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4005" r:id="rId1"/>
  </p:sldMasterIdLst>
  <p:notesMasterIdLst>
    <p:notesMasterId r:id="rId40"/>
  </p:notesMasterIdLst>
  <p:sldIdLst>
    <p:sldId id="307" r:id="rId2"/>
    <p:sldId id="306" r:id="rId3"/>
    <p:sldId id="269" r:id="rId4"/>
    <p:sldId id="273" r:id="rId5"/>
    <p:sldId id="274" r:id="rId6"/>
    <p:sldId id="278" r:id="rId7"/>
    <p:sldId id="275" r:id="rId8"/>
    <p:sldId id="277" r:id="rId9"/>
    <p:sldId id="276" r:id="rId10"/>
    <p:sldId id="279" r:id="rId11"/>
    <p:sldId id="280" r:id="rId12"/>
    <p:sldId id="281" r:id="rId13"/>
    <p:sldId id="309" r:id="rId14"/>
    <p:sldId id="310" r:id="rId15"/>
    <p:sldId id="311" r:id="rId16"/>
    <p:sldId id="308" r:id="rId17"/>
    <p:sldId id="317" r:id="rId18"/>
    <p:sldId id="353" r:id="rId19"/>
    <p:sldId id="354" r:id="rId20"/>
    <p:sldId id="333" r:id="rId21"/>
    <p:sldId id="321" r:id="rId22"/>
    <p:sldId id="334" r:id="rId23"/>
    <p:sldId id="357" r:id="rId24"/>
    <p:sldId id="349" r:id="rId25"/>
    <p:sldId id="350" r:id="rId26"/>
    <p:sldId id="342" r:id="rId27"/>
    <p:sldId id="345" r:id="rId28"/>
    <p:sldId id="346" r:id="rId29"/>
    <p:sldId id="347" r:id="rId30"/>
    <p:sldId id="352" r:id="rId31"/>
    <p:sldId id="358" r:id="rId32"/>
    <p:sldId id="343" r:id="rId33"/>
    <p:sldId id="325" r:id="rId34"/>
    <p:sldId id="348" r:id="rId35"/>
    <p:sldId id="326" r:id="rId36"/>
    <p:sldId id="331" r:id="rId37"/>
    <p:sldId id="341" r:id="rId38"/>
    <p:sldId id="344" r:id="rId39"/>
  </p:sldIdLst>
  <p:sldSz cx="12192000" cy="6858000"/>
  <p:notesSz cx="6858000" cy="9144000"/>
  <p:embeddedFontLst>
    <p:embeddedFont>
      <p:font typeface="Century Gothic" panose="020B0502020202020204" pitchFamily="34" charset="0"/>
      <p:regular r:id="rId41"/>
      <p:bold r:id="rId42"/>
      <p:italic r:id="rId43"/>
      <p:boldItalic r:id="rId44"/>
    </p:embeddedFont>
    <p:embeddedFont>
      <p:font typeface="Glyphics" panose="020B0604020202020204"/>
      <p:regular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Wingdings 3" panose="05040102010807070707" pitchFamily="18" charset="2"/>
      <p:regular r:id="rId50"/>
    </p:embeddedFont>
    <p:embeddedFont>
      <p:font typeface="ISOCP3" panose="020B0604020202020204" charset="0"/>
      <p:regular r:id="rId51"/>
    </p:embeddedFont>
    <p:embeddedFont>
      <p:font typeface="Tahoma" panose="020B0604030504040204" pitchFamily="34" charset="0"/>
      <p:regular r:id="rId52"/>
      <p:bold r:id="rId53"/>
    </p:embeddedFont>
    <p:embeddedFont>
      <p:font typeface="Algerian" panose="04020705040A02060702" pitchFamily="82" charset="0"/>
      <p:regular r:id="rId54"/>
    </p:embeddedFont>
    <p:embeddedFont>
      <p:font typeface="Bahnschrift SemiLight Condensed" panose="020B0502040204020203" pitchFamily="34" charset="0"/>
      <p:regular r:id="rId55"/>
    </p:embeddedFont>
    <p:embeddedFont>
      <p:font typeface="宋体" panose="02010600030101010101" pitchFamily="2" charset="-122"/>
      <p:regular r:id="rId5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AAD4"/>
    <a:srgbClr val="FFCCFF"/>
    <a:srgbClr val="CCFF66"/>
    <a:srgbClr val="E99D05"/>
    <a:srgbClr val="DCADCB"/>
    <a:srgbClr val="DBB2CB"/>
    <a:srgbClr val="3E6194"/>
    <a:srgbClr val="E43230"/>
    <a:srgbClr val="30CFCD"/>
    <a:srgbClr val="0E73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CE0AA81-43EF-4D42-A753-3C4372DDF85B}" v="1061" dt="2023-04-18T01:17:52.1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76" autoAdjust="0"/>
    <p:restoredTop sz="94660"/>
  </p:normalViewPr>
  <p:slideViewPr>
    <p:cSldViewPr snapToGrid="0">
      <p:cViewPr varScale="1">
        <p:scale>
          <a:sx n="71" d="100"/>
          <a:sy n="71" d="100"/>
        </p:scale>
        <p:origin x="36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font" Target="fonts/font15.fntdata"/><Relationship Id="rId63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font" Target="fonts/font16.fntdata"/><Relationship Id="rId64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font" Target="fonts/font1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9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ễn Việt Anh" userId="4f3ac2a970bea5ac" providerId="LiveId" clId="{6CE0AA81-43EF-4D42-A753-3C4372DDF85B}"/>
    <pc:docChg chg="undo custSel modSld">
      <pc:chgData name="Nguyễn Việt Anh" userId="4f3ac2a970bea5ac" providerId="LiveId" clId="{6CE0AA81-43EF-4D42-A753-3C4372DDF85B}" dt="2023-04-18T01:17:52.175" v="1283"/>
      <pc:docMkLst>
        <pc:docMk/>
      </pc:docMkLst>
      <pc:sldChg chg="modSp">
        <pc:chgData name="Nguyễn Việt Anh" userId="4f3ac2a970bea5ac" providerId="LiveId" clId="{6CE0AA81-43EF-4D42-A753-3C4372DDF85B}" dt="2023-04-18T00:22:07.502" v="217" actId="2711"/>
        <pc:sldMkLst>
          <pc:docMk/>
          <pc:sldMk cId="1444629282" sldId="273"/>
        </pc:sldMkLst>
        <pc:spChg chg="mod">
          <ac:chgData name="Nguyễn Việt Anh" userId="4f3ac2a970bea5ac" providerId="LiveId" clId="{6CE0AA81-43EF-4D42-A753-3C4372DDF85B}" dt="2023-04-18T00:18:20.853" v="66" actId="20577"/>
          <ac:spMkLst>
            <pc:docMk/>
            <pc:sldMk cId="1444629282" sldId="273"/>
            <ac:spMk id="4" creationId="{00000000-0000-0000-0000-000000000000}"/>
          </ac:spMkLst>
        </pc:spChg>
        <pc:spChg chg="mod">
          <ac:chgData name="Nguyễn Việt Anh" userId="4f3ac2a970bea5ac" providerId="LiveId" clId="{6CE0AA81-43EF-4D42-A753-3C4372DDF85B}" dt="2023-04-18T00:21:54.140" v="214" actId="2711"/>
          <ac:spMkLst>
            <pc:docMk/>
            <pc:sldMk cId="1444629282" sldId="273"/>
            <ac:spMk id="26" creationId="{00000000-0000-0000-0000-000000000000}"/>
          </ac:spMkLst>
        </pc:spChg>
        <pc:spChg chg="mod">
          <ac:chgData name="Nguyễn Việt Anh" userId="4f3ac2a970bea5ac" providerId="LiveId" clId="{6CE0AA81-43EF-4D42-A753-3C4372DDF85B}" dt="2023-04-18T00:22:03.117" v="216" actId="2711"/>
          <ac:spMkLst>
            <pc:docMk/>
            <pc:sldMk cId="1444629282" sldId="273"/>
            <ac:spMk id="42" creationId="{00000000-0000-0000-0000-000000000000}"/>
          </ac:spMkLst>
        </pc:spChg>
        <pc:spChg chg="mod">
          <ac:chgData name="Nguyễn Việt Anh" userId="4f3ac2a970bea5ac" providerId="LiveId" clId="{6CE0AA81-43EF-4D42-A753-3C4372DDF85B}" dt="2023-04-18T00:21:59.129" v="215" actId="2711"/>
          <ac:spMkLst>
            <pc:docMk/>
            <pc:sldMk cId="1444629282" sldId="273"/>
            <ac:spMk id="43" creationId="{00000000-0000-0000-0000-000000000000}"/>
          </ac:spMkLst>
        </pc:spChg>
        <pc:spChg chg="mod">
          <ac:chgData name="Nguyễn Việt Anh" userId="4f3ac2a970bea5ac" providerId="LiveId" clId="{6CE0AA81-43EF-4D42-A753-3C4372DDF85B}" dt="2023-04-18T00:22:07.502" v="217" actId="2711"/>
          <ac:spMkLst>
            <pc:docMk/>
            <pc:sldMk cId="1444629282" sldId="273"/>
            <ac:spMk id="44" creationId="{00000000-0000-0000-0000-000000000000}"/>
          </ac:spMkLst>
        </pc:spChg>
      </pc:sldChg>
      <pc:sldChg chg="addSp delSp modSp mod addAnim delAnim">
        <pc:chgData name="Nguyễn Việt Anh" userId="4f3ac2a970bea5ac" providerId="LiveId" clId="{6CE0AA81-43EF-4D42-A753-3C4372DDF85B}" dt="2023-04-18T00:50:58.279" v="502" actId="20577"/>
        <pc:sldMkLst>
          <pc:docMk/>
          <pc:sldMk cId="3061381338" sldId="274"/>
        </pc:sldMkLst>
        <pc:spChg chg="mod">
          <ac:chgData name="Nguyễn Việt Anh" userId="4f3ac2a970bea5ac" providerId="LiveId" clId="{6CE0AA81-43EF-4D42-A753-3C4372DDF85B}" dt="2023-04-18T00:27:09.567" v="387" actId="20577"/>
          <ac:spMkLst>
            <pc:docMk/>
            <pc:sldMk cId="3061381338" sldId="274"/>
            <ac:spMk id="4" creationId="{00000000-0000-0000-0000-000000000000}"/>
          </ac:spMkLst>
        </pc:spChg>
        <pc:spChg chg="mod">
          <ac:chgData name="Nguyễn Việt Anh" userId="4f3ac2a970bea5ac" providerId="LiveId" clId="{6CE0AA81-43EF-4D42-A753-3C4372DDF85B}" dt="2023-04-18T00:27:17.580" v="388" actId="1076"/>
          <ac:spMkLst>
            <pc:docMk/>
            <pc:sldMk cId="3061381338" sldId="274"/>
            <ac:spMk id="18" creationId="{00000000-0000-0000-0000-000000000000}"/>
          </ac:spMkLst>
        </pc:spChg>
        <pc:spChg chg="mod">
          <ac:chgData name="Nguyễn Việt Anh" userId="4f3ac2a970bea5ac" providerId="LiveId" clId="{6CE0AA81-43EF-4D42-A753-3C4372DDF85B}" dt="2023-04-18T00:47:21.884" v="433" actId="20577"/>
          <ac:spMkLst>
            <pc:docMk/>
            <pc:sldMk cId="3061381338" sldId="274"/>
            <ac:spMk id="26" creationId="{00000000-0000-0000-0000-000000000000}"/>
          </ac:spMkLst>
        </pc:spChg>
        <pc:spChg chg="mod">
          <ac:chgData name="Nguyễn Việt Anh" userId="4f3ac2a970bea5ac" providerId="LiveId" clId="{6CE0AA81-43EF-4D42-A753-3C4372DDF85B}" dt="2023-04-18T00:48:53.854" v="482" actId="20577"/>
          <ac:spMkLst>
            <pc:docMk/>
            <pc:sldMk cId="3061381338" sldId="274"/>
            <ac:spMk id="42" creationId="{00000000-0000-0000-0000-000000000000}"/>
          </ac:spMkLst>
        </pc:spChg>
        <pc:spChg chg="mod">
          <ac:chgData name="Nguyễn Việt Anh" userId="4f3ac2a970bea5ac" providerId="LiveId" clId="{6CE0AA81-43EF-4D42-A753-3C4372DDF85B}" dt="2023-04-18T00:48:44.856" v="466" actId="20577"/>
          <ac:spMkLst>
            <pc:docMk/>
            <pc:sldMk cId="3061381338" sldId="274"/>
            <ac:spMk id="43" creationId="{00000000-0000-0000-0000-000000000000}"/>
          </ac:spMkLst>
        </pc:spChg>
        <pc:spChg chg="add del mod">
          <ac:chgData name="Nguyễn Việt Anh" userId="4f3ac2a970bea5ac" providerId="LiveId" clId="{6CE0AA81-43EF-4D42-A753-3C4372DDF85B}" dt="2023-04-18T00:50:58.279" v="502" actId="20577"/>
          <ac:spMkLst>
            <pc:docMk/>
            <pc:sldMk cId="3061381338" sldId="274"/>
            <ac:spMk id="44" creationId="{00000000-0000-0000-0000-000000000000}"/>
          </ac:spMkLst>
        </pc:spChg>
        <pc:picChg chg="add del">
          <ac:chgData name="Nguyễn Việt Anh" userId="4f3ac2a970bea5ac" providerId="LiveId" clId="{6CE0AA81-43EF-4D42-A753-3C4372DDF85B}" dt="2023-04-18T00:46:28.140" v="396" actId="478"/>
          <ac:picMkLst>
            <pc:docMk/>
            <pc:sldMk cId="3061381338" sldId="274"/>
            <ac:picMk id="3" creationId="{BD2374F2-8DF9-4AB7-AF4D-BDD624A2F719}"/>
          </ac:picMkLst>
        </pc:picChg>
        <pc:picChg chg="add mod modCrop">
          <ac:chgData name="Nguyễn Việt Anh" userId="4f3ac2a970bea5ac" providerId="LiveId" clId="{6CE0AA81-43EF-4D42-A753-3C4372DDF85B}" dt="2023-04-18T00:50:17.700" v="484" actId="1076"/>
          <ac:picMkLst>
            <pc:docMk/>
            <pc:sldMk cId="3061381338" sldId="274"/>
            <ac:picMk id="6" creationId="{307D1C3F-FB9B-4E81-A988-332A993A73E6}"/>
          </ac:picMkLst>
        </pc:picChg>
        <pc:picChg chg="add del mod modCrop">
          <ac:chgData name="Nguyễn Việt Anh" userId="4f3ac2a970bea5ac" providerId="LiveId" clId="{6CE0AA81-43EF-4D42-A753-3C4372DDF85B}" dt="2023-04-18T00:46:30.896" v="397" actId="21"/>
          <ac:picMkLst>
            <pc:docMk/>
            <pc:sldMk cId="3061381338" sldId="274"/>
            <ac:picMk id="19" creationId="{8B118B42-B3DA-4517-9EB9-16812A7ECAD6}"/>
          </ac:picMkLst>
        </pc:picChg>
        <pc:picChg chg="add del mod">
          <ac:chgData name="Nguyễn Việt Anh" userId="4f3ac2a970bea5ac" providerId="LiveId" clId="{6CE0AA81-43EF-4D42-A753-3C4372DDF85B}" dt="2023-04-18T00:48:12.366" v="437" actId="478"/>
          <ac:picMkLst>
            <pc:docMk/>
            <pc:sldMk cId="3061381338" sldId="274"/>
            <ac:picMk id="21" creationId="{A7E8763C-4EB3-4D44-B460-204BEB099E16}"/>
          </ac:picMkLst>
        </pc:picChg>
        <pc:picChg chg="add del">
          <ac:chgData name="Nguyễn Việt Anh" userId="4f3ac2a970bea5ac" providerId="LiveId" clId="{6CE0AA81-43EF-4D42-A753-3C4372DDF85B}" dt="2023-04-18T00:50:35.909" v="487" actId="478"/>
          <ac:picMkLst>
            <pc:docMk/>
            <pc:sldMk cId="3061381338" sldId="274"/>
            <ac:picMk id="49" creationId="{00000000-0000-0000-0000-000000000000}"/>
          </ac:picMkLst>
        </pc:picChg>
      </pc:sldChg>
      <pc:sldChg chg="addSp modSp mod">
        <pc:chgData name="Nguyễn Việt Anh" userId="4f3ac2a970bea5ac" providerId="LiveId" clId="{6CE0AA81-43EF-4D42-A753-3C4372DDF85B}" dt="2023-04-18T01:04:29.084" v="882" actId="113"/>
        <pc:sldMkLst>
          <pc:docMk/>
          <pc:sldMk cId="3205864015" sldId="275"/>
        </pc:sldMkLst>
        <pc:spChg chg="mod">
          <ac:chgData name="Nguyễn Việt Anh" userId="4f3ac2a970bea5ac" providerId="LiveId" clId="{6CE0AA81-43EF-4D42-A753-3C4372DDF85B}" dt="2023-04-18T01:03:21.158" v="790" actId="1076"/>
          <ac:spMkLst>
            <pc:docMk/>
            <pc:sldMk cId="3205864015" sldId="275"/>
            <ac:spMk id="18" creationId="{00000000-0000-0000-0000-000000000000}"/>
          </ac:spMkLst>
        </pc:spChg>
        <pc:spChg chg="mod">
          <ac:chgData name="Nguyễn Việt Anh" userId="4f3ac2a970bea5ac" providerId="LiveId" clId="{6CE0AA81-43EF-4D42-A753-3C4372DDF85B}" dt="2023-04-18T01:04:15.730" v="876" actId="113"/>
          <ac:spMkLst>
            <pc:docMk/>
            <pc:sldMk cId="3205864015" sldId="275"/>
            <ac:spMk id="26" creationId="{00000000-0000-0000-0000-000000000000}"/>
          </ac:spMkLst>
        </pc:spChg>
        <pc:spChg chg="mod">
          <ac:chgData name="Nguyễn Việt Anh" userId="4f3ac2a970bea5ac" providerId="LiveId" clId="{6CE0AA81-43EF-4D42-A753-3C4372DDF85B}" dt="2023-04-18T01:04:24.968" v="880" actId="113"/>
          <ac:spMkLst>
            <pc:docMk/>
            <pc:sldMk cId="3205864015" sldId="275"/>
            <ac:spMk id="42" creationId="{00000000-0000-0000-0000-000000000000}"/>
          </ac:spMkLst>
        </pc:spChg>
        <pc:spChg chg="mod">
          <ac:chgData name="Nguyễn Việt Anh" userId="4f3ac2a970bea5ac" providerId="LiveId" clId="{6CE0AA81-43EF-4D42-A753-3C4372DDF85B}" dt="2023-04-18T01:04:20.708" v="878" actId="113"/>
          <ac:spMkLst>
            <pc:docMk/>
            <pc:sldMk cId="3205864015" sldId="275"/>
            <ac:spMk id="43" creationId="{00000000-0000-0000-0000-000000000000}"/>
          </ac:spMkLst>
        </pc:spChg>
        <pc:spChg chg="mod">
          <ac:chgData name="Nguyễn Việt Anh" userId="4f3ac2a970bea5ac" providerId="LiveId" clId="{6CE0AA81-43EF-4D42-A753-3C4372DDF85B}" dt="2023-04-18T01:04:29.084" v="882" actId="113"/>
          <ac:spMkLst>
            <pc:docMk/>
            <pc:sldMk cId="3205864015" sldId="275"/>
            <ac:spMk id="44" creationId="{00000000-0000-0000-0000-000000000000}"/>
          </ac:spMkLst>
        </pc:spChg>
        <pc:picChg chg="add mod">
          <ac:chgData name="Nguyễn Việt Anh" userId="4f3ac2a970bea5ac" providerId="LiveId" clId="{6CE0AA81-43EF-4D42-A753-3C4372DDF85B}" dt="2023-04-18T01:03:38.916" v="793" actId="1076"/>
          <ac:picMkLst>
            <pc:docMk/>
            <pc:sldMk cId="3205864015" sldId="275"/>
            <ac:picMk id="3" creationId="{4B49B593-4D21-4864-930C-9F896EF627AA}"/>
          </ac:picMkLst>
        </pc:picChg>
        <pc:picChg chg="add mod">
          <ac:chgData name="Nguyễn Việt Anh" userId="4f3ac2a970bea5ac" providerId="LiveId" clId="{6CE0AA81-43EF-4D42-A753-3C4372DDF85B}" dt="2023-04-18T01:03:34.639" v="792" actId="1076"/>
          <ac:picMkLst>
            <pc:docMk/>
            <pc:sldMk cId="3205864015" sldId="275"/>
            <ac:picMk id="20" creationId="{B9102537-BB1D-48B2-9692-2F021770DEB3}"/>
          </ac:picMkLst>
        </pc:picChg>
        <pc:picChg chg="add mod">
          <ac:chgData name="Nguyễn Việt Anh" userId="4f3ac2a970bea5ac" providerId="LiveId" clId="{6CE0AA81-43EF-4D42-A753-3C4372DDF85B}" dt="2023-04-18T01:03:34.639" v="792" actId="1076"/>
          <ac:picMkLst>
            <pc:docMk/>
            <pc:sldMk cId="3205864015" sldId="275"/>
            <ac:picMk id="21" creationId="{0CB1A7C6-A88E-487A-8288-7FDACF88D42A}"/>
          </ac:picMkLst>
        </pc:picChg>
        <pc:picChg chg="add mod">
          <ac:chgData name="Nguyễn Việt Anh" userId="4f3ac2a970bea5ac" providerId="LiveId" clId="{6CE0AA81-43EF-4D42-A753-3C4372DDF85B}" dt="2023-04-18T01:03:34.639" v="792" actId="1076"/>
          <ac:picMkLst>
            <pc:docMk/>
            <pc:sldMk cId="3205864015" sldId="275"/>
            <ac:picMk id="22" creationId="{FE94AC81-251A-4E65-9E2D-58C879200633}"/>
          </ac:picMkLst>
        </pc:picChg>
        <pc:picChg chg="add mod">
          <ac:chgData name="Nguyễn Việt Anh" userId="4f3ac2a970bea5ac" providerId="LiveId" clId="{6CE0AA81-43EF-4D42-A753-3C4372DDF85B}" dt="2023-04-18T01:03:34.639" v="792" actId="1076"/>
          <ac:picMkLst>
            <pc:docMk/>
            <pc:sldMk cId="3205864015" sldId="275"/>
            <ac:picMk id="23" creationId="{C4DBFE0E-311F-4715-BEC6-00692D09D25E}"/>
          </ac:picMkLst>
        </pc:picChg>
      </pc:sldChg>
      <pc:sldChg chg="addSp delSp modSp mod addAnim delAnim">
        <pc:chgData name="Nguyễn Việt Anh" userId="4f3ac2a970bea5ac" providerId="LiveId" clId="{6CE0AA81-43EF-4D42-A753-3C4372DDF85B}" dt="2023-04-18T01:01:49.685" v="785" actId="113"/>
        <pc:sldMkLst>
          <pc:docMk/>
          <pc:sldMk cId="3408781777" sldId="278"/>
        </pc:sldMkLst>
        <pc:spChg chg="mod">
          <ac:chgData name="Nguyễn Việt Anh" userId="4f3ac2a970bea5ac" providerId="LiveId" clId="{6CE0AA81-43EF-4D42-A753-3C4372DDF85B}" dt="2023-04-18T00:52:33.624" v="632" actId="255"/>
          <ac:spMkLst>
            <pc:docMk/>
            <pc:sldMk cId="3408781777" sldId="278"/>
            <ac:spMk id="4" creationId="{00000000-0000-0000-0000-000000000000}"/>
          </ac:spMkLst>
        </pc:spChg>
        <pc:spChg chg="add del mod">
          <ac:chgData name="Nguyễn Việt Anh" userId="4f3ac2a970bea5ac" providerId="LiveId" clId="{6CE0AA81-43EF-4D42-A753-3C4372DDF85B}" dt="2023-04-18T00:59:45.513" v="725" actId="478"/>
          <ac:spMkLst>
            <pc:docMk/>
            <pc:sldMk cId="3408781777" sldId="278"/>
            <ac:spMk id="16" creationId="{057216F9-F240-4C8A-B132-FE9781C61918}"/>
          </ac:spMkLst>
        </pc:spChg>
        <pc:spChg chg="mod">
          <ac:chgData name="Nguyễn Việt Anh" userId="4f3ac2a970bea5ac" providerId="LiveId" clId="{6CE0AA81-43EF-4D42-A753-3C4372DDF85B}" dt="2023-04-18T00:56:30.496" v="669" actId="1076"/>
          <ac:spMkLst>
            <pc:docMk/>
            <pc:sldMk cId="3408781777" sldId="278"/>
            <ac:spMk id="17" creationId="{00000000-0000-0000-0000-000000000000}"/>
          </ac:spMkLst>
        </pc:spChg>
        <pc:spChg chg="mod">
          <ac:chgData name="Nguyễn Việt Anh" userId="4f3ac2a970bea5ac" providerId="LiveId" clId="{6CE0AA81-43EF-4D42-A753-3C4372DDF85B}" dt="2023-04-18T00:53:12.006" v="640" actId="207"/>
          <ac:spMkLst>
            <pc:docMk/>
            <pc:sldMk cId="3408781777" sldId="278"/>
            <ac:spMk id="18" creationId="{00000000-0000-0000-0000-000000000000}"/>
          </ac:spMkLst>
        </pc:spChg>
        <pc:spChg chg="add del mod">
          <ac:chgData name="Nguyễn Việt Anh" userId="4f3ac2a970bea5ac" providerId="LiveId" clId="{6CE0AA81-43EF-4D42-A753-3C4372DDF85B}" dt="2023-04-18T00:51:41.352" v="504" actId="478"/>
          <ac:spMkLst>
            <pc:docMk/>
            <pc:sldMk cId="3408781777" sldId="278"/>
            <ac:spMk id="22" creationId="{B70C07D3-2BB2-4736-9884-D1C6865C7D72}"/>
          </ac:spMkLst>
        </pc:spChg>
        <pc:spChg chg="mod">
          <ac:chgData name="Nguyễn Việt Anh" userId="4f3ac2a970bea5ac" providerId="LiveId" clId="{6CE0AA81-43EF-4D42-A753-3C4372DDF85B}" dt="2023-04-18T01:01:35.721" v="779" actId="113"/>
          <ac:spMkLst>
            <pc:docMk/>
            <pc:sldMk cId="3408781777" sldId="278"/>
            <ac:spMk id="26" creationId="{00000000-0000-0000-0000-000000000000}"/>
          </ac:spMkLst>
        </pc:spChg>
        <pc:spChg chg="mod">
          <ac:chgData name="Nguyễn Việt Anh" userId="4f3ac2a970bea5ac" providerId="LiveId" clId="{6CE0AA81-43EF-4D42-A753-3C4372DDF85B}" dt="2023-04-18T01:01:49.685" v="785" actId="113"/>
          <ac:spMkLst>
            <pc:docMk/>
            <pc:sldMk cId="3408781777" sldId="278"/>
            <ac:spMk id="42" creationId="{00000000-0000-0000-0000-000000000000}"/>
          </ac:spMkLst>
        </pc:spChg>
        <pc:spChg chg="add del mod">
          <ac:chgData name="Nguyễn Việt Anh" userId="4f3ac2a970bea5ac" providerId="LiveId" clId="{6CE0AA81-43EF-4D42-A753-3C4372DDF85B}" dt="2023-04-18T01:01:39.990" v="781" actId="113"/>
          <ac:spMkLst>
            <pc:docMk/>
            <pc:sldMk cId="3408781777" sldId="278"/>
            <ac:spMk id="43" creationId="{00000000-0000-0000-0000-000000000000}"/>
          </ac:spMkLst>
        </pc:spChg>
        <pc:spChg chg="mod">
          <ac:chgData name="Nguyễn Việt Anh" userId="4f3ac2a970bea5ac" providerId="LiveId" clId="{6CE0AA81-43EF-4D42-A753-3C4372DDF85B}" dt="2023-04-18T01:01:44.437" v="783" actId="207"/>
          <ac:spMkLst>
            <pc:docMk/>
            <pc:sldMk cId="3408781777" sldId="278"/>
            <ac:spMk id="44" creationId="{00000000-0000-0000-0000-000000000000}"/>
          </ac:spMkLst>
        </pc:spChg>
        <pc:picChg chg="add mod">
          <ac:chgData name="Nguyễn Việt Anh" userId="4f3ac2a970bea5ac" providerId="LiveId" clId="{6CE0AA81-43EF-4D42-A753-3C4372DDF85B}" dt="2023-04-18T01:00:33.693" v="742" actId="1076"/>
          <ac:picMkLst>
            <pc:docMk/>
            <pc:sldMk cId="3408781777" sldId="278"/>
            <ac:picMk id="3" creationId="{7ECE4F7A-4566-4A22-96A8-DBB4B4F31718}"/>
          </ac:picMkLst>
        </pc:picChg>
        <pc:picChg chg="add del mod">
          <ac:chgData name="Nguyễn Việt Anh" userId="4f3ac2a970bea5ac" providerId="LiveId" clId="{6CE0AA81-43EF-4D42-A753-3C4372DDF85B}" dt="2023-04-18T00:59:43.323" v="724" actId="478"/>
          <ac:picMkLst>
            <pc:docMk/>
            <pc:sldMk cId="3408781777" sldId="278"/>
            <ac:picMk id="6" creationId="{DDC35340-F29D-4E6A-AA7F-82D4B59E23F9}"/>
          </ac:picMkLst>
        </pc:picChg>
        <pc:picChg chg="add del mod">
          <ac:chgData name="Nguyễn Việt Anh" userId="4f3ac2a970bea5ac" providerId="LiveId" clId="{6CE0AA81-43EF-4D42-A753-3C4372DDF85B}" dt="2023-04-18T00:59:13.423" v="715" actId="478"/>
          <ac:picMkLst>
            <pc:docMk/>
            <pc:sldMk cId="3408781777" sldId="278"/>
            <ac:picMk id="10" creationId="{94C03B2E-D609-4C1E-857A-7614B1275E26}"/>
          </ac:picMkLst>
        </pc:picChg>
        <pc:picChg chg="add del mod">
          <ac:chgData name="Nguyễn Việt Anh" userId="4f3ac2a970bea5ac" providerId="LiveId" clId="{6CE0AA81-43EF-4D42-A753-3C4372DDF85B}" dt="2023-04-18T00:58:44.934" v="707" actId="478"/>
          <ac:picMkLst>
            <pc:docMk/>
            <pc:sldMk cId="3408781777" sldId="278"/>
            <ac:picMk id="13" creationId="{269077C2-0CCB-4337-878E-BFED83639DCC}"/>
          </ac:picMkLst>
        </pc:picChg>
        <pc:picChg chg="add del mod">
          <ac:chgData name="Nguyễn Việt Anh" userId="4f3ac2a970bea5ac" providerId="LiveId" clId="{6CE0AA81-43EF-4D42-A753-3C4372DDF85B}" dt="2023-04-18T00:58:08.695" v="695" actId="478"/>
          <ac:picMkLst>
            <pc:docMk/>
            <pc:sldMk cId="3408781777" sldId="278"/>
            <ac:picMk id="15" creationId="{12FAB176-FAB9-424F-9C77-385CBF64E6FC}"/>
          </ac:picMkLst>
        </pc:picChg>
        <pc:picChg chg="add mod">
          <ac:chgData name="Nguyễn Việt Anh" userId="4f3ac2a970bea5ac" providerId="LiveId" clId="{6CE0AA81-43EF-4D42-A753-3C4372DDF85B}" dt="2023-04-18T01:00:43.791" v="744" actId="14100"/>
          <ac:picMkLst>
            <pc:docMk/>
            <pc:sldMk cId="3408781777" sldId="278"/>
            <ac:picMk id="20" creationId="{07AF9D7C-9D2A-4546-8099-B5A0587E71F9}"/>
          </ac:picMkLst>
        </pc:picChg>
        <pc:picChg chg="add del mod">
          <ac:chgData name="Nguyễn Việt Anh" userId="4f3ac2a970bea5ac" providerId="LiveId" clId="{6CE0AA81-43EF-4D42-A753-3C4372DDF85B}" dt="2023-04-18T00:56:14.878" v="667" actId="478"/>
          <ac:picMkLst>
            <pc:docMk/>
            <pc:sldMk cId="3408781777" sldId="278"/>
            <ac:picMk id="23" creationId="{66B68223-27D5-4BA8-9E56-72F6073A9A6F}"/>
          </ac:picMkLst>
        </pc:picChg>
        <pc:picChg chg="add mod">
          <ac:chgData name="Nguyễn Việt Anh" userId="4f3ac2a970bea5ac" providerId="LiveId" clId="{6CE0AA81-43EF-4D42-A753-3C4372DDF85B}" dt="2023-04-18T01:00:49.028" v="746" actId="14100"/>
          <ac:picMkLst>
            <pc:docMk/>
            <pc:sldMk cId="3408781777" sldId="278"/>
            <ac:picMk id="24" creationId="{377E571B-4B2C-441A-B8E1-54D98FD24469}"/>
          </ac:picMkLst>
        </pc:picChg>
        <pc:picChg chg="add mod">
          <ac:chgData name="Nguyễn Việt Anh" userId="4f3ac2a970bea5ac" providerId="LiveId" clId="{6CE0AA81-43EF-4D42-A753-3C4372DDF85B}" dt="2023-04-18T01:00:27.532" v="739" actId="1076"/>
          <ac:picMkLst>
            <pc:docMk/>
            <pc:sldMk cId="3408781777" sldId="278"/>
            <ac:picMk id="27" creationId="{1F3CC545-7BEB-44C4-BDB9-93CBFEC521A9}"/>
          </ac:picMkLst>
        </pc:picChg>
        <pc:picChg chg="add mod">
          <ac:chgData name="Nguyễn Việt Anh" userId="4f3ac2a970bea5ac" providerId="LiveId" clId="{6CE0AA81-43EF-4D42-A753-3C4372DDF85B}" dt="2023-04-18T01:00:25.684" v="738" actId="1076"/>
          <ac:picMkLst>
            <pc:docMk/>
            <pc:sldMk cId="3408781777" sldId="278"/>
            <ac:picMk id="29" creationId="{7E255C91-AAA5-41FC-9138-94C98EA87ACF}"/>
          </ac:picMkLst>
        </pc:picChg>
        <pc:picChg chg="del">
          <ac:chgData name="Nguyễn Việt Anh" userId="4f3ac2a970bea5ac" providerId="LiveId" clId="{6CE0AA81-43EF-4D42-A753-3C4372DDF85B}" dt="2023-04-18T00:52:38.058" v="634" actId="478"/>
          <ac:picMkLst>
            <pc:docMk/>
            <pc:sldMk cId="3408781777" sldId="278"/>
            <ac:picMk id="31" creationId="{00000000-0000-0000-0000-000000000000}"/>
          </ac:picMkLst>
        </pc:picChg>
        <pc:picChg chg="del">
          <ac:chgData name="Nguyễn Việt Anh" userId="4f3ac2a970bea5ac" providerId="LiveId" clId="{6CE0AA81-43EF-4D42-A753-3C4372DDF85B}" dt="2023-04-18T00:52:37.409" v="633" actId="478"/>
          <ac:picMkLst>
            <pc:docMk/>
            <pc:sldMk cId="3408781777" sldId="278"/>
            <ac:picMk id="32" creationId="{00000000-0000-0000-0000-000000000000}"/>
          </ac:picMkLst>
        </pc:picChg>
        <pc:picChg chg="del">
          <ac:chgData name="Nguyễn Việt Anh" userId="4f3ac2a970bea5ac" providerId="LiveId" clId="{6CE0AA81-43EF-4D42-A753-3C4372DDF85B}" dt="2023-04-18T00:52:38.644" v="635" actId="478"/>
          <ac:picMkLst>
            <pc:docMk/>
            <pc:sldMk cId="3408781777" sldId="278"/>
            <ac:picMk id="33" creationId="{00000000-0000-0000-0000-000000000000}"/>
          </ac:picMkLst>
        </pc:picChg>
        <pc:picChg chg="del">
          <ac:chgData name="Nguyễn Việt Anh" userId="4f3ac2a970bea5ac" providerId="LiveId" clId="{6CE0AA81-43EF-4D42-A753-3C4372DDF85B}" dt="2023-04-18T00:52:39.475" v="636" actId="478"/>
          <ac:picMkLst>
            <pc:docMk/>
            <pc:sldMk cId="3408781777" sldId="278"/>
            <ac:picMk id="34" creationId="{00000000-0000-0000-0000-000000000000}"/>
          </ac:picMkLst>
        </pc:picChg>
      </pc:sldChg>
      <pc:sldChg chg="addSp modSp mod">
        <pc:chgData name="Nguyễn Việt Anh" userId="4f3ac2a970bea5ac" providerId="LiveId" clId="{6CE0AA81-43EF-4D42-A753-3C4372DDF85B}" dt="2023-04-18T01:17:52.175" v="1283"/>
        <pc:sldMkLst>
          <pc:docMk/>
          <pc:sldMk cId="2356514239" sldId="280"/>
        </pc:sldMkLst>
        <pc:spChg chg="mod">
          <ac:chgData name="Nguyễn Việt Anh" userId="4f3ac2a970bea5ac" providerId="LiveId" clId="{6CE0AA81-43EF-4D42-A753-3C4372DDF85B}" dt="2023-04-18T01:17:52.175" v="1283"/>
          <ac:spMkLst>
            <pc:docMk/>
            <pc:sldMk cId="2356514239" sldId="280"/>
            <ac:spMk id="4" creationId="{00000000-0000-0000-0000-000000000000}"/>
          </ac:spMkLst>
        </pc:spChg>
        <pc:spChg chg="mod">
          <ac:chgData name="Nguyễn Việt Anh" userId="4f3ac2a970bea5ac" providerId="LiveId" clId="{6CE0AA81-43EF-4D42-A753-3C4372DDF85B}" dt="2023-04-18T01:12:57.815" v="1134" actId="1076"/>
          <ac:spMkLst>
            <pc:docMk/>
            <pc:sldMk cId="2356514239" sldId="280"/>
            <ac:spMk id="17" creationId="{00000000-0000-0000-0000-000000000000}"/>
          </ac:spMkLst>
        </pc:spChg>
        <pc:spChg chg="mod">
          <ac:chgData name="Nguyễn Việt Anh" userId="4f3ac2a970bea5ac" providerId="LiveId" clId="{6CE0AA81-43EF-4D42-A753-3C4372DDF85B}" dt="2023-04-18T01:13:43.830" v="1161" actId="20577"/>
          <ac:spMkLst>
            <pc:docMk/>
            <pc:sldMk cId="2356514239" sldId="280"/>
            <ac:spMk id="26" creationId="{00000000-0000-0000-0000-000000000000}"/>
          </ac:spMkLst>
        </pc:spChg>
        <pc:spChg chg="mod">
          <ac:chgData name="Nguyễn Việt Anh" userId="4f3ac2a970bea5ac" providerId="LiveId" clId="{6CE0AA81-43EF-4D42-A753-3C4372DDF85B}" dt="2023-04-18T01:13:58.060" v="1187" actId="20577"/>
          <ac:spMkLst>
            <pc:docMk/>
            <pc:sldMk cId="2356514239" sldId="280"/>
            <ac:spMk id="42" creationId="{00000000-0000-0000-0000-000000000000}"/>
          </ac:spMkLst>
        </pc:spChg>
        <pc:spChg chg="mod">
          <ac:chgData name="Nguyễn Việt Anh" userId="4f3ac2a970bea5ac" providerId="LiveId" clId="{6CE0AA81-43EF-4D42-A753-3C4372DDF85B}" dt="2023-04-18T01:13:49.710" v="1170" actId="20577"/>
          <ac:spMkLst>
            <pc:docMk/>
            <pc:sldMk cId="2356514239" sldId="280"/>
            <ac:spMk id="43" creationId="{00000000-0000-0000-0000-000000000000}"/>
          </ac:spMkLst>
        </pc:spChg>
        <pc:spChg chg="mod">
          <ac:chgData name="Nguyễn Việt Anh" userId="4f3ac2a970bea5ac" providerId="LiveId" clId="{6CE0AA81-43EF-4D42-A753-3C4372DDF85B}" dt="2023-04-18T01:14:10.241" v="1212" actId="20577"/>
          <ac:spMkLst>
            <pc:docMk/>
            <pc:sldMk cId="2356514239" sldId="280"/>
            <ac:spMk id="44" creationId="{00000000-0000-0000-0000-000000000000}"/>
          </ac:spMkLst>
        </pc:spChg>
        <pc:picChg chg="add mod">
          <ac:chgData name="Nguyễn Việt Anh" userId="4f3ac2a970bea5ac" providerId="LiveId" clId="{6CE0AA81-43EF-4D42-A753-3C4372DDF85B}" dt="2023-04-18T01:12:54.299" v="1133" actId="14100"/>
          <ac:picMkLst>
            <pc:docMk/>
            <pc:sldMk cId="2356514239" sldId="280"/>
            <ac:picMk id="3" creationId="{C003AF45-2918-47FB-96A8-B0243AB8BA17}"/>
          </ac:picMkLst>
        </pc:picChg>
      </pc:sldChg>
      <pc:sldChg chg="modSp mod">
        <pc:chgData name="Nguyễn Việt Anh" userId="4f3ac2a970bea5ac" providerId="LiveId" clId="{6CE0AA81-43EF-4D42-A753-3C4372DDF85B}" dt="2023-04-18T01:08:38.467" v="1130" actId="20577"/>
        <pc:sldMkLst>
          <pc:docMk/>
          <pc:sldMk cId="308162323" sldId="281"/>
        </pc:sldMkLst>
        <pc:spChg chg="mod">
          <ac:chgData name="Nguyễn Việt Anh" userId="4f3ac2a970bea5ac" providerId="LiveId" clId="{6CE0AA81-43EF-4D42-A753-3C4372DDF85B}" dt="2023-04-18T01:06:53.203" v="1058" actId="20577"/>
          <ac:spMkLst>
            <pc:docMk/>
            <pc:sldMk cId="308162323" sldId="281"/>
            <ac:spMk id="4" creationId="{00000000-0000-0000-0000-000000000000}"/>
          </ac:spMkLst>
        </pc:spChg>
        <pc:spChg chg="mod">
          <ac:chgData name="Nguyễn Việt Anh" userId="4f3ac2a970bea5ac" providerId="LiveId" clId="{6CE0AA81-43EF-4D42-A753-3C4372DDF85B}" dt="2023-04-18T01:07:31.964" v="1097"/>
          <ac:spMkLst>
            <pc:docMk/>
            <pc:sldMk cId="308162323" sldId="281"/>
            <ac:spMk id="26" creationId="{00000000-0000-0000-0000-000000000000}"/>
          </ac:spMkLst>
        </pc:spChg>
        <pc:spChg chg="mod">
          <ac:chgData name="Nguyễn Việt Anh" userId="4f3ac2a970bea5ac" providerId="LiveId" clId="{6CE0AA81-43EF-4D42-A753-3C4372DDF85B}" dt="2023-04-18T01:07:42.202" v="1113" actId="20577"/>
          <ac:spMkLst>
            <pc:docMk/>
            <pc:sldMk cId="308162323" sldId="281"/>
            <ac:spMk id="42" creationId="{00000000-0000-0000-0000-000000000000}"/>
          </ac:spMkLst>
        </pc:spChg>
        <pc:spChg chg="mod">
          <ac:chgData name="Nguyễn Việt Anh" userId="4f3ac2a970bea5ac" providerId="LiveId" clId="{6CE0AA81-43EF-4D42-A753-3C4372DDF85B}" dt="2023-04-18T01:07:29.168" v="1096" actId="21"/>
          <ac:spMkLst>
            <pc:docMk/>
            <pc:sldMk cId="308162323" sldId="281"/>
            <ac:spMk id="43" creationId="{00000000-0000-0000-0000-000000000000}"/>
          </ac:spMkLst>
        </pc:spChg>
        <pc:spChg chg="mod">
          <ac:chgData name="Nguyễn Việt Anh" userId="4f3ac2a970bea5ac" providerId="LiveId" clId="{6CE0AA81-43EF-4D42-A753-3C4372DDF85B}" dt="2023-04-18T01:08:38.467" v="1130" actId="20577"/>
          <ac:spMkLst>
            <pc:docMk/>
            <pc:sldMk cId="308162323" sldId="281"/>
            <ac:spMk id="44" creationId="{00000000-0000-0000-0000-000000000000}"/>
          </ac:spMkLst>
        </pc:spChg>
      </pc:sldChg>
      <pc:sldChg chg="addSp delSp modSp mod">
        <pc:chgData name="Nguyễn Việt Anh" userId="4f3ac2a970bea5ac" providerId="LiveId" clId="{6CE0AA81-43EF-4D42-A753-3C4372DDF85B}" dt="2023-04-18T01:16:15.879" v="1282" actId="207"/>
        <pc:sldMkLst>
          <pc:docMk/>
          <pc:sldMk cId="1281146482" sldId="334"/>
        </pc:sldMkLst>
        <pc:spChg chg="add del mod">
          <ac:chgData name="Nguyễn Việt Anh" userId="4f3ac2a970bea5ac" providerId="LiveId" clId="{6CE0AA81-43EF-4D42-A753-3C4372DDF85B}" dt="2023-04-18T01:15:16.301" v="1237" actId="47"/>
          <ac:spMkLst>
            <pc:docMk/>
            <pc:sldMk cId="1281146482" sldId="334"/>
            <ac:spMk id="2" creationId="{2BACDDA2-44AD-4831-8EA8-FD82225CE788}"/>
          </ac:spMkLst>
        </pc:spChg>
        <pc:spChg chg="add mod">
          <ac:chgData name="Nguyễn Việt Anh" userId="4f3ac2a970bea5ac" providerId="LiveId" clId="{6CE0AA81-43EF-4D42-A753-3C4372DDF85B}" dt="2023-04-18T01:16:15.879" v="1282" actId="207"/>
          <ac:spMkLst>
            <pc:docMk/>
            <pc:sldMk cId="1281146482" sldId="334"/>
            <ac:spMk id="3" creationId="{C8EE5A5F-407A-4908-8724-32D7F752CB3F}"/>
          </ac:spMkLst>
        </pc:spChg>
        <pc:picChg chg="add del mod">
          <ac:chgData name="Nguyễn Việt Anh" userId="4f3ac2a970bea5ac" providerId="LiveId" clId="{6CE0AA81-43EF-4D42-A753-3C4372DDF85B}" dt="2023-04-18T01:15:16.692" v="1238" actId="478"/>
          <ac:picMkLst>
            <pc:docMk/>
            <pc:sldMk cId="1281146482" sldId="334"/>
            <ac:picMk id="6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694AEC-AF5E-47E6-89E8-23FBBDB3852E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8ED3B4-A255-4427-8575-A0391F3086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384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31704-B89D-4EFF-9D8E-0227E0BA8B71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938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8990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2635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39270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197326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55942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328500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6165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70109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63297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 hasCustomPrompt="1"/>
          </p:nvPr>
        </p:nvSpPr>
        <p:spPr>
          <a:xfrm>
            <a:off x="812569" y="2057667"/>
            <a:ext cx="2734800" cy="1707600"/>
          </a:xfrm>
          <a:prstGeom prst="rect">
            <a:avLst/>
          </a:prstGeom>
          <a:noFill/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5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54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54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54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54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54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54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54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7200"/>
              <a:buFont typeface="Fira Sans Extra Condensed Medium"/>
              <a:buNone/>
              <a:defRPr sz="54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 idx="2"/>
          </p:nvPr>
        </p:nvSpPr>
        <p:spPr>
          <a:xfrm>
            <a:off x="812567" y="3469167"/>
            <a:ext cx="9094800" cy="1620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45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45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45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45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45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45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45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45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 flipH="1">
            <a:off x="812567" y="4866245"/>
            <a:ext cx="4144400" cy="7020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Zilla Slab Light"/>
              <a:buNone/>
              <a:defRPr>
                <a:latin typeface="Zilla Slab Light"/>
                <a:ea typeface="Zilla Slab Light"/>
                <a:cs typeface="Zilla Slab Light"/>
                <a:sym typeface="Zilla Slab Ligh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069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069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069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069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069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069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069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swald Light"/>
              <a:buNone/>
              <a:defRPr sz="1069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4858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4577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2466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471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2595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3882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2386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5386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0227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46140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06" r:id="rId1"/>
    <p:sldLayoutId id="2147484007" r:id="rId2"/>
    <p:sldLayoutId id="2147484008" r:id="rId3"/>
    <p:sldLayoutId id="2147484009" r:id="rId4"/>
    <p:sldLayoutId id="2147484010" r:id="rId5"/>
    <p:sldLayoutId id="2147484011" r:id="rId6"/>
    <p:sldLayoutId id="2147484012" r:id="rId7"/>
    <p:sldLayoutId id="2147484013" r:id="rId8"/>
    <p:sldLayoutId id="2147484014" r:id="rId9"/>
    <p:sldLayoutId id="2147484015" r:id="rId10"/>
    <p:sldLayoutId id="2147484016" r:id="rId11"/>
    <p:sldLayoutId id="2147484017" r:id="rId12"/>
    <p:sldLayoutId id="2147484018" r:id="rId13"/>
    <p:sldLayoutId id="2147484019" r:id="rId14"/>
    <p:sldLayoutId id="2147484020" r:id="rId15"/>
    <p:sldLayoutId id="2147484021" r:id="rId16"/>
    <p:sldLayoutId id="2147484022" r:id="rId17"/>
    <p:sldLayoutId id="2147484023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9.png"/><Relationship Id="rId3" Type="http://schemas.openxmlformats.org/officeDocument/2006/relationships/audio" Target="../media/audio3.wav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5" Type="http://schemas.openxmlformats.org/officeDocument/2006/relationships/image" Target="../media/image21.jpe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5.png"/><Relationship Id="rId14" Type="http://schemas.openxmlformats.org/officeDocument/2006/relationships/slide" Target="slide3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5.png"/><Relationship Id="rId14" Type="http://schemas.openxmlformats.org/officeDocument/2006/relationships/slide" Target="slide3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11.xml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slide" Target="slide5.xml"/><Relationship Id="rId12" Type="http://schemas.openxmlformats.org/officeDocument/2006/relationships/slide" Target="slide10.xml"/><Relationship Id="rId17" Type="http://schemas.openxmlformats.org/officeDocument/2006/relationships/image" Target="../media/image12.gif"/><Relationship Id="rId2" Type="http://schemas.openxmlformats.org/officeDocument/2006/relationships/audio" Target="../media/media2.wav"/><Relationship Id="rId16" Type="http://schemas.openxmlformats.org/officeDocument/2006/relationships/image" Target="../media/image11.gif"/><Relationship Id="rId1" Type="http://schemas.microsoft.com/office/2007/relationships/media" Target="../media/media2.wav"/><Relationship Id="rId6" Type="http://schemas.openxmlformats.org/officeDocument/2006/relationships/slide" Target="slide4.xml"/><Relationship Id="rId11" Type="http://schemas.openxmlformats.org/officeDocument/2006/relationships/slide" Target="slide9.xml"/><Relationship Id="rId5" Type="http://schemas.openxmlformats.org/officeDocument/2006/relationships/image" Target="../media/image9.png"/><Relationship Id="rId15" Type="http://schemas.openxmlformats.org/officeDocument/2006/relationships/image" Target="../media/image10.gif"/><Relationship Id="rId10" Type="http://schemas.openxmlformats.org/officeDocument/2006/relationships/slide" Target="slide8.xml"/><Relationship Id="rId4" Type="http://schemas.openxmlformats.org/officeDocument/2006/relationships/image" Target="../media/image8.png"/><Relationship Id="rId9" Type="http://schemas.openxmlformats.org/officeDocument/2006/relationships/slide" Target="slide7.xml"/><Relationship Id="rId14" Type="http://schemas.openxmlformats.org/officeDocument/2006/relationships/slide" Target="slide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28.png"/><Relationship Id="rId4" Type="http://schemas.openxmlformats.org/officeDocument/2006/relationships/image" Target="../media/image5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5.png"/><Relationship Id="rId1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9.png"/><Relationship Id="rId3" Type="http://schemas.openxmlformats.org/officeDocument/2006/relationships/audio" Target="../media/audio3.wav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5.png"/><Relationship Id="rId1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5.png"/><Relationship Id="rId1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9.png"/><Relationship Id="rId3" Type="http://schemas.openxmlformats.org/officeDocument/2006/relationships/audio" Target="../media/audio3.wav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5.png"/><Relationship Id="rId14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5.png"/><Relationship Id="rId1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học oline năm 2021-2022\soank\ảnh  dạy\40-hinh-nen-powerpoint-ve-moi-truong-cuc-chat-cho-bai-thuyet-trinh-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4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357746" y="0"/>
            <a:ext cx="9439058" cy="3262428"/>
          </a:xfrm>
          <a:prstGeom prst="rect">
            <a:avLst/>
          </a:prstGeom>
          <a:noFill/>
        </p:spPr>
        <p:txBody>
          <a:bodyPr wrap="square" lIns="121917" tIns="60958" rIns="121917" bIns="60958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endParaRPr lang="en-US" sz="2800" b="1" cap="all" dirty="0">
              <a:ln w="0"/>
              <a:solidFill>
                <a:schemeClr val="bg1"/>
              </a:solidFill>
              <a:effectLst>
                <a:reflection blurRad="12700" stA="50000" endPos="50000" dist="5000" dir="5400000" sy="-100000" rotWithShape="0"/>
              </a:effectLst>
              <a:ea typeface="Aachen" panose="02020500000000000000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32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ea typeface="Aachen" panose="02020500000000000000" pitchFamily="18" charset="0"/>
                <a:cs typeface="Times New Roman" panose="02020603050405020304" pitchFamily="18" charset="0"/>
              </a:rPr>
              <a:t>CHÀO MỪNG CÁC EM HỌC SINH LỚP </a:t>
            </a:r>
            <a:r>
              <a:rPr lang="en-US" sz="32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ea typeface="Aachen" panose="02020500000000000000" pitchFamily="18" charset="0"/>
                <a:cs typeface="Times New Roman" panose="02020603050405020304" pitchFamily="18" charset="0"/>
              </a:rPr>
              <a:t>4 </a:t>
            </a:r>
            <a:endParaRPr lang="en-US" sz="32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ea typeface="Aachen" panose="02020500000000000000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48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ea typeface="Aachen" panose="02020500000000000000" pitchFamily="18" charset="0"/>
                <a:cs typeface="Times New Roman" panose="02020603050405020304" pitchFamily="18" charset="0"/>
              </a:rPr>
              <a:t>ĐÃ ĐẾN VỚI TIẾT </a:t>
            </a:r>
          </a:p>
          <a:p>
            <a:pPr algn="ctr">
              <a:defRPr/>
            </a:pPr>
            <a:r>
              <a:rPr lang="en-US" sz="9600" b="1" cap="all" dirty="0">
                <a:ln w="0"/>
                <a:solidFill>
                  <a:srgbClr val="119EBC"/>
                </a:solidFill>
                <a:effectLst>
                  <a:reflection blurRad="12700" stA="50000" endPos="50000" dist="5000" dir="5400000" sy="-100000" rotWithShape="0"/>
                </a:effectLst>
                <a:ea typeface="Aachen" panose="02020500000000000000" pitchFamily="18" charset="0"/>
                <a:cs typeface="Times New Roman" panose="02020603050405020304" pitchFamily="18" charset="0"/>
              </a:rPr>
              <a:t>MĨ THUẬT</a:t>
            </a:r>
            <a:endParaRPr lang="en-US" sz="9600" b="1" cap="all" dirty="0">
              <a:ln w="0"/>
              <a:solidFill>
                <a:srgbClr val="119EBC"/>
              </a:solidFill>
              <a:effectLst>
                <a:reflection blurRad="12700" stA="50000" endPos="50000" dist="5000" dir="5400000" sy="-100000" rotWithShape="0"/>
              </a:effectLst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6364" y="3943408"/>
            <a:ext cx="2667000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2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MĨ THUẬT</a:t>
            </a:r>
          </a:p>
        </p:txBody>
      </p:sp>
      <p:pic>
        <p:nvPicPr>
          <p:cNvPr id="1028" name="Picture 4" descr="C:\Users\admin\Downloads\z2893388452480_d695ffb6cac805b8f69ca8aec8836f39-removebg-preview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36" r="17005"/>
          <a:stretch/>
        </p:blipFill>
        <p:spPr bwMode="auto">
          <a:xfrm>
            <a:off x="5715000" y="3276601"/>
            <a:ext cx="4799876" cy="445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47999" y="5851035"/>
            <a:ext cx="3741683" cy="73866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20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2000" b="1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</a:p>
          <a:p>
            <a:r>
              <a:rPr lang="en-US" sz="20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ĐT: 0961632299</a:t>
            </a:r>
            <a:endParaRPr lang="en-US" sz="2000" b="1" dirty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721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53355" y="62951"/>
            <a:ext cx="10526728" cy="1368872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4161" y="1610155"/>
            <a:ext cx="4906798" cy="770816"/>
          </a:xfrm>
          <a:prstGeom prst="rect">
            <a:avLst/>
          </a:prstGeom>
          <a:solidFill>
            <a:schemeClr val="tx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lang="en-US" sz="3200" dirty="0" err="1">
                <a:solidFill>
                  <a:srgbClr val="00B0F0"/>
                </a:solidFill>
                <a:latin typeface="Arial" panose="020B0604020202020204" pitchFamily="34" charset="0"/>
              </a:rPr>
              <a:t>Vải</a:t>
            </a:r>
            <a:r>
              <a:rPr lang="en-US" sz="3200" dirty="0">
                <a:solidFill>
                  <a:srgbClr val="00B0F0"/>
                </a:solidFill>
                <a:latin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B0F0"/>
                </a:solidFill>
                <a:latin typeface="Arial" panose="020B0604020202020204" pitchFamily="34" charset="0"/>
              </a:rPr>
              <a:t>len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rgbClr val="E9AAD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rgbClr val="E9AAD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4556" y="1614344"/>
            <a:ext cx="4906798" cy="770816"/>
          </a:xfrm>
          <a:prstGeom prst="rect">
            <a:avLst/>
          </a:prstGeom>
          <a:solidFill>
            <a:schemeClr val="tx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lang="en-US" sz="3200" noProof="0" dirty="0" err="1">
                <a:solidFill>
                  <a:srgbClr val="00B0F0"/>
                </a:solidFill>
                <a:latin typeface="Arial" panose="020B0604020202020204" pitchFamily="34" charset="0"/>
              </a:rPr>
              <a:t>Đất</a:t>
            </a:r>
            <a:r>
              <a:rPr lang="en-US" sz="3200" noProof="0" dirty="0">
                <a:solidFill>
                  <a:srgbClr val="00B0F0"/>
                </a:solidFill>
                <a:latin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srgbClr val="00B0F0"/>
                </a:solidFill>
                <a:latin typeface="Arial" panose="020B0604020202020204" pitchFamily="34" charset="0"/>
              </a:rPr>
              <a:t>nặn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4161" y="2499327"/>
            <a:ext cx="4906798" cy="770816"/>
          </a:xfrm>
          <a:prstGeom prst="rect">
            <a:avLst/>
          </a:prstGeom>
          <a:solidFill>
            <a:schemeClr val="tx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Arial" panose="020B0604020202020204" pitchFamily="34" charset="0"/>
              </a:rPr>
              <a:t>Màu</a:t>
            </a:r>
            <a:r>
              <a:rPr lang="en-US" sz="3200" dirty="0">
                <a:solidFill>
                  <a:srgbClr val="00B0F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Arial" panose="020B0604020202020204" pitchFamily="34" charset="0"/>
              </a:rPr>
              <a:t>vẽ</a:t>
            </a:r>
            <a:endParaRPr lang="vi-VN" sz="3200" dirty="0">
              <a:solidFill>
                <a:srgbClr val="00B0F0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4556" y="2503516"/>
            <a:ext cx="4906798" cy="770816"/>
          </a:xfrm>
          <a:prstGeom prst="rect">
            <a:avLst/>
          </a:prstGeom>
          <a:solidFill>
            <a:schemeClr val="tx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lang="en-US" sz="3200" dirty="0" err="1">
                <a:solidFill>
                  <a:srgbClr val="00B0F0"/>
                </a:solidFill>
                <a:latin typeface="Arial" panose="020B0604020202020204" pitchFamily="34" charset="0"/>
              </a:rPr>
              <a:t>Giấy</a:t>
            </a:r>
            <a:r>
              <a:rPr lang="en-US" sz="3200" dirty="0">
                <a:solidFill>
                  <a:srgbClr val="00B0F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Arial" panose="020B0604020202020204" pitchFamily="34" charset="0"/>
              </a:rPr>
              <a:t>màu</a:t>
            </a:r>
            <a:endParaRPr lang="vi-VN" sz="3200" dirty="0">
              <a:solidFill>
                <a:srgbClr val="00B0F0"/>
              </a:solidFill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237" y="1635630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6423" y="2532691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6612" y="2544288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6612" y="1687302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841353" y="5279598"/>
            <a:ext cx="2359211" cy="1104900"/>
          </a:xfrm>
          <a:prstGeom prst="cloud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61978" y="6521824"/>
            <a:ext cx="172692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9" name="Picture 2" descr="E:\Desktop\FB_IMG_1553589740234.jp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" t="1249" r="597" b="2153"/>
          <a:stretch/>
        </p:blipFill>
        <p:spPr bwMode="auto">
          <a:xfrm>
            <a:off x="1199891" y="3327726"/>
            <a:ext cx="2868219" cy="32984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94095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Chậu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xinh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xắn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tx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3200" noProof="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Giấy</a:t>
            </a:r>
            <a:r>
              <a:rPr lang="en-US" sz="3200" noProof="0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noProof="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màu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rgbClr val="E9AAD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rgbClr val="E9AAD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tx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Màu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vẽ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tx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Đất</a:t>
            </a:r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nặn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tx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lang="en-US" sz="3200" noProof="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Sỏi</a:t>
            </a:r>
            <a:r>
              <a:rPr lang="en-US" sz="3200" noProof="0" dirty="0" smtClean="0">
                <a:solidFill>
                  <a:srgbClr val="FF0000"/>
                </a:solidFill>
                <a:latin typeface="Arial" panose="020B0604020202020204" pitchFamily="34" charset="0"/>
              </a:rPr>
              <a:t>, </a:t>
            </a:r>
            <a:r>
              <a:rPr lang="en-US" sz="3200" noProof="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đá</a:t>
            </a:r>
            <a:endParaRPr lang="vi-VN" sz="32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197482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1"/>
            <a:ext cx="804742" cy="707197"/>
          </a:xfrm>
          <a:prstGeom prst="rect">
            <a:avLst/>
          </a:prstGeom>
        </p:spPr>
      </p:pic>
      <p:sp>
        <p:nvSpPr>
          <p:cNvPr id="17" name="Cloud 16">
            <a:hlinkClick r:id="rId14" action="ppaction://hlinksldjump"/>
          </p:cNvPr>
          <p:cNvSpPr/>
          <p:nvPr/>
        </p:nvSpPr>
        <p:spPr>
          <a:xfrm>
            <a:off x="7442949" y="5694822"/>
            <a:ext cx="2359211" cy="1104900"/>
          </a:xfrm>
          <a:prstGeom prst="cloud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361978" y="6521824"/>
            <a:ext cx="172692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514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Bài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“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phong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cảnh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mùa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tx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lang="en-US" sz="3200" noProof="0" dirty="0" err="1" smtClean="0">
                <a:solidFill>
                  <a:srgbClr val="00B050"/>
                </a:solidFill>
                <a:latin typeface="Arial" panose="020B0604020202020204" pitchFamily="34" charset="0"/>
              </a:rPr>
              <a:t>Giấy</a:t>
            </a:r>
            <a:r>
              <a:rPr lang="en-US" sz="3200" noProof="0" dirty="0" smtClean="0">
                <a:solidFill>
                  <a:srgbClr val="00B050"/>
                </a:solidFill>
                <a:latin typeface="Arial" panose="020B0604020202020204" pitchFamily="34" charset="0"/>
              </a:rPr>
              <a:t> </a:t>
            </a:r>
            <a:r>
              <a:rPr lang="en-US" sz="3200" noProof="0" dirty="0" err="1" smtClean="0">
                <a:solidFill>
                  <a:srgbClr val="00B050"/>
                </a:solidFill>
                <a:latin typeface="Arial" panose="020B0604020202020204" pitchFamily="34" charset="0"/>
              </a:rPr>
              <a:t>màu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rgbClr val="E9AAD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rgbClr val="E9AAD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tx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</a:rPr>
              <a:t>Đất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</a:rPr>
              <a:t>nặn</a:t>
            </a:r>
            <a:endParaRPr lang="vi-VN" sz="3200" dirty="0">
              <a:solidFill>
                <a:srgbClr val="00B050"/>
              </a:solidFill>
              <a:latin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tx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Lá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cây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khô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tx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3200" noProof="0" dirty="0" err="1" smtClean="0">
                <a:solidFill>
                  <a:srgbClr val="00B050"/>
                </a:solidFill>
                <a:latin typeface="Arial" panose="020B0604020202020204" pitchFamily="34" charset="0"/>
              </a:rPr>
              <a:t>Màu</a:t>
            </a:r>
            <a:r>
              <a:rPr lang="en-US" sz="3200" noProof="0" dirty="0" smtClean="0">
                <a:solidFill>
                  <a:srgbClr val="00B050"/>
                </a:solidFill>
                <a:latin typeface="Arial" panose="020B0604020202020204" pitchFamily="34" charset="0"/>
              </a:rPr>
              <a:t> </a:t>
            </a:r>
            <a:r>
              <a:rPr lang="en-US" sz="3200" noProof="0" dirty="0" err="1" smtClean="0">
                <a:solidFill>
                  <a:srgbClr val="00B050"/>
                </a:solidFill>
                <a:latin typeface="Arial" panose="020B0604020202020204" pitchFamily="34" charset="0"/>
              </a:rPr>
              <a:t>vẽ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482" y="2902112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21" y="2026493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61978" y="6521824"/>
            <a:ext cx="172692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162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741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44837" y="920745"/>
            <a:ext cx="533985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err="1">
                <a:ln w="0"/>
                <a:solidFill>
                  <a:srgbClr val="E432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800" b="1" cap="none" spc="0" dirty="0">
                <a:ln w="0"/>
                <a:solidFill>
                  <a:srgbClr val="E432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0" dirty="0" err="1" smtClean="0">
                <a:ln w="0"/>
                <a:solidFill>
                  <a:srgbClr val="E4323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4800" b="1" cap="none" spc="0" dirty="0">
              <a:ln w="0"/>
              <a:solidFill>
                <a:srgbClr val="E4323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cap="none" spc="0" dirty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 ĐÌNH VUI VẺ</a:t>
            </a:r>
          </a:p>
        </p:txBody>
      </p:sp>
    </p:spTree>
    <p:extLst>
      <p:ext uri="{BB962C8B-B14F-4D97-AF65-F5344CB8AC3E}">
        <p14:creationId xmlns:p14="http://schemas.microsoft.com/office/powerpoint/2010/main" val="369249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B3EE342-65A4-4267-82E3-A891C6B8B0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3" t="691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EBBF2D-1140-4B4C-9AF1-3A5CA23C8E5C}"/>
              </a:ext>
            </a:extLst>
          </p:cNvPr>
          <p:cNvSpPr txBox="1"/>
          <p:nvPr/>
        </p:nvSpPr>
        <p:spPr>
          <a:xfrm>
            <a:off x="7681763" y="243098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7092B31-6F19-4E26-9FA8-881126BC5733}"/>
              </a:ext>
            </a:extLst>
          </p:cNvPr>
          <p:cNvSpPr txBox="1"/>
          <p:nvPr/>
        </p:nvSpPr>
        <p:spPr>
          <a:xfrm>
            <a:off x="6878594" y="2655162"/>
            <a:ext cx="46643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E817239-DEA3-4EFE-81AC-560873633DE1}"/>
              </a:ext>
            </a:extLst>
          </p:cNvPr>
          <p:cNvSpPr txBox="1"/>
          <p:nvPr/>
        </p:nvSpPr>
        <p:spPr>
          <a:xfrm>
            <a:off x="-304800" y="539807"/>
            <a:ext cx="46643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2920" y="141476"/>
            <a:ext cx="5242415" cy="156610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8900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's faces&#10;&#10;Description automatically generated with medium confidence">
            <a:extLst>
              <a:ext uri="{FF2B5EF4-FFF2-40B4-BE49-F238E27FC236}">
                <a16:creationId xmlns:a16="http://schemas.microsoft.com/office/drawing/2014/main" id="{F232E661-6F7E-488B-8516-746D85E26D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6" b="5258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346DE9E-0E23-4C8F-AA0F-098F595D0EF1}"/>
              </a:ext>
            </a:extLst>
          </p:cNvPr>
          <p:cNvSpPr/>
          <p:nvPr/>
        </p:nvSpPr>
        <p:spPr>
          <a:xfrm>
            <a:off x="3565409" y="2096479"/>
            <a:ext cx="499527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YÊU CẦU CẦN ĐẠT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76EF1B-14A0-424D-A429-61DA5D700D0C}"/>
              </a:ext>
            </a:extLst>
          </p:cNvPr>
          <p:cNvSpPr txBox="1"/>
          <p:nvPr/>
        </p:nvSpPr>
        <p:spPr>
          <a:xfrm>
            <a:off x="3657601" y="3733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1E1CC0-F9EC-42BA-970F-C1DB66FE13D2}"/>
              </a:ext>
            </a:extLst>
          </p:cNvPr>
          <p:cNvSpPr txBox="1"/>
          <p:nvPr/>
        </p:nvSpPr>
        <p:spPr>
          <a:xfrm>
            <a:off x="411892" y="3081669"/>
            <a:ext cx="11582399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Nêu</a:t>
            </a:r>
            <a:r>
              <a:rPr lang="en-US" sz="2800" b="1" dirty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 </a:t>
            </a:r>
            <a:r>
              <a:rPr lang="en-US" sz="2800" b="1" dirty="0" err="1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được</a:t>
            </a:r>
            <a:r>
              <a:rPr lang="en-US" sz="2800" b="1" dirty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 </a:t>
            </a:r>
            <a:r>
              <a:rPr lang="en-US" sz="2800" b="1" dirty="0" err="1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cách</a:t>
            </a:r>
            <a:r>
              <a:rPr lang="en-US" sz="2800" b="1" dirty="0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 </a:t>
            </a:r>
            <a:r>
              <a:rPr lang="en-US" sz="2800" b="1" dirty="0" err="1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xé</a:t>
            </a:r>
            <a:r>
              <a:rPr lang="en-US" sz="2800" b="1" dirty="0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, </a:t>
            </a:r>
            <a:r>
              <a:rPr lang="en-US" sz="2800" b="1" dirty="0" err="1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dán</a:t>
            </a:r>
            <a:r>
              <a:rPr lang="en-US" sz="2800" b="1" dirty="0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 </a:t>
            </a:r>
            <a:r>
              <a:rPr lang="en-US" sz="2800" b="1" dirty="0" err="1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giấy</a:t>
            </a:r>
            <a:r>
              <a:rPr lang="en-US" sz="2800" b="1" dirty="0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 </a:t>
            </a:r>
            <a:r>
              <a:rPr lang="en-US" sz="2800" b="1" dirty="0" err="1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màu</a:t>
            </a:r>
            <a:r>
              <a:rPr lang="en-US" sz="2800" b="1" dirty="0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 </a:t>
            </a:r>
            <a:r>
              <a:rPr lang="en-US" sz="2800" b="1" dirty="0" err="1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tạo</a:t>
            </a:r>
            <a:r>
              <a:rPr lang="en-US" sz="2800" b="1" dirty="0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 </a:t>
            </a:r>
            <a:r>
              <a:rPr lang="en-US" sz="2800" b="1" dirty="0" err="1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sản</a:t>
            </a:r>
            <a:r>
              <a:rPr lang="en-US" sz="2800" b="1" dirty="0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 </a:t>
            </a:r>
            <a:r>
              <a:rPr lang="en-US" sz="2800" b="1" dirty="0" err="1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phẩm</a:t>
            </a:r>
            <a:r>
              <a:rPr lang="en-US" sz="2800" b="1" dirty="0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 </a:t>
            </a:r>
            <a:r>
              <a:rPr lang="en-US" sz="2800" b="1" dirty="0" err="1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mĩ</a:t>
            </a:r>
            <a:r>
              <a:rPr lang="en-US" sz="2800" b="1" dirty="0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 </a:t>
            </a:r>
            <a:r>
              <a:rPr lang="en-US" sz="2800" b="1" dirty="0" err="1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thuật</a:t>
            </a:r>
            <a:r>
              <a:rPr lang="en-US" sz="2800" b="1" dirty="0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.</a:t>
            </a:r>
          </a:p>
          <a:p>
            <a:pPr algn="ctr"/>
            <a:r>
              <a:rPr lang="en-US" sz="2800" b="1" dirty="0" err="1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Tạo</a:t>
            </a:r>
            <a:r>
              <a:rPr lang="en-US" sz="2800" b="1" dirty="0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 </a:t>
            </a:r>
            <a:r>
              <a:rPr lang="en-US" sz="2800" b="1" dirty="0" err="1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được</a:t>
            </a:r>
            <a:r>
              <a:rPr lang="en-US" sz="2800" b="1" dirty="0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 </a:t>
            </a:r>
            <a:r>
              <a:rPr lang="en-US" sz="2800" b="1" dirty="0" err="1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bức</a:t>
            </a:r>
            <a:r>
              <a:rPr lang="en-US" sz="2800" b="1" dirty="0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 </a:t>
            </a:r>
            <a:r>
              <a:rPr lang="en-US" sz="2800" b="1" dirty="0" err="1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tranh</a:t>
            </a:r>
            <a:r>
              <a:rPr lang="en-US" sz="2800" b="1" dirty="0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 </a:t>
            </a:r>
            <a:r>
              <a:rPr lang="en-US" sz="2800" b="1" dirty="0" err="1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về</a:t>
            </a:r>
            <a:r>
              <a:rPr lang="en-US" sz="2800" b="1" dirty="0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 </a:t>
            </a:r>
            <a:r>
              <a:rPr lang="en-US" sz="2800" b="1" dirty="0" err="1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hoạt</a:t>
            </a:r>
            <a:r>
              <a:rPr lang="en-US" sz="2800" b="1" dirty="0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 </a:t>
            </a:r>
            <a:r>
              <a:rPr lang="en-US" sz="2800" b="1" dirty="0" err="1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động</a:t>
            </a:r>
            <a:r>
              <a:rPr lang="en-US" sz="2800" b="1" dirty="0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 </a:t>
            </a:r>
            <a:r>
              <a:rPr lang="en-US" sz="2800" b="1" dirty="0" err="1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của</a:t>
            </a:r>
            <a:r>
              <a:rPr lang="en-US" sz="2800" b="1" dirty="0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 </a:t>
            </a:r>
            <a:r>
              <a:rPr lang="en-US" sz="2800" b="1" dirty="0" err="1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gia</a:t>
            </a:r>
            <a:r>
              <a:rPr lang="en-US" sz="2800" b="1" dirty="0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 </a:t>
            </a:r>
            <a:r>
              <a:rPr lang="en-US" sz="2800" b="1" dirty="0" err="1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đình</a:t>
            </a:r>
            <a:r>
              <a:rPr lang="en-US" sz="2800" b="1" dirty="0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 </a:t>
            </a:r>
            <a:r>
              <a:rPr lang="en-US" sz="2800" b="1" dirty="0" err="1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bằng</a:t>
            </a:r>
            <a:r>
              <a:rPr lang="en-US" sz="2800" b="1" dirty="0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 </a:t>
            </a:r>
            <a:r>
              <a:rPr lang="en-US" sz="2800" b="1" dirty="0" err="1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hình</a:t>
            </a:r>
            <a:r>
              <a:rPr lang="en-US" sz="2800" b="1" dirty="0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 </a:t>
            </a:r>
            <a:r>
              <a:rPr lang="en-US" sz="2800" b="1" dirty="0" err="1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thức</a:t>
            </a:r>
            <a:r>
              <a:rPr lang="en-US" sz="2800" b="1" dirty="0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 </a:t>
            </a:r>
            <a:r>
              <a:rPr lang="en-US" sz="2800" b="1" dirty="0" err="1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xé</a:t>
            </a:r>
            <a:r>
              <a:rPr lang="en-US" sz="2800" b="1" dirty="0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 </a:t>
            </a:r>
            <a:r>
              <a:rPr lang="en-US" sz="2800" b="1" dirty="0" err="1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dán</a:t>
            </a:r>
            <a:r>
              <a:rPr lang="en-US" sz="2800" b="1" dirty="0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 </a:t>
            </a:r>
            <a:r>
              <a:rPr lang="en-US" sz="2800" b="1" dirty="0" err="1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giấy</a:t>
            </a:r>
            <a:r>
              <a:rPr lang="en-US" sz="2800" b="1" dirty="0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 </a:t>
            </a:r>
            <a:r>
              <a:rPr lang="en-US" sz="2800" b="1" dirty="0" err="1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màu</a:t>
            </a:r>
            <a:endParaRPr lang="en-US" sz="2800" b="1" dirty="0" smtClean="0">
              <a:solidFill>
                <a:srgbClr val="3E619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IcielUni Sans Heavy" panose="00000500000000000000" pitchFamily="2" charset="0"/>
              <a:cs typeface="Aharoni" panose="02010803020104030203" pitchFamily="2" charset="-79"/>
            </a:endParaRPr>
          </a:p>
          <a:p>
            <a:pPr algn="ctr"/>
            <a:r>
              <a:rPr lang="en-US" sz="2800" b="1" dirty="0" err="1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Chỉ</a:t>
            </a:r>
            <a:r>
              <a:rPr lang="en-US" sz="2800" b="1" dirty="0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 </a:t>
            </a:r>
            <a:r>
              <a:rPr lang="en-US" sz="2800" b="1" dirty="0" err="1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ra</a:t>
            </a:r>
            <a:r>
              <a:rPr lang="en-US" sz="2800" b="1" dirty="0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 </a:t>
            </a:r>
            <a:r>
              <a:rPr lang="en-US" sz="2800" b="1" dirty="0" err="1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được</a:t>
            </a:r>
            <a:r>
              <a:rPr lang="en-US" sz="2800" b="1" dirty="0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 </a:t>
            </a:r>
            <a:r>
              <a:rPr lang="en-US" sz="2800" b="1" dirty="0" err="1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màu</a:t>
            </a:r>
            <a:r>
              <a:rPr lang="en-US" sz="2800" b="1" dirty="0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 </a:t>
            </a:r>
            <a:r>
              <a:rPr lang="en-US" sz="2800" b="1" dirty="0" err="1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gợi</a:t>
            </a:r>
            <a:r>
              <a:rPr lang="en-US" sz="2800" b="1" dirty="0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 </a:t>
            </a:r>
            <a:r>
              <a:rPr lang="en-US" sz="2800" b="1" dirty="0" err="1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cảm</a:t>
            </a:r>
            <a:r>
              <a:rPr lang="en-US" sz="2800" b="1" dirty="0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 </a:t>
            </a:r>
            <a:r>
              <a:rPr lang="en-US" sz="2800" b="1" dirty="0" err="1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giác</a:t>
            </a:r>
            <a:r>
              <a:rPr lang="en-US" sz="2800" b="1" dirty="0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 </a:t>
            </a:r>
            <a:r>
              <a:rPr lang="en-US" sz="2800" b="1" dirty="0" err="1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nóng</a:t>
            </a:r>
            <a:r>
              <a:rPr lang="en-US" sz="2800" b="1" dirty="0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, </a:t>
            </a:r>
            <a:r>
              <a:rPr lang="en-US" sz="2800" b="1" dirty="0" err="1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lạnh</a:t>
            </a:r>
            <a:r>
              <a:rPr lang="en-US" sz="2800" b="1" dirty="0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 </a:t>
            </a:r>
            <a:r>
              <a:rPr lang="en-US" sz="2800" b="1" dirty="0" err="1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và</a:t>
            </a:r>
            <a:r>
              <a:rPr lang="en-US" sz="2800" b="1" dirty="0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 </a:t>
            </a:r>
            <a:r>
              <a:rPr lang="en-US" sz="2800" b="1" dirty="0" err="1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chất</a:t>
            </a:r>
            <a:r>
              <a:rPr lang="en-US" sz="2800" b="1" dirty="0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 </a:t>
            </a:r>
            <a:r>
              <a:rPr lang="en-US" sz="2800" b="1" dirty="0" err="1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cảm</a:t>
            </a:r>
            <a:r>
              <a:rPr lang="en-US" sz="2800" b="1" dirty="0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 </a:t>
            </a:r>
            <a:r>
              <a:rPr lang="en-US" sz="2800" b="1" dirty="0" err="1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có</a:t>
            </a:r>
            <a:r>
              <a:rPr lang="en-US" sz="2800" b="1" dirty="0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 </a:t>
            </a:r>
            <a:r>
              <a:rPr lang="en-US" sz="2800" b="1" dirty="0" err="1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trong</a:t>
            </a:r>
            <a:r>
              <a:rPr lang="en-US" sz="2800" b="1" dirty="0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 </a:t>
            </a:r>
            <a:r>
              <a:rPr lang="en-US" sz="2800" b="1" dirty="0" err="1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sản</a:t>
            </a:r>
            <a:r>
              <a:rPr lang="en-US" sz="2800" b="1" dirty="0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 </a:t>
            </a:r>
            <a:r>
              <a:rPr lang="en-US" sz="2800" b="1" dirty="0" err="1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phẩm</a:t>
            </a:r>
            <a:r>
              <a:rPr lang="en-US" sz="2800" b="1" dirty="0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 </a:t>
            </a:r>
            <a:r>
              <a:rPr lang="en-US" sz="2800" b="1" dirty="0" err="1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mĩ</a:t>
            </a:r>
            <a:r>
              <a:rPr lang="en-US" sz="2800" b="1" dirty="0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 </a:t>
            </a:r>
            <a:r>
              <a:rPr lang="en-US" sz="2800" b="1" dirty="0" err="1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thuật</a:t>
            </a:r>
            <a:endParaRPr lang="en-US" sz="2800" b="1" dirty="0" smtClean="0">
              <a:solidFill>
                <a:srgbClr val="3E619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IcielUni Sans Heavy" panose="00000500000000000000" pitchFamily="2" charset="0"/>
              <a:cs typeface="Aharoni" panose="02010803020104030203" pitchFamily="2" charset="-79"/>
            </a:endParaRPr>
          </a:p>
          <a:p>
            <a:pPr algn="ctr"/>
            <a:r>
              <a:rPr lang="en-US" sz="2800" b="1" dirty="0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Chia </a:t>
            </a:r>
            <a:r>
              <a:rPr lang="en-US" sz="2800" b="1" dirty="0" err="1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sẻ</a:t>
            </a:r>
            <a:r>
              <a:rPr lang="en-US" sz="2800" b="1" dirty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 </a:t>
            </a:r>
            <a:r>
              <a:rPr lang="en-US" sz="2800" b="1" dirty="0" err="1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được</a:t>
            </a:r>
            <a:r>
              <a:rPr lang="en-US" sz="2800" b="1" dirty="0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 </a:t>
            </a:r>
            <a:r>
              <a:rPr lang="en-US" sz="2800" b="1" dirty="0" err="1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nét</a:t>
            </a:r>
            <a:r>
              <a:rPr lang="en-US" sz="2800" b="1" dirty="0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 </a:t>
            </a:r>
            <a:r>
              <a:rPr lang="en-US" sz="2800" b="1" dirty="0" err="1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đẹp</a:t>
            </a:r>
            <a:r>
              <a:rPr lang="en-US" sz="2800" b="1" dirty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 </a:t>
            </a:r>
            <a:r>
              <a:rPr lang="en-US" sz="2800" b="1" dirty="0" err="1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và</a:t>
            </a:r>
            <a:r>
              <a:rPr lang="en-US" sz="2800" b="1" dirty="0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 ý </a:t>
            </a:r>
            <a:r>
              <a:rPr lang="en-US" sz="2800" b="1" dirty="0" err="1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nghĩa</a:t>
            </a:r>
            <a:r>
              <a:rPr lang="en-US" sz="2800" b="1" dirty="0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 </a:t>
            </a:r>
            <a:r>
              <a:rPr lang="en-US" sz="2800" b="1" dirty="0" err="1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của</a:t>
            </a:r>
            <a:r>
              <a:rPr lang="en-US" sz="2800" b="1" dirty="0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 </a:t>
            </a:r>
            <a:r>
              <a:rPr lang="en-US" sz="2800" b="1" dirty="0" err="1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những</a:t>
            </a:r>
            <a:r>
              <a:rPr lang="en-US" sz="2800" b="1" dirty="0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 </a:t>
            </a:r>
            <a:r>
              <a:rPr lang="en-US" sz="2800" b="1" dirty="0" err="1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hoạt</a:t>
            </a:r>
            <a:r>
              <a:rPr lang="en-US" sz="2800" b="1" dirty="0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 </a:t>
            </a:r>
            <a:r>
              <a:rPr lang="en-US" sz="2800" b="1" dirty="0" err="1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động</a:t>
            </a:r>
            <a:r>
              <a:rPr lang="en-US" sz="2800" b="1" dirty="0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 </a:t>
            </a:r>
            <a:r>
              <a:rPr lang="en-US" sz="2800" b="1" dirty="0" err="1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trong</a:t>
            </a:r>
            <a:r>
              <a:rPr lang="en-US" sz="2800" b="1" dirty="0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 </a:t>
            </a:r>
            <a:r>
              <a:rPr lang="en-US" sz="2800" b="1" dirty="0" err="1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gia</a:t>
            </a:r>
            <a:r>
              <a:rPr lang="en-US" sz="2800" b="1" dirty="0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 </a:t>
            </a:r>
            <a:r>
              <a:rPr lang="en-US" sz="2800" b="1" dirty="0" err="1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đình</a:t>
            </a:r>
            <a:r>
              <a:rPr lang="en-US" sz="2800" b="1" dirty="0" smtClean="0">
                <a:solidFill>
                  <a:srgbClr val="3E61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IcielUni Sans Heavy" panose="00000500000000000000" pitchFamily="2" charset="0"/>
                <a:cs typeface="Aharoni" panose="02010803020104030203" pitchFamily="2" charset="-79"/>
              </a:rPr>
              <a:t>.</a:t>
            </a:r>
            <a:endParaRPr lang="en-US" sz="2800" b="1" dirty="0">
              <a:solidFill>
                <a:srgbClr val="3E619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IcielUni Sans Heavy" panose="00000500000000000000" pitchFamily="2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3636204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trẻ em hài hước với bảng đen trống rỗng - child chalkboard hình minh họa sẵn có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3" b="4309"/>
          <a:stretch/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220DB1D-A772-4F8E-8F50-B4F05DF52F7A}"/>
              </a:ext>
            </a:extLst>
          </p:cNvPr>
          <p:cNvSpPr/>
          <p:nvPr/>
        </p:nvSpPr>
        <p:spPr>
          <a:xfrm>
            <a:off x="3489533" y="650789"/>
            <a:ext cx="504817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CHUẨN BỊ ĐỒ DÙNG</a:t>
            </a:r>
            <a:endParaRPr lang="en-US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18E146-7238-4714-B236-A73593F3CB7D}"/>
              </a:ext>
            </a:extLst>
          </p:cNvPr>
          <p:cNvSpPr txBox="1"/>
          <p:nvPr/>
        </p:nvSpPr>
        <p:spPr>
          <a:xfrm>
            <a:off x="3489533" y="1455512"/>
            <a:ext cx="5561138" cy="212365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4.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keo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04409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52951" y="0"/>
            <a:ext cx="6118093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49903" y="1839885"/>
            <a:ext cx="6118095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sky&#10;&#10;Description automatically generated">
            <a:extLst>
              <a:ext uri="{FF2B5EF4-FFF2-40B4-BE49-F238E27FC236}">
                <a16:creationId xmlns:a16="http://schemas.microsoft.com/office/drawing/2014/main" id="{D7A38870-B013-46AB-807D-19C610D21E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8166"/>
          <a:stretch/>
        </p:blipFill>
        <p:spPr>
          <a:xfrm>
            <a:off x="1" y="0"/>
            <a:ext cx="12134334" cy="6857572"/>
          </a:xfrm>
          <a:prstGeom prst="rect">
            <a:avLst/>
          </a:prstGeom>
        </p:spPr>
      </p:pic>
      <p:pic>
        <p:nvPicPr>
          <p:cNvPr id="18" name="Picture 1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1FA07FA-B3A6-45D9-84E8-14D698B23F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18" t="48158" r="17615" b="5489"/>
          <a:stretch/>
        </p:blipFill>
        <p:spPr>
          <a:xfrm>
            <a:off x="8556957" y="357595"/>
            <a:ext cx="1493206" cy="245834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CDFD7B2-58F6-4424-BCD0-F64296971DF3}"/>
              </a:ext>
            </a:extLst>
          </p:cNvPr>
          <p:cNvSpPr/>
          <p:nvPr/>
        </p:nvSpPr>
        <p:spPr bwMode="auto">
          <a:xfrm>
            <a:off x="1030417" y="1791859"/>
            <a:ext cx="5565726" cy="3273854"/>
          </a:xfrm>
          <a:prstGeom prst="rect">
            <a:avLst/>
          </a:prstGeom>
          <a:noFill/>
        </p:spPr>
        <p:txBody>
          <a:bodyPr wrap="square">
            <a:prstTxWarp prst="textCanUp">
              <a:avLst/>
            </a:prstTxWarp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endParaRPr lang="en-US" sz="2000" b="1" dirty="0">
              <a:ln w="50800"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11500" b="1" dirty="0">
                <a:ln w="5080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 Condensed" panose="020B0502040204020203" pitchFamily="34" charset="0"/>
                <a:cs typeface="ISOCP3" panose="00000400000000000000" pitchFamily="2" charset="0"/>
              </a:rPr>
              <a:t>KHÁM PHÁ</a:t>
            </a:r>
          </a:p>
          <a:p>
            <a:pPr algn="ctr">
              <a:defRPr/>
            </a:pPr>
            <a:r>
              <a:rPr lang="en-US" sz="4800" b="1" dirty="0">
                <a:ln w="50800"/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5400" b="1" dirty="0">
              <a:ln w="50800"/>
              <a:solidFill>
                <a:srgbClr val="7030A0"/>
              </a:solidFill>
              <a:latin typeface="Algerian" panose="04020705040A02060702" pitchFamily="8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36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15DB825-D2F2-4017-83B4-71449F2343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61" b="9014"/>
          <a:stretch/>
        </p:blipFill>
        <p:spPr>
          <a:xfrm>
            <a:off x="0" y="0"/>
            <a:ext cx="12191999" cy="685800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C60D06-E045-4FAA-8232-745745061A90}"/>
              </a:ext>
            </a:extLst>
          </p:cNvPr>
          <p:cNvSpPr txBox="1"/>
          <p:nvPr/>
        </p:nvSpPr>
        <p:spPr>
          <a:xfrm>
            <a:off x="4876801" y="3124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B79AB3-426C-408B-98C9-93BA9699CBAB}"/>
              </a:ext>
            </a:extLst>
          </p:cNvPr>
          <p:cNvSpPr txBox="1"/>
          <p:nvPr/>
        </p:nvSpPr>
        <p:spPr>
          <a:xfrm>
            <a:off x="2417379" y="2651667"/>
            <a:ext cx="8187558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Người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thân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chính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là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những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người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gần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gũi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thân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thiết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với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chúng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ta.</a:t>
            </a:r>
          </a:p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Người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luôn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bên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cạnh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và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sống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cùng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với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ta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trong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một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gia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đình</a:t>
            </a:r>
            <a:endParaRPr lang="en-US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(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ông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bà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bố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mẹ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anh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chị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…)</a:t>
            </a:r>
          </a:p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Họ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luôn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quan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tâm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và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dành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cho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ta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tình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yêu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thương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nhất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Tham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gia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cùng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với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ta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vào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các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hoạt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động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</a:rPr>
              <a:t>hàng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ngày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…</a:t>
            </a:r>
          </a:p>
          <a:p>
            <a:endParaRPr lang="en-US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                       </a:t>
            </a:r>
            <a:r>
              <a:rPr lang="en-US" sz="20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0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r>
              <a:rPr lang="en-US" sz="2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   </a:t>
            </a:r>
            <a:r>
              <a:rPr lang="en-US" sz="2000" b="1" dirty="0" err="1" smtClean="0">
                <a:solidFill>
                  <a:srgbClr val="E99D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000" b="1" dirty="0" smtClean="0">
                <a:solidFill>
                  <a:srgbClr val="E99D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E99D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000" b="1" dirty="0" smtClean="0">
                <a:solidFill>
                  <a:srgbClr val="E99D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E99D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b="1" dirty="0" smtClean="0">
                <a:solidFill>
                  <a:srgbClr val="E99D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E99D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b="1" dirty="0" smtClean="0">
                <a:solidFill>
                  <a:srgbClr val="E99D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E99D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b="1" dirty="0" smtClean="0">
                <a:solidFill>
                  <a:srgbClr val="E99D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E99D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 smtClean="0">
                <a:solidFill>
                  <a:srgbClr val="E99D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E99D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 smtClean="0">
                <a:solidFill>
                  <a:srgbClr val="E99D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E99D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b="1" dirty="0" smtClean="0">
                <a:solidFill>
                  <a:srgbClr val="E99D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E99D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 smtClean="0">
                <a:solidFill>
                  <a:srgbClr val="E99D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E99D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 smtClean="0">
                <a:solidFill>
                  <a:srgbClr val="E99D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2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6830769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>
            <a:spLocks noChangeArrowheads="1"/>
          </p:cNvSpPr>
          <p:nvPr/>
        </p:nvSpPr>
        <p:spPr bwMode="auto">
          <a:xfrm>
            <a:off x="3208338" y="465138"/>
            <a:ext cx="2413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4910694-3D73-487A-8886-D062B6ED4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"/>
            <a:ext cx="9318762" cy="680788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941D6D5-ECA3-496B-A22D-877FDC7341EA}"/>
              </a:ext>
            </a:extLst>
          </p:cNvPr>
          <p:cNvSpPr/>
          <p:nvPr/>
        </p:nvSpPr>
        <p:spPr>
          <a:xfrm>
            <a:off x="4019505" y="1100439"/>
            <a:ext cx="410561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Hãy</a:t>
            </a:r>
            <a:r>
              <a:rPr lang="en-U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quan</a:t>
            </a:r>
            <a:r>
              <a:rPr lang="en-U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sát</a:t>
            </a:r>
            <a:r>
              <a:rPr lang="en-U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</a:p>
          <a:p>
            <a:pPr algn="ctr"/>
            <a:r>
              <a:rPr lang="en-US" sz="4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hình</a:t>
            </a:r>
            <a:r>
              <a:rPr lang="en-US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ảnh</a:t>
            </a:r>
            <a:r>
              <a:rPr lang="en-U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sau</a:t>
            </a:r>
            <a:endParaRPr lang="en-US" sz="60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00B0F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4120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8" y="-126179"/>
            <a:ext cx="12082942" cy="6858000"/>
          </a:xfrm>
          <a:prstGeom prst="rect">
            <a:avLst/>
          </a:prstGeom>
        </p:spPr>
      </p:pic>
      <p:sp>
        <p:nvSpPr>
          <p:cNvPr id="22" name="云形 21"/>
          <p:cNvSpPr/>
          <p:nvPr/>
        </p:nvSpPr>
        <p:spPr>
          <a:xfrm>
            <a:off x="2078295" y="1471966"/>
            <a:ext cx="803020" cy="710101"/>
          </a:xfrm>
          <a:prstGeom prst="cloud">
            <a:avLst/>
          </a:prstGeom>
          <a:solidFill>
            <a:schemeClr val="tx2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5" name="云形 24"/>
          <p:cNvSpPr/>
          <p:nvPr/>
        </p:nvSpPr>
        <p:spPr>
          <a:xfrm>
            <a:off x="3245436" y="506496"/>
            <a:ext cx="1085187" cy="7660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2975"/>
              <a:gd name="connsiteX1" fmla="*/ 5659 w 43256"/>
              <a:gd name="connsiteY1" fmla="*/ 6766 h 42975"/>
              <a:gd name="connsiteX2" fmla="*/ 14041 w 43256"/>
              <a:gd name="connsiteY2" fmla="*/ 5061 h 42975"/>
              <a:gd name="connsiteX3" fmla="*/ 22492 w 43256"/>
              <a:gd name="connsiteY3" fmla="*/ 3291 h 42975"/>
              <a:gd name="connsiteX4" fmla="*/ 25785 w 43256"/>
              <a:gd name="connsiteY4" fmla="*/ 59 h 42975"/>
              <a:gd name="connsiteX5" fmla="*/ 29869 w 43256"/>
              <a:gd name="connsiteY5" fmla="*/ 2340 h 42975"/>
              <a:gd name="connsiteX6" fmla="*/ 35499 w 43256"/>
              <a:gd name="connsiteY6" fmla="*/ 549 h 42975"/>
              <a:gd name="connsiteX7" fmla="*/ 38354 w 43256"/>
              <a:gd name="connsiteY7" fmla="*/ 5435 h 42975"/>
              <a:gd name="connsiteX8" fmla="*/ 42018 w 43256"/>
              <a:gd name="connsiteY8" fmla="*/ 10177 h 42975"/>
              <a:gd name="connsiteX9" fmla="*/ 41854 w 43256"/>
              <a:gd name="connsiteY9" fmla="*/ 15319 h 42975"/>
              <a:gd name="connsiteX10" fmla="*/ 43052 w 43256"/>
              <a:gd name="connsiteY10" fmla="*/ 23181 h 42975"/>
              <a:gd name="connsiteX11" fmla="*/ 37440 w 43256"/>
              <a:gd name="connsiteY11" fmla="*/ 30063 h 42975"/>
              <a:gd name="connsiteX12" fmla="*/ 35431 w 43256"/>
              <a:gd name="connsiteY12" fmla="*/ 35960 h 42975"/>
              <a:gd name="connsiteX13" fmla="*/ 28591 w 43256"/>
              <a:gd name="connsiteY13" fmla="*/ 36674 h 42975"/>
              <a:gd name="connsiteX14" fmla="*/ 23703 w 43256"/>
              <a:gd name="connsiteY14" fmla="*/ 42965 h 42975"/>
              <a:gd name="connsiteX15" fmla="*/ 5840 w 43256"/>
              <a:gd name="connsiteY15" fmla="*/ 35331 h 42975"/>
              <a:gd name="connsiteX16" fmla="*/ 1146 w 43256"/>
              <a:gd name="connsiteY16" fmla="*/ 31109 h 42975"/>
              <a:gd name="connsiteX17" fmla="*/ 2149 w 43256"/>
              <a:gd name="connsiteY17" fmla="*/ 25410 h 42975"/>
              <a:gd name="connsiteX18" fmla="*/ 31 w 43256"/>
              <a:gd name="connsiteY18" fmla="*/ 19563 h 42975"/>
              <a:gd name="connsiteX19" fmla="*/ 3899 w 43256"/>
              <a:gd name="connsiteY19" fmla="*/ 14366 h 42975"/>
              <a:gd name="connsiteX20" fmla="*/ 3936 w 43256"/>
              <a:gd name="connsiteY20" fmla="*/ 14229 h 42975"/>
              <a:gd name="connsiteX0" fmla="*/ 4729 w 43256"/>
              <a:gd name="connsiteY0" fmla="*/ 26036 h 42975"/>
              <a:gd name="connsiteX1" fmla="*/ 2196 w 43256"/>
              <a:gd name="connsiteY1" fmla="*/ 25239 h 42975"/>
              <a:gd name="connsiteX2" fmla="*/ 6964 w 43256"/>
              <a:gd name="connsiteY2" fmla="*/ 34758 h 42975"/>
              <a:gd name="connsiteX3" fmla="*/ 5856 w 43256"/>
              <a:gd name="connsiteY3" fmla="*/ 35139 h 42975"/>
              <a:gd name="connsiteX4" fmla="*/ 28863 w 43256"/>
              <a:gd name="connsiteY4" fmla="*/ 34610 h 42975"/>
              <a:gd name="connsiteX5" fmla="*/ 28596 w 43256"/>
              <a:gd name="connsiteY5" fmla="*/ 36519 h 42975"/>
              <a:gd name="connsiteX6" fmla="*/ 34165 w 43256"/>
              <a:gd name="connsiteY6" fmla="*/ 22813 h 42975"/>
              <a:gd name="connsiteX7" fmla="*/ 37416 w 43256"/>
              <a:gd name="connsiteY7" fmla="*/ 29949 h 42975"/>
              <a:gd name="connsiteX8" fmla="*/ 41834 w 43256"/>
              <a:gd name="connsiteY8" fmla="*/ 15213 h 42975"/>
              <a:gd name="connsiteX9" fmla="*/ 40386 w 43256"/>
              <a:gd name="connsiteY9" fmla="*/ 17889 h 42975"/>
              <a:gd name="connsiteX10" fmla="*/ 38360 w 43256"/>
              <a:gd name="connsiteY10" fmla="*/ 5285 h 42975"/>
              <a:gd name="connsiteX11" fmla="*/ 38436 w 43256"/>
              <a:gd name="connsiteY11" fmla="*/ 6549 h 42975"/>
              <a:gd name="connsiteX12" fmla="*/ 29114 w 43256"/>
              <a:gd name="connsiteY12" fmla="*/ 3811 h 42975"/>
              <a:gd name="connsiteX13" fmla="*/ 29856 w 43256"/>
              <a:gd name="connsiteY13" fmla="*/ 2199 h 42975"/>
              <a:gd name="connsiteX14" fmla="*/ 22177 w 43256"/>
              <a:gd name="connsiteY14" fmla="*/ 4579 h 42975"/>
              <a:gd name="connsiteX15" fmla="*/ 22536 w 43256"/>
              <a:gd name="connsiteY15" fmla="*/ 3189 h 42975"/>
              <a:gd name="connsiteX16" fmla="*/ 14036 w 43256"/>
              <a:gd name="connsiteY16" fmla="*/ 5051 h 42975"/>
              <a:gd name="connsiteX17" fmla="*/ 15336 w 43256"/>
              <a:gd name="connsiteY17" fmla="*/ 6399 h 42975"/>
              <a:gd name="connsiteX18" fmla="*/ 4163 w 43256"/>
              <a:gd name="connsiteY18" fmla="*/ 15648 h 42975"/>
              <a:gd name="connsiteX19" fmla="*/ 3936 w 43256"/>
              <a:gd name="connsiteY19" fmla="*/ 14229 h 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297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7495" y="43189"/>
                  <a:pt x="23703" y="42965"/>
                </a:cubicBezTo>
                <a:cubicBezTo>
                  <a:pt x="19911" y="42741"/>
                  <a:pt x="9600" y="37307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2975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rgbClr val="DBB2CB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云形 25"/>
          <p:cNvSpPr/>
          <p:nvPr/>
        </p:nvSpPr>
        <p:spPr>
          <a:xfrm>
            <a:off x="8507584" y="856195"/>
            <a:ext cx="834818" cy="737588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7" name="云形 26"/>
          <p:cNvSpPr/>
          <p:nvPr/>
        </p:nvSpPr>
        <p:spPr>
          <a:xfrm rot="429982">
            <a:off x="9552157" y="2109439"/>
            <a:ext cx="858332" cy="712987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16516 w 43256"/>
              <a:gd name="connsiteY14" fmla="*/ 39125 h 40633"/>
              <a:gd name="connsiteX15" fmla="*/ 5840 w 43256"/>
              <a:gd name="connsiteY15" fmla="*/ 35331 h 40633"/>
              <a:gd name="connsiteX16" fmla="*/ 1146 w 43256"/>
              <a:gd name="connsiteY16" fmla="*/ 31109 h 40633"/>
              <a:gd name="connsiteX17" fmla="*/ 2149 w 43256"/>
              <a:gd name="connsiteY17" fmla="*/ 25410 h 40633"/>
              <a:gd name="connsiteX18" fmla="*/ 31 w 43256"/>
              <a:gd name="connsiteY18" fmla="*/ 19563 h 40633"/>
              <a:gd name="connsiteX19" fmla="*/ 3899 w 43256"/>
              <a:gd name="connsiteY19" fmla="*/ 14366 h 40633"/>
              <a:gd name="connsiteX20" fmla="*/ 3936 w 43256"/>
              <a:gd name="connsiteY20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34165 w 43256"/>
              <a:gd name="connsiteY4" fmla="*/ 22813 h 40633"/>
              <a:gd name="connsiteX5" fmla="*/ 37416 w 43256"/>
              <a:gd name="connsiteY5" fmla="*/ 29949 h 40633"/>
              <a:gd name="connsiteX6" fmla="*/ 41834 w 43256"/>
              <a:gd name="connsiteY6" fmla="*/ 15213 h 40633"/>
              <a:gd name="connsiteX7" fmla="*/ 40386 w 43256"/>
              <a:gd name="connsiteY7" fmla="*/ 17889 h 40633"/>
              <a:gd name="connsiteX8" fmla="*/ 38360 w 43256"/>
              <a:gd name="connsiteY8" fmla="*/ 5285 h 40633"/>
              <a:gd name="connsiteX9" fmla="*/ 38436 w 43256"/>
              <a:gd name="connsiteY9" fmla="*/ 6549 h 40633"/>
              <a:gd name="connsiteX10" fmla="*/ 29114 w 43256"/>
              <a:gd name="connsiteY10" fmla="*/ 3811 h 40633"/>
              <a:gd name="connsiteX11" fmla="*/ 29856 w 43256"/>
              <a:gd name="connsiteY11" fmla="*/ 2199 h 40633"/>
              <a:gd name="connsiteX12" fmla="*/ 22177 w 43256"/>
              <a:gd name="connsiteY12" fmla="*/ 4579 h 40633"/>
              <a:gd name="connsiteX13" fmla="*/ 22536 w 43256"/>
              <a:gd name="connsiteY13" fmla="*/ 3189 h 40633"/>
              <a:gd name="connsiteX14" fmla="*/ 14036 w 43256"/>
              <a:gd name="connsiteY14" fmla="*/ 5051 h 40633"/>
              <a:gd name="connsiteX15" fmla="*/ 15336 w 43256"/>
              <a:gd name="connsiteY15" fmla="*/ 6399 h 40633"/>
              <a:gd name="connsiteX16" fmla="*/ 4163 w 43256"/>
              <a:gd name="connsiteY16" fmla="*/ 15648 h 40633"/>
              <a:gd name="connsiteX17" fmla="*/ 3936 w 43256"/>
              <a:gd name="connsiteY17" fmla="*/ 14229 h 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256" h="4063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5439" y="37201"/>
                  <a:pt x="20308" y="39349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063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11" name="组合 10"/>
          <p:cNvGrpSpPr/>
          <p:nvPr/>
        </p:nvGrpSpPr>
        <p:grpSpPr>
          <a:xfrm rot="6221564">
            <a:off x="-1088324" y="5519489"/>
            <a:ext cx="14083894" cy="10562921"/>
            <a:chOff x="-2272894" y="2621826"/>
            <a:chExt cx="16687800" cy="16687800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6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71138" y="3475457"/>
              <a:ext cx="15000140" cy="14155688"/>
            </a:xfrm>
            <a:prstGeom prst="rect">
              <a:avLst/>
            </a:prstGeom>
          </p:spPr>
        </p:pic>
        <p:sp>
          <p:nvSpPr>
            <p:cNvPr id="13" name="矩形 12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-180671" y="2621826"/>
            <a:ext cx="12515850" cy="16687800"/>
            <a:chOff x="-2272894" y="2621826"/>
            <a:chExt cx="16687800" cy="166878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71138" y="3475457"/>
              <a:ext cx="15000140" cy="14155688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940" y="18849"/>
            <a:ext cx="3444630" cy="4315606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1576557" y="5134196"/>
            <a:ext cx="9001401" cy="12001868"/>
            <a:chOff x="-2272894" y="2621826"/>
            <a:chExt cx="16687800" cy="16687800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71138" y="3475457"/>
              <a:ext cx="15000140" cy="14155688"/>
            </a:xfrm>
            <a:prstGeom prst="rect">
              <a:avLst/>
            </a:prstGeom>
          </p:spPr>
        </p:pic>
        <p:sp>
          <p:nvSpPr>
            <p:cNvPr id="16" name="矩形 15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 rot="4384328">
            <a:off x="-1541194" y="5107179"/>
            <a:ext cx="14873785" cy="11155339"/>
            <a:chOff x="-2272894" y="2621826"/>
            <a:chExt cx="16687800" cy="16687800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8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79794" y="3338243"/>
              <a:ext cx="13610431" cy="14155688"/>
            </a:xfrm>
            <a:prstGeom prst="rect">
              <a:avLst/>
            </a:prstGeom>
          </p:spPr>
        </p:pic>
        <p:sp>
          <p:nvSpPr>
            <p:cNvPr id="19" name="矩形 18"/>
            <p:cNvSpPr/>
            <p:nvPr/>
          </p:nvSpPr>
          <p:spPr>
            <a:xfrm>
              <a:off x="-2272894" y="2621826"/>
              <a:ext cx="16687800" cy="16687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2078293" y="4355244"/>
            <a:ext cx="8245118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spc="600" dirty="0">
                <a:ln w="12700">
                  <a:solidFill>
                    <a:prstClr val="white"/>
                  </a:solidFill>
                </a:ln>
                <a:solidFill>
                  <a:srgbClr val="FF94AE">
                    <a:lumMod val="75000"/>
                  </a:srgb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iCiel Pony" pitchFamily="2" charset="-93"/>
                <a:ea typeface="+mj-ea"/>
              </a:rPr>
              <a:t>KHỞI ĐỘNG </a:t>
            </a:r>
          </a:p>
          <a:p>
            <a:pPr algn="ctr"/>
            <a:endParaRPr lang="zh-CN" altLang="en-US" sz="8800" b="1" spc="600" dirty="0">
              <a:ln w="12700">
                <a:solidFill>
                  <a:prstClr val="white"/>
                </a:solidFill>
              </a:ln>
              <a:solidFill>
                <a:srgbClr val="FF94AE">
                  <a:lumMod val="75000"/>
                </a:srgb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MYuppy-KR-Bold-DDC"/>
              <a:ea typeface="+mj-ea"/>
            </a:endParaRPr>
          </a:p>
        </p:txBody>
      </p:sp>
      <p:sp>
        <p:nvSpPr>
          <p:cNvPr id="29" name="任意多边形 28"/>
          <p:cNvSpPr/>
          <p:nvPr/>
        </p:nvSpPr>
        <p:spPr>
          <a:xfrm rot="2600086">
            <a:off x="4076061" y="1498682"/>
            <a:ext cx="417723" cy="486240"/>
          </a:xfrm>
          <a:custGeom>
            <a:avLst/>
            <a:gdLst>
              <a:gd name="connsiteX0" fmla="*/ 101416 w 440385"/>
              <a:gd name="connsiteY0" fmla="*/ 99731 h 356908"/>
              <a:gd name="connsiteX1" fmla="*/ 109036 w 440385"/>
              <a:gd name="connsiteY1" fmla="*/ 671 h 356908"/>
              <a:gd name="connsiteX2" fmla="*/ 230956 w 440385"/>
              <a:gd name="connsiteY2" fmla="*/ 54011 h 356908"/>
              <a:gd name="connsiteX3" fmla="*/ 345256 w 440385"/>
              <a:gd name="connsiteY3" fmla="*/ 8291 h 356908"/>
              <a:gd name="connsiteX4" fmla="*/ 390976 w 440385"/>
              <a:gd name="connsiteY4" fmla="*/ 46391 h 356908"/>
              <a:gd name="connsiteX5" fmla="*/ 337636 w 440385"/>
              <a:gd name="connsiteY5" fmla="*/ 130211 h 356908"/>
              <a:gd name="connsiteX6" fmla="*/ 436696 w 440385"/>
              <a:gd name="connsiteY6" fmla="*/ 229271 h 356908"/>
              <a:gd name="connsiteX7" fmla="*/ 406216 w 440385"/>
              <a:gd name="connsiteY7" fmla="*/ 282611 h 356908"/>
              <a:gd name="connsiteX8" fmla="*/ 284296 w 440385"/>
              <a:gd name="connsiteY8" fmla="*/ 252131 h 356908"/>
              <a:gd name="connsiteX9" fmla="*/ 246196 w 440385"/>
              <a:gd name="connsiteY9" fmla="*/ 328331 h 356908"/>
              <a:gd name="connsiteX10" fmla="*/ 177616 w 440385"/>
              <a:gd name="connsiteY10" fmla="*/ 351191 h 356908"/>
              <a:gd name="connsiteX11" fmla="*/ 139516 w 440385"/>
              <a:gd name="connsiteY11" fmla="*/ 229271 h 356908"/>
              <a:gd name="connsiteX12" fmla="*/ 2356 w 440385"/>
              <a:gd name="connsiteY12" fmla="*/ 214031 h 356908"/>
              <a:gd name="connsiteX13" fmla="*/ 55696 w 440385"/>
              <a:gd name="connsiteY13" fmla="*/ 153071 h 356908"/>
              <a:gd name="connsiteX14" fmla="*/ 101416 w 440385"/>
              <a:gd name="connsiteY14" fmla="*/ 99731 h 356908"/>
              <a:gd name="connsiteX0" fmla="*/ 101416 w 440385"/>
              <a:gd name="connsiteY0" fmla="*/ 99731 h 354405"/>
              <a:gd name="connsiteX1" fmla="*/ 109036 w 440385"/>
              <a:gd name="connsiteY1" fmla="*/ 671 h 354405"/>
              <a:gd name="connsiteX2" fmla="*/ 230956 w 440385"/>
              <a:gd name="connsiteY2" fmla="*/ 54011 h 354405"/>
              <a:gd name="connsiteX3" fmla="*/ 345256 w 440385"/>
              <a:gd name="connsiteY3" fmla="*/ 8291 h 354405"/>
              <a:gd name="connsiteX4" fmla="*/ 390976 w 440385"/>
              <a:gd name="connsiteY4" fmla="*/ 46391 h 354405"/>
              <a:gd name="connsiteX5" fmla="*/ 337636 w 440385"/>
              <a:gd name="connsiteY5" fmla="*/ 130211 h 354405"/>
              <a:gd name="connsiteX6" fmla="*/ 436696 w 440385"/>
              <a:gd name="connsiteY6" fmla="*/ 229271 h 354405"/>
              <a:gd name="connsiteX7" fmla="*/ 406216 w 440385"/>
              <a:gd name="connsiteY7" fmla="*/ 282611 h 354405"/>
              <a:gd name="connsiteX8" fmla="*/ 284296 w 440385"/>
              <a:gd name="connsiteY8" fmla="*/ 252131 h 354405"/>
              <a:gd name="connsiteX9" fmla="*/ 234645 w 440385"/>
              <a:gd name="connsiteY9" fmla="*/ 313345 h 354405"/>
              <a:gd name="connsiteX10" fmla="*/ 177616 w 440385"/>
              <a:gd name="connsiteY10" fmla="*/ 351191 h 354405"/>
              <a:gd name="connsiteX11" fmla="*/ 139516 w 440385"/>
              <a:gd name="connsiteY11" fmla="*/ 229271 h 354405"/>
              <a:gd name="connsiteX12" fmla="*/ 2356 w 440385"/>
              <a:gd name="connsiteY12" fmla="*/ 214031 h 354405"/>
              <a:gd name="connsiteX13" fmla="*/ 55696 w 440385"/>
              <a:gd name="connsiteY13" fmla="*/ 153071 h 354405"/>
              <a:gd name="connsiteX14" fmla="*/ 101416 w 440385"/>
              <a:gd name="connsiteY14" fmla="*/ 99731 h 354405"/>
              <a:gd name="connsiteX0" fmla="*/ 101416 w 440385"/>
              <a:gd name="connsiteY0" fmla="*/ 99731 h 353607"/>
              <a:gd name="connsiteX1" fmla="*/ 109036 w 440385"/>
              <a:gd name="connsiteY1" fmla="*/ 671 h 353607"/>
              <a:gd name="connsiteX2" fmla="*/ 230956 w 440385"/>
              <a:gd name="connsiteY2" fmla="*/ 54011 h 353607"/>
              <a:gd name="connsiteX3" fmla="*/ 345256 w 440385"/>
              <a:gd name="connsiteY3" fmla="*/ 8291 h 353607"/>
              <a:gd name="connsiteX4" fmla="*/ 390976 w 440385"/>
              <a:gd name="connsiteY4" fmla="*/ 46391 h 353607"/>
              <a:gd name="connsiteX5" fmla="*/ 337636 w 440385"/>
              <a:gd name="connsiteY5" fmla="*/ 130211 h 353607"/>
              <a:gd name="connsiteX6" fmla="*/ 436696 w 440385"/>
              <a:gd name="connsiteY6" fmla="*/ 229271 h 353607"/>
              <a:gd name="connsiteX7" fmla="*/ 406216 w 440385"/>
              <a:gd name="connsiteY7" fmla="*/ 282611 h 353607"/>
              <a:gd name="connsiteX8" fmla="*/ 284296 w 440385"/>
              <a:gd name="connsiteY8" fmla="*/ 252131 h 353607"/>
              <a:gd name="connsiteX9" fmla="*/ 234645 w 440385"/>
              <a:gd name="connsiteY9" fmla="*/ 313345 h 353607"/>
              <a:gd name="connsiteX10" fmla="*/ 177616 w 440385"/>
              <a:gd name="connsiteY10" fmla="*/ 351191 h 353607"/>
              <a:gd name="connsiteX11" fmla="*/ 137759 w 440385"/>
              <a:gd name="connsiteY11" fmla="*/ 243869 h 353607"/>
              <a:gd name="connsiteX12" fmla="*/ 2356 w 440385"/>
              <a:gd name="connsiteY12" fmla="*/ 214031 h 353607"/>
              <a:gd name="connsiteX13" fmla="*/ 55696 w 440385"/>
              <a:gd name="connsiteY13" fmla="*/ 153071 h 353607"/>
              <a:gd name="connsiteX14" fmla="*/ 101416 w 440385"/>
              <a:gd name="connsiteY14" fmla="*/ 99731 h 353607"/>
              <a:gd name="connsiteX0" fmla="*/ 86854 w 440345"/>
              <a:gd name="connsiteY0" fmla="*/ 95201 h 353495"/>
              <a:gd name="connsiteX1" fmla="*/ 108996 w 440345"/>
              <a:gd name="connsiteY1" fmla="*/ 559 h 353495"/>
              <a:gd name="connsiteX2" fmla="*/ 230916 w 440345"/>
              <a:gd name="connsiteY2" fmla="*/ 53899 h 353495"/>
              <a:gd name="connsiteX3" fmla="*/ 345216 w 440345"/>
              <a:gd name="connsiteY3" fmla="*/ 8179 h 353495"/>
              <a:gd name="connsiteX4" fmla="*/ 390936 w 440345"/>
              <a:gd name="connsiteY4" fmla="*/ 46279 h 353495"/>
              <a:gd name="connsiteX5" fmla="*/ 337596 w 440345"/>
              <a:gd name="connsiteY5" fmla="*/ 130099 h 353495"/>
              <a:gd name="connsiteX6" fmla="*/ 436656 w 440345"/>
              <a:gd name="connsiteY6" fmla="*/ 229159 h 353495"/>
              <a:gd name="connsiteX7" fmla="*/ 406176 w 440345"/>
              <a:gd name="connsiteY7" fmla="*/ 282499 h 353495"/>
              <a:gd name="connsiteX8" fmla="*/ 284256 w 440345"/>
              <a:gd name="connsiteY8" fmla="*/ 252019 h 353495"/>
              <a:gd name="connsiteX9" fmla="*/ 234605 w 440345"/>
              <a:gd name="connsiteY9" fmla="*/ 313233 h 353495"/>
              <a:gd name="connsiteX10" fmla="*/ 177576 w 440345"/>
              <a:gd name="connsiteY10" fmla="*/ 351079 h 353495"/>
              <a:gd name="connsiteX11" fmla="*/ 137719 w 440345"/>
              <a:gd name="connsiteY11" fmla="*/ 243757 h 353495"/>
              <a:gd name="connsiteX12" fmla="*/ 2316 w 440345"/>
              <a:gd name="connsiteY12" fmla="*/ 213919 h 353495"/>
              <a:gd name="connsiteX13" fmla="*/ 55656 w 440345"/>
              <a:gd name="connsiteY13" fmla="*/ 152959 h 353495"/>
              <a:gd name="connsiteX14" fmla="*/ 86854 w 440345"/>
              <a:gd name="connsiteY14" fmla="*/ 95201 h 353495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90936 w 440345"/>
              <a:gd name="connsiteY4" fmla="*/ 46279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40345" h="384429">
                <a:moveTo>
                  <a:pt x="86854" y="95212"/>
                </a:moveTo>
                <a:cubicBezTo>
                  <a:pt x="95744" y="69812"/>
                  <a:pt x="84986" y="7454"/>
                  <a:pt x="108996" y="570"/>
                </a:cubicBezTo>
                <a:cubicBezTo>
                  <a:pt x="133006" y="-6314"/>
                  <a:pt x="192915" y="51348"/>
                  <a:pt x="230916" y="53910"/>
                </a:cubicBezTo>
                <a:cubicBezTo>
                  <a:pt x="268917" y="56472"/>
                  <a:pt x="287808" y="20774"/>
                  <a:pt x="337000" y="15942"/>
                </a:cubicBezTo>
                <a:cubicBezTo>
                  <a:pt x="386192" y="11110"/>
                  <a:pt x="373577" y="25428"/>
                  <a:pt x="373676" y="44456"/>
                </a:cubicBezTo>
                <a:cubicBezTo>
                  <a:pt x="373775" y="63484"/>
                  <a:pt x="327099" y="99324"/>
                  <a:pt x="337596" y="130110"/>
                </a:cubicBezTo>
                <a:cubicBezTo>
                  <a:pt x="348093" y="160896"/>
                  <a:pt x="425226" y="203770"/>
                  <a:pt x="436656" y="229170"/>
                </a:cubicBezTo>
                <a:cubicBezTo>
                  <a:pt x="448086" y="254570"/>
                  <a:pt x="431576" y="278700"/>
                  <a:pt x="406176" y="282510"/>
                </a:cubicBezTo>
                <a:cubicBezTo>
                  <a:pt x="380776" y="286320"/>
                  <a:pt x="312851" y="246908"/>
                  <a:pt x="284256" y="252030"/>
                </a:cubicBezTo>
                <a:cubicBezTo>
                  <a:pt x="255661" y="257152"/>
                  <a:pt x="252983" y="291424"/>
                  <a:pt x="234605" y="313244"/>
                </a:cubicBezTo>
                <a:cubicBezTo>
                  <a:pt x="216227" y="335064"/>
                  <a:pt x="190134" y="394528"/>
                  <a:pt x="173986" y="382949"/>
                </a:cubicBezTo>
                <a:cubicBezTo>
                  <a:pt x="157838" y="371370"/>
                  <a:pt x="166331" y="271938"/>
                  <a:pt x="137719" y="243768"/>
                </a:cubicBezTo>
                <a:cubicBezTo>
                  <a:pt x="109107" y="215598"/>
                  <a:pt x="16286" y="226630"/>
                  <a:pt x="2316" y="213930"/>
                </a:cubicBezTo>
                <a:cubicBezTo>
                  <a:pt x="-11654" y="201230"/>
                  <a:pt x="41566" y="172756"/>
                  <a:pt x="55656" y="152970"/>
                </a:cubicBezTo>
                <a:cubicBezTo>
                  <a:pt x="69746" y="133184"/>
                  <a:pt x="77964" y="120612"/>
                  <a:pt x="86854" y="95212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0" name="任意多边形 29"/>
          <p:cNvSpPr/>
          <p:nvPr/>
        </p:nvSpPr>
        <p:spPr>
          <a:xfrm rot="7755168">
            <a:off x="7719224" y="2321819"/>
            <a:ext cx="417084" cy="295970"/>
          </a:xfrm>
          <a:custGeom>
            <a:avLst/>
            <a:gdLst>
              <a:gd name="connsiteX0" fmla="*/ 101416 w 440385"/>
              <a:gd name="connsiteY0" fmla="*/ 99731 h 356908"/>
              <a:gd name="connsiteX1" fmla="*/ 109036 w 440385"/>
              <a:gd name="connsiteY1" fmla="*/ 671 h 356908"/>
              <a:gd name="connsiteX2" fmla="*/ 230956 w 440385"/>
              <a:gd name="connsiteY2" fmla="*/ 54011 h 356908"/>
              <a:gd name="connsiteX3" fmla="*/ 345256 w 440385"/>
              <a:gd name="connsiteY3" fmla="*/ 8291 h 356908"/>
              <a:gd name="connsiteX4" fmla="*/ 390976 w 440385"/>
              <a:gd name="connsiteY4" fmla="*/ 46391 h 356908"/>
              <a:gd name="connsiteX5" fmla="*/ 337636 w 440385"/>
              <a:gd name="connsiteY5" fmla="*/ 130211 h 356908"/>
              <a:gd name="connsiteX6" fmla="*/ 436696 w 440385"/>
              <a:gd name="connsiteY6" fmla="*/ 229271 h 356908"/>
              <a:gd name="connsiteX7" fmla="*/ 406216 w 440385"/>
              <a:gd name="connsiteY7" fmla="*/ 282611 h 356908"/>
              <a:gd name="connsiteX8" fmla="*/ 284296 w 440385"/>
              <a:gd name="connsiteY8" fmla="*/ 252131 h 356908"/>
              <a:gd name="connsiteX9" fmla="*/ 246196 w 440385"/>
              <a:gd name="connsiteY9" fmla="*/ 328331 h 356908"/>
              <a:gd name="connsiteX10" fmla="*/ 177616 w 440385"/>
              <a:gd name="connsiteY10" fmla="*/ 351191 h 356908"/>
              <a:gd name="connsiteX11" fmla="*/ 139516 w 440385"/>
              <a:gd name="connsiteY11" fmla="*/ 229271 h 356908"/>
              <a:gd name="connsiteX12" fmla="*/ 2356 w 440385"/>
              <a:gd name="connsiteY12" fmla="*/ 214031 h 356908"/>
              <a:gd name="connsiteX13" fmla="*/ 55696 w 440385"/>
              <a:gd name="connsiteY13" fmla="*/ 153071 h 356908"/>
              <a:gd name="connsiteX14" fmla="*/ 101416 w 440385"/>
              <a:gd name="connsiteY14" fmla="*/ 99731 h 356908"/>
              <a:gd name="connsiteX0" fmla="*/ 101416 w 440385"/>
              <a:gd name="connsiteY0" fmla="*/ 99731 h 354405"/>
              <a:gd name="connsiteX1" fmla="*/ 109036 w 440385"/>
              <a:gd name="connsiteY1" fmla="*/ 671 h 354405"/>
              <a:gd name="connsiteX2" fmla="*/ 230956 w 440385"/>
              <a:gd name="connsiteY2" fmla="*/ 54011 h 354405"/>
              <a:gd name="connsiteX3" fmla="*/ 345256 w 440385"/>
              <a:gd name="connsiteY3" fmla="*/ 8291 h 354405"/>
              <a:gd name="connsiteX4" fmla="*/ 390976 w 440385"/>
              <a:gd name="connsiteY4" fmla="*/ 46391 h 354405"/>
              <a:gd name="connsiteX5" fmla="*/ 337636 w 440385"/>
              <a:gd name="connsiteY5" fmla="*/ 130211 h 354405"/>
              <a:gd name="connsiteX6" fmla="*/ 436696 w 440385"/>
              <a:gd name="connsiteY6" fmla="*/ 229271 h 354405"/>
              <a:gd name="connsiteX7" fmla="*/ 406216 w 440385"/>
              <a:gd name="connsiteY7" fmla="*/ 282611 h 354405"/>
              <a:gd name="connsiteX8" fmla="*/ 284296 w 440385"/>
              <a:gd name="connsiteY8" fmla="*/ 252131 h 354405"/>
              <a:gd name="connsiteX9" fmla="*/ 234645 w 440385"/>
              <a:gd name="connsiteY9" fmla="*/ 313345 h 354405"/>
              <a:gd name="connsiteX10" fmla="*/ 177616 w 440385"/>
              <a:gd name="connsiteY10" fmla="*/ 351191 h 354405"/>
              <a:gd name="connsiteX11" fmla="*/ 139516 w 440385"/>
              <a:gd name="connsiteY11" fmla="*/ 229271 h 354405"/>
              <a:gd name="connsiteX12" fmla="*/ 2356 w 440385"/>
              <a:gd name="connsiteY12" fmla="*/ 214031 h 354405"/>
              <a:gd name="connsiteX13" fmla="*/ 55696 w 440385"/>
              <a:gd name="connsiteY13" fmla="*/ 153071 h 354405"/>
              <a:gd name="connsiteX14" fmla="*/ 101416 w 440385"/>
              <a:gd name="connsiteY14" fmla="*/ 99731 h 354405"/>
              <a:gd name="connsiteX0" fmla="*/ 101416 w 440385"/>
              <a:gd name="connsiteY0" fmla="*/ 99731 h 353607"/>
              <a:gd name="connsiteX1" fmla="*/ 109036 w 440385"/>
              <a:gd name="connsiteY1" fmla="*/ 671 h 353607"/>
              <a:gd name="connsiteX2" fmla="*/ 230956 w 440385"/>
              <a:gd name="connsiteY2" fmla="*/ 54011 h 353607"/>
              <a:gd name="connsiteX3" fmla="*/ 345256 w 440385"/>
              <a:gd name="connsiteY3" fmla="*/ 8291 h 353607"/>
              <a:gd name="connsiteX4" fmla="*/ 390976 w 440385"/>
              <a:gd name="connsiteY4" fmla="*/ 46391 h 353607"/>
              <a:gd name="connsiteX5" fmla="*/ 337636 w 440385"/>
              <a:gd name="connsiteY5" fmla="*/ 130211 h 353607"/>
              <a:gd name="connsiteX6" fmla="*/ 436696 w 440385"/>
              <a:gd name="connsiteY6" fmla="*/ 229271 h 353607"/>
              <a:gd name="connsiteX7" fmla="*/ 406216 w 440385"/>
              <a:gd name="connsiteY7" fmla="*/ 282611 h 353607"/>
              <a:gd name="connsiteX8" fmla="*/ 284296 w 440385"/>
              <a:gd name="connsiteY8" fmla="*/ 252131 h 353607"/>
              <a:gd name="connsiteX9" fmla="*/ 234645 w 440385"/>
              <a:gd name="connsiteY9" fmla="*/ 313345 h 353607"/>
              <a:gd name="connsiteX10" fmla="*/ 177616 w 440385"/>
              <a:gd name="connsiteY10" fmla="*/ 351191 h 353607"/>
              <a:gd name="connsiteX11" fmla="*/ 137759 w 440385"/>
              <a:gd name="connsiteY11" fmla="*/ 243869 h 353607"/>
              <a:gd name="connsiteX12" fmla="*/ 2356 w 440385"/>
              <a:gd name="connsiteY12" fmla="*/ 214031 h 353607"/>
              <a:gd name="connsiteX13" fmla="*/ 55696 w 440385"/>
              <a:gd name="connsiteY13" fmla="*/ 153071 h 353607"/>
              <a:gd name="connsiteX14" fmla="*/ 101416 w 440385"/>
              <a:gd name="connsiteY14" fmla="*/ 99731 h 353607"/>
              <a:gd name="connsiteX0" fmla="*/ 86854 w 440345"/>
              <a:gd name="connsiteY0" fmla="*/ 95201 h 353495"/>
              <a:gd name="connsiteX1" fmla="*/ 108996 w 440345"/>
              <a:gd name="connsiteY1" fmla="*/ 559 h 353495"/>
              <a:gd name="connsiteX2" fmla="*/ 230916 w 440345"/>
              <a:gd name="connsiteY2" fmla="*/ 53899 h 353495"/>
              <a:gd name="connsiteX3" fmla="*/ 345216 w 440345"/>
              <a:gd name="connsiteY3" fmla="*/ 8179 h 353495"/>
              <a:gd name="connsiteX4" fmla="*/ 390936 w 440345"/>
              <a:gd name="connsiteY4" fmla="*/ 46279 h 353495"/>
              <a:gd name="connsiteX5" fmla="*/ 337596 w 440345"/>
              <a:gd name="connsiteY5" fmla="*/ 130099 h 353495"/>
              <a:gd name="connsiteX6" fmla="*/ 436656 w 440345"/>
              <a:gd name="connsiteY6" fmla="*/ 229159 h 353495"/>
              <a:gd name="connsiteX7" fmla="*/ 406176 w 440345"/>
              <a:gd name="connsiteY7" fmla="*/ 282499 h 353495"/>
              <a:gd name="connsiteX8" fmla="*/ 284256 w 440345"/>
              <a:gd name="connsiteY8" fmla="*/ 252019 h 353495"/>
              <a:gd name="connsiteX9" fmla="*/ 234605 w 440345"/>
              <a:gd name="connsiteY9" fmla="*/ 313233 h 353495"/>
              <a:gd name="connsiteX10" fmla="*/ 177576 w 440345"/>
              <a:gd name="connsiteY10" fmla="*/ 351079 h 353495"/>
              <a:gd name="connsiteX11" fmla="*/ 137719 w 440345"/>
              <a:gd name="connsiteY11" fmla="*/ 243757 h 353495"/>
              <a:gd name="connsiteX12" fmla="*/ 2316 w 440345"/>
              <a:gd name="connsiteY12" fmla="*/ 213919 h 353495"/>
              <a:gd name="connsiteX13" fmla="*/ 55656 w 440345"/>
              <a:gd name="connsiteY13" fmla="*/ 152959 h 353495"/>
              <a:gd name="connsiteX14" fmla="*/ 86854 w 440345"/>
              <a:gd name="connsiteY14" fmla="*/ 95201 h 353495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90936 w 440345"/>
              <a:gd name="connsiteY4" fmla="*/ 46279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01 h 384418"/>
              <a:gd name="connsiteX1" fmla="*/ 108996 w 440345"/>
              <a:gd name="connsiteY1" fmla="*/ 559 h 384418"/>
              <a:gd name="connsiteX2" fmla="*/ 230916 w 440345"/>
              <a:gd name="connsiteY2" fmla="*/ 53899 h 384418"/>
              <a:gd name="connsiteX3" fmla="*/ 345216 w 440345"/>
              <a:gd name="connsiteY3" fmla="*/ 8179 h 384418"/>
              <a:gd name="connsiteX4" fmla="*/ 373676 w 440345"/>
              <a:gd name="connsiteY4" fmla="*/ 44445 h 384418"/>
              <a:gd name="connsiteX5" fmla="*/ 337596 w 440345"/>
              <a:gd name="connsiteY5" fmla="*/ 130099 h 384418"/>
              <a:gd name="connsiteX6" fmla="*/ 436656 w 440345"/>
              <a:gd name="connsiteY6" fmla="*/ 229159 h 384418"/>
              <a:gd name="connsiteX7" fmla="*/ 406176 w 440345"/>
              <a:gd name="connsiteY7" fmla="*/ 282499 h 384418"/>
              <a:gd name="connsiteX8" fmla="*/ 284256 w 440345"/>
              <a:gd name="connsiteY8" fmla="*/ 252019 h 384418"/>
              <a:gd name="connsiteX9" fmla="*/ 234605 w 440345"/>
              <a:gd name="connsiteY9" fmla="*/ 313233 h 384418"/>
              <a:gd name="connsiteX10" fmla="*/ 173986 w 440345"/>
              <a:gd name="connsiteY10" fmla="*/ 382938 h 384418"/>
              <a:gd name="connsiteX11" fmla="*/ 137719 w 440345"/>
              <a:gd name="connsiteY11" fmla="*/ 243757 h 384418"/>
              <a:gd name="connsiteX12" fmla="*/ 2316 w 440345"/>
              <a:gd name="connsiteY12" fmla="*/ 213919 h 384418"/>
              <a:gd name="connsiteX13" fmla="*/ 55656 w 440345"/>
              <a:gd name="connsiteY13" fmla="*/ 152959 h 384418"/>
              <a:gd name="connsiteX14" fmla="*/ 86854 w 440345"/>
              <a:gd name="connsiteY14" fmla="*/ 95201 h 384418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95212 h 384429"/>
              <a:gd name="connsiteX1" fmla="*/ 108996 w 440345"/>
              <a:gd name="connsiteY1" fmla="*/ 570 h 384429"/>
              <a:gd name="connsiteX2" fmla="*/ 230916 w 440345"/>
              <a:gd name="connsiteY2" fmla="*/ 53910 h 384429"/>
              <a:gd name="connsiteX3" fmla="*/ 337000 w 440345"/>
              <a:gd name="connsiteY3" fmla="*/ 15942 h 384429"/>
              <a:gd name="connsiteX4" fmla="*/ 373676 w 440345"/>
              <a:gd name="connsiteY4" fmla="*/ 44456 h 384429"/>
              <a:gd name="connsiteX5" fmla="*/ 337596 w 440345"/>
              <a:gd name="connsiteY5" fmla="*/ 130110 h 384429"/>
              <a:gd name="connsiteX6" fmla="*/ 436656 w 440345"/>
              <a:gd name="connsiteY6" fmla="*/ 229170 h 384429"/>
              <a:gd name="connsiteX7" fmla="*/ 406176 w 440345"/>
              <a:gd name="connsiteY7" fmla="*/ 282510 h 384429"/>
              <a:gd name="connsiteX8" fmla="*/ 284256 w 440345"/>
              <a:gd name="connsiteY8" fmla="*/ 252030 h 384429"/>
              <a:gd name="connsiteX9" fmla="*/ 234605 w 440345"/>
              <a:gd name="connsiteY9" fmla="*/ 313244 h 384429"/>
              <a:gd name="connsiteX10" fmla="*/ 173986 w 440345"/>
              <a:gd name="connsiteY10" fmla="*/ 382949 h 384429"/>
              <a:gd name="connsiteX11" fmla="*/ 137719 w 440345"/>
              <a:gd name="connsiteY11" fmla="*/ 243768 h 384429"/>
              <a:gd name="connsiteX12" fmla="*/ 2316 w 440345"/>
              <a:gd name="connsiteY12" fmla="*/ 213930 h 384429"/>
              <a:gd name="connsiteX13" fmla="*/ 55656 w 440345"/>
              <a:gd name="connsiteY13" fmla="*/ 152970 h 384429"/>
              <a:gd name="connsiteX14" fmla="*/ 86854 w 440345"/>
              <a:gd name="connsiteY14" fmla="*/ 95212 h 384429"/>
              <a:gd name="connsiteX0" fmla="*/ 86854 w 440345"/>
              <a:gd name="connsiteY0" fmla="*/ 104484 h 393701"/>
              <a:gd name="connsiteX1" fmla="*/ 108996 w 440345"/>
              <a:gd name="connsiteY1" fmla="*/ 9842 h 393701"/>
              <a:gd name="connsiteX2" fmla="*/ 230916 w 440345"/>
              <a:gd name="connsiteY2" fmla="*/ 63182 h 393701"/>
              <a:gd name="connsiteX3" fmla="*/ 337000 w 440345"/>
              <a:gd name="connsiteY3" fmla="*/ 25214 h 393701"/>
              <a:gd name="connsiteX4" fmla="*/ 356161 w 440345"/>
              <a:gd name="connsiteY4" fmla="*/ 755 h 393701"/>
              <a:gd name="connsiteX5" fmla="*/ 373676 w 440345"/>
              <a:gd name="connsiteY5" fmla="*/ 53728 h 393701"/>
              <a:gd name="connsiteX6" fmla="*/ 337596 w 440345"/>
              <a:gd name="connsiteY6" fmla="*/ 139382 h 393701"/>
              <a:gd name="connsiteX7" fmla="*/ 436656 w 440345"/>
              <a:gd name="connsiteY7" fmla="*/ 238442 h 393701"/>
              <a:gd name="connsiteX8" fmla="*/ 406176 w 440345"/>
              <a:gd name="connsiteY8" fmla="*/ 291782 h 393701"/>
              <a:gd name="connsiteX9" fmla="*/ 284256 w 440345"/>
              <a:gd name="connsiteY9" fmla="*/ 261302 h 393701"/>
              <a:gd name="connsiteX10" fmla="*/ 234605 w 440345"/>
              <a:gd name="connsiteY10" fmla="*/ 322516 h 393701"/>
              <a:gd name="connsiteX11" fmla="*/ 173986 w 440345"/>
              <a:gd name="connsiteY11" fmla="*/ 392221 h 393701"/>
              <a:gd name="connsiteX12" fmla="*/ 137719 w 440345"/>
              <a:gd name="connsiteY12" fmla="*/ 253040 h 393701"/>
              <a:gd name="connsiteX13" fmla="*/ 2316 w 440345"/>
              <a:gd name="connsiteY13" fmla="*/ 223202 h 393701"/>
              <a:gd name="connsiteX14" fmla="*/ 55656 w 440345"/>
              <a:gd name="connsiteY14" fmla="*/ 162242 h 393701"/>
              <a:gd name="connsiteX15" fmla="*/ 86854 w 440345"/>
              <a:gd name="connsiteY15" fmla="*/ 104484 h 393701"/>
              <a:gd name="connsiteX0" fmla="*/ 86854 w 440345"/>
              <a:gd name="connsiteY0" fmla="*/ 104732 h 393949"/>
              <a:gd name="connsiteX1" fmla="*/ 108996 w 440345"/>
              <a:gd name="connsiteY1" fmla="*/ 10090 h 393949"/>
              <a:gd name="connsiteX2" fmla="*/ 230916 w 440345"/>
              <a:gd name="connsiteY2" fmla="*/ 63430 h 393949"/>
              <a:gd name="connsiteX3" fmla="*/ 320181 w 440345"/>
              <a:gd name="connsiteY3" fmla="*/ 19757 h 393949"/>
              <a:gd name="connsiteX4" fmla="*/ 356161 w 440345"/>
              <a:gd name="connsiteY4" fmla="*/ 1003 h 393949"/>
              <a:gd name="connsiteX5" fmla="*/ 373676 w 440345"/>
              <a:gd name="connsiteY5" fmla="*/ 53976 h 393949"/>
              <a:gd name="connsiteX6" fmla="*/ 337596 w 440345"/>
              <a:gd name="connsiteY6" fmla="*/ 139630 h 393949"/>
              <a:gd name="connsiteX7" fmla="*/ 436656 w 440345"/>
              <a:gd name="connsiteY7" fmla="*/ 238690 h 393949"/>
              <a:gd name="connsiteX8" fmla="*/ 406176 w 440345"/>
              <a:gd name="connsiteY8" fmla="*/ 292030 h 393949"/>
              <a:gd name="connsiteX9" fmla="*/ 284256 w 440345"/>
              <a:gd name="connsiteY9" fmla="*/ 261550 h 393949"/>
              <a:gd name="connsiteX10" fmla="*/ 234605 w 440345"/>
              <a:gd name="connsiteY10" fmla="*/ 322764 h 393949"/>
              <a:gd name="connsiteX11" fmla="*/ 173986 w 440345"/>
              <a:gd name="connsiteY11" fmla="*/ 392469 h 393949"/>
              <a:gd name="connsiteX12" fmla="*/ 137719 w 440345"/>
              <a:gd name="connsiteY12" fmla="*/ 253288 h 393949"/>
              <a:gd name="connsiteX13" fmla="*/ 2316 w 440345"/>
              <a:gd name="connsiteY13" fmla="*/ 223450 h 393949"/>
              <a:gd name="connsiteX14" fmla="*/ 55656 w 440345"/>
              <a:gd name="connsiteY14" fmla="*/ 162490 h 393949"/>
              <a:gd name="connsiteX15" fmla="*/ 86854 w 440345"/>
              <a:gd name="connsiteY15" fmla="*/ 104732 h 393949"/>
              <a:gd name="connsiteX0" fmla="*/ 86854 w 440345"/>
              <a:gd name="connsiteY0" fmla="*/ 104732 h 393949"/>
              <a:gd name="connsiteX1" fmla="*/ 108996 w 440345"/>
              <a:gd name="connsiteY1" fmla="*/ 10090 h 393949"/>
              <a:gd name="connsiteX2" fmla="*/ 230916 w 440345"/>
              <a:gd name="connsiteY2" fmla="*/ 63430 h 393949"/>
              <a:gd name="connsiteX3" fmla="*/ 320181 w 440345"/>
              <a:gd name="connsiteY3" fmla="*/ 19757 h 393949"/>
              <a:gd name="connsiteX4" fmla="*/ 356161 w 440345"/>
              <a:gd name="connsiteY4" fmla="*/ 1003 h 393949"/>
              <a:gd name="connsiteX5" fmla="*/ 356715 w 440345"/>
              <a:gd name="connsiteY5" fmla="*/ 62973 h 393949"/>
              <a:gd name="connsiteX6" fmla="*/ 337596 w 440345"/>
              <a:gd name="connsiteY6" fmla="*/ 139630 h 393949"/>
              <a:gd name="connsiteX7" fmla="*/ 436656 w 440345"/>
              <a:gd name="connsiteY7" fmla="*/ 238690 h 393949"/>
              <a:gd name="connsiteX8" fmla="*/ 406176 w 440345"/>
              <a:gd name="connsiteY8" fmla="*/ 292030 h 393949"/>
              <a:gd name="connsiteX9" fmla="*/ 284256 w 440345"/>
              <a:gd name="connsiteY9" fmla="*/ 261550 h 393949"/>
              <a:gd name="connsiteX10" fmla="*/ 234605 w 440345"/>
              <a:gd name="connsiteY10" fmla="*/ 322764 h 393949"/>
              <a:gd name="connsiteX11" fmla="*/ 173986 w 440345"/>
              <a:gd name="connsiteY11" fmla="*/ 392469 h 393949"/>
              <a:gd name="connsiteX12" fmla="*/ 137719 w 440345"/>
              <a:gd name="connsiteY12" fmla="*/ 253288 h 393949"/>
              <a:gd name="connsiteX13" fmla="*/ 2316 w 440345"/>
              <a:gd name="connsiteY13" fmla="*/ 223450 h 393949"/>
              <a:gd name="connsiteX14" fmla="*/ 55656 w 440345"/>
              <a:gd name="connsiteY14" fmla="*/ 162490 h 393949"/>
              <a:gd name="connsiteX15" fmla="*/ 86854 w 440345"/>
              <a:gd name="connsiteY15" fmla="*/ 104732 h 393949"/>
              <a:gd name="connsiteX0" fmla="*/ 87132 w 440623"/>
              <a:gd name="connsiteY0" fmla="*/ 104732 h 393949"/>
              <a:gd name="connsiteX1" fmla="*/ 109274 w 440623"/>
              <a:gd name="connsiteY1" fmla="*/ 10090 h 393949"/>
              <a:gd name="connsiteX2" fmla="*/ 231194 w 440623"/>
              <a:gd name="connsiteY2" fmla="*/ 63430 h 393949"/>
              <a:gd name="connsiteX3" fmla="*/ 320459 w 440623"/>
              <a:gd name="connsiteY3" fmla="*/ 19757 h 393949"/>
              <a:gd name="connsiteX4" fmla="*/ 356439 w 440623"/>
              <a:gd name="connsiteY4" fmla="*/ 1003 h 393949"/>
              <a:gd name="connsiteX5" fmla="*/ 356993 w 440623"/>
              <a:gd name="connsiteY5" fmla="*/ 62973 h 393949"/>
              <a:gd name="connsiteX6" fmla="*/ 337874 w 440623"/>
              <a:gd name="connsiteY6" fmla="*/ 139630 h 393949"/>
              <a:gd name="connsiteX7" fmla="*/ 436934 w 440623"/>
              <a:gd name="connsiteY7" fmla="*/ 238690 h 393949"/>
              <a:gd name="connsiteX8" fmla="*/ 406454 w 440623"/>
              <a:gd name="connsiteY8" fmla="*/ 292030 h 393949"/>
              <a:gd name="connsiteX9" fmla="*/ 284534 w 440623"/>
              <a:gd name="connsiteY9" fmla="*/ 261550 h 393949"/>
              <a:gd name="connsiteX10" fmla="*/ 234883 w 440623"/>
              <a:gd name="connsiteY10" fmla="*/ 322764 h 393949"/>
              <a:gd name="connsiteX11" fmla="*/ 174264 w 440623"/>
              <a:gd name="connsiteY11" fmla="*/ 392469 h 393949"/>
              <a:gd name="connsiteX12" fmla="*/ 137997 w 440623"/>
              <a:gd name="connsiteY12" fmla="*/ 253288 h 393949"/>
              <a:gd name="connsiteX13" fmla="*/ 2594 w 440623"/>
              <a:gd name="connsiteY13" fmla="*/ 223450 h 393949"/>
              <a:gd name="connsiteX14" fmla="*/ 49053 w 440623"/>
              <a:gd name="connsiteY14" fmla="*/ 151093 h 393949"/>
              <a:gd name="connsiteX15" fmla="*/ 87132 w 440623"/>
              <a:gd name="connsiteY15" fmla="*/ 104732 h 393949"/>
              <a:gd name="connsiteX0" fmla="*/ 111837 w 440811"/>
              <a:gd name="connsiteY0" fmla="*/ 87129 h 393949"/>
              <a:gd name="connsiteX1" fmla="*/ 109462 w 440811"/>
              <a:gd name="connsiteY1" fmla="*/ 10090 h 393949"/>
              <a:gd name="connsiteX2" fmla="*/ 231382 w 440811"/>
              <a:gd name="connsiteY2" fmla="*/ 63430 h 393949"/>
              <a:gd name="connsiteX3" fmla="*/ 320647 w 440811"/>
              <a:gd name="connsiteY3" fmla="*/ 19757 h 393949"/>
              <a:gd name="connsiteX4" fmla="*/ 356627 w 440811"/>
              <a:gd name="connsiteY4" fmla="*/ 1003 h 393949"/>
              <a:gd name="connsiteX5" fmla="*/ 357181 w 440811"/>
              <a:gd name="connsiteY5" fmla="*/ 62973 h 393949"/>
              <a:gd name="connsiteX6" fmla="*/ 338062 w 440811"/>
              <a:gd name="connsiteY6" fmla="*/ 139630 h 393949"/>
              <a:gd name="connsiteX7" fmla="*/ 437122 w 440811"/>
              <a:gd name="connsiteY7" fmla="*/ 238690 h 393949"/>
              <a:gd name="connsiteX8" fmla="*/ 406642 w 440811"/>
              <a:gd name="connsiteY8" fmla="*/ 292030 h 393949"/>
              <a:gd name="connsiteX9" fmla="*/ 284722 w 440811"/>
              <a:gd name="connsiteY9" fmla="*/ 261550 h 393949"/>
              <a:gd name="connsiteX10" fmla="*/ 235071 w 440811"/>
              <a:gd name="connsiteY10" fmla="*/ 322764 h 393949"/>
              <a:gd name="connsiteX11" fmla="*/ 174452 w 440811"/>
              <a:gd name="connsiteY11" fmla="*/ 392469 h 393949"/>
              <a:gd name="connsiteX12" fmla="*/ 138185 w 440811"/>
              <a:gd name="connsiteY12" fmla="*/ 253288 h 393949"/>
              <a:gd name="connsiteX13" fmla="*/ 2782 w 440811"/>
              <a:gd name="connsiteY13" fmla="*/ 223450 h 393949"/>
              <a:gd name="connsiteX14" fmla="*/ 49241 w 440811"/>
              <a:gd name="connsiteY14" fmla="*/ 151093 h 393949"/>
              <a:gd name="connsiteX15" fmla="*/ 111837 w 440811"/>
              <a:gd name="connsiteY15" fmla="*/ 87129 h 393949"/>
              <a:gd name="connsiteX0" fmla="*/ 111837 w 440811"/>
              <a:gd name="connsiteY0" fmla="*/ 87036 h 393856"/>
              <a:gd name="connsiteX1" fmla="*/ 109462 w 440811"/>
              <a:gd name="connsiteY1" fmla="*/ 9997 h 393856"/>
              <a:gd name="connsiteX2" fmla="*/ 224500 w 440811"/>
              <a:gd name="connsiteY2" fmla="*/ 51941 h 393856"/>
              <a:gd name="connsiteX3" fmla="*/ 320647 w 440811"/>
              <a:gd name="connsiteY3" fmla="*/ 19664 h 393856"/>
              <a:gd name="connsiteX4" fmla="*/ 356627 w 440811"/>
              <a:gd name="connsiteY4" fmla="*/ 910 h 393856"/>
              <a:gd name="connsiteX5" fmla="*/ 357181 w 440811"/>
              <a:gd name="connsiteY5" fmla="*/ 62880 h 393856"/>
              <a:gd name="connsiteX6" fmla="*/ 338062 w 440811"/>
              <a:gd name="connsiteY6" fmla="*/ 139537 h 393856"/>
              <a:gd name="connsiteX7" fmla="*/ 437122 w 440811"/>
              <a:gd name="connsiteY7" fmla="*/ 238597 h 393856"/>
              <a:gd name="connsiteX8" fmla="*/ 406642 w 440811"/>
              <a:gd name="connsiteY8" fmla="*/ 291937 h 393856"/>
              <a:gd name="connsiteX9" fmla="*/ 284722 w 440811"/>
              <a:gd name="connsiteY9" fmla="*/ 261457 h 393856"/>
              <a:gd name="connsiteX10" fmla="*/ 235071 w 440811"/>
              <a:gd name="connsiteY10" fmla="*/ 322671 h 393856"/>
              <a:gd name="connsiteX11" fmla="*/ 174452 w 440811"/>
              <a:gd name="connsiteY11" fmla="*/ 392376 h 393856"/>
              <a:gd name="connsiteX12" fmla="*/ 138185 w 440811"/>
              <a:gd name="connsiteY12" fmla="*/ 253195 h 393856"/>
              <a:gd name="connsiteX13" fmla="*/ 2782 w 440811"/>
              <a:gd name="connsiteY13" fmla="*/ 223357 h 393856"/>
              <a:gd name="connsiteX14" fmla="*/ 49241 w 440811"/>
              <a:gd name="connsiteY14" fmla="*/ 151000 h 393856"/>
              <a:gd name="connsiteX15" fmla="*/ 111837 w 440811"/>
              <a:gd name="connsiteY15" fmla="*/ 87036 h 393856"/>
              <a:gd name="connsiteX0" fmla="*/ 111837 w 440811"/>
              <a:gd name="connsiteY0" fmla="*/ 92333 h 399153"/>
              <a:gd name="connsiteX1" fmla="*/ 109462 w 440811"/>
              <a:gd name="connsiteY1" fmla="*/ 15294 h 399153"/>
              <a:gd name="connsiteX2" fmla="*/ 224500 w 440811"/>
              <a:gd name="connsiteY2" fmla="*/ 57238 h 399153"/>
              <a:gd name="connsiteX3" fmla="*/ 316023 w 440811"/>
              <a:gd name="connsiteY3" fmla="*/ 4427 h 399153"/>
              <a:gd name="connsiteX4" fmla="*/ 356627 w 440811"/>
              <a:gd name="connsiteY4" fmla="*/ 6207 h 399153"/>
              <a:gd name="connsiteX5" fmla="*/ 357181 w 440811"/>
              <a:gd name="connsiteY5" fmla="*/ 68177 h 399153"/>
              <a:gd name="connsiteX6" fmla="*/ 338062 w 440811"/>
              <a:gd name="connsiteY6" fmla="*/ 144834 h 399153"/>
              <a:gd name="connsiteX7" fmla="*/ 437122 w 440811"/>
              <a:gd name="connsiteY7" fmla="*/ 243894 h 399153"/>
              <a:gd name="connsiteX8" fmla="*/ 406642 w 440811"/>
              <a:gd name="connsiteY8" fmla="*/ 297234 h 399153"/>
              <a:gd name="connsiteX9" fmla="*/ 284722 w 440811"/>
              <a:gd name="connsiteY9" fmla="*/ 266754 h 399153"/>
              <a:gd name="connsiteX10" fmla="*/ 235071 w 440811"/>
              <a:gd name="connsiteY10" fmla="*/ 327968 h 399153"/>
              <a:gd name="connsiteX11" fmla="*/ 174452 w 440811"/>
              <a:gd name="connsiteY11" fmla="*/ 397673 h 399153"/>
              <a:gd name="connsiteX12" fmla="*/ 138185 w 440811"/>
              <a:gd name="connsiteY12" fmla="*/ 258492 h 399153"/>
              <a:gd name="connsiteX13" fmla="*/ 2782 w 440811"/>
              <a:gd name="connsiteY13" fmla="*/ 228654 h 399153"/>
              <a:gd name="connsiteX14" fmla="*/ 49241 w 440811"/>
              <a:gd name="connsiteY14" fmla="*/ 156297 h 399153"/>
              <a:gd name="connsiteX15" fmla="*/ 111837 w 440811"/>
              <a:gd name="connsiteY15" fmla="*/ 92333 h 399153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57181 w 440811"/>
              <a:gd name="connsiteY5" fmla="*/ 74368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46852 w 440811"/>
              <a:gd name="connsiteY5" fmla="*/ 70653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98524 h 405344"/>
              <a:gd name="connsiteX1" fmla="*/ 109462 w 440811"/>
              <a:gd name="connsiteY1" fmla="*/ 21485 h 405344"/>
              <a:gd name="connsiteX2" fmla="*/ 224500 w 440811"/>
              <a:gd name="connsiteY2" fmla="*/ 63429 h 405344"/>
              <a:gd name="connsiteX3" fmla="*/ 316023 w 440811"/>
              <a:gd name="connsiteY3" fmla="*/ 10618 h 405344"/>
              <a:gd name="connsiteX4" fmla="*/ 375046 w 440811"/>
              <a:gd name="connsiteY4" fmla="*/ 2210 h 405344"/>
              <a:gd name="connsiteX5" fmla="*/ 366053 w 440811"/>
              <a:gd name="connsiteY5" fmla="*/ 79275 h 405344"/>
              <a:gd name="connsiteX6" fmla="*/ 338062 w 440811"/>
              <a:gd name="connsiteY6" fmla="*/ 151025 h 405344"/>
              <a:gd name="connsiteX7" fmla="*/ 437122 w 440811"/>
              <a:gd name="connsiteY7" fmla="*/ 250085 h 405344"/>
              <a:gd name="connsiteX8" fmla="*/ 406642 w 440811"/>
              <a:gd name="connsiteY8" fmla="*/ 303425 h 405344"/>
              <a:gd name="connsiteX9" fmla="*/ 284722 w 440811"/>
              <a:gd name="connsiteY9" fmla="*/ 272945 h 405344"/>
              <a:gd name="connsiteX10" fmla="*/ 235071 w 440811"/>
              <a:gd name="connsiteY10" fmla="*/ 334159 h 405344"/>
              <a:gd name="connsiteX11" fmla="*/ 174452 w 440811"/>
              <a:gd name="connsiteY11" fmla="*/ 403864 h 405344"/>
              <a:gd name="connsiteX12" fmla="*/ 138185 w 440811"/>
              <a:gd name="connsiteY12" fmla="*/ 264683 h 405344"/>
              <a:gd name="connsiteX13" fmla="*/ 2782 w 440811"/>
              <a:gd name="connsiteY13" fmla="*/ 234845 h 405344"/>
              <a:gd name="connsiteX14" fmla="*/ 49241 w 440811"/>
              <a:gd name="connsiteY14" fmla="*/ 162488 h 405344"/>
              <a:gd name="connsiteX15" fmla="*/ 111837 w 440811"/>
              <a:gd name="connsiteY15" fmla="*/ 98524 h 405344"/>
              <a:gd name="connsiteX0" fmla="*/ 111837 w 440811"/>
              <a:gd name="connsiteY0" fmla="*/ 110254 h 417074"/>
              <a:gd name="connsiteX1" fmla="*/ 109462 w 440811"/>
              <a:gd name="connsiteY1" fmla="*/ 33215 h 417074"/>
              <a:gd name="connsiteX2" fmla="*/ 224500 w 440811"/>
              <a:gd name="connsiteY2" fmla="*/ 75159 h 417074"/>
              <a:gd name="connsiteX3" fmla="*/ 316023 w 440811"/>
              <a:gd name="connsiteY3" fmla="*/ 22348 h 417074"/>
              <a:gd name="connsiteX4" fmla="*/ 379028 w 440811"/>
              <a:gd name="connsiteY4" fmla="*/ 961 h 417074"/>
              <a:gd name="connsiteX5" fmla="*/ 366053 w 440811"/>
              <a:gd name="connsiteY5" fmla="*/ 91005 h 417074"/>
              <a:gd name="connsiteX6" fmla="*/ 338062 w 440811"/>
              <a:gd name="connsiteY6" fmla="*/ 162755 h 417074"/>
              <a:gd name="connsiteX7" fmla="*/ 437122 w 440811"/>
              <a:gd name="connsiteY7" fmla="*/ 261815 h 417074"/>
              <a:gd name="connsiteX8" fmla="*/ 406642 w 440811"/>
              <a:gd name="connsiteY8" fmla="*/ 315155 h 417074"/>
              <a:gd name="connsiteX9" fmla="*/ 284722 w 440811"/>
              <a:gd name="connsiteY9" fmla="*/ 284675 h 417074"/>
              <a:gd name="connsiteX10" fmla="*/ 235071 w 440811"/>
              <a:gd name="connsiteY10" fmla="*/ 345889 h 417074"/>
              <a:gd name="connsiteX11" fmla="*/ 174452 w 440811"/>
              <a:gd name="connsiteY11" fmla="*/ 415594 h 417074"/>
              <a:gd name="connsiteX12" fmla="*/ 138185 w 440811"/>
              <a:gd name="connsiteY12" fmla="*/ 276413 h 417074"/>
              <a:gd name="connsiteX13" fmla="*/ 2782 w 440811"/>
              <a:gd name="connsiteY13" fmla="*/ 246575 h 417074"/>
              <a:gd name="connsiteX14" fmla="*/ 49241 w 440811"/>
              <a:gd name="connsiteY14" fmla="*/ 174218 h 417074"/>
              <a:gd name="connsiteX15" fmla="*/ 111837 w 440811"/>
              <a:gd name="connsiteY15" fmla="*/ 110254 h 417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0811" h="417074">
                <a:moveTo>
                  <a:pt x="111837" y="110254"/>
                </a:moveTo>
                <a:cubicBezTo>
                  <a:pt x="121874" y="86754"/>
                  <a:pt x="90685" y="39064"/>
                  <a:pt x="109462" y="33215"/>
                </a:cubicBezTo>
                <a:cubicBezTo>
                  <a:pt x="128239" y="27366"/>
                  <a:pt x="190073" y="76970"/>
                  <a:pt x="224500" y="75159"/>
                </a:cubicBezTo>
                <a:cubicBezTo>
                  <a:pt x="258927" y="73348"/>
                  <a:pt x="290268" y="34714"/>
                  <a:pt x="316023" y="22348"/>
                </a:cubicBezTo>
                <a:cubicBezTo>
                  <a:pt x="341778" y="9982"/>
                  <a:pt x="372915" y="-3791"/>
                  <a:pt x="379028" y="961"/>
                </a:cubicBezTo>
                <a:cubicBezTo>
                  <a:pt x="385141" y="5713"/>
                  <a:pt x="372881" y="64039"/>
                  <a:pt x="366053" y="91005"/>
                </a:cubicBezTo>
                <a:cubicBezTo>
                  <a:pt x="359225" y="117971"/>
                  <a:pt x="326217" y="134287"/>
                  <a:pt x="338062" y="162755"/>
                </a:cubicBezTo>
                <a:cubicBezTo>
                  <a:pt x="349907" y="191223"/>
                  <a:pt x="425692" y="236415"/>
                  <a:pt x="437122" y="261815"/>
                </a:cubicBezTo>
                <a:cubicBezTo>
                  <a:pt x="448552" y="287215"/>
                  <a:pt x="432042" y="311345"/>
                  <a:pt x="406642" y="315155"/>
                </a:cubicBezTo>
                <a:cubicBezTo>
                  <a:pt x="381242" y="318965"/>
                  <a:pt x="313317" y="279553"/>
                  <a:pt x="284722" y="284675"/>
                </a:cubicBezTo>
                <a:cubicBezTo>
                  <a:pt x="256127" y="289797"/>
                  <a:pt x="253449" y="324069"/>
                  <a:pt x="235071" y="345889"/>
                </a:cubicBezTo>
                <a:cubicBezTo>
                  <a:pt x="216693" y="367709"/>
                  <a:pt x="190600" y="427173"/>
                  <a:pt x="174452" y="415594"/>
                </a:cubicBezTo>
                <a:cubicBezTo>
                  <a:pt x="158304" y="404015"/>
                  <a:pt x="166797" y="304583"/>
                  <a:pt x="138185" y="276413"/>
                </a:cubicBezTo>
                <a:cubicBezTo>
                  <a:pt x="109573" y="248243"/>
                  <a:pt x="16752" y="259275"/>
                  <a:pt x="2782" y="246575"/>
                </a:cubicBezTo>
                <a:cubicBezTo>
                  <a:pt x="-11188" y="233875"/>
                  <a:pt x="31065" y="196938"/>
                  <a:pt x="49241" y="174218"/>
                </a:cubicBezTo>
                <a:cubicBezTo>
                  <a:pt x="67417" y="151498"/>
                  <a:pt x="101800" y="133754"/>
                  <a:pt x="111837" y="110254"/>
                </a:cubicBezTo>
                <a:close/>
              </a:path>
            </a:pathLst>
          </a:custGeom>
          <a:solidFill>
            <a:schemeClr val="accent4"/>
          </a:solidFill>
          <a:ln w="9525"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5" name="云形 25"/>
          <p:cNvSpPr/>
          <p:nvPr/>
        </p:nvSpPr>
        <p:spPr>
          <a:xfrm>
            <a:off x="-2649459" y="480406"/>
            <a:ext cx="834818" cy="737588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rgbClr val="E9AAD4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5" name="云形 26"/>
          <p:cNvSpPr/>
          <p:nvPr/>
        </p:nvSpPr>
        <p:spPr>
          <a:xfrm rot="429982">
            <a:off x="2818066" y="2483235"/>
            <a:ext cx="858332" cy="712987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16516 w 43256"/>
              <a:gd name="connsiteY14" fmla="*/ 39125 h 40633"/>
              <a:gd name="connsiteX15" fmla="*/ 5840 w 43256"/>
              <a:gd name="connsiteY15" fmla="*/ 35331 h 40633"/>
              <a:gd name="connsiteX16" fmla="*/ 1146 w 43256"/>
              <a:gd name="connsiteY16" fmla="*/ 31109 h 40633"/>
              <a:gd name="connsiteX17" fmla="*/ 2149 w 43256"/>
              <a:gd name="connsiteY17" fmla="*/ 25410 h 40633"/>
              <a:gd name="connsiteX18" fmla="*/ 31 w 43256"/>
              <a:gd name="connsiteY18" fmla="*/ 19563 h 40633"/>
              <a:gd name="connsiteX19" fmla="*/ 3899 w 43256"/>
              <a:gd name="connsiteY19" fmla="*/ 14366 h 40633"/>
              <a:gd name="connsiteX20" fmla="*/ 3936 w 43256"/>
              <a:gd name="connsiteY20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34165 w 43256"/>
              <a:gd name="connsiteY4" fmla="*/ 22813 h 40633"/>
              <a:gd name="connsiteX5" fmla="*/ 37416 w 43256"/>
              <a:gd name="connsiteY5" fmla="*/ 29949 h 40633"/>
              <a:gd name="connsiteX6" fmla="*/ 41834 w 43256"/>
              <a:gd name="connsiteY6" fmla="*/ 15213 h 40633"/>
              <a:gd name="connsiteX7" fmla="*/ 40386 w 43256"/>
              <a:gd name="connsiteY7" fmla="*/ 17889 h 40633"/>
              <a:gd name="connsiteX8" fmla="*/ 38360 w 43256"/>
              <a:gd name="connsiteY8" fmla="*/ 5285 h 40633"/>
              <a:gd name="connsiteX9" fmla="*/ 38436 w 43256"/>
              <a:gd name="connsiteY9" fmla="*/ 6549 h 40633"/>
              <a:gd name="connsiteX10" fmla="*/ 29114 w 43256"/>
              <a:gd name="connsiteY10" fmla="*/ 3811 h 40633"/>
              <a:gd name="connsiteX11" fmla="*/ 29856 w 43256"/>
              <a:gd name="connsiteY11" fmla="*/ 2199 h 40633"/>
              <a:gd name="connsiteX12" fmla="*/ 22177 w 43256"/>
              <a:gd name="connsiteY12" fmla="*/ 4579 h 40633"/>
              <a:gd name="connsiteX13" fmla="*/ 22536 w 43256"/>
              <a:gd name="connsiteY13" fmla="*/ 3189 h 40633"/>
              <a:gd name="connsiteX14" fmla="*/ 14036 w 43256"/>
              <a:gd name="connsiteY14" fmla="*/ 5051 h 40633"/>
              <a:gd name="connsiteX15" fmla="*/ 15336 w 43256"/>
              <a:gd name="connsiteY15" fmla="*/ 6399 h 40633"/>
              <a:gd name="connsiteX16" fmla="*/ 4163 w 43256"/>
              <a:gd name="connsiteY16" fmla="*/ 15648 h 40633"/>
              <a:gd name="connsiteX17" fmla="*/ 3936 w 43256"/>
              <a:gd name="connsiteY17" fmla="*/ 14229 h 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256" h="4063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5439" y="37201"/>
                  <a:pt x="20308" y="39349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063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3" name="Ridan-Ulyss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31188" y="6307524"/>
            <a:ext cx="4572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32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4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4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81481E-6 L 0.65911 0.06157 " pathEditMode="relative" rAng="0" ptsTypes="AA">
                                      <p:cBhvr>
                                        <p:cTn id="16" dur="4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56" y="307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7 L 0.50247 -0.02431 " pathEditMode="relative" rAng="0" ptsTypes="AA">
                                      <p:cBhvr>
                                        <p:cTn id="18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17" y="-122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90527 0.00013 E" pathEditMode="relative" ptsTypes="">
                                      <p:cBhvr>
                                        <p:cTn id="20" dur="4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12461 0.00057 E" pathEditMode="relative" ptsTypes="">
                                      <p:cBhvr>
                                        <p:cTn id="22" dur="4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94 -0.01458 L 0.46289 0.00162 " pathEditMode="relative" rAng="0" ptsTypes="AA">
                                      <p:cBhvr>
                                        <p:cTn id="24" dur="4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74" y="81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755 -0.00255 L -1.45833E-6 1.11111E-6 " pathEditMode="relative" rAng="0" ptsTypes="AA">
                                      <p:cBhvr>
                                        <p:cTn id="26" dur="4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78" y="11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3" presetClass="path" presetSubtype="0" accel="50000" decel="50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0.068719 -0.017227 L 0 0 E" pathEditMode="relative" ptsTypes="">
                                      <p:cBhvr>
                                        <p:cTn id="3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120000"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" fill="hold">
                                          <p:stCondLst>
                                            <p:cond delay="397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" fill="hold">
                                          <p:stCondLst>
                                            <p:cond delay="59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" fill="hold">
                                          <p:stCondLst>
                                            <p:cond delay="101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grpId="3" nodeType="withEffect">
                                  <p:stCondLst>
                                    <p:cond delay="2750"/>
                                  </p:stCondLst>
                                  <p:childTnLst>
                                    <p:animRot by="21600000">
                                      <p:cBhvr>
                                        <p:cTn id="39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8" presetClass="emph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37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66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2" grpId="0" animBg="1"/>
      <p:bldP spid="25" grpId="0" animBg="1"/>
      <p:bldP spid="26" grpId="0" animBg="1"/>
      <p:bldP spid="27" grpId="0" animBg="1"/>
      <p:bldP spid="20" grpId="0"/>
      <p:bldP spid="29" grpId="0" animBg="1"/>
      <p:bldP spid="29" grpId="1" animBg="1"/>
      <p:bldP spid="29" grpId="2" animBg="1"/>
      <p:bldP spid="29" grpId="3" animBg="1"/>
      <p:bldP spid="30" grpId="0" animBg="1"/>
      <p:bldP spid="35" grpId="0" animBg="1"/>
      <p:bldP spid="4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43826" r="59788"/>
          <a:stretch/>
        </p:blipFill>
        <p:spPr>
          <a:xfrm>
            <a:off x="307745" y="3315745"/>
            <a:ext cx="3749248" cy="29536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8599" y="389401"/>
            <a:ext cx="7465746" cy="612175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Rectangle 7"/>
          <p:cNvSpPr/>
          <p:nvPr/>
        </p:nvSpPr>
        <p:spPr>
          <a:xfrm>
            <a:off x="445640" y="1179897"/>
            <a:ext cx="4003019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 dirty="0" err="1" smtClean="0">
                <a:ln w="0"/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cap="none" spc="0" dirty="0" smtClean="0">
                <a:ln w="0"/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none" spc="0" dirty="0" err="1" smtClean="0">
                <a:ln w="0"/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b="1" cap="none" spc="0" dirty="0" smtClean="0">
                <a:ln w="0"/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none" spc="0" dirty="0" err="1" smtClean="0">
                <a:ln w="0"/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b="1" cap="none" spc="0" dirty="0" smtClean="0">
                <a:ln w="0"/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none" spc="0" dirty="0" err="1" smtClean="0">
                <a:ln w="0"/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000" b="1" cap="none" spc="0" dirty="0" smtClean="0">
                <a:ln w="0"/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none" spc="0" dirty="0" err="1">
                <a:ln w="0"/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000" b="1" cap="none" spc="0" dirty="0" err="1" smtClean="0">
                <a:ln w="0"/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ang</a:t>
            </a:r>
            <a:r>
              <a:rPr lang="en-US" sz="2000" b="1" cap="none" spc="0" dirty="0" smtClean="0">
                <a:ln w="0"/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none" spc="0" dirty="0" err="1">
                <a:ln w="0"/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cap="none" spc="0" dirty="0">
                <a:ln w="0"/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none" spc="0" dirty="0" err="1">
                <a:ln w="0"/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cap="none" spc="0" dirty="0">
                <a:ln w="0"/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en-US" sz="2000" b="1" cap="none" spc="0" dirty="0" smtClean="0">
                <a:ln w="0"/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n w="0"/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000" b="1" cap="none" spc="0" dirty="0" err="1" smtClean="0">
                <a:ln w="0"/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en-US" sz="2000" b="1" cap="none" spc="0" dirty="0" smtClean="0">
                <a:ln w="0"/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none" spc="0" dirty="0" err="1" smtClean="0">
                <a:ln w="0"/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b="1" cap="none" spc="0" dirty="0" smtClean="0">
                <a:ln w="0"/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none" spc="0" dirty="0" err="1" smtClean="0">
                <a:ln w="0"/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b="1" dirty="0" smtClean="0">
                <a:ln w="0"/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ln w="0"/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000" b="1" cap="none" spc="0" dirty="0" err="1" smtClean="0">
                <a:ln w="0"/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ình</a:t>
            </a:r>
            <a:r>
              <a:rPr lang="en-US" sz="2000" b="1" cap="none" spc="0" dirty="0" smtClean="0">
                <a:ln w="0"/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none" spc="0" dirty="0" err="1" smtClean="0">
                <a:ln w="0"/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000" b="1" dirty="0">
                <a:ln w="0"/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n w="0"/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b="1" dirty="0" smtClean="0">
                <a:ln w="0"/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n w="0"/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000" b="1" dirty="0" smtClean="0">
              <a:ln w="0"/>
              <a:solidFill>
                <a:srgbClr val="FF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 smtClean="0">
                <a:ln w="0"/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 smtClean="0">
                <a:ln w="0"/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 w="0"/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b="1" dirty="0">
                <a:ln w="0"/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n w="0"/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>
                <a:ln w="0"/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ctr"/>
            <a:r>
              <a:rPr lang="en-US" sz="2000" b="1" cap="none" spc="0" dirty="0" err="1" smtClean="0">
                <a:ln w="0"/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cap="none" spc="0" dirty="0" smtClean="0">
                <a:ln w="0"/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none" spc="0" dirty="0" err="1" smtClean="0">
                <a:ln w="0"/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b="1" cap="none" spc="0" dirty="0" smtClean="0">
                <a:ln w="0"/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none" spc="0" dirty="0" err="1" smtClean="0">
                <a:ln w="0"/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cap="none" spc="0" dirty="0" smtClean="0">
                <a:ln w="0"/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000" b="1" cap="none" spc="0" dirty="0" err="1" smtClean="0">
                <a:ln w="0"/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b="1" cap="none" spc="0" dirty="0" smtClean="0">
                <a:ln w="0"/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none" spc="0" dirty="0" err="1" smtClean="0">
                <a:ln w="0"/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cap="none" spc="0" dirty="0" smtClean="0">
                <a:ln w="0"/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none" spc="0" dirty="0" err="1" smtClean="0">
                <a:ln w="0"/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000" b="1" cap="none" spc="0" dirty="0" smtClean="0">
                <a:ln w="0"/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none" spc="0" dirty="0" err="1" smtClean="0">
                <a:ln w="0"/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b="1" cap="none" spc="0" dirty="0" smtClean="0">
                <a:ln w="0"/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cap="none" spc="0" dirty="0" err="1" smtClean="0">
                <a:ln w="0"/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cap="none" spc="0" dirty="0" smtClean="0">
                <a:ln w="0"/>
                <a:solidFill>
                  <a:srgbClr val="FF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b="1" cap="none" spc="0" dirty="0">
              <a:ln w="0"/>
              <a:solidFill>
                <a:srgbClr val="FF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53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&#10;&#10;Description automatically generated with medium confidence">
            <a:extLst>
              <a:ext uri="{FF2B5EF4-FFF2-40B4-BE49-F238E27FC236}">
                <a16:creationId xmlns:a16="http://schemas.microsoft.com/office/drawing/2014/main" id="{35120EE6-5518-472E-8035-D862A3704D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t="2174"/>
          <a:stretch/>
        </p:blipFill>
        <p:spPr>
          <a:xfrm>
            <a:off x="1" y="15655"/>
            <a:ext cx="12192000" cy="6857999"/>
          </a:xfrm>
          <a:prstGeom prst="rect">
            <a:avLst/>
          </a:prstGeom>
        </p:spPr>
      </p:pic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28CBCCB-D363-4C56-B58F-57BFC53234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8" r="64394" b="56594"/>
          <a:stretch/>
        </p:blipFill>
        <p:spPr>
          <a:xfrm>
            <a:off x="4612598" y="365411"/>
            <a:ext cx="1577995" cy="198353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1A545B4-ECB8-4F2B-9E5D-9F720B2B643B}"/>
              </a:ext>
            </a:extLst>
          </p:cNvPr>
          <p:cNvSpPr/>
          <p:nvPr/>
        </p:nvSpPr>
        <p:spPr>
          <a:xfrm>
            <a:off x="-1332187" y="2183699"/>
            <a:ext cx="9144000" cy="298543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 algn="ctr">
              <a:defRPr/>
            </a:pPr>
            <a:r>
              <a:rPr lang="en-US" sz="8800" b="1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Glyphics" pitchFamily="2" charset="0"/>
                <a:cs typeface="Times New Roman" pitchFamily="18" charset="0"/>
              </a:rPr>
              <a:t>KIẾN TẠO</a:t>
            </a:r>
          </a:p>
          <a:p>
            <a:pPr lvl="1" algn="ctr">
              <a:defRPr/>
            </a:pP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Glyphics" pitchFamily="2" charset="0"/>
                <a:cs typeface="Times New Roman" pitchFamily="18" charset="0"/>
              </a:rPr>
              <a:t> </a:t>
            </a:r>
            <a:r>
              <a:rPr lang="en-US" sz="6000" b="1" dirty="0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Glyphics" pitchFamily="2" charset="0"/>
                <a:cs typeface="Times New Roman" pitchFamily="18" charset="0"/>
              </a:rPr>
              <a:t>KIẾN THỨC, KĨ NĂNG</a:t>
            </a:r>
            <a:endParaRPr lang="en-US" sz="4000" b="1" dirty="0">
              <a:ln w="0"/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Glyphics" pitchFamily="2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4000" dirty="0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dirty="0">
              <a:ln w="0"/>
              <a:solidFill>
                <a:schemeClr val="accent4">
                  <a:lumMod val="60000"/>
                  <a:lumOff val="4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6584687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1241" y="0"/>
            <a:ext cx="9240759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6145" y="6082464"/>
            <a:ext cx="3467584" cy="61921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9048" y="6106556"/>
            <a:ext cx="3181794" cy="6573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6145" y="2655416"/>
            <a:ext cx="3648584" cy="7716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4248" y="2727935"/>
            <a:ext cx="3553321" cy="50489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19568" y="866640"/>
            <a:ext cx="2717411" cy="452431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err="1" smtClean="0">
                <a:ln w="0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 smtClean="0">
                <a:ln w="0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endParaRPr lang="en-US" sz="4000" b="1" dirty="0" smtClean="0">
              <a:ln w="0"/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 smtClean="0">
                <a:ln w="0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 smtClean="0">
                <a:ln w="0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000" b="1" dirty="0" smtClean="0">
                <a:ln w="0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dirty="0" err="1" smtClean="0">
                <a:ln w="0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b="1" dirty="0" smtClean="0">
                <a:ln w="0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 smtClean="0">
                <a:ln w="0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400" b="1" dirty="0" err="1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400" b="1" dirty="0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400" b="1" dirty="0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400" b="1" dirty="0" err="1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xé</a:t>
            </a:r>
            <a:r>
              <a:rPr lang="en-US" sz="4400" b="1" dirty="0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4400" b="1" dirty="0" smtClean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dirty="0" err="1" smtClean="0">
                <a:ln w="0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 smtClean="0">
                <a:ln w="0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 smtClean="0">
                <a:ln w="0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endParaRPr lang="en-US" sz="4000" b="1" dirty="0" smtClean="0">
              <a:ln w="0"/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smtClean="0">
                <a:ln w="0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b="1" dirty="0" smtClean="0">
                <a:ln w="0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b="1" dirty="0" smtClean="0">
                <a:ln w="0"/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986435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toy, vector graphics, doll&#10;&#10;Description automatically generated">
            <a:extLst>
              <a:ext uri="{FF2B5EF4-FFF2-40B4-BE49-F238E27FC236}">
                <a16:creationId xmlns:a16="http://schemas.microsoft.com/office/drawing/2014/main" id="{693602BD-13A0-49F4-82A1-3A35D402DB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4E15703-E0FE-4DB7-83FE-055788920904}"/>
              </a:ext>
            </a:extLst>
          </p:cNvPr>
          <p:cNvSpPr/>
          <p:nvPr/>
        </p:nvSpPr>
        <p:spPr>
          <a:xfrm>
            <a:off x="3484131" y="609600"/>
            <a:ext cx="5223738" cy="46166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HÃY </a:t>
            </a:r>
          </a:p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QUAN SÁT</a:t>
            </a:r>
          </a:p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CÔ</a:t>
            </a:r>
          </a:p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HƯỚNG DẪN </a:t>
            </a:r>
            <a:endParaRPr 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algn="ctr"/>
            <a:r>
              <a:rPr lang="en-US" sz="7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Nhé</a:t>
            </a:r>
            <a:r>
              <a:rPr lang="en-US" sz="7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!</a:t>
            </a:r>
            <a:endParaRPr lang="en-US" sz="72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3668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ướng dẫn tạo hì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1"/>
            <a:ext cx="12107917" cy="681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706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o.remove.bg/downloads/dcfc1b78-bbb3-4904-a2d1-eb238c72c861/Picture1-removebg-pre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92" y="-218175"/>
            <a:ext cx="11694012" cy="707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999872" y="795632"/>
            <a:ext cx="783418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B1: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Xé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B2: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Xé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B3: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B4: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Xé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endParaRPr lang="en-US" sz="2000" b="1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94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4AFD198A-ED17-4D15-B5F2-151210072F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" t="10211" r="68" b="1886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58939" y="695112"/>
            <a:ext cx="5801244" cy="33547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THAM </a:t>
            </a:r>
            <a:r>
              <a:rPr lang="en-US" sz="6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KHẢO</a:t>
            </a:r>
          </a:p>
          <a:p>
            <a:pPr algn="ctr"/>
            <a:r>
              <a:rPr lang="en-US" sz="6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SẢN PHẨM</a:t>
            </a:r>
          </a:p>
          <a:p>
            <a:pPr algn="ctr"/>
            <a:r>
              <a:rPr lang="en-US" sz="8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Sau</a:t>
            </a:r>
          </a:p>
        </p:txBody>
      </p:sp>
    </p:spTree>
    <p:extLst>
      <p:ext uri="{BB962C8B-B14F-4D97-AF65-F5344CB8AC3E}">
        <p14:creationId xmlns:p14="http://schemas.microsoft.com/office/powerpoint/2010/main" val="26203786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5183" t="2043" b="901"/>
          <a:stretch/>
        </p:blipFill>
        <p:spPr>
          <a:xfrm>
            <a:off x="1978046" y="-9091"/>
            <a:ext cx="8311298" cy="677150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975108" y="1807689"/>
            <a:ext cx="5801244" cy="166199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SẢN</a:t>
            </a:r>
          </a:p>
          <a:p>
            <a:pPr algn="ctr"/>
            <a:r>
              <a:rPr lang="en-US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PHẨM</a:t>
            </a:r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8210026" y="1807689"/>
            <a:ext cx="580124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THAM</a:t>
            </a:r>
          </a:p>
          <a:p>
            <a:pPr algn="ctr"/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KHẢO</a:t>
            </a:r>
            <a:endParaRPr lang="en-US" sz="4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75075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hông có mô tả ảnh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26" r="13379" b="1226"/>
          <a:stretch/>
        </p:blipFill>
        <p:spPr bwMode="auto">
          <a:xfrm>
            <a:off x="1837228" y="256063"/>
            <a:ext cx="9251185" cy="648174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044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8517" y="590117"/>
            <a:ext cx="8272337" cy="57189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448519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3" y="478508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48509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6" action="ppaction://hlinksldjump"/>
          </p:cNvPr>
          <p:cNvSpPr/>
          <p:nvPr/>
        </p:nvSpPr>
        <p:spPr>
          <a:xfrm>
            <a:off x="857805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7" action="ppaction://hlinksldjump"/>
          </p:cNvPr>
          <p:cNvSpPr/>
          <p:nvPr/>
        </p:nvSpPr>
        <p:spPr>
          <a:xfrm>
            <a:off x="2355722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8" action="ppaction://hlinksldjump"/>
          </p:cNvPr>
          <p:cNvSpPr/>
          <p:nvPr/>
        </p:nvSpPr>
        <p:spPr>
          <a:xfrm>
            <a:off x="3853638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9" action="ppaction://hlinksldjump"/>
          </p:cNvPr>
          <p:cNvSpPr/>
          <p:nvPr/>
        </p:nvSpPr>
        <p:spPr>
          <a:xfrm>
            <a:off x="858563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10" action="ppaction://hlinksldjump"/>
          </p:cNvPr>
          <p:cNvSpPr/>
          <p:nvPr/>
        </p:nvSpPr>
        <p:spPr>
          <a:xfrm>
            <a:off x="2356480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ounded Rectangle 36">
            <a:hlinkClick r:id="rId11" action="ppaction://hlinksldjump"/>
          </p:cNvPr>
          <p:cNvSpPr/>
          <p:nvPr/>
        </p:nvSpPr>
        <p:spPr>
          <a:xfrm>
            <a:off x="3854396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Rounded Rectangle 37">
            <a:hlinkClick r:id="rId12" action="ppaction://hlinksldjump"/>
          </p:cNvPr>
          <p:cNvSpPr/>
          <p:nvPr/>
        </p:nvSpPr>
        <p:spPr>
          <a:xfrm>
            <a:off x="859321" y="5279122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Rounded Rectangle 38">
            <a:hlinkClick r:id="rId13" action="ppaction://hlinksldjump"/>
          </p:cNvPr>
          <p:cNvSpPr/>
          <p:nvPr/>
        </p:nvSpPr>
        <p:spPr>
          <a:xfrm>
            <a:off x="2357238" y="5279122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Rounded Rectangle 39">
            <a:hlinkClick r:id="rId14" action="ppaction://hlinksldjump"/>
          </p:cNvPr>
          <p:cNvSpPr/>
          <p:nvPr/>
        </p:nvSpPr>
        <p:spPr>
          <a:xfrm>
            <a:off x="3855154" y="5279122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02426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99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0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2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854" y="294290"/>
            <a:ext cx="11262836" cy="63219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2784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toy, vector graphics, doll&#10;&#10;Description automatically generated">
            <a:extLst>
              <a:ext uri="{FF2B5EF4-FFF2-40B4-BE49-F238E27FC236}">
                <a16:creationId xmlns:a16="http://schemas.microsoft.com/office/drawing/2014/main" id="{693602BD-13A0-49F4-82A1-3A35D402DB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1945" y="919153"/>
            <a:ext cx="4634572" cy="358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18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id="{89B8EE17-C2DB-446F-8194-381EF581EB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9" b="14167"/>
          <a:stretch/>
        </p:blipFill>
        <p:spPr>
          <a:xfrm>
            <a:off x="403654" y="0"/>
            <a:ext cx="11598876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C99CA90-7060-4A9F-B84B-92CD4D9D7138}"/>
              </a:ext>
            </a:extLst>
          </p:cNvPr>
          <p:cNvSpPr/>
          <p:nvPr/>
        </p:nvSpPr>
        <p:spPr bwMode="auto">
          <a:xfrm>
            <a:off x="3926275" y="1411826"/>
            <a:ext cx="3491642" cy="3205466"/>
          </a:xfrm>
          <a:prstGeom prst="rect">
            <a:avLst/>
          </a:prstGeom>
          <a:noFill/>
        </p:spPr>
        <p:txBody>
          <a:bodyPr wrap="square">
            <a:prstTxWarp prst="textCanUp">
              <a:avLst/>
            </a:prstTxWarp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endParaRPr lang="en-US" sz="1600" b="1" dirty="0">
              <a:ln w="50800"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500" b="1" dirty="0" smtClean="0">
                <a:ln w="5080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  <a:p>
            <a:pPr algn="ctr">
              <a:defRPr/>
            </a:pPr>
            <a:r>
              <a:rPr lang="en-US" sz="500" b="1" dirty="0" smtClean="0">
                <a:ln w="5080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 TẠO</a:t>
            </a:r>
            <a:endParaRPr lang="en-US" sz="500" b="1" dirty="0">
              <a:ln w="5080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500" b="1" dirty="0">
                <a:ln w="50800"/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B782B44-C7E9-4008-988E-3836994F69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44" t="-1" r="43587" b="57406"/>
          <a:stretch/>
        </p:blipFill>
        <p:spPr>
          <a:xfrm>
            <a:off x="1864348" y="4720817"/>
            <a:ext cx="1287569" cy="18763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8923" r="2124"/>
          <a:stretch/>
        </p:blipFill>
        <p:spPr>
          <a:xfrm>
            <a:off x="3151917" y="3996678"/>
            <a:ext cx="6013103" cy="2339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5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1F2C7200-9E6B-4F3D-934A-F2184E98AD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3361" r="13333" b="-3361"/>
          <a:stretch/>
        </p:blipFill>
        <p:spPr>
          <a:xfrm>
            <a:off x="1046205" y="13855"/>
            <a:ext cx="10330249" cy="7072745"/>
          </a:xfrm>
          <a:prstGeom prst="rect">
            <a:avLst/>
          </a:prstGeom>
        </p:spPr>
      </p:pic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B782B44-C7E9-4008-988E-3836994F69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59" t="-1" r="20582" b="58921"/>
          <a:stretch/>
        </p:blipFill>
        <p:spPr>
          <a:xfrm>
            <a:off x="5074508" y="621957"/>
            <a:ext cx="1729946" cy="189882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4CCDEBA-311D-4B7B-9351-378B5278F7DF}"/>
              </a:ext>
            </a:extLst>
          </p:cNvPr>
          <p:cNvSpPr/>
          <p:nvPr/>
        </p:nvSpPr>
        <p:spPr>
          <a:xfrm>
            <a:off x="3632888" y="2905898"/>
            <a:ext cx="6830409" cy="31393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 algn="ctr">
              <a:defRPr/>
            </a:pPr>
            <a:r>
              <a:rPr lang="en-US" sz="7200" b="1" dirty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Greek Diner Inline TT" panose="020B0500000000000000" pitchFamily="34" charset="0"/>
                <a:cs typeface="Times New Roman" pitchFamily="18" charset="0"/>
              </a:rPr>
              <a:t>PHÂN TÍCH </a:t>
            </a:r>
          </a:p>
          <a:p>
            <a:pPr lvl="1" algn="ctr">
              <a:defRPr/>
            </a:pPr>
            <a:r>
              <a:rPr lang="en-US" sz="7200" b="1" dirty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Greek Diner Inline TT" panose="020B0500000000000000" pitchFamily="34" charset="0"/>
                <a:cs typeface="Times New Roman" pitchFamily="18" charset="0"/>
              </a:rPr>
              <a:t>ĐÁNH GIÁ</a:t>
            </a:r>
          </a:p>
          <a:p>
            <a:pPr algn="ctr">
              <a:defRPr/>
            </a:pPr>
            <a:r>
              <a:rPr lang="en-US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5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711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toy, vector graphics, doll&#10;&#10;Description automatically generated">
            <a:extLst>
              <a:ext uri="{FF2B5EF4-FFF2-40B4-BE49-F238E27FC236}">
                <a16:creationId xmlns:a16="http://schemas.microsoft.com/office/drawing/2014/main" id="{693602BD-13A0-49F4-82A1-3A35D402DB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0880" y="1094705"/>
            <a:ext cx="5070239" cy="43175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09043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Big Family Standing Background Of Home Stock Illustration - Download Image  Now - Large Family, Adult, Backgrounds - iSt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094" y="1221988"/>
            <a:ext cx="5829300" cy="388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255" y="766391"/>
            <a:ext cx="11393490" cy="53252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Content Placeholder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B782B44-C7E9-4008-988E-3836994F693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88" t="-1" r="-3771" b="57614"/>
          <a:stretch/>
        </p:blipFill>
        <p:spPr>
          <a:xfrm>
            <a:off x="2049568" y="2075935"/>
            <a:ext cx="3299918" cy="37152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30638" t="3424" r="23167" b="86126"/>
          <a:stretch/>
        </p:blipFill>
        <p:spPr>
          <a:xfrm>
            <a:off x="3884612" y="49699"/>
            <a:ext cx="5552303" cy="71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991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76386" cy="68555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847" y="1818709"/>
            <a:ext cx="3801005" cy="266737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80241" y="1310878"/>
            <a:ext cx="354937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Bức</a:t>
            </a:r>
            <a:r>
              <a:rPr lang="en-US" sz="20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2000" b="1" cap="none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tranh</a:t>
            </a:r>
            <a:r>
              <a:rPr lang="en-US" sz="2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20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vẽ</a:t>
            </a:r>
            <a:r>
              <a:rPr lang="en-US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20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nội</a:t>
            </a:r>
            <a:r>
              <a:rPr lang="en-US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dung </a:t>
            </a:r>
            <a:r>
              <a:rPr lang="en-US" sz="20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gì</a:t>
            </a:r>
            <a:r>
              <a:rPr lang="en-US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? </a:t>
            </a:r>
          </a:p>
          <a:p>
            <a:pPr algn="ctr"/>
            <a:r>
              <a:rPr lang="en-US" sz="20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</a:t>
            </a:r>
            <a:r>
              <a:rPr lang="en-US" sz="20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hất</a:t>
            </a:r>
            <a:r>
              <a:rPr lang="en-US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20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liệu</a:t>
            </a:r>
            <a:r>
              <a:rPr lang="en-US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20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và</a:t>
            </a:r>
            <a:r>
              <a:rPr lang="en-US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20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</a:t>
            </a:r>
            <a:r>
              <a:rPr lang="en-US" sz="20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àu</a:t>
            </a:r>
            <a:r>
              <a:rPr lang="en-US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20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sắc</a:t>
            </a:r>
            <a:r>
              <a:rPr lang="en-US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</a:p>
          <a:p>
            <a:pPr algn="ctr"/>
            <a:r>
              <a:rPr lang="en-US" sz="20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của</a:t>
            </a:r>
            <a:r>
              <a:rPr lang="en-US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20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bức</a:t>
            </a:r>
            <a:r>
              <a:rPr lang="en-US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en-US" sz="2000" b="1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tranh</a:t>
            </a:r>
            <a:r>
              <a:rPr lang="en-US" sz="2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266927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artoon children with books in front of green chalkboard blackboard.  students with backpack. | CanSt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30"/>
          <a:stretch/>
        </p:blipFill>
        <p:spPr bwMode="auto">
          <a:xfrm>
            <a:off x="766665" y="123567"/>
            <a:ext cx="10634504" cy="6586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112984" y="1138535"/>
            <a:ext cx="6449201" cy="298543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CHUẨN BỊ</a:t>
            </a:r>
          </a:p>
          <a:p>
            <a:pPr algn="ctr"/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sz="36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92D05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DCADCB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DCADCB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DCADCB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DCADCB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DCADCB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DCADCB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DCADCB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DCADCB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DCADCB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DCADCB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DCADCB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DCADCB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DCADCB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DCADCB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DCADCB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DCADCB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DCADCB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36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DCADCB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66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DCADCB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04492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TextBox 6"/>
          <p:cNvSpPr txBox="1"/>
          <p:nvPr/>
        </p:nvSpPr>
        <p:spPr>
          <a:xfrm>
            <a:off x="4871864" y="1340769"/>
            <a:ext cx="4896544" cy="3039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vi-VN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CHÀO VÀ HẸN GẶP LẠI CÁC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  <a:r>
              <a:rPr lang="vi-V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Heart 7"/>
          <p:cNvSpPr/>
          <p:nvPr/>
        </p:nvSpPr>
        <p:spPr>
          <a:xfrm>
            <a:off x="5015880" y="3751536"/>
            <a:ext cx="720080" cy="522808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art 8"/>
          <p:cNvSpPr/>
          <p:nvPr/>
        </p:nvSpPr>
        <p:spPr>
          <a:xfrm>
            <a:off x="6439419" y="3861048"/>
            <a:ext cx="720080" cy="522808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eart 9"/>
          <p:cNvSpPr/>
          <p:nvPr/>
        </p:nvSpPr>
        <p:spPr>
          <a:xfrm>
            <a:off x="8006974" y="3888618"/>
            <a:ext cx="720080" cy="522808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715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Chương</a:t>
            </a:r>
            <a:r>
              <a:rPr lang="en-US" sz="4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4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4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4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4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4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4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4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uLnTx/>
                <a:uFillTx/>
                <a:latin typeface="+mj-lt"/>
              </a:rPr>
              <a:t>A. </a:t>
            </a:r>
            <a:r>
              <a:rPr lang="en-US" sz="2800" b="1" noProof="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845238"/>
            <a:ext cx="4906798" cy="8791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j-lt"/>
              </a:rPr>
              <a:t>B. </a:t>
            </a:r>
            <a:r>
              <a:rPr lang="en-US" sz="2400" b="1" noProof="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uLnTx/>
                <a:uFillTx/>
                <a:latin typeface="+mj-lt"/>
              </a:rPr>
              <a:t>C. </a:t>
            </a:r>
            <a:r>
              <a:rPr lang="en-US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j-lt"/>
              </a:rPr>
              <a:t>D. </a:t>
            </a:r>
            <a:r>
              <a:rPr lang="en-US" sz="24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197482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1"/>
            <a:ext cx="804742" cy="707197"/>
          </a:xfrm>
          <a:prstGeom prst="rect">
            <a:avLst/>
          </a:prstGeom>
        </p:spPr>
      </p:pic>
      <p:sp>
        <p:nvSpPr>
          <p:cNvPr id="57" name="Cloud 56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61978" y="6521824"/>
            <a:ext cx="172692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62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44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4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4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tầng</a:t>
            </a:r>
            <a:r>
              <a:rPr lang="en-US" sz="4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4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4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4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tx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lang="en-US" sz="3200" noProof="0" dirty="0" err="1" smtClean="0">
                <a:solidFill>
                  <a:srgbClr val="00B0F0"/>
                </a:solidFill>
                <a:latin typeface="Arial" panose="020B0604020202020204" pitchFamily="34" charset="0"/>
              </a:rPr>
              <a:t>Trường</a:t>
            </a:r>
            <a:r>
              <a:rPr lang="en-US" sz="3200" noProof="0" dirty="0" smtClean="0">
                <a:solidFill>
                  <a:srgbClr val="00B0F0"/>
                </a:solidFill>
                <a:latin typeface="Arial" panose="020B0604020202020204" pitchFamily="34" charset="0"/>
              </a:rPr>
              <a:t> </a:t>
            </a:r>
            <a:r>
              <a:rPr lang="en-US" sz="3200" noProof="0" dirty="0" err="1" smtClean="0">
                <a:solidFill>
                  <a:srgbClr val="00B0F0"/>
                </a:solidFill>
                <a:latin typeface="Arial" panose="020B0604020202020204" pitchFamily="34" charset="0"/>
              </a:rPr>
              <a:t>em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rgbClr val="E9AAD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rgbClr val="E9AAD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tx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lang="en-US" sz="3200" noProof="0" dirty="0" err="1" smtClean="0">
                <a:solidFill>
                  <a:srgbClr val="00B0F0"/>
                </a:solidFill>
                <a:latin typeface="Arial" panose="020B0604020202020204" pitchFamily="34" charset="0"/>
              </a:rPr>
              <a:t>Đô</a:t>
            </a:r>
            <a:r>
              <a:rPr lang="en-US" sz="3200" noProof="0" dirty="0" smtClean="0">
                <a:solidFill>
                  <a:srgbClr val="00B0F0"/>
                </a:solidFill>
                <a:latin typeface="Arial" panose="020B0604020202020204" pitchFamily="34" charset="0"/>
              </a:rPr>
              <a:t> </a:t>
            </a:r>
            <a:r>
              <a:rPr lang="en-US" sz="3200" noProof="0" dirty="0" err="1" smtClean="0">
                <a:solidFill>
                  <a:srgbClr val="00B0F0"/>
                </a:solidFill>
                <a:latin typeface="Arial" panose="020B0604020202020204" pitchFamily="34" charset="0"/>
              </a:rPr>
              <a:t>thị</a:t>
            </a:r>
            <a:r>
              <a:rPr lang="en-US" sz="3200" noProof="0" dirty="0" smtClean="0">
                <a:solidFill>
                  <a:srgbClr val="00B0F0"/>
                </a:solidFill>
                <a:latin typeface="Arial" panose="020B0604020202020204" pitchFamily="34" charset="0"/>
              </a:rPr>
              <a:t> </a:t>
            </a:r>
            <a:r>
              <a:rPr lang="en-US" sz="3200" noProof="0" dirty="0" err="1" smtClean="0">
                <a:solidFill>
                  <a:srgbClr val="00B0F0"/>
                </a:solidFill>
                <a:latin typeface="Arial" panose="020B0604020202020204" pitchFamily="34" charset="0"/>
              </a:rPr>
              <a:t>ngày</a:t>
            </a:r>
            <a:r>
              <a:rPr lang="en-US" sz="3200" noProof="0" dirty="0" smtClean="0">
                <a:solidFill>
                  <a:srgbClr val="00B0F0"/>
                </a:solidFill>
                <a:latin typeface="Arial" panose="020B0604020202020204" pitchFamily="34" charset="0"/>
              </a:rPr>
              <a:t> nay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tx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lang="en-US" sz="3200" dirty="0" err="1" smtClean="0">
                <a:solidFill>
                  <a:srgbClr val="00B0F0"/>
                </a:solidFill>
                <a:latin typeface="Arial" panose="020B0604020202020204" pitchFamily="34" charset="0"/>
              </a:rPr>
              <a:t>Mùa</a:t>
            </a:r>
            <a:r>
              <a:rPr lang="en-US" sz="3200" dirty="0" smtClean="0">
                <a:solidFill>
                  <a:srgbClr val="00B0F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B0F0"/>
                </a:solidFill>
                <a:latin typeface="Arial" panose="020B0604020202020204" pitchFamily="34" charset="0"/>
              </a:rPr>
              <a:t>thu</a:t>
            </a:r>
            <a:r>
              <a:rPr lang="en-US" sz="3200" dirty="0" smtClean="0">
                <a:solidFill>
                  <a:srgbClr val="00B0F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B0F0"/>
                </a:solidFill>
                <a:latin typeface="Arial" panose="020B0604020202020204" pitchFamily="34" charset="0"/>
              </a:rPr>
              <a:t>quê</a:t>
            </a:r>
            <a:r>
              <a:rPr lang="en-US" sz="3200" dirty="0" smtClean="0">
                <a:solidFill>
                  <a:srgbClr val="00B0F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B0F0"/>
                </a:solidFill>
                <a:latin typeface="Arial" panose="020B0604020202020204" pitchFamily="34" charset="0"/>
              </a:rPr>
              <a:t>em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tx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lang="en-US" sz="3200" dirty="0" err="1" smtClean="0">
                <a:solidFill>
                  <a:srgbClr val="00B0F0"/>
                </a:solidFill>
                <a:latin typeface="Arial" panose="020B0604020202020204" pitchFamily="34" charset="0"/>
              </a:rPr>
              <a:t>Khu</a:t>
            </a:r>
            <a:r>
              <a:rPr lang="en-US" sz="3200" dirty="0" smtClean="0">
                <a:solidFill>
                  <a:srgbClr val="00B0F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B0F0"/>
                </a:solidFill>
                <a:latin typeface="Arial" panose="020B0604020202020204" pitchFamily="34" charset="0"/>
              </a:rPr>
              <a:t>vườn</a:t>
            </a:r>
            <a:r>
              <a:rPr lang="en-US" sz="3200" dirty="0" smtClean="0">
                <a:solidFill>
                  <a:srgbClr val="00B0F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B0F0"/>
                </a:solidFill>
                <a:latin typeface="Arial" panose="020B0604020202020204" pitchFamily="34" charset="0"/>
              </a:rPr>
              <a:t>nhỏ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026493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6976798" y="5184360"/>
            <a:ext cx="2359211" cy="1104900"/>
          </a:xfrm>
          <a:prstGeom prst="cloud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61978" y="6521824"/>
            <a:ext cx="172692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138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05344" y="64817"/>
            <a:ext cx="10939244" cy="1566428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26726" y="1831537"/>
            <a:ext cx="4906798" cy="633139"/>
          </a:xfrm>
          <a:prstGeom prst="rect">
            <a:avLst/>
          </a:prstGeom>
          <a:solidFill>
            <a:schemeClr val="tx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lang="en-US" sz="3200" b="1" noProof="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Cây</a:t>
            </a:r>
            <a:r>
              <a:rPr lang="en-US" sz="3200" b="1" noProof="0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noProof="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trong</a:t>
            </a:r>
            <a:r>
              <a:rPr lang="en-US" sz="3200" b="1" noProof="0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noProof="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vườn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rgbClr val="E9AAD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rgbClr val="E9AAD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859728"/>
            <a:ext cx="4906798" cy="645985"/>
          </a:xfrm>
          <a:prstGeom prst="rect">
            <a:avLst/>
          </a:prstGeom>
          <a:solidFill>
            <a:schemeClr val="tx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Gia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đình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yêu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thương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26726" y="2678601"/>
            <a:ext cx="4906798" cy="628016"/>
          </a:xfrm>
          <a:prstGeom prst="rect">
            <a:avLst/>
          </a:prstGeom>
          <a:solidFill>
            <a:schemeClr val="tx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Đồ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vật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thân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quen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658154"/>
            <a:ext cx="4906798" cy="648463"/>
          </a:xfrm>
          <a:prstGeom prst="rect">
            <a:avLst/>
          </a:prstGeom>
          <a:solidFill>
            <a:schemeClr val="tx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3200" b="1" noProof="0" dirty="0">
                <a:solidFill>
                  <a:srgbClr val="FF0000"/>
                </a:solidFill>
                <a:latin typeface="Arial" panose="020B0604020202020204" pitchFamily="34" charset="0"/>
              </a:rPr>
              <a:t>N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gười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em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yêu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quý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88687" y="169393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188687" y="2676885"/>
            <a:ext cx="804536" cy="6297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381" y="247879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9802" y="1791101"/>
            <a:ext cx="804742" cy="707197"/>
          </a:xfrm>
          <a:prstGeom prst="rect">
            <a:avLst/>
          </a:prstGeom>
        </p:spPr>
      </p:pic>
      <p:sp>
        <p:nvSpPr>
          <p:cNvPr id="17" name="Cloud 16">
            <a:hlinkClick r:id="rId14" action="ppaction://hlinksldjump"/>
          </p:cNvPr>
          <p:cNvSpPr/>
          <p:nvPr/>
        </p:nvSpPr>
        <p:spPr>
          <a:xfrm>
            <a:off x="7191873" y="5753100"/>
            <a:ext cx="2359211" cy="1104900"/>
          </a:xfrm>
          <a:prstGeom prst="cloud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084484" y="6443565"/>
            <a:ext cx="172692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878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?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tx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Đỏ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rgbClr val="E9AAD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rgbClr val="E9AAD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tx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lang="en-US" sz="3200" b="1" noProof="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Vàng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tx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lang="en-US" sz="3200" b="1" noProof="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Xanh</a:t>
            </a:r>
            <a:r>
              <a:rPr lang="en-US" sz="3200" b="1" noProof="0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noProof="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lá</a:t>
            </a:r>
            <a:r>
              <a:rPr lang="en-US" sz="3200" b="1" noProof="0" dirty="0" smtClean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b="1" noProof="0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cây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tx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</a:rPr>
              <a:t>Xanh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 lam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482" y="2902112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21" y="2026493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7124944" y="5772809"/>
            <a:ext cx="2359211" cy="1104900"/>
          </a:xfrm>
          <a:prstGeom prst="cloud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61978" y="6508377"/>
            <a:ext cx="172692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86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763398" y="199869"/>
            <a:ext cx="11428602" cy="1604597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642852"/>
          </a:xfrm>
          <a:prstGeom prst="rect">
            <a:avLst/>
          </a:prstGeom>
          <a:solidFill>
            <a:schemeClr val="tx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</a:rPr>
              <a:t>V</a:t>
            </a:r>
            <a:r>
              <a:rPr lang="en-US" sz="3200" noProof="0" dirty="0" smtClean="0">
                <a:solidFill>
                  <a:srgbClr val="00B050"/>
                </a:solidFill>
                <a:latin typeface="Arial" panose="020B0604020202020204" pitchFamily="34" charset="0"/>
              </a:rPr>
              <a:t>ẽ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rgbClr val="E9AAD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rgbClr val="E9AAD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6"/>
            <a:ext cx="4906798" cy="597653"/>
          </a:xfrm>
          <a:prstGeom prst="rect">
            <a:avLst/>
          </a:prstGeom>
          <a:solidFill>
            <a:schemeClr val="tx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lang="en-US" sz="3200" dirty="0" smtClean="0">
                <a:solidFill>
                  <a:srgbClr val="00B050"/>
                </a:solidFill>
                <a:latin typeface="Arial" panose="020B0604020202020204" pitchFamily="34" charset="0"/>
              </a:rPr>
              <a:t>In </a:t>
            </a:r>
            <a:r>
              <a:rPr lang="en-US" sz="3200" dirty="0" err="1" smtClean="0">
                <a:solidFill>
                  <a:srgbClr val="00B050"/>
                </a:solidFill>
                <a:latin typeface="Arial" panose="020B0604020202020204" pitchFamily="34" charset="0"/>
              </a:rPr>
              <a:t>hình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725722"/>
            <a:ext cx="4906798" cy="584190"/>
          </a:xfrm>
          <a:prstGeom prst="rect">
            <a:avLst/>
          </a:prstGeom>
          <a:solidFill>
            <a:schemeClr val="tx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lang="en-US" sz="3200" noProof="0" dirty="0" err="1" smtClean="0">
                <a:solidFill>
                  <a:srgbClr val="00B050"/>
                </a:solidFill>
                <a:latin typeface="Arial" panose="020B0604020202020204" pitchFamily="34" charset="0"/>
              </a:rPr>
              <a:t>Xé</a:t>
            </a:r>
            <a:r>
              <a:rPr lang="en-US" sz="3200" noProof="0" dirty="0" smtClean="0">
                <a:solidFill>
                  <a:srgbClr val="00B050"/>
                </a:solidFill>
                <a:latin typeface="Arial" panose="020B0604020202020204" pitchFamily="34" charset="0"/>
              </a:rPr>
              <a:t> </a:t>
            </a:r>
            <a:r>
              <a:rPr lang="en-US" sz="3200" noProof="0" dirty="0" err="1" smtClean="0">
                <a:solidFill>
                  <a:srgbClr val="00B050"/>
                </a:solidFill>
                <a:latin typeface="Arial" panose="020B0604020202020204" pitchFamily="34" charset="0"/>
              </a:rPr>
              <a:t>dán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742840"/>
            <a:ext cx="4906798" cy="629740"/>
          </a:xfrm>
          <a:prstGeom prst="rect">
            <a:avLst/>
          </a:prstGeom>
          <a:solidFill>
            <a:schemeClr val="tx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lang="en-US" sz="3200" dirty="0" err="1" smtClean="0">
                <a:solidFill>
                  <a:srgbClr val="00B050"/>
                </a:solidFill>
                <a:latin typeface="Arial" panose="020B0604020202020204" pitchFamily="34" charset="0"/>
              </a:rPr>
              <a:t>Nặn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482" y="1884139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3075" y="2694347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694347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03927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768162" y="5491064"/>
            <a:ext cx="2359211" cy="1104900"/>
          </a:xfrm>
          <a:prstGeom prst="cloud">
            <a:avLst/>
          </a:prstGeom>
          <a:solidFill>
            <a:srgbClr val="E9AAD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361978" y="6521824"/>
            <a:ext cx="172692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97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908137" y="42069"/>
            <a:ext cx="10526728" cy="1394039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60554" y="1549452"/>
            <a:ext cx="4906798" cy="669668"/>
          </a:xfrm>
          <a:prstGeom prst="rect">
            <a:avLst/>
          </a:prstGeom>
          <a:solidFill>
            <a:schemeClr val="tx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lang="en-US" sz="3200" noProof="0" dirty="0" err="1">
                <a:solidFill>
                  <a:srgbClr val="00B0F0"/>
                </a:solidFill>
                <a:latin typeface="Arial" panose="020B0604020202020204" pitchFamily="34" charset="0"/>
              </a:rPr>
              <a:t>Đá</a:t>
            </a:r>
            <a:r>
              <a:rPr lang="en-US" sz="3200" noProof="0" dirty="0">
                <a:solidFill>
                  <a:srgbClr val="00B0F0"/>
                </a:solidFill>
                <a:latin typeface="Arial" panose="020B0604020202020204" pitchFamily="34" charset="0"/>
              </a:rPr>
              <a:t>, </a:t>
            </a:r>
            <a:r>
              <a:rPr lang="en-US" sz="3200" noProof="0" dirty="0" err="1">
                <a:solidFill>
                  <a:srgbClr val="00B0F0"/>
                </a:solidFill>
                <a:latin typeface="Arial" panose="020B0604020202020204" pitchFamily="34" charset="0"/>
              </a:rPr>
              <a:t>sỏi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80949" y="1553641"/>
            <a:ext cx="4906798" cy="669668"/>
          </a:xfrm>
          <a:prstGeom prst="rect">
            <a:avLst/>
          </a:prstGeom>
          <a:solidFill>
            <a:schemeClr val="tx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lang="en-US" sz="3200" dirty="0" err="1">
                <a:solidFill>
                  <a:srgbClr val="00B0F0"/>
                </a:solidFill>
                <a:latin typeface="Arial" panose="020B0604020202020204" pitchFamily="34" charset="0"/>
              </a:rPr>
              <a:t>Vải</a:t>
            </a:r>
            <a:r>
              <a:rPr lang="en-US" sz="3200" dirty="0">
                <a:solidFill>
                  <a:srgbClr val="00B0F0"/>
                </a:solidFill>
                <a:latin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B0F0"/>
                </a:solidFill>
                <a:latin typeface="Arial" panose="020B0604020202020204" pitchFamily="34" charset="0"/>
              </a:rPr>
              <a:t>len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60554" y="2438624"/>
            <a:ext cx="4906798" cy="669668"/>
          </a:xfrm>
          <a:prstGeom prst="rect">
            <a:avLst/>
          </a:prstGeom>
          <a:solidFill>
            <a:schemeClr val="tx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lang="en-US" sz="3200" noProof="0" dirty="0" err="1">
                <a:solidFill>
                  <a:srgbClr val="00B0F0"/>
                </a:solidFill>
                <a:latin typeface="Arial" panose="020B0604020202020204" pitchFamily="34" charset="0"/>
              </a:rPr>
              <a:t>Màu</a:t>
            </a:r>
            <a:r>
              <a:rPr lang="en-US" sz="3200" noProof="0" dirty="0">
                <a:solidFill>
                  <a:srgbClr val="00B0F0"/>
                </a:solidFill>
                <a:latin typeface="Arial" panose="020B0604020202020204" pitchFamily="34" charset="0"/>
              </a:rPr>
              <a:t> </a:t>
            </a:r>
            <a:r>
              <a:rPr lang="en-US" sz="3200" noProof="0" dirty="0" err="1">
                <a:solidFill>
                  <a:srgbClr val="00B0F0"/>
                </a:solidFill>
                <a:latin typeface="Arial" panose="020B0604020202020204" pitchFamily="34" charset="0"/>
              </a:rPr>
              <a:t>vẽ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80949" y="2442813"/>
            <a:ext cx="4906798" cy="669668"/>
          </a:xfrm>
          <a:prstGeom prst="rect">
            <a:avLst/>
          </a:prstGeom>
          <a:solidFill>
            <a:schemeClr val="tx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lang="en-US" sz="3200" dirty="0" err="1">
                <a:solidFill>
                  <a:srgbClr val="00B0F0"/>
                </a:solidFill>
                <a:latin typeface="Arial" panose="020B0604020202020204" pitchFamily="34" charset="0"/>
              </a:rPr>
              <a:t>Giấy</a:t>
            </a:r>
            <a:r>
              <a:rPr lang="en-US" sz="3200" dirty="0">
                <a:solidFill>
                  <a:srgbClr val="00B0F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latin typeface="Arial" panose="020B0604020202020204" pitchFamily="34" charset="0"/>
              </a:rPr>
              <a:t>màu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630" y="1574928"/>
            <a:ext cx="805722" cy="615146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948" y="2502218"/>
            <a:ext cx="732404" cy="55917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3005" y="2515287"/>
            <a:ext cx="804742" cy="55931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5155" y="1626599"/>
            <a:ext cx="732592" cy="559313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4797384" y="5369882"/>
            <a:ext cx="2359211" cy="1104900"/>
          </a:xfrm>
          <a:prstGeom prst="cloud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61978" y="6562165"/>
            <a:ext cx="172692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9" name="Picture 3" descr="C:\Users\admin\Desktop\7fae0873aa9e58c0018f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8" t="8372" r="10944" b="5774"/>
          <a:stretch>
            <a:fillRect/>
          </a:stretch>
        </p:blipFill>
        <p:spPr bwMode="auto">
          <a:xfrm>
            <a:off x="1160553" y="3277601"/>
            <a:ext cx="2790661" cy="334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764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969</TotalTime>
  <Words>721</Words>
  <Application>Microsoft Office PowerPoint</Application>
  <PresentationFormat>Widescreen</PresentationFormat>
  <Paragraphs>164</Paragraphs>
  <Slides>38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60" baseType="lpstr">
      <vt:lpstr>Times New Roman</vt:lpstr>
      <vt:lpstr>Aachen</vt:lpstr>
      <vt:lpstr>Century Gothic</vt:lpstr>
      <vt:lpstr>Arial</vt:lpstr>
      <vt:lpstr>#9Slide03 IcielUni Sans Heavy</vt:lpstr>
      <vt:lpstr>Glyphics</vt:lpstr>
      <vt:lpstr>Oswald Light</vt:lpstr>
      <vt:lpstr>Aharoni</vt:lpstr>
      <vt:lpstr>Calibri</vt:lpstr>
      <vt:lpstr>Wingdings 3</vt:lpstr>
      <vt:lpstr>幼圆</vt:lpstr>
      <vt:lpstr>ISOCP3</vt:lpstr>
      <vt:lpstr>iCiel Pony</vt:lpstr>
      <vt:lpstr>Zilla Slab Light</vt:lpstr>
      <vt:lpstr>Greek Diner Inline TT</vt:lpstr>
      <vt:lpstr>MYuppy-KR-Bold-DDC</vt:lpstr>
      <vt:lpstr>Tahoma</vt:lpstr>
      <vt:lpstr>Fira Sans Extra Condensed Medium</vt:lpstr>
      <vt:lpstr>Algerian</vt:lpstr>
      <vt:lpstr>Bahnschrift SemiLight Condensed</vt:lpstr>
      <vt:lpstr>宋体</vt:lpstr>
      <vt:lpstr>Slice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PC</cp:lastModifiedBy>
  <cp:revision>140</cp:revision>
  <dcterms:created xsi:type="dcterms:W3CDTF">2018-05-10T00:06:18Z</dcterms:created>
  <dcterms:modified xsi:type="dcterms:W3CDTF">2023-08-28T15:19:18Z</dcterms:modified>
</cp:coreProperties>
</file>