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5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48" r:id="rId21"/>
    <p:sldId id="350" r:id="rId22"/>
    <p:sldId id="351" r:id="rId23"/>
    <p:sldId id="352" r:id="rId24"/>
    <p:sldId id="361" r:id="rId25"/>
    <p:sldId id="354" r:id="rId26"/>
    <p:sldId id="355" r:id="rId27"/>
    <p:sldId id="349" r:id="rId28"/>
    <p:sldId id="346" r:id="rId29"/>
    <p:sldId id="356" r:id="rId30"/>
    <p:sldId id="327" r:id="rId31"/>
    <p:sldId id="357" r:id="rId32"/>
    <p:sldId id="358" r:id="rId33"/>
    <p:sldId id="359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9" d="100"/>
          <a:sy n="69" d="100"/>
        </p:scale>
        <p:origin x="1218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2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46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0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800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39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071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98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501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4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27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1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0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3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8" y="640534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2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3.png"/><Relationship Id="rId5" Type="http://schemas.openxmlformats.org/officeDocument/2006/relationships/video" Target="../media/media2.mp4"/><Relationship Id="rId10" Type="http://schemas.openxmlformats.org/officeDocument/2006/relationships/image" Target="../media/image12.png"/><Relationship Id="rId4" Type="http://schemas.microsoft.com/office/2007/relationships/media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 bwMode="auto">
          <a:xfrm>
            <a:off x="4751339" y="4500631"/>
            <a:ext cx="3909887" cy="369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79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00" kern="0">
              <a:solidFill>
                <a:srgbClr val="E6325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78065"/>
            <a:ext cx="3986568" cy="2093387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8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 smtClean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 smtClean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4392" y="2171452"/>
            <a:ext cx="6490879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4800" dirty="0" smtClean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 smtClean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6" y="6075969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5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6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46C874-965C-457E-AF8E-F6F26E1031A0}"/>
              </a:ext>
            </a:extLst>
          </p:cNvPr>
          <p:cNvCxnSpPr/>
          <p:nvPr/>
        </p:nvCxnSpPr>
        <p:spPr>
          <a:xfrm>
            <a:off x="2286000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1963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17" y="2943224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00675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76200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adena" pitchFamily="2" charset="0"/>
              </a:rPr>
              <a:t>Vẽ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ngôi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từ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những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và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màu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cơ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bản</a:t>
            </a:r>
            <a:r>
              <a:rPr lang="en-US" sz="2800" dirty="0" smtClean="0">
                <a:latin typeface="iCiel Cadena" pitchFamily="2" charset="0"/>
              </a:rPr>
              <a:t> </a:t>
            </a:r>
            <a:endParaRPr lang="en-US" sz="2800" dirty="0">
              <a:latin typeface="iCiel Caden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5852467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9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1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6618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05720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bước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thực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iCiel Cadena" pitchFamily="2" charset="0"/>
            </a:endParaRP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62134"/>
            <a:ext cx="7527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715000"/>
            <a:ext cx="604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60">
        <p14:prism/>
      </p:transition>
    </mc:Choice>
    <mc:Fallback xmlns="">
      <p:transition spd="slow" advTm="3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43000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7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887" y="147934"/>
            <a:ext cx="7162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adena" pitchFamily="2" charset="0"/>
              </a:rPr>
              <a:t>Hoặc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tạo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ngôi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có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mái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tam </a:t>
            </a:r>
            <a:r>
              <a:rPr lang="en-US" sz="2800" dirty="0" err="1" smtClean="0">
                <a:latin typeface="iCiel Cadena" pitchFamily="2" charset="0"/>
              </a:rPr>
              <a:t>giác</a:t>
            </a:r>
            <a:r>
              <a:rPr lang="en-US" sz="2800" dirty="0" smtClean="0"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 smtClean="0">
                <a:latin typeface="iCiel Cadena" pitchFamily="2" charset="0"/>
              </a:rPr>
              <a:t>và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các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cơ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bản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kiểu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khác</a:t>
            </a:r>
            <a:r>
              <a:rPr lang="en-US" sz="2800" dirty="0" smtClean="0">
                <a:latin typeface="iCiel Cadena" pitchFamily="2" charset="0"/>
              </a:rPr>
              <a:t> </a:t>
            </a:r>
            <a:endParaRPr lang="en-US" sz="2800" dirty="0"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963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iCiel Cadena" pitchFamily="2" charset="0"/>
              </a:rPr>
              <a:t>Bước</a:t>
            </a:r>
            <a:r>
              <a:rPr lang="en-US" sz="2000" dirty="0" smtClean="0">
                <a:latin typeface="iCiel Cadena" pitchFamily="2" charset="0"/>
              </a:rPr>
              <a:t> 1 </a:t>
            </a:r>
            <a:endParaRPr lang="en-US" sz="2000" dirty="0">
              <a:latin typeface="iCiel Caden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088" y="617220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iCiel Cadena" pitchFamily="2" charset="0"/>
              </a:rPr>
              <a:t>Bước</a:t>
            </a:r>
            <a:r>
              <a:rPr lang="en-US" sz="2200" dirty="0" smtClean="0">
                <a:latin typeface="iCiel Cadena" pitchFamily="2" charset="0"/>
              </a:rPr>
              <a:t> 3 </a:t>
            </a:r>
            <a:endParaRPr lang="en-US" sz="2200" dirty="0">
              <a:latin typeface="iCiel Caden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972" y="5638469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iCiel Cadena" pitchFamily="2" charset="0"/>
              </a:rPr>
              <a:t>Bước</a:t>
            </a:r>
            <a:r>
              <a:rPr lang="en-US" sz="2200" dirty="0" smtClean="0">
                <a:latin typeface="iCiel Cadena" pitchFamily="2" charset="0"/>
              </a:rPr>
              <a:t> 2 </a:t>
            </a:r>
            <a:endParaRPr lang="en-US" sz="22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0"/>
            <a:ext cx="757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để có thêm ý tưởng </a:t>
            </a:r>
            <a:endParaRPr lang="vi-VN" sz="4400" dirty="0" smtClean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507" y="5933470"/>
            <a:ext cx="5404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Khu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” 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B05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4" y="5933470"/>
            <a:ext cx="614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Tòa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Bitexco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 ” –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B050"/>
              </a:solidFill>
              <a:latin typeface="iCiel Cadena" pitchFamily="2" charset="0"/>
            </a:endParaRP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33995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 ý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996761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154" y="685800"/>
            <a:ext cx="5181227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1 </a:t>
            </a: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585" y="2897814"/>
            <a:ext cx="7865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giá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0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4" y="293533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933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hộp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bìa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giấy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nhiều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chất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liệu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vi-VN" sz="3600" dirty="0" smtClean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6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09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7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9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6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2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CHÀO </a:t>
            </a:r>
            <a:endParaRPr lang="en-US" sz="4800" b="1" dirty="0" smtClean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0" y="805752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20" y="2438413"/>
            <a:ext cx="74675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7200" dirty="0" smtClean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7200" dirty="0" smtClean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“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”</a:t>
            </a:r>
            <a:endParaRPr lang="en-US" sz="6000" dirty="0">
              <a:solidFill>
                <a:schemeClr val="accent6">
                  <a:lumMod val="90000"/>
                  <a:lumOff val="1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3471" y="-1066800"/>
            <a:ext cx="609600" cy="609600"/>
          </a:xfrm>
          <a:prstGeom prst="rect">
            <a:avLst/>
          </a:prstGeom>
        </p:spPr>
      </p:pic>
      <p:pic>
        <p:nvPicPr>
          <p:cNvPr id="4" name="YouCut_20201015_205022045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"/>
            <a:ext cx="9144000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3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1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3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9" y="396240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7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022" y="1142999"/>
            <a:ext cx="5427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en-US" sz="32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1104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4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6" y="3962404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24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chung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cư</a:t>
            </a:r>
            <a:r>
              <a:rPr lang="en-US" dirty="0" smtClean="0">
                <a:latin typeface="iCiel Cadena" pitchFamily="2" charset="0"/>
              </a:rPr>
              <a:t> ở TP HCM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96000" y="6412468"/>
            <a:ext cx="15135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ở </a:t>
            </a:r>
            <a:r>
              <a:rPr lang="en-US" dirty="0" err="1" smtClean="0">
                <a:latin typeface="iCiel Cadena" pitchFamily="2" charset="0"/>
              </a:rPr>
              <a:t>Hội</a:t>
            </a:r>
            <a:r>
              <a:rPr lang="en-US" dirty="0" smtClean="0">
                <a:latin typeface="iCiel Cadena" pitchFamily="2" charset="0"/>
              </a:rPr>
              <a:t> An 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0614" y="6412468"/>
            <a:ext cx="284488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dân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tộc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Tày</a:t>
            </a:r>
            <a:r>
              <a:rPr lang="en-US" dirty="0" smtClean="0">
                <a:latin typeface="iCiel Cadena" pitchFamily="2" charset="0"/>
              </a:rPr>
              <a:t>- </a:t>
            </a:r>
            <a:r>
              <a:rPr lang="en-US" dirty="0" err="1" smtClean="0">
                <a:latin typeface="iCiel Cadena" pitchFamily="2" charset="0"/>
              </a:rPr>
              <a:t>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Giang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9268" y="3352798"/>
            <a:ext cx="34865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ở </a:t>
            </a:r>
            <a:r>
              <a:rPr lang="en-US" dirty="0" err="1" smtClean="0">
                <a:latin typeface="iCiel Cadena" pitchFamily="2" charset="0"/>
              </a:rPr>
              <a:t>làng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Tiêu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Thượng</a:t>
            </a:r>
            <a:r>
              <a:rPr lang="en-US" dirty="0" smtClean="0">
                <a:latin typeface="iCiel Cadena" pitchFamily="2" charset="0"/>
              </a:rPr>
              <a:t>- </a:t>
            </a:r>
            <a:r>
              <a:rPr lang="en-US" dirty="0" err="1" smtClean="0">
                <a:latin typeface="iCiel Cadena" pitchFamily="2" charset="0"/>
              </a:rPr>
              <a:t>Hà</a:t>
            </a:r>
            <a:r>
              <a:rPr lang="en-US" dirty="0" smtClean="0">
                <a:latin typeface="iCiel Cadena" pitchFamily="2" charset="0"/>
              </a:rPr>
              <a:t> Nam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4600" y="4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40411" y="3810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6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6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914400" y="4191001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96542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chúng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mình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)</a:t>
              </a:r>
            </a:p>
            <a:p>
              <a:pPr algn="ctr"/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endParaRPr lang="en-US" sz="2000" dirty="0">
                <a:solidFill>
                  <a:srgbClr val="000000"/>
                </a:solidFill>
                <a:latin typeface="iCiel Cadena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5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phố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HCM ) 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endParaRPr lang="en-US" dirty="0">
                <a:solidFill>
                  <a:srgbClr val="000000"/>
                </a:solidFill>
                <a:latin typeface="iCiel Caden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5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2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6420</TotalTime>
  <Words>378</Words>
  <Application>Microsoft Office PowerPoint</Application>
  <PresentationFormat>On-screen Show (4:3)</PresentationFormat>
  <Paragraphs>87</Paragraphs>
  <Slides>24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맑은 고딕</vt:lpstr>
      <vt:lpstr>微软雅黑</vt:lpstr>
      <vt:lpstr>宋体</vt:lpstr>
      <vt:lpstr>Arial</vt:lpstr>
      <vt:lpstr>Calibri</vt:lpstr>
      <vt:lpstr>Calibri Light</vt:lpstr>
      <vt:lpstr>等线</vt:lpstr>
      <vt:lpstr>等线 Light</vt:lpstr>
      <vt:lpstr>iCiel Cadena</vt:lpstr>
      <vt:lpstr>Times New Roman</vt:lpstr>
      <vt:lpstr>方正卡通简体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568</cp:revision>
  <dcterms:created xsi:type="dcterms:W3CDTF">2020-08-13T08:18:23Z</dcterms:created>
  <dcterms:modified xsi:type="dcterms:W3CDTF">2022-10-04T13:53:37Z</dcterms:modified>
</cp:coreProperties>
</file>