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media/audio5.wav" ContentType="audio/x-wav"/>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2"/>
  </p:notesMasterIdLst>
  <p:sldIdLst>
    <p:sldId id="289" r:id="rId2"/>
    <p:sldId id="320" r:id="rId3"/>
    <p:sldId id="395" r:id="rId4"/>
    <p:sldId id="279" r:id="rId5"/>
    <p:sldId id="322" r:id="rId6"/>
    <p:sldId id="262" r:id="rId7"/>
    <p:sldId id="364" r:id="rId8"/>
    <p:sldId id="284" r:id="rId9"/>
    <p:sldId id="365" r:id="rId10"/>
    <p:sldId id="351" r:id="rId11"/>
    <p:sldId id="367" r:id="rId12"/>
    <p:sldId id="398" r:id="rId13"/>
    <p:sldId id="264" r:id="rId14"/>
    <p:sldId id="368" r:id="rId15"/>
    <p:sldId id="369" r:id="rId16"/>
    <p:sldId id="407" r:id="rId17"/>
    <p:sldId id="397" r:id="rId18"/>
    <p:sldId id="345" r:id="rId19"/>
    <p:sldId id="267" r:id="rId20"/>
    <p:sldId id="350" r:id="rId21"/>
    <p:sldId id="401" r:id="rId22"/>
    <p:sldId id="408" r:id="rId23"/>
    <p:sldId id="371" r:id="rId24"/>
    <p:sldId id="451" r:id="rId25"/>
    <p:sldId id="391" r:id="rId26"/>
    <p:sldId id="394" r:id="rId27"/>
    <p:sldId id="393" r:id="rId28"/>
    <p:sldId id="452" r:id="rId29"/>
    <p:sldId id="349" r:id="rId30"/>
    <p:sldId id="396" r:id="rId31"/>
    <p:sldId id="356" r:id="rId32"/>
    <p:sldId id="314" r:id="rId33"/>
    <p:sldId id="346" r:id="rId34"/>
    <p:sldId id="272" r:id="rId35"/>
    <p:sldId id="338" r:id="rId36"/>
    <p:sldId id="339" r:id="rId37"/>
    <p:sldId id="326" r:id="rId38"/>
    <p:sldId id="347" r:id="rId39"/>
    <p:sldId id="274" r:id="rId40"/>
    <p:sldId id="388" r:id="rId41"/>
  </p:sldIdLst>
  <p:sldSz cx="12192000" cy="6858000"/>
  <p:notesSz cx="6858000" cy="9144000"/>
  <p:embeddedFontLst>
    <p:embeddedFont>
      <p:font typeface="VNI-Avo" panose="020B0604020202020204"/>
      <p:regular r:id="rId43"/>
      <p:bold r:id="rId44"/>
      <p:italic r:id="rId45"/>
      <p:boldItalic r:id="rId46"/>
    </p:embeddedFont>
    <p:embeddedFont>
      <p:font typeface="Arial Rounded MT Bold" panose="020F0704030504030204" pitchFamily="34" charset="0"/>
      <p:regular r:id="rId47"/>
    </p:embeddedFont>
    <p:embeddedFont>
      <p:font typeface="HP001 4 hàng 2 ô ly" panose="020B0603050302020204" pitchFamily="34" charset="0"/>
      <p:bold r:id="rId48"/>
    </p:embeddedFont>
    <p:embeddedFont>
      <p:font typeface="Calibri Light" panose="020F0302020204030204" pitchFamily="34" charset="0"/>
      <p:regular r:id="rId49"/>
      <p:italic r:id="rId50"/>
    </p:embeddedFont>
    <p:embeddedFont>
      <p:font typeface="Impact" panose="020B0806030902050204" pitchFamily="34" charset="0"/>
      <p:regular r:id="rId51"/>
    </p:embeddedFont>
    <p:embeddedFont>
      <p:font typeface="Calibri" panose="020F0502020204030204" pitchFamily="34" charset="0"/>
      <p:regular r:id="rId52"/>
      <p:bold r:id="rId53"/>
      <p:italic r:id="rId54"/>
      <p:boldItalic r:id="rId55"/>
    </p:embeddedFont>
    <p:embeddedFont>
      <p:font typeface="Gadugi" panose="020B0502040204020203" pitchFamily="34" charset="0"/>
      <p:regular r:id="rId56"/>
      <p:bold r:id="rId57"/>
    </p:embeddedFont>
    <p:embeddedFont>
      <p:font typeface="Century Gothic" panose="020B0502020202020204" pitchFamily="34" charset="0"/>
      <p:regular r:id="rId58"/>
      <p:bold r:id="rId59"/>
      <p:italic r:id="rId60"/>
      <p:boldItalic r:id="rId61"/>
    </p:embeddedFont>
    <p:embeddedFont>
      <p:font typeface="宋体" panose="02010600030101010101" pitchFamily="2" charset="-122"/>
      <p:regular r:id="rId6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566F5-3A50-4B2C-B7D7-A0E9DE7C06D7}"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6C01B-36C5-4CE1-B823-A29B7145D39E}" type="slidenum">
              <a:rPr lang="en-US" smtClean="0"/>
              <a:t>‹#›</a:t>
            </a:fld>
            <a:endParaRPr lang="en-US"/>
          </a:p>
        </p:txBody>
      </p:sp>
    </p:spTree>
    <p:extLst>
      <p:ext uri="{BB962C8B-B14F-4D97-AF65-F5344CB8AC3E}">
        <p14:creationId xmlns:p14="http://schemas.microsoft.com/office/powerpoint/2010/main" val="80016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6683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36</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p:sp>
      <p:sp>
        <p:nvSpPr>
          <p:cNvPr id="23555" name="文本占位符 2355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65442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CE81773-F6B7-4EEA-B6AE-A59ABB33BE42}" type="slidenum">
              <a:rPr lang="en-US" smtClean="0"/>
              <a:pPr/>
              <a:t>12</a:t>
            </a:fld>
            <a:endParaRPr lang="en-US"/>
          </a:p>
        </p:txBody>
      </p:sp>
    </p:spTree>
    <p:extLst>
      <p:ext uri="{BB962C8B-B14F-4D97-AF65-F5344CB8AC3E}">
        <p14:creationId xmlns:p14="http://schemas.microsoft.com/office/powerpoint/2010/main" val="298398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46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9460" name="Slide Number Placeholder 3"/>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AAF3F85-B833-4DB1-98DB-2B31C3D21B38}"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3083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9460" name="Slide Number Placeholder 3"/>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AAF3F85-B833-4DB1-98DB-2B31C3D21B38}" type="slidenum">
              <a:rPr lang="en-US">
                <a:solidFill>
                  <a:prstClr val="black"/>
                </a:solidFill>
              </a:rPr>
              <a:pPr/>
              <a:t>25</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4A4621B-D8DE-4D68-AEEB-AD548E0AEE6C}" type="slidenum">
              <a:rPr lang="en-US">
                <a:solidFill>
                  <a:prstClr val="black"/>
                </a:solidFill>
              </a:rPr>
              <a:pPr/>
              <a:t>26</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3556" name="Slide Number Placeholder 3"/>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C34E8D2-964C-4C06-A977-3AF2AAE6C6BF}" type="slidenum">
              <a:rPr lang="en-US">
                <a:solidFill>
                  <a:prstClr val="black"/>
                </a:solidFill>
              </a:rPr>
              <a:pPr/>
              <a:t>27</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916802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F915754-1D1A-4D08-B447-9325F26A5BFB}" type="datetimeFigureOut">
              <a:rPr lang="en-US"/>
              <a:pPr>
                <a:defRPr/>
              </a:pPr>
              <a:t>10/31/2023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570207-151B-474C-846D-2476495C737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359A03-A946-4BAE-9C5F-B9275D77B2D0}" type="datetimeFigureOut">
              <a:rPr lang="en-US"/>
              <a:pPr>
                <a:defRPr/>
              </a:pPr>
              <a:t>10/31/2023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452FB2-0E11-4DE2-BD52-8B28877797C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90F9192-C9EA-44D3-AE66-9E4D1EE49DCE}" type="datetimeFigureOut">
              <a:rPr lang="en-US"/>
              <a:pPr>
                <a:defRPr/>
              </a:pPr>
              <a:t>10/31/2023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C5C291-258D-4287-8B4D-BE94C1E73C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58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5741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D43A3C-F6D6-4AF4-B36B-0FA1757644B0}" type="datetimeFigureOut">
              <a:rPr lang="en-US"/>
              <a:pPr>
                <a:defRPr/>
              </a:pPr>
              <a:t>10/31/2023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DFA852-CDE1-4BDF-8409-2E09BDF377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826B368-4725-4275-B50C-76A9912F9E85}" type="datetimeFigureOut">
              <a:rPr lang="en-US"/>
              <a:pPr>
                <a:defRPr/>
              </a:pPr>
              <a:t>10/31/2023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CB8440-84E6-4D5B-886E-E225CD6DAED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D56BEDB-095E-4DDA-A434-A259F51D17A2}" type="datetimeFigureOut">
              <a:rPr lang="en-US"/>
              <a:pPr>
                <a:defRPr/>
              </a:pPr>
              <a:t>10/31/2023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C53EF7-6E1A-4746-9EE3-B31089E1F78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263C9B8-CEFF-4823-852A-B58C07C5296C}" type="datetimeFigureOut">
              <a:rPr lang="en-US"/>
              <a:pPr>
                <a:defRPr/>
              </a:pPr>
              <a:t>10/31/2023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620394F-DCA4-4650-B93A-60229E74B32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77D491B-5C33-4C93-B9AA-2CEB30A6F379}" type="datetimeFigureOut">
              <a:rPr lang="en-US"/>
              <a:pPr>
                <a:defRPr/>
              </a:pPr>
              <a:t>10/31/2023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5274F56-DC8F-4837-9D07-68D5E02CFD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24B9857-DAC6-4CEB-9FDB-7E542F27F9BF}" type="datetimeFigureOut">
              <a:rPr lang="en-US"/>
              <a:pPr>
                <a:defRPr/>
              </a:pPr>
              <a:t>10/31/2023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ECE7340-B0C7-447B-B887-06C082F63CB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2BA0C31-91AF-43D9-A145-6712D34058BE}" type="datetimeFigureOut">
              <a:rPr lang="en-US"/>
              <a:pPr>
                <a:defRPr/>
              </a:pPr>
              <a:t>10/31/2023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1BD9FB-C990-4B8B-B37A-5A9795A8253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2D38138-77D1-4B09-8020-0EE7B65F73B4}" type="datetimeFigureOut">
              <a:rPr lang="en-US"/>
              <a:pPr>
                <a:defRPr/>
              </a:pPr>
              <a:t>10/31/2023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9B600F-3904-4013-A6A3-0C20EE97179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DC70A6C1-D776-4F5A-80D4-05EB5AB06FE7}" type="datetimeFigureOut">
              <a:rPr lang="en-US"/>
              <a:pPr>
                <a:defRPr/>
              </a:pPr>
              <a:t>10/31/2023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5E736FA-E142-4389-A355-5654ED0290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7.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notesSlide" Target="../notesSlides/notesSlide5.xml"/><Relationship Id="rId7" Type="http://schemas.openxmlformats.org/officeDocument/2006/relationships/image" Target="../media/image24.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28.gif"/><Relationship Id="rId5" Type="http://schemas.openxmlformats.org/officeDocument/2006/relationships/image" Target="../media/image23.jpeg"/><Relationship Id="rId10" Type="http://schemas.openxmlformats.org/officeDocument/2006/relationships/image" Target="../media/image27.gif"/><Relationship Id="rId4" Type="http://schemas.openxmlformats.org/officeDocument/2006/relationships/image" Target="../media/image22.png"/><Relationship Id="rId9" Type="http://schemas.openxmlformats.org/officeDocument/2006/relationships/image" Target="../media/image26.gif"/></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5.gif"/><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24.gif"/><Relationship Id="rId2" Type="http://schemas.openxmlformats.org/officeDocument/2006/relationships/slideLayout" Target="../slideLayouts/slideLayout7.xml"/><Relationship Id="rId16" Type="http://schemas.openxmlformats.org/officeDocument/2006/relationships/image" Target="../media/image28.gif"/><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audio" Target="../media/audio1.wav"/><Relationship Id="rId5" Type="http://schemas.openxmlformats.org/officeDocument/2006/relationships/audio" Target="../media/audio3.wav"/><Relationship Id="rId15" Type="http://schemas.openxmlformats.org/officeDocument/2006/relationships/image" Target="../media/image27.gif"/><Relationship Id="rId10" Type="http://schemas.openxmlformats.org/officeDocument/2006/relationships/image" Target="../media/image23.jpeg"/><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image" Target="../media/image26.gif"/></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24.gif"/><Relationship Id="rId5" Type="http://schemas.openxmlformats.org/officeDocument/2006/relationships/audio" Target="../media/audio4.wav"/><Relationship Id="rId10" Type="http://schemas.openxmlformats.org/officeDocument/2006/relationships/audio" Target="../media/audio1.wav"/><Relationship Id="rId4" Type="http://schemas.openxmlformats.org/officeDocument/2006/relationships/audio" Target="../media/audio3.wav"/><Relationship Id="rId9" Type="http://schemas.openxmlformats.org/officeDocument/2006/relationships/image" Target="../media/image23.jpeg"/><Relationship Id="rId14" Type="http://schemas.openxmlformats.org/officeDocument/2006/relationships/image" Target="../media/image27.gif"/></Relationships>
</file>

<file path=ppt/slides/_rels/slide2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5.gif"/><Relationship Id="rId3" Type="http://schemas.openxmlformats.org/officeDocument/2006/relationships/notesSlide" Target="../notesSlides/notesSlide8.xml"/><Relationship Id="rId7" Type="http://schemas.openxmlformats.org/officeDocument/2006/relationships/audio" Target="../media/audio5.wav"/><Relationship Id="rId12" Type="http://schemas.openxmlformats.org/officeDocument/2006/relationships/image" Target="../media/image24.gif"/><Relationship Id="rId2" Type="http://schemas.openxmlformats.org/officeDocument/2006/relationships/slideLayout" Target="../slideLayouts/slideLayout7.xml"/><Relationship Id="rId16" Type="http://schemas.openxmlformats.org/officeDocument/2006/relationships/image" Target="../media/image28.gif"/><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audio" Target="../media/audio1.wav"/><Relationship Id="rId5" Type="http://schemas.openxmlformats.org/officeDocument/2006/relationships/audio" Target="../media/audio3.wav"/><Relationship Id="rId15" Type="http://schemas.openxmlformats.org/officeDocument/2006/relationships/image" Target="../media/image27.gif"/><Relationship Id="rId10" Type="http://schemas.openxmlformats.org/officeDocument/2006/relationships/image" Target="../media/image23.jpeg"/><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image" Target="../media/image2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a:extLst>
              <a:ext uri="{FF2B5EF4-FFF2-40B4-BE49-F238E27FC236}">
                <a16:creationId xmlns:a16="http://schemas.microsoft.com/office/drawing/2014/main" id="{FEE2FF06-6A37-94AB-935C-D2802895A201}"/>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5638800" y="28576"/>
            <a:ext cx="5029200" cy="24860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6600FF"/>
                </a:solidFill>
                <a:miter lim="800000"/>
                <a:headEnd/>
                <a:tailEnd/>
              </a14:hiddenLine>
            </a:ext>
          </a:extLst>
        </p:spPr>
      </p:pic>
      <p:pic>
        <p:nvPicPr>
          <p:cNvPr id="3075" name="Picture 5">
            <a:extLst>
              <a:ext uri="{FF2B5EF4-FFF2-40B4-BE49-F238E27FC236}">
                <a16:creationId xmlns:a16="http://schemas.microsoft.com/office/drawing/2014/main" id="{EC59DF90-A8AA-2309-0A26-3D636CDD7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187007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a:extLst>
              <a:ext uri="{FF2B5EF4-FFF2-40B4-BE49-F238E27FC236}">
                <a16:creationId xmlns:a16="http://schemas.microsoft.com/office/drawing/2014/main" id="{CF9E881D-E445-872A-F3B8-01A8158A9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905000"/>
            <a:ext cx="419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7">
            <a:extLst>
              <a:ext uri="{FF2B5EF4-FFF2-40B4-BE49-F238E27FC236}">
                <a16:creationId xmlns:a16="http://schemas.microsoft.com/office/drawing/2014/main" id="{BBDCA0A0-3F4B-991F-E99D-420A0561AAAF}"/>
              </a:ext>
            </a:extLst>
          </p:cNvPr>
          <p:cNvSpPr txBox="1">
            <a:spLocks noChangeArrowheads="1"/>
          </p:cNvSpPr>
          <p:nvPr/>
        </p:nvSpPr>
        <p:spPr bwMode="auto">
          <a:xfrm>
            <a:off x="1866900" y="207964"/>
            <a:ext cx="8229600" cy="585787"/>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75000"/>
              </a:lnSpc>
              <a:spcBef>
                <a:spcPct val="50000"/>
              </a:spcBef>
              <a:defRPr/>
            </a:pPr>
            <a:r>
              <a:rPr lang="en-US" altLang="en-US" sz="1600" dirty="0">
                <a:solidFill>
                  <a:srgbClr val="0000FF"/>
                </a:solidFill>
              </a:rPr>
              <a:t>PHÒNG GIÁO DỤC VÀ ĐÀO TẠO HUYỆN ỨNG HÒA</a:t>
            </a:r>
          </a:p>
          <a:p>
            <a:pPr algn="ctr" eaLnBrk="1" hangingPunct="1">
              <a:lnSpc>
                <a:spcPct val="75000"/>
              </a:lnSpc>
              <a:spcBef>
                <a:spcPct val="50000"/>
              </a:spcBef>
              <a:defRPr/>
            </a:pPr>
            <a:r>
              <a:rPr lang="vi-VN" altLang="en-US" sz="1600" dirty="0">
                <a:solidFill>
                  <a:srgbClr val="0000FF"/>
                </a:solidFill>
                <a:latin typeface="+mj-lt"/>
              </a:rPr>
              <a:t>TRƯỜNG TIỂU HỌC PHƯƠNG TÚ</a:t>
            </a:r>
            <a:endParaRPr lang="en-US" altLang="en-US" sz="1600" dirty="0">
              <a:solidFill>
                <a:srgbClr val="0000FF"/>
              </a:solidFill>
              <a:latin typeface="+mj-lt"/>
            </a:endParaRPr>
          </a:p>
        </p:txBody>
      </p:sp>
      <p:pic>
        <p:nvPicPr>
          <p:cNvPr id="3078" name="Picture 8">
            <a:extLst>
              <a:ext uri="{FF2B5EF4-FFF2-40B4-BE49-F238E27FC236}">
                <a16:creationId xmlns:a16="http://schemas.microsoft.com/office/drawing/2014/main" id="{35B76692-DAA5-71C9-342C-90528E2C12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4365626"/>
            <a:ext cx="25939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9">
            <a:extLst>
              <a:ext uri="{FF2B5EF4-FFF2-40B4-BE49-F238E27FC236}">
                <a16:creationId xmlns:a16="http://schemas.microsoft.com/office/drawing/2014/main" id="{EA400C23-DF88-E642-02B7-45C2F7BA5AA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3249614"/>
            <a:ext cx="4953000"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2">
            <a:extLst>
              <a:ext uri="{FF2B5EF4-FFF2-40B4-BE49-F238E27FC236}">
                <a16:creationId xmlns:a16="http://schemas.microsoft.com/office/drawing/2014/main" id="{BB220D92-2953-CB7E-6623-6482FEF7BD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5400" y="533401"/>
            <a:ext cx="457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a:extLst>
              <a:ext uri="{FF2B5EF4-FFF2-40B4-BE49-F238E27FC236}">
                <a16:creationId xmlns:a16="http://schemas.microsoft.com/office/drawing/2014/main" id="{754A8FA2-0EE1-295D-493E-55A39E4303F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839200" y="5029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Rectangle 14">
            <a:extLst>
              <a:ext uri="{FF2B5EF4-FFF2-40B4-BE49-F238E27FC236}">
                <a16:creationId xmlns:a16="http://schemas.microsoft.com/office/drawing/2014/main" id="{28BC93BA-4410-0473-D77A-F065C9DDED77}"/>
              </a:ext>
            </a:extLst>
          </p:cNvPr>
          <p:cNvSpPr>
            <a:spLocks noChangeArrowheads="1"/>
          </p:cNvSpPr>
          <p:nvPr/>
        </p:nvSpPr>
        <p:spPr bwMode="auto">
          <a:xfrm>
            <a:off x="1524000" y="5257800"/>
            <a:ext cx="9144000" cy="1600200"/>
          </a:xfrm>
          <a:prstGeom prst="rect">
            <a:avLst/>
          </a:prstGeom>
          <a:gradFill rotWithShape="1">
            <a:gsLst>
              <a:gs pos="0">
                <a:srgbClr val="765E2F">
                  <a:alpha val="0"/>
                </a:srgbClr>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uk-UA" altLang="en-US" sz="1800"/>
          </a:p>
        </p:txBody>
      </p:sp>
      <p:sp>
        <p:nvSpPr>
          <p:cNvPr id="95248" name="WordArt 16">
            <a:extLst>
              <a:ext uri="{FF2B5EF4-FFF2-40B4-BE49-F238E27FC236}">
                <a16:creationId xmlns:a16="http://schemas.microsoft.com/office/drawing/2014/main" id="{98B1A1D0-2F97-D096-7710-73156BB472B9}"/>
              </a:ext>
            </a:extLst>
          </p:cNvPr>
          <p:cNvSpPr>
            <a:spLocks noChangeArrowheads="1" noChangeShapeType="1" noTextEdit="1"/>
          </p:cNvSpPr>
          <p:nvPr/>
        </p:nvSpPr>
        <p:spPr bwMode="auto">
          <a:xfrm>
            <a:off x="2286000" y="1219200"/>
            <a:ext cx="7391400" cy="6324600"/>
          </a:xfrm>
          <a:prstGeom prst="rect">
            <a:avLst/>
          </a:prstGeom>
        </p:spPr>
        <p:txBody>
          <a:bodyPr spcFirstLastPara="1" wrap="none" fromWordArt="1">
            <a:prstTxWarp prst="textArchUp">
              <a:avLst>
                <a:gd name="adj" fmla="val 10814894"/>
              </a:avLst>
            </a:prstTxWarp>
            <a:scene3d>
              <a:camera prst="legacyObliqueTopRight"/>
              <a:lightRig rig="legacyFlat3" dir="b"/>
            </a:scene3d>
            <a:sp3d extrusionH="430200" prstMaterial="legacyMatte">
              <a:extrusionClr>
                <a:srgbClr val="FFFF00"/>
              </a:extrusionClr>
              <a:contourClr>
                <a:srgbClr val="FF0000"/>
              </a:contourClr>
            </a:sp3d>
          </a:bodyPr>
          <a:lstStyle/>
          <a:p>
            <a:pPr algn="ctr"/>
            <a:r>
              <a:rPr lang="en-US" kern="10" dirty="0" err="1">
                <a:ln w="9525">
                  <a:round/>
                  <a:headEnd/>
                  <a:tailEnd/>
                </a:ln>
                <a:solidFill>
                  <a:srgbClr val="FF0000"/>
                </a:solidFill>
                <a:latin typeface=".VnTifani HeavyH"/>
              </a:rPr>
              <a:t>Chào</a:t>
            </a:r>
            <a:r>
              <a:rPr lang="en-US" kern="10" dirty="0">
                <a:ln w="9525">
                  <a:round/>
                  <a:headEnd/>
                  <a:tailEnd/>
                </a:ln>
                <a:solidFill>
                  <a:srgbClr val="FF0000"/>
                </a:solidFill>
                <a:latin typeface=".VnTifani HeavyH"/>
              </a:rPr>
              <a:t> </a:t>
            </a:r>
            <a:r>
              <a:rPr lang="en-US" kern="10" dirty="0" err="1">
                <a:ln w="9525">
                  <a:round/>
                  <a:headEnd/>
                  <a:tailEnd/>
                </a:ln>
                <a:solidFill>
                  <a:srgbClr val="FF0000"/>
                </a:solidFill>
                <a:latin typeface=".VnTifani HeavyH"/>
              </a:rPr>
              <a:t>mừng</a:t>
            </a:r>
            <a:r>
              <a:rPr lang="en-US" kern="10" dirty="0">
                <a:ln w="9525">
                  <a:round/>
                  <a:headEnd/>
                  <a:tailEnd/>
                </a:ln>
                <a:solidFill>
                  <a:srgbClr val="FF0000"/>
                </a:solidFill>
                <a:latin typeface=".VnTifani HeavyH"/>
              </a:rPr>
              <a:t> </a:t>
            </a:r>
            <a:r>
              <a:rPr lang="en-US" kern="10" dirty="0" err="1">
                <a:ln w="9525">
                  <a:round/>
                  <a:headEnd/>
                  <a:tailEnd/>
                </a:ln>
                <a:solidFill>
                  <a:srgbClr val="FF0000"/>
                </a:solidFill>
                <a:latin typeface=".VnTifani HeavyH"/>
              </a:rPr>
              <a:t>các</a:t>
            </a:r>
            <a:r>
              <a:rPr lang="en-US" kern="10" dirty="0">
                <a:ln w="9525">
                  <a:round/>
                  <a:headEnd/>
                  <a:tailEnd/>
                </a:ln>
                <a:solidFill>
                  <a:srgbClr val="FF0000"/>
                </a:solidFill>
                <a:latin typeface=".VnTifani HeavyH"/>
              </a:rPr>
              <a:t> </a:t>
            </a:r>
            <a:r>
              <a:rPr lang="en-US" kern="10" dirty="0" err="1">
                <a:ln w="9525">
                  <a:round/>
                  <a:headEnd/>
                  <a:tailEnd/>
                </a:ln>
                <a:solidFill>
                  <a:srgbClr val="FF0000"/>
                </a:solidFill>
                <a:latin typeface=".VnTifani HeavyH"/>
              </a:rPr>
              <a:t>thầy</a:t>
            </a:r>
            <a:r>
              <a:rPr lang="en-US" kern="10" dirty="0">
                <a:ln w="9525">
                  <a:round/>
                  <a:headEnd/>
                  <a:tailEnd/>
                </a:ln>
                <a:solidFill>
                  <a:srgbClr val="FF0000"/>
                </a:solidFill>
                <a:latin typeface=".VnTifani HeavyH"/>
              </a:rPr>
              <a:t> </a:t>
            </a:r>
            <a:r>
              <a:rPr lang="en-US" kern="10" dirty="0" err="1">
                <a:ln w="9525">
                  <a:round/>
                  <a:headEnd/>
                  <a:tailEnd/>
                </a:ln>
                <a:solidFill>
                  <a:srgbClr val="FF0000"/>
                </a:solidFill>
                <a:latin typeface=".VnTifani HeavyH"/>
              </a:rPr>
              <a:t>cô</a:t>
            </a:r>
            <a:r>
              <a:rPr lang="en-US" kern="10" dirty="0">
                <a:ln w="9525">
                  <a:round/>
                  <a:headEnd/>
                  <a:tailEnd/>
                </a:ln>
                <a:solidFill>
                  <a:srgbClr val="FF0000"/>
                </a:solidFill>
                <a:latin typeface=".VnTifani HeavyH"/>
              </a:rPr>
              <a:t> </a:t>
            </a:r>
            <a:r>
              <a:rPr lang="en-US" kern="10" dirty="0" err="1">
                <a:ln w="9525">
                  <a:round/>
                  <a:headEnd/>
                  <a:tailEnd/>
                </a:ln>
                <a:solidFill>
                  <a:srgbClr val="FF0000"/>
                </a:solidFill>
                <a:latin typeface=".VnTifani HeavyH"/>
              </a:rPr>
              <a:t>về</a:t>
            </a:r>
            <a:r>
              <a:rPr lang="en-US" kern="10" dirty="0">
                <a:ln w="9525">
                  <a:round/>
                  <a:headEnd/>
                  <a:tailEnd/>
                </a:ln>
                <a:solidFill>
                  <a:srgbClr val="FF0000"/>
                </a:solidFill>
                <a:latin typeface=".VnTifani HeavyH"/>
              </a:rPr>
              <a:t> </a:t>
            </a:r>
            <a:r>
              <a:rPr lang="en-US" kern="10" dirty="0" err="1">
                <a:ln w="9525">
                  <a:round/>
                  <a:headEnd/>
                  <a:tailEnd/>
                </a:ln>
                <a:solidFill>
                  <a:srgbClr val="FF0000"/>
                </a:solidFill>
                <a:latin typeface=".VnTifani HeavyH"/>
              </a:rPr>
              <a:t>dự</a:t>
            </a:r>
            <a:r>
              <a:rPr lang="en-US" kern="10" dirty="0">
                <a:ln w="9525">
                  <a:round/>
                  <a:headEnd/>
                  <a:tailEnd/>
                </a:ln>
                <a:solidFill>
                  <a:srgbClr val="FF0000"/>
                </a:solidFill>
                <a:latin typeface=".VnTifani HeavyH"/>
              </a:rPr>
              <a:t> </a:t>
            </a:r>
            <a:r>
              <a:rPr lang="en-US" kern="10" dirty="0" err="1">
                <a:ln w="9525">
                  <a:round/>
                  <a:headEnd/>
                  <a:tailEnd/>
                </a:ln>
                <a:solidFill>
                  <a:srgbClr val="FF0000"/>
                </a:solidFill>
                <a:latin typeface=".VnTifani HeavyH"/>
              </a:rPr>
              <a:t>giờ</a:t>
            </a:r>
            <a:r>
              <a:rPr lang="en-US" kern="10" dirty="0">
                <a:ln w="9525">
                  <a:round/>
                  <a:headEnd/>
                  <a:tailEnd/>
                </a:ln>
                <a:solidFill>
                  <a:srgbClr val="FF0000"/>
                </a:solidFill>
                <a:latin typeface=".VnTifani HeavyH"/>
              </a:rPr>
              <a:t> </a:t>
            </a:r>
            <a:r>
              <a:rPr lang="en-US" kern="10" dirty="0" err="1">
                <a:ln w="9525">
                  <a:round/>
                  <a:headEnd/>
                  <a:tailEnd/>
                </a:ln>
                <a:solidFill>
                  <a:srgbClr val="FF0000"/>
                </a:solidFill>
                <a:latin typeface=".VnTifani HeavyH"/>
              </a:rPr>
              <a:t>môn</a:t>
            </a:r>
            <a:r>
              <a:rPr lang="en-US" kern="10" dirty="0">
                <a:ln w="9525">
                  <a:round/>
                  <a:headEnd/>
                  <a:tailEnd/>
                </a:ln>
                <a:solidFill>
                  <a:srgbClr val="FF0000"/>
                </a:solidFill>
                <a:latin typeface=".VnTifani HeavyH"/>
              </a:rPr>
              <a:t> </a:t>
            </a:r>
            <a:r>
              <a:rPr lang="en-US" kern="10" dirty="0" err="1">
                <a:ln w="9525">
                  <a:round/>
                  <a:headEnd/>
                  <a:tailEnd/>
                </a:ln>
                <a:solidFill>
                  <a:srgbClr val="FF0000"/>
                </a:solidFill>
                <a:latin typeface=".VnTifani HeavyH"/>
              </a:rPr>
              <a:t>Tiếng</a:t>
            </a:r>
            <a:r>
              <a:rPr lang="en-US" kern="10" dirty="0">
                <a:ln w="9525">
                  <a:round/>
                  <a:headEnd/>
                  <a:tailEnd/>
                </a:ln>
                <a:solidFill>
                  <a:srgbClr val="FF0000"/>
                </a:solidFill>
                <a:latin typeface=".VnTifani HeavyH"/>
              </a:rPr>
              <a:t> </a:t>
            </a:r>
            <a:r>
              <a:rPr lang="en-US" kern="10" dirty="0" err="1">
                <a:ln w="9525">
                  <a:round/>
                  <a:headEnd/>
                  <a:tailEnd/>
                </a:ln>
                <a:solidFill>
                  <a:srgbClr val="FF0000"/>
                </a:solidFill>
                <a:latin typeface=".VnTifani HeavyH"/>
              </a:rPr>
              <a:t>Việt</a:t>
            </a:r>
            <a:endParaRPr lang="en-US" kern="10" dirty="0">
              <a:ln w="9525">
                <a:round/>
                <a:headEnd/>
                <a:tailEnd/>
              </a:ln>
              <a:solidFill>
                <a:srgbClr val="FF0000"/>
              </a:solidFill>
              <a:latin typeface=".VnTifani HeavyH"/>
            </a:endParaRPr>
          </a:p>
        </p:txBody>
      </p:sp>
      <p:pic>
        <p:nvPicPr>
          <p:cNvPr id="3084" name="Picture 18">
            <a:extLst>
              <a:ext uri="{FF2B5EF4-FFF2-40B4-BE49-F238E27FC236}">
                <a16:creationId xmlns:a16="http://schemas.microsoft.com/office/drawing/2014/main" id="{282D2A03-BD84-B9D3-1C61-418FFB2922D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13163" y="1654175"/>
            <a:ext cx="8096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29">
            <a:extLst>
              <a:ext uri="{FF2B5EF4-FFF2-40B4-BE49-F238E27FC236}">
                <a16:creationId xmlns:a16="http://schemas.microsoft.com/office/drawing/2014/main" id="{34C76AF2-A59E-151D-B9B5-32CE1D3CA429}"/>
              </a:ext>
            </a:extLst>
          </p:cNvPr>
          <p:cNvSpPr txBox="1">
            <a:spLocks noChangeArrowheads="1"/>
          </p:cNvSpPr>
          <p:nvPr/>
        </p:nvSpPr>
        <p:spPr bwMode="auto">
          <a:xfrm>
            <a:off x="3810000" y="6019800"/>
            <a:ext cx="5486400" cy="400050"/>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vi-VN" altLang="en-US" sz="2000" dirty="0">
                <a:solidFill>
                  <a:srgbClr val="990000"/>
                </a:solidFill>
                <a:latin typeface="+mj-lt"/>
              </a:rPr>
              <a:t>GIÁO VIÊN: VŨ THỊ KIM ĐƯỜNG</a:t>
            </a:r>
            <a:endParaRPr lang="en-US" altLang="en-US" sz="2000" dirty="0">
              <a:solidFill>
                <a:srgbClr val="990000"/>
              </a:solidFill>
              <a:latin typeface="+mj-lt"/>
            </a:endParaRPr>
          </a:p>
        </p:txBody>
      </p:sp>
      <p:sp>
        <p:nvSpPr>
          <p:cNvPr id="95262" name="WordArt 30">
            <a:extLst>
              <a:ext uri="{FF2B5EF4-FFF2-40B4-BE49-F238E27FC236}">
                <a16:creationId xmlns:a16="http://schemas.microsoft.com/office/drawing/2014/main" id="{472D34D6-6B05-3836-D057-1F7286A9195E}"/>
              </a:ext>
            </a:extLst>
          </p:cNvPr>
          <p:cNvSpPr>
            <a:spLocks noChangeArrowheads="1" noChangeShapeType="1" noTextEdit="1"/>
          </p:cNvSpPr>
          <p:nvPr/>
        </p:nvSpPr>
        <p:spPr bwMode="auto">
          <a:xfrm>
            <a:off x="3352800" y="2591948"/>
            <a:ext cx="5486400" cy="1600200"/>
          </a:xfrm>
          <a:prstGeom prst="rect">
            <a:avLst/>
          </a:prstGeom>
        </p:spPr>
        <p:txBody>
          <a:bodyPr wrap="none" fromWordArt="1">
            <a:prstTxWarp prst="textPlain">
              <a:avLst>
                <a:gd name="adj" fmla="val 50000"/>
              </a:avLst>
            </a:prstTxWarp>
          </a:bodyPr>
          <a:lstStyle/>
          <a:p>
            <a:pPr algn="ctr"/>
            <a:r>
              <a:rPr lang="en-US" kern="10" dirty="0" err="1">
                <a:ln w="19050">
                  <a:solidFill>
                    <a:srgbClr val="FF0000"/>
                  </a:solidFill>
                  <a:round/>
                  <a:headEnd/>
                  <a:tailEnd/>
                </a:ln>
                <a:solidFill>
                  <a:srgbClr val="FFFF00"/>
                </a:solidFill>
                <a:effectLst>
                  <a:outerShdw dist="35921" dir="2700000" algn="ctr" rotWithShape="0">
                    <a:srgbClr val="990000"/>
                  </a:outerShdw>
                </a:effectLst>
                <a:latin typeface=".VnTifani HeavyH"/>
              </a:rPr>
              <a:t>Lớp</a:t>
            </a:r>
            <a:r>
              <a:rPr lang="en-US" kern="10">
                <a:ln w="19050">
                  <a:solidFill>
                    <a:srgbClr val="FF0000"/>
                  </a:solidFill>
                  <a:round/>
                  <a:headEnd/>
                  <a:tailEnd/>
                </a:ln>
                <a:solidFill>
                  <a:srgbClr val="FFFF00"/>
                </a:solidFill>
                <a:effectLst>
                  <a:outerShdw dist="35921" dir="2700000" algn="ctr" rotWithShape="0">
                    <a:srgbClr val="990000"/>
                  </a:outerShdw>
                </a:effectLst>
                <a:latin typeface=".VnTifani HeavyH"/>
              </a:rPr>
              <a:t> </a:t>
            </a:r>
            <a:r>
              <a:rPr lang="en-US" kern="10" smtClean="0">
                <a:ln w="19050">
                  <a:solidFill>
                    <a:srgbClr val="FF0000"/>
                  </a:solidFill>
                  <a:round/>
                  <a:headEnd/>
                  <a:tailEnd/>
                </a:ln>
                <a:solidFill>
                  <a:srgbClr val="FFFF00"/>
                </a:solidFill>
                <a:effectLst>
                  <a:outerShdw dist="35921" dir="2700000" algn="ctr" rotWithShape="0">
                    <a:srgbClr val="990000"/>
                  </a:outerShdw>
                </a:effectLst>
                <a:latin typeface=".VnTifani HeavyH"/>
              </a:rPr>
              <a:t>1A2</a:t>
            </a:r>
            <a:endParaRPr lang="en-US" kern="10" dirty="0">
              <a:ln w="19050">
                <a:solidFill>
                  <a:srgbClr val="FF0000"/>
                </a:solidFill>
                <a:round/>
                <a:headEnd/>
                <a:tailEnd/>
              </a:ln>
              <a:solidFill>
                <a:srgbClr val="FFFF00"/>
              </a:solidFill>
              <a:effectLst>
                <a:outerShdw dist="35921" dir="2700000" algn="ctr" rotWithShape="0">
                  <a:srgbClr val="990000"/>
                </a:outerShdw>
              </a:effectLst>
              <a:latin typeface=".VnTifani HeavyH"/>
            </a:endParaRPr>
          </a:p>
        </p:txBody>
      </p:sp>
      <p:pic>
        <p:nvPicPr>
          <p:cNvPr id="3087" name="Picture 12">
            <a:extLst>
              <a:ext uri="{FF2B5EF4-FFF2-40B4-BE49-F238E27FC236}">
                <a16:creationId xmlns:a16="http://schemas.microsoft.com/office/drawing/2014/main" id="{434DB949-D882-A819-9B03-D73F43C73A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67800" y="685801"/>
            <a:ext cx="457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2">
            <a:extLst>
              <a:ext uri="{FF2B5EF4-FFF2-40B4-BE49-F238E27FC236}">
                <a16:creationId xmlns:a16="http://schemas.microsoft.com/office/drawing/2014/main" id="{21E186A8-FEF0-2949-034A-3623675643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0200" y="838201"/>
            <a:ext cx="457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2">
            <a:extLst>
              <a:ext uri="{FF2B5EF4-FFF2-40B4-BE49-F238E27FC236}">
                <a16:creationId xmlns:a16="http://schemas.microsoft.com/office/drawing/2014/main" id="{03B13DC3-E306-FC85-E711-E6C0339837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2600" y="990601"/>
            <a:ext cx="457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2">
            <a:extLst>
              <a:ext uri="{FF2B5EF4-FFF2-40B4-BE49-F238E27FC236}">
                <a16:creationId xmlns:a16="http://schemas.microsoft.com/office/drawing/2014/main" id="{494F23B1-2C3B-2463-2D44-8053337FD7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5000" y="1143001"/>
            <a:ext cx="457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2000" fill="hold"/>
                                        <p:tgtEl>
                                          <p:spTgt spid="95248"/>
                                        </p:tgtEl>
                                        <p:attrNameLst>
                                          <p:attrName>style.color</p:attrName>
                                        </p:attrNameLst>
                                      </p:cBhvr>
                                      <p:by>
                                        <p:hsl h="7200000" s="0" l="0"/>
                                      </p:by>
                                    </p:animClr>
                                    <p:animClr clrSpc="hsl" dir="cw">
                                      <p:cBhvr>
                                        <p:cTn id="7" dur="2000" fill="hold"/>
                                        <p:tgtEl>
                                          <p:spTgt spid="95248"/>
                                        </p:tgtEl>
                                        <p:attrNameLst>
                                          <p:attrName>fillcolor</p:attrName>
                                        </p:attrNameLst>
                                      </p:cBhvr>
                                      <p:by>
                                        <p:hsl h="7200000" s="0" l="0"/>
                                      </p:by>
                                    </p:animClr>
                                    <p:animClr clrSpc="hsl" dir="cw">
                                      <p:cBhvr>
                                        <p:cTn id="8" dur="2000" fill="hold"/>
                                        <p:tgtEl>
                                          <p:spTgt spid="95248"/>
                                        </p:tgtEl>
                                        <p:attrNameLst>
                                          <p:attrName>stroke.color</p:attrName>
                                        </p:attrNameLst>
                                      </p:cBhvr>
                                      <p:by>
                                        <p:hsl h="7200000" s="0" l="0"/>
                                      </p:by>
                                    </p:animClr>
                                    <p:set>
                                      <p:cBhvr>
                                        <p:cTn id="9" dur="2000" fill="hold"/>
                                        <p:tgtEl>
                                          <p:spTgt spid="95248"/>
                                        </p:tgtEl>
                                        <p:attrNameLst>
                                          <p:attrName>fill.type</p:attrName>
                                        </p:attrNameLst>
                                      </p:cBhvr>
                                      <p:to>
                                        <p:strVal val="solid"/>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95262"/>
                                        </p:tgtEl>
                                        <p:attrNameLst>
                                          <p:attrName>style.color</p:attrName>
                                        </p:attrNameLst>
                                      </p:cBhvr>
                                      <p:to>
                                        <a:schemeClr val="accent2"/>
                                      </p:to>
                                    </p:animClr>
                                    <p:animClr clrSpc="rgb" dir="cw">
                                      <p:cBhvr>
                                        <p:cTn id="12" dur="500" fill="hold"/>
                                        <p:tgtEl>
                                          <p:spTgt spid="95262"/>
                                        </p:tgtEl>
                                        <p:attrNameLst>
                                          <p:attrName>fillcolor</p:attrName>
                                        </p:attrNameLst>
                                      </p:cBhvr>
                                      <p:to>
                                        <a:schemeClr val="accent2"/>
                                      </p:to>
                                    </p:animClr>
                                    <p:set>
                                      <p:cBhvr>
                                        <p:cTn id="13" dur="500" fill="hold"/>
                                        <p:tgtEl>
                                          <p:spTgt spid="95262"/>
                                        </p:tgtEl>
                                        <p:attrNameLst>
                                          <p:attrName>fill.type</p:attrName>
                                        </p:attrNameLst>
                                      </p:cBhvr>
                                      <p:to>
                                        <p:strVal val="solid"/>
                                      </p:to>
                                    </p:set>
                                    <p:set>
                                      <p:cBhvr>
                                        <p:cTn id="14" dur="500" fill="hold"/>
                                        <p:tgtEl>
                                          <p:spTgt spid="9526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DF22C5-FF3A-6C4F-42E3-9310179C8146}"/>
              </a:ext>
            </a:extLst>
          </p:cNvPr>
          <p:cNvSpPr txBox="1"/>
          <p:nvPr/>
        </p:nvSpPr>
        <p:spPr>
          <a:xfrm>
            <a:off x="1149738" y="1097181"/>
            <a:ext cx="10021824"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vần</a:t>
            </a:r>
            <a:r>
              <a:rPr lang="en-US" sz="4000" dirty="0">
                <a:latin typeface="Arial" panose="020B0604020202020204" pitchFamily="34" charset="0"/>
                <a:cs typeface="Arial" panose="020B0604020202020204" pitchFamily="34" charset="0"/>
              </a:rPr>
              <a:t> </a:t>
            </a:r>
            <a:r>
              <a:rPr lang="en-US" sz="4000" dirty="0" err="1">
                <a:solidFill>
                  <a:srgbClr val="FF0000"/>
                </a:solidFill>
                <a:latin typeface="Century Gothic" panose="020B0502020202020204" pitchFamily="34" charset="0"/>
                <a:cs typeface="Arial" panose="020B0604020202020204" pitchFamily="34" charset="0"/>
              </a:rPr>
              <a:t>anh</a:t>
            </a:r>
            <a:r>
              <a:rPr lang="en-US" sz="4000" dirty="0">
                <a:solidFill>
                  <a:srgbClr val="FF0000"/>
                </a:solidFill>
                <a:latin typeface="Century Gothic" panose="020B0502020202020204" pitchFamily="34" charset="0"/>
                <a:cs typeface="Arial" panose="020B0604020202020204" pitchFamily="34" charset="0"/>
              </a:rPr>
              <a:t>, </a:t>
            </a:r>
            <a:r>
              <a:rPr lang="en-US" sz="4000" dirty="0" err="1">
                <a:solidFill>
                  <a:srgbClr val="FF0000"/>
                </a:solidFill>
                <a:latin typeface="Century Gothic" panose="020B0502020202020204" pitchFamily="34" charset="0"/>
                <a:cs typeface="Arial" panose="020B0604020202020204" pitchFamily="34" charset="0"/>
              </a:rPr>
              <a:t>ênh</a:t>
            </a:r>
            <a:r>
              <a:rPr lang="en-US" sz="4000" dirty="0">
                <a:solidFill>
                  <a:srgbClr val="FF0000"/>
                </a:solidFill>
                <a:latin typeface="Century Gothic" panose="020B0502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i</a:t>
            </a:r>
            <a:r>
              <a:rPr lang="en-US" sz="4000" dirty="0" err="1">
                <a:solidFill>
                  <a:srgbClr val="FF0000"/>
                </a:solidFill>
                <a:latin typeface="Century Gothic" panose="020B0502020202020204" pitchFamily="34" charset="0"/>
                <a:cs typeface="Arial" panose="020B0604020202020204" pitchFamily="34" charset="0"/>
              </a:rPr>
              <a:t>nh</a:t>
            </a:r>
            <a:endParaRPr lang="en-US" sz="4000" dirty="0">
              <a:solidFill>
                <a:srgbClr val="FF0000"/>
              </a:solidFill>
              <a:latin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202D842-3F37-B274-81A0-40450A78496D}"/>
              </a:ext>
            </a:extLst>
          </p:cNvPr>
          <p:cNvSpPr txBox="1"/>
          <p:nvPr/>
        </p:nvSpPr>
        <p:spPr>
          <a:xfrm>
            <a:off x="428882" y="2428106"/>
            <a:ext cx="2807614" cy="707886"/>
          </a:xfrm>
          <a:prstGeom prst="rect">
            <a:avLst/>
          </a:prstGeom>
          <a:noFill/>
        </p:spPr>
        <p:txBody>
          <a:bodyPr wrap="square" rtlCol="0">
            <a:spAutoFit/>
          </a:bodyPr>
          <a:lstStyle/>
          <a:p>
            <a:r>
              <a:rPr lang="en-US" sz="4000" b="1" dirty="0" err="1">
                <a:solidFill>
                  <a:srgbClr val="00B050"/>
                </a:solidFill>
                <a:latin typeface="Arial" panose="020B0604020202020204" pitchFamily="34" charset="0"/>
                <a:cs typeface="Arial" panose="020B0604020202020204" pitchFamily="34" charset="0"/>
              </a:rPr>
              <a:t>Tổ</a:t>
            </a:r>
            <a:r>
              <a:rPr lang="en-US" sz="4000" b="1" dirty="0">
                <a:solidFill>
                  <a:srgbClr val="00B050"/>
                </a:solidFill>
                <a:latin typeface="Arial" panose="020B0604020202020204" pitchFamily="34" charset="0"/>
                <a:cs typeface="Arial" panose="020B0604020202020204" pitchFamily="34" charset="0"/>
              </a:rPr>
              <a:t> 1: </a:t>
            </a:r>
            <a:r>
              <a:rPr lang="en-US" sz="4000" b="1" dirty="0" err="1">
                <a:solidFill>
                  <a:srgbClr val="00B050"/>
                </a:solidFill>
                <a:latin typeface="Century Gothic" panose="020B0502020202020204" pitchFamily="34" charset="0"/>
                <a:cs typeface="Arial" panose="020B0604020202020204" pitchFamily="34" charset="0"/>
              </a:rPr>
              <a:t>a</a:t>
            </a:r>
            <a:r>
              <a:rPr lang="en-US" sz="4000" b="1" dirty="0" err="1">
                <a:solidFill>
                  <a:srgbClr val="00B050"/>
                </a:solidFill>
                <a:latin typeface="Arial" panose="020B0604020202020204" pitchFamily="34" charset="0"/>
                <a:cs typeface="Arial" panose="020B0604020202020204" pitchFamily="34" charset="0"/>
              </a:rPr>
              <a:t>nh</a:t>
            </a:r>
            <a:endParaRPr lang="en-US" sz="4000" b="1" dirty="0">
              <a:solidFill>
                <a:srgbClr val="00B05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CE47032-164B-B889-813B-F559C7C538A5}"/>
              </a:ext>
            </a:extLst>
          </p:cNvPr>
          <p:cNvSpPr txBox="1"/>
          <p:nvPr/>
        </p:nvSpPr>
        <p:spPr>
          <a:xfrm>
            <a:off x="4247025" y="2419817"/>
            <a:ext cx="2807614" cy="707886"/>
          </a:xfrm>
          <a:prstGeom prst="rect">
            <a:avLst/>
          </a:prstGeom>
          <a:no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Tổ</a:t>
            </a:r>
            <a:r>
              <a:rPr lang="en-US" sz="4000" b="1" dirty="0">
                <a:solidFill>
                  <a:srgbClr val="FF0000"/>
                </a:solidFill>
                <a:latin typeface="Arial" panose="020B0604020202020204" pitchFamily="34" charset="0"/>
                <a:cs typeface="Arial" panose="020B0604020202020204" pitchFamily="34" charset="0"/>
              </a:rPr>
              <a:t> 2: </a:t>
            </a:r>
            <a:r>
              <a:rPr lang="en-US" sz="4000" b="1" dirty="0" err="1">
                <a:solidFill>
                  <a:srgbClr val="FF0000"/>
                </a:solidFill>
                <a:latin typeface="Arial" panose="020B0604020202020204" pitchFamily="34" charset="0"/>
                <a:cs typeface="Arial" panose="020B0604020202020204" pitchFamily="34" charset="0"/>
              </a:rPr>
              <a:t>ênh</a:t>
            </a:r>
            <a:endParaRPr lang="en-US" sz="40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67F069C-9128-6821-9988-859DB53B492C}"/>
              </a:ext>
            </a:extLst>
          </p:cNvPr>
          <p:cNvSpPr txBox="1"/>
          <p:nvPr/>
        </p:nvSpPr>
        <p:spPr>
          <a:xfrm>
            <a:off x="8213312" y="2373964"/>
            <a:ext cx="2807614" cy="707886"/>
          </a:xfrm>
          <a:prstGeom prst="rect">
            <a:avLst/>
          </a:prstGeom>
          <a:noFill/>
        </p:spPr>
        <p:txBody>
          <a:bodyPr wrap="square" rtlCol="0">
            <a:spAutoFit/>
          </a:bodyPr>
          <a:lstStyle/>
          <a:p>
            <a:r>
              <a:rPr lang="en-US" sz="4000" b="1" dirty="0" err="1">
                <a:solidFill>
                  <a:srgbClr val="00B0F0"/>
                </a:solidFill>
                <a:latin typeface="Arial" panose="020B0604020202020204" pitchFamily="34" charset="0"/>
                <a:cs typeface="Arial" panose="020B0604020202020204" pitchFamily="34" charset="0"/>
              </a:rPr>
              <a:t>Tổ</a:t>
            </a:r>
            <a:r>
              <a:rPr lang="en-US" sz="4000" b="1" dirty="0">
                <a:solidFill>
                  <a:srgbClr val="00B0F0"/>
                </a:solidFill>
                <a:latin typeface="Arial" panose="020B0604020202020204" pitchFamily="34" charset="0"/>
                <a:cs typeface="Arial" panose="020B0604020202020204" pitchFamily="34" charset="0"/>
              </a:rPr>
              <a:t> 3: </a:t>
            </a:r>
            <a:r>
              <a:rPr lang="en-US" sz="4000" b="1" dirty="0" err="1">
                <a:solidFill>
                  <a:srgbClr val="00B0F0"/>
                </a:solidFill>
                <a:latin typeface="Arial" panose="020B0604020202020204" pitchFamily="34" charset="0"/>
                <a:cs typeface="Arial" panose="020B0604020202020204" pitchFamily="34" charset="0"/>
              </a:rPr>
              <a:t>inh</a:t>
            </a:r>
            <a:endParaRPr lang="en-US" sz="40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14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3"/>
          <a:stretch>
            <a:fillRect/>
          </a:stretch>
        </p:blipFill>
        <p:spPr>
          <a:xfrm>
            <a:off x="0" y="253532"/>
            <a:ext cx="11387107" cy="6698298"/>
          </a:xfrm>
          <a:prstGeom prst="rect">
            <a:avLst/>
          </a:prstGeom>
          <a:noFill/>
          <a:ln w="9525">
            <a:noFill/>
          </a:ln>
        </p:spPr>
      </p:pic>
      <p:sp>
        <p:nvSpPr>
          <p:cNvPr id="8198" name="文本框 8197"/>
          <p:cNvSpPr txBox="1"/>
          <p:nvPr/>
        </p:nvSpPr>
        <p:spPr>
          <a:xfrm>
            <a:off x="5311302" y="3012511"/>
            <a:ext cx="5087566" cy="1015663"/>
          </a:xfrm>
          <a:prstGeom prst="rect">
            <a:avLst/>
          </a:prstGeom>
          <a:noFill/>
          <a:ln w="9525">
            <a:noFill/>
          </a:ln>
        </p:spPr>
        <p:txBody>
          <a:bodyPr wrap="square">
            <a:spAutoFit/>
          </a:bodyPr>
          <a:lstStyle/>
          <a:p>
            <a:pPr marL="0" marR="0" lvl="0" indent="0" algn="l" defTabSz="1085915" rtl="0" eaLnBrk="1" fontAlgn="base" latinLnBrk="0" hangingPunct="1">
              <a:lnSpc>
                <a:spcPct val="100000"/>
              </a:lnSpc>
              <a:spcBef>
                <a:spcPct val="50000"/>
              </a:spcBef>
              <a:spcAft>
                <a:spcPct val="0"/>
              </a:spcAft>
              <a:buClrTx/>
              <a:buSzTx/>
              <a:buFontTx/>
              <a:buNone/>
              <a:tabLst/>
              <a:defRPr/>
            </a:pPr>
            <a:r>
              <a:rPr kumimoji="0" lang="vi-VN" altLang="zh-CN" sz="6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Nghỉ giữa</a:t>
            </a:r>
            <a:r>
              <a:rPr kumimoji="0" lang="vi-VN" altLang="zh-CN" sz="6000" b="0" i="0" u="none" strike="noStrike" kern="1200" cap="none" spc="0" normalizeH="0" noProof="0" dirty="0">
                <a:ln>
                  <a:noFill/>
                </a:ln>
                <a:solidFill>
                  <a:srgbClr val="000000"/>
                </a:solidFill>
                <a:effectLst/>
                <a:uLnTx/>
                <a:uFillTx/>
                <a:latin typeface="Arial" panose="020B0604020202020204" pitchFamily="34" charset="0"/>
                <a:ea typeface="宋体" panose="02010600030101010101" pitchFamily="2" charset="-122"/>
                <a:cs typeface="+mn-cs"/>
              </a:rPr>
              <a:t> giờ</a:t>
            </a:r>
            <a:endParaRPr kumimoji="0" lang="zh-CN" altLang="en-US" sz="6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14"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RỪNG HOA - SGK KẾT NỐI TRI THỨC VỚI CUỘC SỐNG - ÂM NHẠC LỚP 1 - NHẠC MỚI SÔI ĐỘNG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50446" y="304801"/>
            <a:ext cx="10555754" cy="5872163"/>
          </a:xfrm>
        </p:spPr>
      </p:pic>
    </p:spTree>
    <p:extLst>
      <p:ext uri="{BB962C8B-B14F-4D97-AF65-F5344CB8AC3E}">
        <p14:creationId xmlns:p14="http://schemas.microsoft.com/office/powerpoint/2010/main" val="251036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4">
            <a:extLst>
              <a:ext uri="{FF2B5EF4-FFF2-40B4-BE49-F238E27FC236}">
                <a16:creationId xmlns:a16="http://schemas.microsoft.com/office/drawing/2014/main" id="{1367AA47-FE59-62B1-4C8F-E742AB6725DC}"/>
              </a:ext>
            </a:extLst>
          </p:cNvPr>
          <p:cNvSpPr/>
          <p:nvPr/>
        </p:nvSpPr>
        <p:spPr>
          <a:xfrm>
            <a:off x="242815" y="88016"/>
            <a:ext cx="1248634" cy="5245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ea typeface="Arial-Rounded" pitchFamily="34" charset="0"/>
                <a:cs typeface="Arial" panose="020B0604020202020204" pitchFamily="34" charset="0"/>
              </a:rPr>
              <a:t>Đọc</a:t>
            </a:r>
            <a:endParaRPr lang="en-US" sz="2400" b="1" dirty="0">
              <a:latin typeface="Arial" panose="020B0604020202020204" pitchFamily="34" charset="0"/>
              <a:ea typeface="Arial-Rounded" pitchFamily="34" charset="0"/>
              <a:cs typeface="Arial" panose="020B0604020202020204" pitchFamily="34" charset="0"/>
            </a:endParaRPr>
          </a:p>
        </p:txBody>
      </p:sp>
      <p:sp>
        <p:nvSpPr>
          <p:cNvPr id="3" name="Oval 2">
            <a:extLst>
              <a:ext uri="{FF2B5EF4-FFF2-40B4-BE49-F238E27FC236}">
                <a16:creationId xmlns:a16="http://schemas.microsoft.com/office/drawing/2014/main" id="{983641FE-771C-F384-BF3E-BF948BF0AE2B}"/>
              </a:ext>
            </a:extLst>
          </p:cNvPr>
          <p:cNvSpPr/>
          <p:nvPr/>
        </p:nvSpPr>
        <p:spPr>
          <a:xfrm>
            <a:off x="0" y="109951"/>
            <a:ext cx="485631" cy="47685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ea typeface="Arial-Rounded" pitchFamily="34" charset="0"/>
                <a:cs typeface="Arial" panose="020B0604020202020204" pitchFamily="34" charset="0"/>
              </a:rPr>
              <a:t>2</a:t>
            </a:r>
          </a:p>
        </p:txBody>
      </p:sp>
      <p:pic>
        <p:nvPicPr>
          <p:cNvPr id="4" name="Text Placeholder 2">
            <a:extLst>
              <a:ext uri="{FF2B5EF4-FFF2-40B4-BE49-F238E27FC236}">
                <a16:creationId xmlns:a16="http://schemas.microsoft.com/office/drawing/2014/main" id="{7AF709B5-B642-65DE-A9CA-C6A8B6642381}"/>
              </a:ext>
            </a:extLst>
          </p:cNvPr>
          <p:cNvPicPr>
            <a:picLocks noChangeAspect="1"/>
          </p:cNvPicPr>
          <p:nvPr/>
        </p:nvPicPr>
        <p:blipFill>
          <a:blip r:embed="rId2"/>
          <a:srcRect/>
          <a:stretch>
            <a:fillRect/>
          </a:stretch>
        </p:blipFill>
        <p:spPr bwMode="auto">
          <a:xfrm>
            <a:off x="3603811" y="348379"/>
            <a:ext cx="4827494" cy="4161865"/>
          </a:xfrm>
          <a:prstGeom prst="rect">
            <a:avLst/>
          </a:prstGeom>
          <a:noFill/>
          <a:ln w="9525">
            <a:noFill/>
            <a:miter lim="800000"/>
            <a:headEnd/>
            <a:tailEnd/>
          </a:ln>
        </p:spPr>
      </p:pic>
      <p:sp>
        <p:nvSpPr>
          <p:cNvPr id="5" name="TextBox 4">
            <a:extLst>
              <a:ext uri="{FF2B5EF4-FFF2-40B4-BE49-F238E27FC236}">
                <a16:creationId xmlns:a16="http://schemas.microsoft.com/office/drawing/2014/main" id="{5364A7DD-794E-3F1A-ED73-2B3580BF42A1}"/>
              </a:ext>
            </a:extLst>
          </p:cNvPr>
          <p:cNvSpPr txBox="1">
            <a:spLocks noChangeArrowheads="1"/>
          </p:cNvSpPr>
          <p:nvPr/>
        </p:nvSpPr>
        <p:spPr bwMode="auto">
          <a:xfrm>
            <a:off x="3837618" y="4864877"/>
            <a:ext cx="4318023" cy="762000"/>
          </a:xfrm>
          <a:prstGeom prst="rect">
            <a:avLst/>
          </a:prstGeom>
          <a:noFill/>
          <a:ln w="9525">
            <a:noFill/>
            <a:miter lim="800000"/>
            <a:headEnd/>
            <a:tailEnd/>
          </a:ln>
        </p:spPr>
        <p:txBody>
          <a:bodyPr wrap="square">
            <a:spAutoFit/>
          </a:bodyPr>
          <a:lstStyle/>
          <a:p>
            <a:r>
              <a:rPr lang="en-US" sz="4400" b="1" dirty="0" err="1">
                <a:latin typeface="VNI-Avo" pitchFamily="2" charset="0"/>
              </a:rPr>
              <a:t>quaû</a:t>
            </a:r>
            <a:r>
              <a:rPr lang="en-US" sz="4400" b="1" dirty="0">
                <a:latin typeface="VNI-Avo" pitchFamily="2" charset="0"/>
              </a:rPr>
              <a:t> </a:t>
            </a:r>
            <a:r>
              <a:rPr lang="en-US" sz="4400" b="1" dirty="0" err="1">
                <a:latin typeface="VNI-Avo" pitchFamily="2" charset="0"/>
              </a:rPr>
              <a:t>chanh</a:t>
            </a:r>
            <a:endParaRPr lang="en-US" sz="4400" b="1" dirty="0">
              <a:latin typeface="VNI-Avo" pitchFamily="2" charset="0"/>
            </a:endParaRPr>
          </a:p>
        </p:txBody>
      </p:sp>
      <p:sp>
        <p:nvSpPr>
          <p:cNvPr id="7" name="TextBox 6">
            <a:extLst>
              <a:ext uri="{FF2B5EF4-FFF2-40B4-BE49-F238E27FC236}">
                <a16:creationId xmlns:a16="http://schemas.microsoft.com/office/drawing/2014/main" id="{5457ADAE-B559-4E43-0D03-16D16FA67338}"/>
              </a:ext>
            </a:extLst>
          </p:cNvPr>
          <p:cNvSpPr txBox="1">
            <a:spLocks noChangeArrowheads="1"/>
          </p:cNvSpPr>
          <p:nvPr/>
        </p:nvSpPr>
        <p:spPr bwMode="auto">
          <a:xfrm>
            <a:off x="5812095" y="4864877"/>
            <a:ext cx="1751876" cy="762000"/>
          </a:xfrm>
          <a:prstGeom prst="rect">
            <a:avLst/>
          </a:prstGeom>
          <a:noFill/>
          <a:ln w="9525">
            <a:noFill/>
            <a:miter lim="800000"/>
            <a:headEnd/>
            <a:tailEnd/>
          </a:ln>
        </p:spPr>
        <p:txBody>
          <a:bodyPr wrap="square">
            <a:spAutoFit/>
          </a:bodyPr>
          <a:lstStyle/>
          <a:p>
            <a:r>
              <a:rPr lang="en-US" sz="4400" b="1" dirty="0" err="1">
                <a:solidFill>
                  <a:srgbClr val="FF0000"/>
                </a:solidFill>
                <a:latin typeface="VNI-Avo" pitchFamily="2" charset="0"/>
              </a:rPr>
              <a:t>anh</a:t>
            </a:r>
            <a:endParaRPr lang="en-US" sz="4400" b="1" dirty="0">
              <a:solidFill>
                <a:srgbClr val="FF0000"/>
              </a:solidFill>
              <a:latin typeface="VNI-Av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p:cNvSpPr>
          <p:nvPr>
            <p:ph type="body" idx="1"/>
          </p:nvPr>
        </p:nvSpPr>
        <p:spPr>
          <a:xfrm>
            <a:off x="0" y="0"/>
            <a:ext cx="12192000" cy="6858000"/>
          </a:xfrm>
        </p:spPr>
        <p:txBody>
          <a:bodyPr/>
          <a:lstStyle/>
          <a:p>
            <a:endParaRPr lang="en-US" dirty="0"/>
          </a:p>
        </p:txBody>
      </p:sp>
      <p:sp>
        <p:nvSpPr>
          <p:cNvPr id="17" name="TextBox 16"/>
          <p:cNvSpPr txBox="1">
            <a:spLocks noChangeArrowheads="1"/>
          </p:cNvSpPr>
          <p:nvPr/>
        </p:nvSpPr>
        <p:spPr bwMode="auto">
          <a:xfrm>
            <a:off x="4149725" y="5465762"/>
            <a:ext cx="4731628" cy="923330"/>
          </a:xfrm>
          <a:prstGeom prst="rect">
            <a:avLst/>
          </a:prstGeom>
          <a:noFill/>
          <a:ln w="9525">
            <a:noFill/>
            <a:miter lim="800000"/>
            <a:headEnd/>
            <a:tailEnd/>
          </a:ln>
        </p:spPr>
        <p:txBody>
          <a:bodyPr wrap="square">
            <a:spAutoFit/>
          </a:bodyPr>
          <a:lstStyle/>
          <a:p>
            <a:r>
              <a:rPr lang="en-US" sz="5400" b="1" dirty="0" err="1">
                <a:latin typeface="Arial" panose="020B0604020202020204" pitchFamily="34" charset="0"/>
                <a:cs typeface="Arial" panose="020B0604020202020204" pitchFamily="34" charset="0"/>
              </a:rPr>
              <a:t>bờ</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kênh</a:t>
            </a:r>
            <a:endParaRPr lang="en-US" sz="5400" b="1" dirty="0">
              <a:latin typeface="Arial" panose="020B0604020202020204" pitchFamily="34" charset="0"/>
              <a:cs typeface="Arial" panose="020B0604020202020204" pitchFamily="34" charset="0"/>
            </a:endParaRPr>
          </a:p>
        </p:txBody>
      </p:sp>
      <p:sp>
        <p:nvSpPr>
          <p:cNvPr id="2" name="Rounded Rectangle 34">
            <a:extLst>
              <a:ext uri="{FF2B5EF4-FFF2-40B4-BE49-F238E27FC236}">
                <a16:creationId xmlns:a16="http://schemas.microsoft.com/office/drawing/2014/main" id="{1367AA47-FE59-62B1-4C8F-E742AB6725DC}"/>
              </a:ext>
            </a:extLst>
          </p:cNvPr>
          <p:cNvSpPr/>
          <p:nvPr/>
        </p:nvSpPr>
        <p:spPr>
          <a:xfrm>
            <a:off x="242815" y="88016"/>
            <a:ext cx="1248634" cy="5245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ea typeface="Arial-Rounded" pitchFamily="34" charset="0"/>
                <a:cs typeface="Arial" panose="020B0604020202020204" pitchFamily="34" charset="0"/>
              </a:rPr>
              <a:t>Đọc</a:t>
            </a:r>
            <a:endParaRPr lang="en-US" sz="2400" b="1" dirty="0">
              <a:latin typeface="Arial" panose="020B0604020202020204" pitchFamily="34" charset="0"/>
              <a:ea typeface="Arial-Rounded" pitchFamily="34" charset="0"/>
              <a:cs typeface="Arial" panose="020B0604020202020204" pitchFamily="34" charset="0"/>
            </a:endParaRPr>
          </a:p>
        </p:txBody>
      </p:sp>
      <p:sp>
        <p:nvSpPr>
          <p:cNvPr id="3" name="Oval 2">
            <a:extLst>
              <a:ext uri="{FF2B5EF4-FFF2-40B4-BE49-F238E27FC236}">
                <a16:creationId xmlns:a16="http://schemas.microsoft.com/office/drawing/2014/main" id="{983641FE-771C-F384-BF3E-BF948BF0AE2B}"/>
              </a:ext>
            </a:extLst>
          </p:cNvPr>
          <p:cNvSpPr/>
          <p:nvPr/>
        </p:nvSpPr>
        <p:spPr>
          <a:xfrm>
            <a:off x="0" y="109951"/>
            <a:ext cx="485631" cy="47685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ea typeface="Arial-Rounded" pitchFamily="34" charset="0"/>
                <a:cs typeface="Arial" panose="020B0604020202020204" pitchFamily="34" charset="0"/>
              </a:rPr>
              <a:t>2</a:t>
            </a:r>
          </a:p>
        </p:txBody>
      </p:sp>
      <p:sp>
        <p:nvSpPr>
          <p:cNvPr id="7" name="TextBox 6">
            <a:extLst>
              <a:ext uri="{FF2B5EF4-FFF2-40B4-BE49-F238E27FC236}">
                <a16:creationId xmlns:a16="http://schemas.microsoft.com/office/drawing/2014/main" id="{641C112D-A456-B0CC-3313-FF5C3585599F}"/>
              </a:ext>
            </a:extLst>
          </p:cNvPr>
          <p:cNvSpPr txBox="1"/>
          <p:nvPr/>
        </p:nvSpPr>
        <p:spPr>
          <a:xfrm>
            <a:off x="5625015" y="5465762"/>
            <a:ext cx="2520517" cy="923330"/>
          </a:xfrm>
          <a:prstGeom prst="rect">
            <a:avLst/>
          </a:prstGeom>
          <a:noFill/>
        </p:spPr>
        <p:txBody>
          <a:bodyPr wrap="square" rtlCol="0">
            <a:spAutoFit/>
          </a:bodyPr>
          <a:lstStyle/>
          <a:p>
            <a:r>
              <a:rPr lang="vi-VN" sz="5400" b="1" dirty="0">
                <a:solidFill>
                  <a:srgbClr val="FF0000"/>
                </a:solidFill>
                <a:latin typeface="Arial" panose="020B0604020202020204" pitchFamily="34" charset="0"/>
                <a:ea typeface="Gadugi" panose="020B0502040204020203" pitchFamily="34" charset="0"/>
                <a:cs typeface="Arial" panose="020B0604020202020204" pitchFamily="34" charset="0"/>
              </a:rPr>
              <a:t>ê</a:t>
            </a:r>
            <a:r>
              <a:rPr lang="en-US" sz="5400" b="1" dirty="0">
                <a:solidFill>
                  <a:srgbClr val="FF0000"/>
                </a:solidFill>
                <a:latin typeface="Arial" panose="020B0604020202020204" pitchFamily="34" charset="0"/>
                <a:ea typeface="Gadugi" panose="020B0502040204020203" pitchFamily="34" charset="0"/>
                <a:cs typeface="Arial" panose="020B0604020202020204" pitchFamily="34" charset="0"/>
              </a:rPr>
              <a:t>n</a:t>
            </a:r>
            <a:r>
              <a:rPr lang="vi-VN" sz="5400" b="1" dirty="0">
                <a:solidFill>
                  <a:srgbClr val="FF0000"/>
                </a:solidFill>
                <a:latin typeface="Arial" panose="020B0604020202020204" pitchFamily="34" charset="0"/>
                <a:ea typeface="Gadugi" panose="020B0502040204020203" pitchFamily="34" charset="0"/>
                <a:cs typeface="Arial" panose="020B0604020202020204" pitchFamily="34" charset="0"/>
              </a:rPr>
              <a:t>h</a:t>
            </a:r>
            <a:endParaRPr lang="en-US" sz="5400" b="1" dirty="0">
              <a:solidFill>
                <a:srgbClr val="FF0000"/>
              </a:solidFill>
              <a:latin typeface="Arial" panose="020B0604020202020204" pitchFamily="34" charset="0"/>
              <a:ea typeface="Gadugi" panose="020B0502040204020203" pitchFamily="34" charset="0"/>
              <a:cs typeface="Arial" panose="020B0604020202020204" pitchFamily="34" charset="0"/>
            </a:endParaRPr>
          </a:p>
        </p:txBody>
      </p:sp>
      <p:pic>
        <p:nvPicPr>
          <p:cNvPr id="4" name="Picture 3">
            <a:extLst>
              <a:ext uri="{FF2B5EF4-FFF2-40B4-BE49-F238E27FC236}">
                <a16:creationId xmlns:a16="http://schemas.microsoft.com/office/drawing/2014/main" id="{72A838E4-F035-6C7A-3DC2-5F16456107C4}"/>
              </a:ext>
            </a:extLst>
          </p:cNvPr>
          <p:cNvPicPr>
            <a:picLocks noChangeAspect="1"/>
          </p:cNvPicPr>
          <p:nvPr/>
        </p:nvPicPr>
        <p:blipFill>
          <a:blip r:embed="rId2"/>
          <a:srcRect/>
          <a:stretch>
            <a:fillRect/>
          </a:stretch>
        </p:blipFill>
        <p:spPr bwMode="auto">
          <a:xfrm>
            <a:off x="2682688" y="612559"/>
            <a:ext cx="6824383" cy="4309065"/>
          </a:xfrm>
          <a:prstGeom prst="rect">
            <a:avLst/>
          </a:prstGeom>
          <a:noFill/>
          <a:ln w="9525">
            <a:noFill/>
            <a:miter lim="800000"/>
            <a:headEnd/>
            <a:tailEnd/>
          </a:ln>
        </p:spPr>
      </p:pic>
    </p:spTree>
    <p:extLst>
      <p:ext uri="{BB962C8B-B14F-4D97-AF65-F5344CB8AC3E}">
        <p14:creationId xmlns:p14="http://schemas.microsoft.com/office/powerpoint/2010/main" val="27440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p:cNvSpPr>
          <p:nvPr>
            <p:ph type="body" idx="1"/>
          </p:nvPr>
        </p:nvSpPr>
        <p:spPr>
          <a:xfrm>
            <a:off x="0" y="0"/>
            <a:ext cx="12192000" cy="6858000"/>
          </a:xfrm>
        </p:spPr>
        <p:txBody>
          <a:bodyPr/>
          <a:lstStyle/>
          <a:p>
            <a:endParaRPr lang="en-US" dirty="0"/>
          </a:p>
        </p:txBody>
      </p:sp>
      <p:sp>
        <p:nvSpPr>
          <p:cNvPr id="18" name="TextBox 17"/>
          <p:cNvSpPr txBox="1">
            <a:spLocks noChangeArrowheads="1"/>
          </p:cNvSpPr>
          <p:nvPr/>
        </p:nvSpPr>
        <p:spPr bwMode="auto">
          <a:xfrm>
            <a:off x="4376636" y="5525311"/>
            <a:ext cx="3124200" cy="923330"/>
          </a:xfrm>
          <a:prstGeom prst="rect">
            <a:avLst/>
          </a:prstGeom>
          <a:noFill/>
          <a:ln w="9525">
            <a:noFill/>
            <a:miter lim="800000"/>
            <a:headEnd/>
            <a:tailEnd/>
          </a:ln>
        </p:spPr>
        <p:txBody>
          <a:bodyPr>
            <a:spAutoFit/>
          </a:bodyPr>
          <a:lstStyle/>
          <a:p>
            <a:pPr algn="ctr"/>
            <a:r>
              <a:rPr lang="en-US" sz="5400" b="1" dirty="0" err="1">
                <a:latin typeface="Arial" panose="020B0604020202020204" pitchFamily="34" charset="0"/>
                <a:cs typeface="Arial" panose="020B0604020202020204" pitchFamily="34" charset="0"/>
              </a:rPr>
              <a:t>kính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r</a:t>
            </a:r>
            <a:r>
              <a:rPr lang="en-US" sz="5400" b="1" dirty="0" err="1">
                <a:latin typeface="Century Gothic" panose="020B0502020202020204" pitchFamily="34" charset="0"/>
                <a:cs typeface="Arial" panose="020B0604020202020204" pitchFamily="34" charset="0"/>
              </a:rPr>
              <a:t>â</a:t>
            </a:r>
            <a:r>
              <a:rPr lang="en-US" sz="5400" b="1" dirty="0" err="1">
                <a:latin typeface="Arial" panose="020B0604020202020204" pitchFamily="34" charset="0"/>
                <a:cs typeface="Arial" panose="020B0604020202020204" pitchFamily="34" charset="0"/>
              </a:rPr>
              <a:t>m</a:t>
            </a:r>
            <a:endParaRPr lang="en-US" sz="5400" b="1" dirty="0">
              <a:latin typeface="Arial" panose="020B0604020202020204" pitchFamily="34" charset="0"/>
              <a:cs typeface="Arial" panose="020B0604020202020204" pitchFamily="34" charset="0"/>
            </a:endParaRPr>
          </a:p>
        </p:txBody>
      </p:sp>
      <p:sp>
        <p:nvSpPr>
          <p:cNvPr id="2" name="Rounded Rectangle 34">
            <a:extLst>
              <a:ext uri="{FF2B5EF4-FFF2-40B4-BE49-F238E27FC236}">
                <a16:creationId xmlns:a16="http://schemas.microsoft.com/office/drawing/2014/main" id="{1367AA47-FE59-62B1-4C8F-E742AB6725DC}"/>
              </a:ext>
            </a:extLst>
          </p:cNvPr>
          <p:cNvSpPr/>
          <p:nvPr/>
        </p:nvSpPr>
        <p:spPr>
          <a:xfrm>
            <a:off x="242815" y="88016"/>
            <a:ext cx="1248634" cy="5245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ea typeface="Arial-Rounded" pitchFamily="34" charset="0"/>
                <a:cs typeface="Arial" panose="020B0604020202020204" pitchFamily="34" charset="0"/>
              </a:rPr>
              <a:t>Đọc</a:t>
            </a:r>
            <a:endParaRPr lang="en-US" sz="2400" b="1" dirty="0">
              <a:latin typeface="Arial" panose="020B0604020202020204" pitchFamily="34" charset="0"/>
              <a:ea typeface="Arial-Rounded" pitchFamily="34" charset="0"/>
              <a:cs typeface="Arial" panose="020B0604020202020204" pitchFamily="34" charset="0"/>
            </a:endParaRPr>
          </a:p>
        </p:txBody>
      </p:sp>
      <p:sp>
        <p:nvSpPr>
          <p:cNvPr id="3" name="Oval 2">
            <a:extLst>
              <a:ext uri="{FF2B5EF4-FFF2-40B4-BE49-F238E27FC236}">
                <a16:creationId xmlns:a16="http://schemas.microsoft.com/office/drawing/2014/main" id="{983641FE-771C-F384-BF3E-BF948BF0AE2B}"/>
              </a:ext>
            </a:extLst>
          </p:cNvPr>
          <p:cNvSpPr/>
          <p:nvPr/>
        </p:nvSpPr>
        <p:spPr>
          <a:xfrm>
            <a:off x="0" y="109951"/>
            <a:ext cx="485631" cy="47685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ea typeface="Arial-Rounded" pitchFamily="34" charset="0"/>
                <a:cs typeface="Arial" panose="020B0604020202020204" pitchFamily="34" charset="0"/>
              </a:rPr>
              <a:t>2</a:t>
            </a:r>
          </a:p>
        </p:txBody>
      </p:sp>
      <p:sp>
        <p:nvSpPr>
          <p:cNvPr id="6" name="TextBox 5">
            <a:extLst>
              <a:ext uri="{FF2B5EF4-FFF2-40B4-BE49-F238E27FC236}">
                <a16:creationId xmlns:a16="http://schemas.microsoft.com/office/drawing/2014/main" id="{90AC9836-ED54-CD50-7628-7FFEA5776E2D}"/>
              </a:ext>
            </a:extLst>
          </p:cNvPr>
          <p:cNvSpPr txBox="1">
            <a:spLocks noChangeArrowheads="1"/>
          </p:cNvSpPr>
          <p:nvPr/>
        </p:nvSpPr>
        <p:spPr bwMode="auto">
          <a:xfrm>
            <a:off x="4764740" y="5525311"/>
            <a:ext cx="1703294" cy="923330"/>
          </a:xfrm>
          <a:prstGeom prst="rect">
            <a:avLst/>
          </a:prstGeom>
          <a:noFill/>
          <a:ln w="9525">
            <a:noFill/>
            <a:miter lim="800000"/>
            <a:headEnd/>
            <a:tailEnd/>
          </a:ln>
        </p:spPr>
        <p:txBody>
          <a:bodyPr wrap="square">
            <a:spAutoFit/>
          </a:bodyPr>
          <a:lstStyle/>
          <a:p>
            <a:r>
              <a:rPr lang="vi-VN" sz="5400" b="1" dirty="0">
                <a:solidFill>
                  <a:srgbClr val="FF0000"/>
                </a:solidFill>
                <a:latin typeface="Arial" panose="020B0604020202020204" pitchFamily="34" charset="0"/>
                <a:cs typeface="Arial" panose="020B0604020202020204" pitchFamily="34" charset="0"/>
              </a:rPr>
              <a:t>i</a:t>
            </a:r>
            <a:r>
              <a:rPr lang="en-US" sz="5400" b="1" dirty="0" err="1">
                <a:solidFill>
                  <a:srgbClr val="FF0000"/>
                </a:solidFill>
                <a:latin typeface="Arial" panose="020B0604020202020204" pitchFamily="34" charset="0"/>
                <a:cs typeface="Arial" panose="020B0604020202020204" pitchFamily="34" charset="0"/>
              </a:rPr>
              <a:t>nh</a:t>
            </a:r>
            <a:endParaRPr lang="en-US" sz="5400" b="1"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C47AAC4-1EFD-BEF1-1D7F-F5CD815B238F}"/>
              </a:ext>
            </a:extLst>
          </p:cNvPr>
          <p:cNvPicPr>
            <a:picLocks noChangeAspect="1"/>
          </p:cNvPicPr>
          <p:nvPr/>
        </p:nvPicPr>
        <p:blipFill>
          <a:blip r:embed="rId2"/>
          <a:srcRect/>
          <a:stretch>
            <a:fillRect/>
          </a:stretch>
        </p:blipFill>
        <p:spPr bwMode="auto">
          <a:xfrm>
            <a:off x="2918013" y="531159"/>
            <a:ext cx="6582334" cy="3778624"/>
          </a:xfrm>
          <a:prstGeom prst="rect">
            <a:avLst/>
          </a:prstGeom>
          <a:noFill/>
          <a:ln w="9525">
            <a:noFill/>
            <a:miter lim="800000"/>
            <a:headEnd/>
            <a:tailEnd/>
          </a:ln>
        </p:spPr>
      </p:pic>
    </p:spTree>
    <p:extLst>
      <p:ext uri="{BB962C8B-B14F-4D97-AF65-F5344CB8AC3E}">
        <p14:creationId xmlns:p14="http://schemas.microsoft.com/office/powerpoint/2010/main" val="20773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ext Placeholder 2"/>
          <p:cNvPicPr>
            <a:picLocks noGrp="1" noChangeAspect="1"/>
          </p:cNvPicPr>
          <p:nvPr>
            <p:ph type="body" idx="1"/>
          </p:nvPr>
        </p:nvPicPr>
        <p:blipFill>
          <a:blip r:embed="rId2"/>
          <a:srcRect/>
          <a:stretch>
            <a:fillRect/>
          </a:stretch>
        </p:blipFill>
        <p:spPr>
          <a:xfrm>
            <a:off x="1111250" y="1825625"/>
            <a:ext cx="2800350" cy="1866900"/>
          </a:xfrm>
          <a:noFill/>
          <a:ln/>
        </p:spPr>
      </p:pic>
      <p:sp>
        <p:nvSpPr>
          <p:cNvPr id="16" name="TextBox 15"/>
          <p:cNvSpPr txBox="1">
            <a:spLocks noChangeArrowheads="1"/>
          </p:cNvSpPr>
          <p:nvPr/>
        </p:nvSpPr>
        <p:spPr bwMode="auto">
          <a:xfrm>
            <a:off x="649288" y="4113213"/>
            <a:ext cx="3438525" cy="762000"/>
          </a:xfrm>
          <a:prstGeom prst="rect">
            <a:avLst/>
          </a:prstGeom>
          <a:noFill/>
          <a:ln w="9525">
            <a:noFill/>
            <a:miter lim="800000"/>
            <a:headEnd/>
            <a:tailEnd/>
          </a:ln>
        </p:spPr>
        <p:txBody>
          <a:bodyPr>
            <a:spAutoFit/>
          </a:bodyPr>
          <a:lstStyle/>
          <a:p>
            <a:r>
              <a:rPr lang="en-US" sz="4400" dirty="0" err="1">
                <a:latin typeface="VNI-Avo" pitchFamily="2" charset="0"/>
              </a:rPr>
              <a:t>quaû</a:t>
            </a:r>
            <a:r>
              <a:rPr lang="en-US" sz="4400" dirty="0">
                <a:latin typeface="VNI-Avo" pitchFamily="2" charset="0"/>
              </a:rPr>
              <a:t> </a:t>
            </a:r>
            <a:r>
              <a:rPr lang="en-US" sz="4400" dirty="0" err="1">
                <a:latin typeface="VNI-Avo" pitchFamily="2" charset="0"/>
              </a:rPr>
              <a:t>chanh</a:t>
            </a:r>
            <a:endParaRPr lang="en-US" sz="4400" dirty="0">
              <a:latin typeface="VNI-Avo" pitchFamily="2" charset="0"/>
            </a:endParaRPr>
          </a:p>
        </p:txBody>
      </p:sp>
      <p:pic>
        <p:nvPicPr>
          <p:cNvPr id="4" name="Picture 3"/>
          <p:cNvPicPr>
            <a:picLocks noChangeAspect="1"/>
          </p:cNvPicPr>
          <p:nvPr/>
        </p:nvPicPr>
        <p:blipFill>
          <a:blip r:embed="rId3"/>
          <a:srcRect/>
          <a:stretch>
            <a:fillRect/>
          </a:stretch>
        </p:blipFill>
        <p:spPr bwMode="auto">
          <a:xfrm>
            <a:off x="5003800" y="1847850"/>
            <a:ext cx="2747963" cy="1839913"/>
          </a:xfrm>
          <a:prstGeom prst="rect">
            <a:avLst/>
          </a:prstGeom>
          <a:noFill/>
          <a:ln w="9525">
            <a:noFill/>
            <a:miter lim="800000"/>
            <a:headEnd/>
            <a:tailEnd/>
          </a:ln>
        </p:spPr>
      </p:pic>
      <p:sp>
        <p:nvSpPr>
          <p:cNvPr id="17" name="TextBox 16"/>
          <p:cNvSpPr txBox="1">
            <a:spLocks noChangeArrowheads="1"/>
          </p:cNvSpPr>
          <p:nvPr/>
        </p:nvSpPr>
        <p:spPr bwMode="auto">
          <a:xfrm>
            <a:off x="4927600" y="4140200"/>
            <a:ext cx="2984500" cy="762000"/>
          </a:xfrm>
          <a:prstGeom prst="rect">
            <a:avLst/>
          </a:prstGeom>
          <a:noFill/>
          <a:ln w="9525">
            <a:noFill/>
            <a:miter lim="800000"/>
            <a:headEnd/>
            <a:tailEnd/>
          </a:ln>
        </p:spPr>
        <p:txBody>
          <a:bodyPr>
            <a:spAutoFit/>
          </a:bodyPr>
          <a:lstStyle/>
          <a:p>
            <a:r>
              <a:rPr lang="en-US" sz="4400">
                <a:latin typeface="VNI-Avo" pitchFamily="2" charset="0"/>
              </a:rPr>
              <a:t>bôø keânh</a:t>
            </a:r>
          </a:p>
        </p:txBody>
      </p:sp>
      <p:pic>
        <p:nvPicPr>
          <p:cNvPr id="19" name="Picture 18"/>
          <p:cNvPicPr>
            <a:picLocks noChangeAspect="1"/>
          </p:cNvPicPr>
          <p:nvPr/>
        </p:nvPicPr>
        <p:blipFill>
          <a:blip r:embed="rId4"/>
          <a:srcRect/>
          <a:stretch>
            <a:fillRect/>
          </a:stretch>
        </p:blipFill>
        <p:spPr bwMode="auto">
          <a:xfrm>
            <a:off x="8947150" y="2117725"/>
            <a:ext cx="2857500" cy="1314450"/>
          </a:xfrm>
          <a:prstGeom prst="rect">
            <a:avLst/>
          </a:prstGeom>
          <a:noFill/>
          <a:ln w="9525">
            <a:noFill/>
            <a:miter lim="800000"/>
            <a:headEnd/>
            <a:tailEnd/>
          </a:ln>
        </p:spPr>
      </p:pic>
      <p:sp>
        <p:nvSpPr>
          <p:cNvPr id="18" name="TextBox 17"/>
          <p:cNvSpPr txBox="1">
            <a:spLocks noChangeArrowheads="1"/>
          </p:cNvSpPr>
          <p:nvPr/>
        </p:nvSpPr>
        <p:spPr bwMode="auto">
          <a:xfrm>
            <a:off x="8653463" y="4113213"/>
            <a:ext cx="3124200" cy="762000"/>
          </a:xfrm>
          <a:prstGeom prst="rect">
            <a:avLst/>
          </a:prstGeom>
          <a:noFill/>
          <a:ln w="9525">
            <a:noFill/>
            <a:miter lim="800000"/>
            <a:headEnd/>
            <a:tailEnd/>
          </a:ln>
        </p:spPr>
        <p:txBody>
          <a:bodyPr>
            <a:spAutoFit/>
          </a:bodyPr>
          <a:lstStyle/>
          <a:p>
            <a:r>
              <a:rPr lang="en-US" sz="4400">
                <a:latin typeface="VNI-Avo" pitchFamily="2" charset="0"/>
              </a:rPr>
              <a:t>kính raâm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3818967" y="969575"/>
            <a:ext cx="3629143" cy="1947458"/>
            <a:chOff x="-204" y="1654"/>
            <a:chExt cx="1680" cy="969"/>
          </a:xfrm>
        </p:grpSpPr>
        <p:sp>
          <p:nvSpPr>
            <p:cNvPr id="3" name="Rectangle 27"/>
            <p:cNvSpPr>
              <a:spLocks noChangeArrowheads="1"/>
            </p:cNvSpPr>
            <p:nvPr/>
          </p:nvSpPr>
          <p:spPr bwMode="auto">
            <a:xfrm>
              <a:off x="-204" y="1654"/>
              <a:ext cx="1680" cy="48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5867" b="1" dirty="0">
                  <a:solidFill>
                    <a:srgbClr val="FFC000"/>
                  </a:solidFill>
                  <a:cs typeface="Arial" panose="020B0604020202020204" pitchFamily="34" charset="0"/>
                </a:rPr>
                <a:t>    </a:t>
              </a:r>
            </a:p>
          </p:txBody>
        </p:sp>
        <p:sp>
          <p:nvSpPr>
            <p:cNvPr id="4" name="Line 28"/>
            <p:cNvSpPr>
              <a:spLocks noChangeShapeType="1"/>
            </p:cNvSpPr>
            <p:nvPr/>
          </p:nvSpPr>
          <p:spPr bwMode="auto">
            <a:xfrm>
              <a:off x="631" y="1654"/>
              <a:ext cx="0" cy="480"/>
            </a:xfrm>
            <a:prstGeom prst="line">
              <a:avLst/>
            </a:pr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sz="5867" b="1">
                <a:solidFill>
                  <a:srgbClr val="FFC000"/>
                </a:solidFill>
                <a:latin typeface="Arial" panose="020B0604020202020204" pitchFamily="34" charset="0"/>
                <a:cs typeface="Arial" panose="020B0604020202020204" pitchFamily="34" charset="0"/>
              </a:endParaRPr>
            </a:p>
          </p:txBody>
        </p:sp>
        <p:sp>
          <p:nvSpPr>
            <p:cNvPr id="5" name="Rectangle 29"/>
            <p:cNvSpPr>
              <a:spLocks noChangeArrowheads="1"/>
            </p:cNvSpPr>
            <p:nvPr/>
          </p:nvSpPr>
          <p:spPr bwMode="auto">
            <a:xfrm>
              <a:off x="-204" y="2143"/>
              <a:ext cx="1680" cy="48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5867" b="1">
                <a:solidFill>
                  <a:srgbClr val="FFC000"/>
                </a:solidFill>
                <a:cs typeface="Arial" panose="020B0604020202020204" pitchFamily="34" charset="0"/>
              </a:endParaRPr>
            </a:p>
          </p:txBody>
        </p:sp>
      </p:grpSp>
      <p:sp>
        <p:nvSpPr>
          <p:cNvPr id="6" name="TextBox 5"/>
          <p:cNvSpPr txBox="1"/>
          <p:nvPr/>
        </p:nvSpPr>
        <p:spPr>
          <a:xfrm>
            <a:off x="5738344" y="934388"/>
            <a:ext cx="1860485" cy="995209"/>
          </a:xfrm>
          <a:prstGeom prst="rect">
            <a:avLst/>
          </a:prstGeom>
          <a:noFill/>
        </p:spPr>
        <p:txBody>
          <a:bodyPr wrap="square" rtlCol="0">
            <a:spAutoFit/>
          </a:bodyPr>
          <a:lstStyle/>
          <a:p>
            <a:r>
              <a:rPr lang="en-US" sz="5867" b="1" dirty="0" err="1">
                <a:solidFill>
                  <a:srgbClr val="FF0000"/>
                </a:solidFill>
                <a:latin typeface="Century Gothic" panose="020B0502020202020204" pitchFamily="34" charset="0"/>
                <a:cs typeface="Arial" panose="020B0604020202020204" pitchFamily="34" charset="0"/>
              </a:rPr>
              <a:t>anh</a:t>
            </a:r>
            <a:endParaRPr lang="en-US" sz="5867" b="1" dirty="0">
              <a:solidFill>
                <a:srgbClr val="FF0000"/>
              </a:solidFill>
              <a:latin typeface="Century Gothic" panose="020B0502020202020204" pitchFamily="34" charset="0"/>
              <a:cs typeface="Arial" panose="020B0604020202020204" pitchFamily="34" charset="0"/>
            </a:endParaRPr>
          </a:p>
        </p:txBody>
      </p:sp>
      <p:sp>
        <p:nvSpPr>
          <p:cNvPr id="7" name="TextBox 6"/>
          <p:cNvSpPr txBox="1"/>
          <p:nvPr/>
        </p:nvSpPr>
        <p:spPr>
          <a:xfrm>
            <a:off x="4267300" y="910912"/>
            <a:ext cx="1614436" cy="995209"/>
          </a:xfrm>
          <a:prstGeom prst="rect">
            <a:avLst/>
          </a:prstGeom>
          <a:noFill/>
        </p:spPr>
        <p:txBody>
          <a:bodyPr wrap="square" rtlCol="0">
            <a:spAutoFit/>
          </a:bodyPr>
          <a:lstStyle/>
          <a:p>
            <a:r>
              <a:rPr lang="en-US" sz="5867" b="1" dirty="0">
                <a:latin typeface="Arial" panose="020B0604020202020204" pitchFamily="34" charset="0"/>
                <a:cs typeface="Arial" panose="020B0604020202020204" pitchFamily="34" charset="0"/>
              </a:rPr>
              <a:t>c</a:t>
            </a:r>
          </a:p>
        </p:txBody>
      </p:sp>
      <p:sp>
        <p:nvSpPr>
          <p:cNvPr id="8" name="TextBox 7"/>
          <p:cNvSpPr txBox="1"/>
          <p:nvPr/>
        </p:nvSpPr>
        <p:spPr>
          <a:xfrm>
            <a:off x="4936270" y="1894147"/>
            <a:ext cx="2406102" cy="995209"/>
          </a:xfrm>
          <a:prstGeom prst="rect">
            <a:avLst/>
          </a:prstGeom>
          <a:noFill/>
        </p:spPr>
        <p:txBody>
          <a:bodyPr wrap="square" rtlCol="0">
            <a:spAutoFit/>
          </a:bodyPr>
          <a:lstStyle/>
          <a:p>
            <a:r>
              <a:rPr lang="en-US" sz="5867" b="1" dirty="0" err="1">
                <a:latin typeface="Arial" panose="020B0604020202020204" pitchFamily="34" charset="0"/>
                <a:cs typeface="Arial" panose="020B0604020202020204" pitchFamily="34" charset="0"/>
              </a:rPr>
              <a:t>c</a:t>
            </a:r>
            <a:r>
              <a:rPr lang="en-US" sz="5867" b="1" dirty="0" err="1">
                <a:solidFill>
                  <a:srgbClr val="FF0000"/>
                </a:solidFill>
                <a:latin typeface="Century Gothic" panose="020B0502020202020204" pitchFamily="34" charset="0"/>
                <a:cs typeface="Arial" panose="020B0604020202020204" pitchFamily="34" charset="0"/>
              </a:rPr>
              <a:t>anh</a:t>
            </a:r>
            <a:endParaRPr lang="en-US" sz="5867" b="1" dirty="0">
              <a:solidFill>
                <a:srgbClr val="FF0000"/>
              </a:solidFill>
              <a:latin typeface="Century Gothic" panose="020B0502020202020204" pitchFamily="34" charset="0"/>
              <a:cs typeface="Arial" panose="020B0604020202020204" pitchFamily="34" charset="0"/>
            </a:endParaRPr>
          </a:p>
        </p:txBody>
      </p:sp>
      <p:sp>
        <p:nvSpPr>
          <p:cNvPr id="24" name="TextBox 23"/>
          <p:cNvSpPr txBox="1"/>
          <p:nvPr/>
        </p:nvSpPr>
        <p:spPr>
          <a:xfrm>
            <a:off x="4781012" y="57923"/>
            <a:ext cx="1705055"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ênh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25" name="TextBox 24"/>
          <p:cNvSpPr txBox="1"/>
          <p:nvPr/>
        </p:nvSpPr>
        <p:spPr>
          <a:xfrm>
            <a:off x="2416944" y="0"/>
            <a:ext cx="1796185"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anh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26" name="TextBox 25"/>
          <p:cNvSpPr txBox="1"/>
          <p:nvPr/>
        </p:nvSpPr>
        <p:spPr>
          <a:xfrm>
            <a:off x="7293287" y="16019"/>
            <a:ext cx="1895004"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inh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FDD4CB6-6533-CC35-C370-D3B9995A29A9}"/>
              </a:ext>
            </a:extLst>
          </p:cNvPr>
          <p:cNvSpPr/>
          <p:nvPr/>
        </p:nvSpPr>
        <p:spPr>
          <a:xfrm>
            <a:off x="5918388" y="1807266"/>
            <a:ext cx="685863" cy="923330"/>
          </a:xfrm>
          <a:prstGeom prst="rect">
            <a:avLst/>
          </a:prstGeom>
        </p:spPr>
        <p:txBody>
          <a:bodyPr wrap="square">
            <a:spAutoFit/>
          </a:bodyPr>
          <a:lstStyle/>
          <a:p>
            <a:r>
              <a:rPr lang="en-GB" sz="5400">
                <a:latin typeface="Quicksand Medium" panose="00000600000000000000" pitchFamily="2" charset="0"/>
                <a:ea typeface="Arial-Rounded" panose="020B0500000000000000" pitchFamily="34" charset="0"/>
                <a:cs typeface="Arial-Rounded" panose="020B0500000000000000" pitchFamily="34" charset="0"/>
              </a:rPr>
              <a:t>́</a:t>
            </a:r>
            <a:endParaRPr lang="en-US" sz="5400"/>
          </a:p>
        </p:txBody>
      </p:sp>
      <p:sp>
        <p:nvSpPr>
          <p:cNvPr id="10" name="TextBox 9">
            <a:extLst>
              <a:ext uri="{FF2B5EF4-FFF2-40B4-BE49-F238E27FC236}">
                <a16:creationId xmlns:a16="http://schemas.microsoft.com/office/drawing/2014/main" id="{3FAA7754-7583-89EA-BCDC-4FB00B342270}"/>
              </a:ext>
            </a:extLst>
          </p:cNvPr>
          <p:cNvSpPr txBox="1">
            <a:spLocks noChangeArrowheads="1"/>
          </p:cNvSpPr>
          <p:nvPr/>
        </p:nvSpPr>
        <p:spPr bwMode="auto">
          <a:xfrm>
            <a:off x="2056156" y="2812412"/>
            <a:ext cx="2108200" cy="769938"/>
          </a:xfrm>
          <a:prstGeom prst="rect">
            <a:avLst/>
          </a:prstGeom>
          <a:noFill/>
          <a:ln w="9525">
            <a:noFill/>
            <a:miter lim="800000"/>
            <a:headEnd/>
            <a:tailEnd/>
          </a:ln>
        </p:spPr>
        <p:txBody>
          <a:bodyPr>
            <a:spAutoFit/>
          </a:bodyPr>
          <a:lstStyle/>
          <a:p>
            <a:r>
              <a:rPr lang="en-US" sz="4400" b="1" dirty="0" err="1">
                <a:latin typeface="VNI-Avo" pitchFamily="2" charset="0"/>
              </a:rPr>
              <a:t>chanh</a:t>
            </a:r>
            <a:endParaRPr lang="en-US" sz="4400" b="1" dirty="0">
              <a:latin typeface="VNI-Avo" pitchFamily="2" charset="0"/>
            </a:endParaRPr>
          </a:p>
        </p:txBody>
      </p:sp>
      <p:sp>
        <p:nvSpPr>
          <p:cNvPr id="27" name="TextBox 26">
            <a:extLst>
              <a:ext uri="{FF2B5EF4-FFF2-40B4-BE49-F238E27FC236}">
                <a16:creationId xmlns:a16="http://schemas.microsoft.com/office/drawing/2014/main" id="{636071FD-E98F-7DC3-619E-92E329E3B3B2}"/>
              </a:ext>
            </a:extLst>
          </p:cNvPr>
          <p:cNvSpPr txBox="1">
            <a:spLocks noChangeArrowheads="1"/>
          </p:cNvSpPr>
          <p:nvPr/>
        </p:nvSpPr>
        <p:spPr bwMode="auto">
          <a:xfrm>
            <a:off x="2040076" y="4339662"/>
            <a:ext cx="1763713" cy="830997"/>
          </a:xfrm>
          <a:prstGeom prst="rect">
            <a:avLst/>
          </a:prstGeom>
          <a:noFill/>
          <a:ln w="9525">
            <a:noFill/>
            <a:miter lim="800000"/>
            <a:headEnd/>
            <a:tailEnd/>
          </a:ln>
        </p:spPr>
        <p:txBody>
          <a:bodyPr>
            <a:spAutoFit/>
          </a:bodyPr>
          <a:lstStyle/>
          <a:p>
            <a:r>
              <a:rPr lang="en-US" sz="4800" dirty="0" err="1">
                <a:latin typeface="Arial" panose="020B0604020202020204" pitchFamily="34" charset="0"/>
                <a:cs typeface="Arial" panose="020B0604020202020204" pitchFamily="34" charset="0"/>
              </a:rPr>
              <a:t>kính</a:t>
            </a:r>
            <a:endParaRPr lang="en-US" sz="48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520AE4D0-7440-BC93-75DC-7885CC9FB9BD}"/>
              </a:ext>
            </a:extLst>
          </p:cNvPr>
          <p:cNvSpPr txBox="1">
            <a:spLocks noChangeArrowheads="1"/>
          </p:cNvSpPr>
          <p:nvPr/>
        </p:nvSpPr>
        <p:spPr bwMode="auto">
          <a:xfrm>
            <a:off x="5011315" y="4360357"/>
            <a:ext cx="1890400" cy="830997"/>
          </a:xfrm>
          <a:prstGeom prst="rect">
            <a:avLst/>
          </a:prstGeom>
          <a:noFill/>
          <a:ln w="9525">
            <a:noFill/>
            <a:miter lim="800000"/>
            <a:headEnd/>
            <a:tailEnd/>
          </a:ln>
        </p:spPr>
        <p:txBody>
          <a:bodyPr wrap="square">
            <a:spAutoFit/>
          </a:bodyPr>
          <a:lstStyle/>
          <a:p>
            <a:r>
              <a:rPr lang="en-US" sz="4800" dirty="0" err="1">
                <a:latin typeface="Arial" panose="020B0604020202020204" pitchFamily="34" charset="0"/>
                <a:cs typeface="Arial" panose="020B0604020202020204" pitchFamily="34" charset="0"/>
              </a:rPr>
              <a:t>chỉnh</a:t>
            </a:r>
            <a:endParaRPr lang="en-US" sz="4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64194D9-C363-1720-6476-21113D5846E0}"/>
              </a:ext>
            </a:extLst>
          </p:cNvPr>
          <p:cNvSpPr txBox="1">
            <a:spLocks noChangeArrowheads="1"/>
          </p:cNvSpPr>
          <p:nvPr/>
        </p:nvSpPr>
        <p:spPr bwMode="auto">
          <a:xfrm>
            <a:off x="8048752" y="4294054"/>
            <a:ext cx="2124667" cy="830997"/>
          </a:xfrm>
          <a:prstGeom prst="rect">
            <a:avLst/>
          </a:prstGeom>
          <a:noFill/>
          <a:ln w="9525">
            <a:noFill/>
            <a:miter lim="800000"/>
            <a:headEnd/>
            <a:tailEnd/>
          </a:ln>
        </p:spPr>
        <p:txBody>
          <a:bodyPr wrap="square">
            <a:spAutoFit/>
          </a:bodyPr>
          <a:lstStyle/>
          <a:p>
            <a:r>
              <a:rPr lang="en-US" sz="4800" dirty="0" err="1">
                <a:latin typeface="Arial" panose="020B0604020202020204" pitchFamily="34" charset="0"/>
                <a:cs typeface="Arial" panose="020B0604020202020204" pitchFamily="34" charset="0"/>
              </a:rPr>
              <a:t>thịnh</a:t>
            </a:r>
            <a:endParaRPr lang="en-US" sz="4800" dirty="0">
              <a:latin typeface="Arial" panose="020B0604020202020204" pitchFamily="34" charset="0"/>
              <a:cs typeface="Arial" panose="020B0604020202020204" pitchFamily="34" charset="0"/>
            </a:endParaRPr>
          </a:p>
        </p:txBody>
      </p:sp>
      <p:sp>
        <p:nvSpPr>
          <p:cNvPr id="31" name="Rounded Rectangle 34">
            <a:extLst>
              <a:ext uri="{FF2B5EF4-FFF2-40B4-BE49-F238E27FC236}">
                <a16:creationId xmlns:a16="http://schemas.microsoft.com/office/drawing/2014/main" id="{88B1B367-B02B-6575-683E-452E71308470}"/>
              </a:ext>
            </a:extLst>
          </p:cNvPr>
          <p:cNvSpPr/>
          <p:nvPr/>
        </p:nvSpPr>
        <p:spPr>
          <a:xfrm>
            <a:off x="242815" y="88016"/>
            <a:ext cx="1248634" cy="5245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ea typeface="Arial-Rounded" pitchFamily="34" charset="0"/>
                <a:cs typeface="Arial" panose="020B0604020202020204" pitchFamily="34" charset="0"/>
              </a:rPr>
              <a:t>Đọc</a:t>
            </a:r>
            <a:endParaRPr lang="en-US" sz="2400" b="1" dirty="0">
              <a:latin typeface="Arial" panose="020B0604020202020204" pitchFamily="34" charset="0"/>
              <a:ea typeface="Arial-Rounded" pitchFamily="34" charset="0"/>
              <a:cs typeface="Arial" panose="020B0604020202020204" pitchFamily="34" charset="0"/>
            </a:endParaRPr>
          </a:p>
        </p:txBody>
      </p:sp>
      <p:sp>
        <p:nvSpPr>
          <p:cNvPr id="32" name="Oval 31">
            <a:extLst>
              <a:ext uri="{FF2B5EF4-FFF2-40B4-BE49-F238E27FC236}">
                <a16:creationId xmlns:a16="http://schemas.microsoft.com/office/drawing/2014/main" id="{E35B7B46-4F3D-7A60-B856-957559D99ADE}"/>
              </a:ext>
            </a:extLst>
          </p:cNvPr>
          <p:cNvSpPr/>
          <p:nvPr/>
        </p:nvSpPr>
        <p:spPr>
          <a:xfrm>
            <a:off x="0" y="109951"/>
            <a:ext cx="485631" cy="47685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ea typeface="Arial-Rounded" pitchFamily="34" charset="0"/>
                <a:cs typeface="Arial" panose="020B0604020202020204" pitchFamily="34" charset="0"/>
              </a:rPr>
              <a:t>2</a:t>
            </a:r>
          </a:p>
        </p:txBody>
      </p:sp>
      <p:sp>
        <p:nvSpPr>
          <p:cNvPr id="9" name="TextBox 8">
            <a:extLst>
              <a:ext uri="{FF2B5EF4-FFF2-40B4-BE49-F238E27FC236}">
                <a16:creationId xmlns:a16="http://schemas.microsoft.com/office/drawing/2014/main" id="{A9596C9B-FA17-F4B6-63F1-0099C4DDF392}"/>
              </a:ext>
            </a:extLst>
          </p:cNvPr>
          <p:cNvSpPr txBox="1">
            <a:spLocks noChangeArrowheads="1"/>
          </p:cNvSpPr>
          <p:nvPr/>
        </p:nvSpPr>
        <p:spPr bwMode="auto">
          <a:xfrm>
            <a:off x="2764867" y="2806062"/>
            <a:ext cx="2108200" cy="769938"/>
          </a:xfrm>
          <a:prstGeom prst="rect">
            <a:avLst/>
          </a:prstGeom>
          <a:noFill/>
          <a:ln w="9525">
            <a:noFill/>
            <a:miter lim="800000"/>
            <a:headEnd/>
            <a:tailEnd/>
          </a:ln>
        </p:spPr>
        <p:txBody>
          <a:bodyPr>
            <a:spAutoFit/>
          </a:bodyPr>
          <a:lstStyle/>
          <a:p>
            <a:r>
              <a:rPr lang="en-US" sz="4400" b="1" dirty="0" err="1">
                <a:solidFill>
                  <a:srgbClr val="00B0F0"/>
                </a:solidFill>
                <a:latin typeface="VNI-Avo" pitchFamily="2" charset="0"/>
              </a:rPr>
              <a:t>anh</a:t>
            </a:r>
            <a:endParaRPr lang="en-US" sz="4400" b="1" dirty="0">
              <a:solidFill>
                <a:srgbClr val="00B0F0"/>
              </a:solidFill>
              <a:latin typeface="VNI-Avo" pitchFamily="2" charset="0"/>
            </a:endParaRPr>
          </a:p>
        </p:txBody>
      </p:sp>
      <p:sp>
        <p:nvSpPr>
          <p:cNvPr id="21" name="TextBox 20">
            <a:extLst>
              <a:ext uri="{FF2B5EF4-FFF2-40B4-BE49-F238E27FC236}">
                <a16:creationId xmlns:a16="http://schemas.microsoft.com/office/drawing/2014/main" id="{787ED550-4814-A313-0B91-DC07F65A2D03}"/>
              </a:ext>
            </a:extLst>
          </p:cNvPr>
          <p:cNvSpPr txBox="1"/>
          <p:nvPr/>
        </p:nvSpPr>
        <p:spPr>
          <a:xfrm>
            <a:off x="1892174" y="3596605"/>
            <a:ext cx="2627418" cy="830997"/>
          </a:xfrm>
          <a:prstGeom prst="rect">
            <a:avLst/>
          </a:prstGeom>
          <a:noFill/>
        </p:spPr>
        <p:txBody>
          <a:bodyPr wrap="square" rtlCol="0">
            <a:spAutoFit/>
          </a:bodyPr>
          <a:lstStyle/>
          <a:p>
            <a:r>
              <a:rPr lang="en-US" sz="4800" dirty="0"/>
              <a:t> </a:t>
            </a:r>
            <a:r>
              <a:rPr lang="en-US" sz="4800" dirty="0" err="1"/>
              <a:t>kênh</a:t>
            </a:r>
            <a:endParaRPr lang="en-US" sz="4800" dirty="0"/>
          </a:p>
        </p:txBody>
      </p:sp>
      <p:sp>
        <p:nvSpPr>
          <p:cNvPr id="22" name="TextBox 21">
            <a:extLst>
              <a:ext uri="{FF2B5EF4-FFF2-40B4-BE49-F238E27FC236}">
                <a16:creationId xmlns:a16="http://schemas.microsoft.com/office/drawing/2014/main" id="{87273C07-FD79-F937-A24A-F4FBBAA80883}"/>
              </a:ext>
            </a:extLst>
          </p:cNvPr>
          <p:cNvSpPr txBox="1"/>
          <p:nvPr/>
        </p:nvSpPr>
        <p:spPr>
          <a:xfrm>
            <a:off x="4796128" y="3634201"/>
            <a:ext cx="2627418" cy="830997"/>
          </a:xfrm>
          <a:prstGeom prst="rect">
            <a:avLst/>
          </a:prstGeom>
          <a:noFill/>
        </p:spPr>
        <p:txBody>
          <a:bodyPr wrap="square" rtlCol="0">
            <a:spAutoFit/>
          </a:bodyPr>
          <a:lstStyle/>
          <a:p>
            <a:r>
              <a:rPr lang="en-US" sz="4800" dirty="0"/>
              <a:t> </a:t>
            </a:r>
            <a:r>
              <a:rPr lang="en-US" sz="4800" dirty="0" err="1"/>
              <a:t>ghềnh</a:t>
            </a:r>
            <a:endParaRPr lang="en-US" sz="4800" dirty="0"/>
          </a:p>
        </p:txBody>
      </p:sp>
      <p:sp>
        <p:nvSpPr>
          <p:cNvPr id="30" name="TextBox 29">
            <a:extLst>
              <a:ext uri="{FF2B5EF4-FFF2-40B4-BE49-F238E27FC236}">
                <a16:creationId xmlns:a16="http://schemas.microsoft.com/office/drawing/2014/main" id="{1C2C3955-A65F-2365-DE5C-5D531A7ECD16}"/>
              </a:ext>
            </a:extLst>
          </p:cNvPr>
          <p:cNvSpPr txBox="1"/>
          <p:nvPr/>
        </p:nvSpPr>
        <p:spPr>
          <a:xfrm>
            <a:off x="2361989" y="3602955"/>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3" name="TextBox 32">
            <a:extLst>
              <a:ext uri="{FF2B5EF4-FFF2-40B4-BE49-F238E27FC236}">
                <a16:creationId xmlns:a16="http://schemas.microsoft.com/office/drawing/2014/main" id="{37FE061C-4046-522A-AFBE-7A711D2153FA}"/>
              </a:ext>
            </a:extLst>
          </p:cNvPr>
          <p:cNvSpPr txBox="1"/>
          <p:nvPr/>
        </p:nvSpPr>
        <p:spPr>
          <a:xfrm>
            <a:off x="5650178" y="3644273"/>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4" name="TextBox 33">
            <a:extLst>
              <a:ext uri="{FF2B5EF4-FFF2-40B4-BE49-F238E27FC236}">
                <a16:creationId xmlns:a16="http://schemas.microsoft.com/office/drawing/2014/main" id="{11B1FE75-B9AB-A325-48F3-BEC2167F27A1}"/>
              </a:ext>
            </a:extLst>
          </p:cNvPr>
          <p:cNvSpPr txBox="1"/>
          <p:nvPr/>
        </p:nvSpPr>
        <p:spPr>
          <a:xfrm>
            <a:off x="7955605" y="3582351"/>
            <a:ext cx="2627418" cy="830997"/>
          </a:xfrm>
          <a:prstGeom prst="rect">
            <a:avLst/>
          </a:prstGeom>
          <a:noFill/>
        </p:spPr>
        <p:txBody>
          <a:bodyPr wrap="square" rtlCol="0">
            <a:spAutoFit/>
          </a:bodyPr>
          <a:lstStyle/>
          <a:p>
            <a:r>
              <a:rPr lang="en-US" sz="4800" dirty="0"/>
              <a:t> </a:t>
            </a:r>
            <a:r>
              <a:rPr lang="en-US" sz="4800" dirty="0" err="1"/>
              <a:t>lệnh</a:t>
            </a:r>
            <a:endParaRPr lang="en-US" sz="4800" dirty="0"/>
          </a:p>
        </p:txBody>
      </p:sp>
      <p:sp>
        <p:nvSpPr>
          <p:cNvPr id="35" name="TextBox 34">
            <a:extLst>
              <a:ext uri="{FF2B5EF4-FFF2-40B4-BE49-F238E27FC236}">
                <a16:creationId xmlns:a16="http://schemas.microsoft.com/office/drawing/2014/main" id="{ECC8F5C5-F9A3-6BF6-2DBB-402332F40F79}"/>
              </a:ext>
            </a:extLst>
          </p:cNvPr>
          <p:cNvSpPr txBox="1"/>
          <p:nvPr/>
        </p:nvSpPr>
        <p:spPr>
          <a:xfrm>
            <a:off x="8264466" y="3588702"/>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6" name="TextBox 35">
            <a:extLst>
              <a:ext uri="{FF2B5EF4-FFF2-40B4-BE49-F238E27FC236}">
                <a16:creationId xmlns:a16="http://schemas.microsoft.com/office/drawing/2014/main" id="{088F8300-A8BB-2528-14F4-58FA625AF47E}"/>
              </a:ext>
            </a:extLst>
          </p:cNvPr>
          <p:cNvSpPr txBox="1">
            <a:spLocks noChangeArrowheads="1"/>
          </p:cNvSpPr>
          <p:nvPr/>
        </p:nvSpPr>
        <p:spPr bwMode="auto">
          <a:xfrm>
            <a:off x="5659192" y="4370429"/>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36814B7-40BA-2260-5BCA-AAA64D5F3598}"/>
              </a:ext>
            </a:extLst>
          </p:cNvPr>
          <p:cNvSpPr txBox="1">
            <a:spLocks noChangeArrowheads="1"/>
          </p:cNvSpPr>
          <p:nvPr/>
        </p:nvSpPr>
        <p:spPr bwMode="auto">
          <a:xfrm>
            <a:off x="2366314" y="4344797"/>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299995A-89E1-1FBF-3E69-897B97E75C9F}"/>
              </a:ext>
            </a:extLst>
          </p:cNvPr>
          <p:cNvSpPr txBox="1">
            <a:spLocks noChangeArrowheads="1"/>
          </p:cNvSpPr>
          <p:nvPr/>
        </p:nvSpPr>
        <p:spPr bwMode="auto">
          <a:xfrm>
            <a:off x="8563173" y="4306664"/>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3510924-FA58-AA5E-941A-32E2D391F0C3}"/>
              </a:ext>
            </a:extLst>
          </p:cNvPr>
          <p:cNvSpPr txBox="1">
            <a:spLocks noChangeArrowheads="1"/>
          </p:cNvSpPr>
          <p:nvPr/>
        </p:nvSpPr>
        <p:spPr bwMode="auto">
          <a:xfrm>
            <a:off x="5135219" y="2794535"/>
            <a:ext cx="2065337" cy="769938"/>
          </a:xfrm>
          <a:prstGeom prst="rect">
            <a:avLst/>
          </a:prstGeom>
          <a:noFill/>
          <a:ln w="9525">
            <a:noFill/>
            <a:miter lim="800000"/>
            <a:headEnd/>
            <a:tailEnd/>
          </a:ln>
        </p:spPr>
        <p:txBody>
          <a:bodyPr>
            <a:spAutoFit/>
          </a:bodyPr>
          <a:lstStyle/>
          <a:p>
            <a:r>
              <a:rPr lang="en-US" sz="4400" b="1" dirty="0" err="1">
                <a:latin typeface="VNI-Avo" pitchFamily="2" charset="0"/>
              </a:rPr>
              <a:t>maûnh</a:t>
            </a:r>
            <a:endParaRPr lang="en-US" sz="4400" b="1" dirty="0">
              <a:latin typeface="VNI-Avo" pitchFamily="2" charset="0"/>
            </a:endParaRPr>
          </a:p>
        </p:txBody>
      </p:sp>
      <p:sp>
        <p:nvSpPr>
          <p:cNvPr id="16" name="TextBox 15">
            <a:extLst>
              <a:ext uri="{FF2B5EF4-FFF2-40B4-BE49-F238E27FC236}">
                <a16:creationId xmlns:a16="http://schemas.microsoft.com/office/drawing/2014/main" id="{833D45FE-CE6B-CD1D-848D-B28AC4F771F1}"/>
              </a:ext>
            </a:extLst>
          </p:cNvPr>
          <p:cNvSpPr txBox="1">
            <a:spLocks noChangeArrowheads="1"/>
          </p:cNvSpPr>
          <p:nvPr/>
        </p:nvSpPr>
        <p:spPr bwMode="auto">
          <a:xfrm>
            <a:off x="5639459" y="2799571"/>
            <a:ext cx="2065337" cy="769938"/>
          </a:xfrm>
          <a:prstGeom prst="rect">
            <a:avLst/>
          </a:prstGeom>
          <a:noFill/>
          <a:ln w="9525">
            <a:noFill/>
            <a:miter lim="800000"/>
            <a:headEnd/>
            <a:tailEnd/>
          </a:ln>
        </p:spPr>
        <p:txBody>
          <a:bodyPr>
            <a:spAutoFit/>
          </a:bodyPr>
          <a:lstStyle/>
          <a:p>
            <a:r>
              <a:rPr lang="vi-VN" sz="4400" b="1" dirty="0">
                <a:solidFill>
                  <a:srgbClr val="00B0F0"/>
                </a:solidFill>
                <a:latin typeface="VNI-Avo" pitchFamily="2" charset="0"/>
              </a:rPr>
              <a:t>anh</a:t>
            </a:r>
            <a:endParaRPr lang="en-US" sz="4400" b="1" dirty="0">
              <a:solidFill>
                <a:srgbClr val="00B0F0"/>
              </a:solidFill>
              <a:latin typeface="VNI-Avo" pitchFamily="2" charset="0"/>
            </a:endParaRPr>
          </a:p>
        </p:txBody>
      </p:sp>
      <p:sp>
        <p:nvSpPr>
          <p:cNvPr id="17" name="TextBox 16">
            <a:extLst>
              <a:ext uri="{FF2B5EF4-FFF2-40B4-BE49-F238E27FC236}">
                <a16:creationId xmlns:a16="http://schemas.microsoft.com/office/drawing/2014/main" id="{4F66C009-03F9-C1E6-3299-8F4639C2A84F}"/>
              </a:ext>
            </a:extLst>
          </p:cNvPr>
          <p:cNvSpPr txBox="1">
            <a:spLocks noChangeArrowheads="1"/>
          </p:cNvSpPr>
          <p:nvPr/>
        </p:nvSpPr>
        <p:spPr bwMode="auto">
          <a:xfrm>
            <a:off x="8046654" y="2724091"/>
            <a:ext cx="1765300" cy="769938"/>
          </a:xfrm>
          <a:prstGeom prst="rect">
            <a:avLst/>
          </a:prstGeom>
          <a:noFill/>
          <a:ln w="9525">
            <a:noFill/>
            <a:miter lim="800000"/>
            <a:headEnd/>
            <a:tailEnd/>
          </a:ln>
        </p:spPr>
        <p:txBody>
          <a:bodyPr>
            <a:spAutoFit/>
          </a:bodyPr>
          <a:lstStyle/>
          <a:p>
            <a:r>
              <a:rPr lang="en-US" sz="4400" b="1" dirty="0" err="1">
                <a:latin typeface="VNI-Avo" pitchFamily="2" charset="0"/>
              </a:rPr>
              <a:t>caïnh</a:t>
            </a:r>
            <a:endParaRPr lang="en-US" sz="4400" b="1" dirty="0">
              <a:latin typeface="VNI-Avo" pitchFamily="2" charset="0"/>
            </a:endParaRPr>
          </a:p>
        </p:txBody>
      </p:sp>
      <p:sp>
        <p:nvSpPr>
          <p:cNvPr id="19" name="TextBox 18">
            <a:extLst>
              <a:ext uri="{FF2B5EF4-FFF2-40B4-BE49-F238E27FC236}">
                <a16:creationId xmlns:a16="http://schemas.microsoft.com/office/drawing/2014/main" id="{864BE95E-BE3F-5F0F-E576-FD8DB98675C8}"/>
              </a:ext>
            </a:extLst>
          </p:cNvPr>
          <p:cNvSpPr txBox="1">
            <a:spLocks noChangeArrowheads="1"/>
          </p:cNvSpPr>
          <p:nvPr/>
        </p:nvSpPr>
        <p:spPr bwMode="auto">
          <a:xfrm>
            <a:off x="8418077" y="2717999"/>
            <a:ext cx="1765300" cy="769938"/>
          </a:xfrm>
          <a:prstGeom prst="rect">
            <a:avLst/>
          </a:prstGeom>
          <a:noFill/>
          <a:ln w="9525">
            <a:noFill/>
            <a:miter lim="800000"/>
            <a:headEnd/>
            <a:tailEnd/>
          </a:ln>
        </p:spPr>
        <p:txBody>
          <a:bodyPr>
            <a:spAutoFit/>
          </a:bodyPr>
          <a:lstStyle/>
          <a:p>
            <a:r>
              <a:rPr lang="vi-VN" sz="4400" b="1" dirty="0">
                <a:solidFill>
                  <a:srgbClr val="00B0F0"/>
                </a:solidFill>
                <a:latin typeface="VNI-Avo" pitchFamily="2" charset="0"/>
              </a:rPr>
              <a:t>a</a:t>
            </a:r>
            <a:r>
              <a:rPr lang="en-US" sz="4400" b="1" dirty="0" err="1">
                <a:solidFill>
                  <a:srgbClr val="00B0F0"/>
                </a:solidFill>
                <a:latin typeface="VNI-Avo" pitchFamily="2" charset="0"/>
              </a:rPr>
              <a:t>nh</a:t>
            </a:r>
            <a:endParaRPr lang="en-US" sz="4400" b="1" dirty="0">
              <a:solidFill>
                <a:srgbClr val="00B0F0"/>
              </a:solidFill>
              <a:latin typeface="VNI-Avo" pitchFamily="2" charset="0"/>
            </a:endParaRPr>
          </a:p>
        </p:txBody>
      </p:sp>
      <p:sp>
        <p:nvSpPr>
          <p:cNvPr id="20" name="TextBox 19">
            <a:extLst>
              <a:ext uri="{FF2B5EF4-FFF2-40B4-BE49-F238E27FC236}">
                <a16:creationId xmlns:a16="http://schemas.microsoft.com/office/drawing/2014/main" id="{F2238E57-0A3B-538E-2C15-7BD0979911B1}"/>
              </a:ext>
            </a:extLst>
          </p:cNvPr>
          <p:cNvSpPr txBox="1">
            <a:spLocks noChangeArrowheads="1"/>
          </p:cNvSpPr>
          <p:nvPr/>
        </p:nvSpPr>
        <p:spPr bwMode="auto">
          <a:xfrm>
            <a:off x="887490" y="5103169"/>
            <a:ext cx="3438525" cy="762000"/>
          </a:xfrm>
          <a:prstGeom prst="rect">
            <a:avLst/>
          </a:prstGeom>
          <a:noFill/>
          <a:ln w="9525">
            <a:noFill/>
            <a:miter lim="800000"/>
            <a:headEnd/>
            <a:tailEnd/>
          </a:ln>
        </p:spPr>
        <p:txBody>
          <a:bodyPr>
            <a:spAutoFit/>
          </a:bodyPr>
          <a:lstStyle/>
          <a:p>
            <a:r>
              <a:rPr lang="en-US" sz="4400" dirty="0" err="1">
                <a:latin typeface="VNI-Avo" pitchFamily="2" charset="0"/>
              </a:rPr>
              <a:t>quaû</a:t>
            </a:r>
            <a:r>
              <a:rPr lang="en-US" sz="4400" dirty="0">
                <a:latin typeface="VNI-Avo" pitchFamily="2" charset="0"/>
              </a:rPr>
              <a:t> </a:t>
            </a:r>
            <a:r>
              <a:rPr lang="en-US" sz="4400" dirty="0" err="1">
                <a:latin typeface="VNI-Avo" pitchFamily="2" charset="0"/>
              </a:rPr>
              <a:t>chanh</a:t>
            </a:r>
            <a:endParaRPr lang="en-US" sz="4400" dirty="0">
              <a:latin typeface="VNI-Avo" pitchFamily="2" charset="0"/>
            </a:endParaRPr>
          </a:p>
        </p:txBody>
      </p:sp>
      <p:sp>
        <p:nvSpPr>
          <p:cNvPr id="23" name="TextBox 22">
            <a:extLst>
              <a:ext uri="{FF2B5EF4-FFF2-40B4-BE49-F238E27FC236}">
                <a16:creationId xmlns:a16="http://schemas.microsoft.com/office/drawing/2014/main" id="{B15B08F6-329F-F9A0-9CF5-6056330349A1}"/>
              </a:ext>
            </a:extLst>
          </p:cNvPr>
          <p:cNvSpPr txBox="1">
            <a:spLocks noChangeArrowheads="1"/>
          </p:cNvSpPr>
          <p:nvPr/>
        </p:nvSpPr>
        <p:spPr bwMode="auto">
          <a:xfrm>
            <a:off x="5165802" y="5130156"/>
            <a:ext cx="2984500" cy="762000"/>
          </a:xfrm>
          <a:prstGeom prst="rect">
            <a:avLst/>
          </a:prstGeom>
          <a:noFill/>
          <a:ln w="9525">
            <a:noFill/>
            <a:miter lim="800000"/>
            <a:headEnd/>
            <a:tailEnd/>
          </a:ln>
        </p:spPr>
        <p:txBody>
          <a:bodyPr>
            <a:spAutoFit/>
          </a:bodyPr>
          <a:lstStyle/>
          <a:p>
            <a:r>
              <a:rPr lang="en-US" sz="4400">
                <a:latin typeface="VNI-Avo" pitchFamily="2" charset="0"/>
              </a:rPr>
              <a:t>bôø keânh</a:t>
            </a:r>
          </a:p>
        </p:txBody>
      </p:sp>
      <p:sp>
        <p:nvSpPr>
          <p:cNvPr id="37" name="TextBox 36">
            <a:extLst>
              <a:ext uri="{FF2B5EF4-FFF2-40B4-BE49-F238E27FC236}">
                <a16:creationId xmlns:a16="http://schemas.microsoft.com/office/drawing/2014/main" id="{8CC4AA91-0D47-8FF3-1E28-21547A4BFD9B}"/>
              </a:ext>
            </a:extLst>
          </p:cNvPr>
          <p:cNvSpPr txBox="1">
            <a:spLocks noChangeArrowheads="1"/>
          </p:cNvSpPr>
          <p:nvPr/>
        </p:nvSpPr>
        <p:spPr bwMode="auto">
          <a:xfrm>
            <a:off x="8891665" y="5103169"/>
            <a:ext cx="3124200" cy="762000"/>
          </a:xfrm>
          <a:prstGeom prst="rect">
            <a:avLst/>
          </a:prstGeom>
          <a:noFill/>
          <a:ln w="9525">
            <a:noFill/>
            <a:miter lim="800000"/>
            <a:headEnd/>
            <a:tailEnd/>
          </a:ln>
        </p:spPr>
        <p:txBody>
          <a:bodyPr>
            <a:spAutoFit/>
          </a:bodyPr>
          <a:lstStyle/>
          <a:p>
            <a:r>
              <a:rPr lang="en-US" sz="4400">
                <a:latin typeface="VNI-Avo" pitchFamily="2" charset="0"/>
              </a:rPr>
              <a:t>kính raâm</a:t>
            </a:r>
          </a:p>
        </p:txBody>
      </p:sp>
    </p:spTree>
    <p:extLst>
      <p:ext uri="{BB962C8B-B14F-4D97-AF65-F5344CB8AC3E}">
        <p14:creationId xmlns:p14="http://schemas.microsoft.com/office/powerpoint/2010/main" val="2115943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4">
            <a:extLst>
              <a:ext uri="{FF2B5EF4-FFF2-40B4-BE49-F238E27FC236}">
                <a16:creationId xmlns:a16="http://schemas.microsoft.com/office/drawing/2014/main" id="{0C4F7397-70BF-A673-45EC-D3A991657DC3}"/>
              </a:ext>
            </a:extLst>
          </p:cNvPr>
          <p:cNvSpPr/>
          <p:nvPr/>
        </p:nvSpPr>
        <p:spPr>
          <a:xfrm>
            <a:off x="4062307" y="1914953"/>
            <a:ext cx="4067385" cy="11861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atin typeface="Arial" panose="020B0604020202020204" pitchFamily="34" charset="0"/>
                <a:ea typeface="Arial-Rounded" pitchFamily="34" charset="0"/>
                <a:cs typeface="Arial" panose="020B0604020202020204" pitchFamily="34" charset="0"/>
              </a:rPr>
              <a:t>Viết</a:t>
            </a:r>
            <a:endParaRPr lang="en-US" sz="8000" b="1" dirty="0">
              <a:latin typeface="Arial" panose="020B0604020202020204" pitchFamily="34" charset="0"/>
              <a:ea typeface="Arial-Rounded" pitchFamily="34" charset="0"/>
              <a:cs typeface="Arial" panose="020B0604020202020204" pitchFamily="34" charset="0"/>
            </a:endParaRPr>
          </a:p>
        </p:txBody>
      </p:sp>
      <p:sp>
        <p:nvSpPr>
          <p:cNvPr id="4" name="Oval 3">
            <a:extLst>
              <a:ext uri="{FF2B5EF4-FFF2-40B4-BE49-F238E27FC236}">
                <a16:creationId xmlns:a16="http://schemas.microsoft.com/office/drawing/2014/main" id="{6A493370-48B0-B7C9-7472-0ABCEB828FB7}"/>
              </a:ext>
            </a:extLst>
          </p:cNvPr>
          <p:cNvSpPr/>
          <p:nvPr/>
        </p:nvSpPr>
        <p:spPr>
          <a:xfrm>
            <a:off x="3819494" y="1936888"/>
            <a:ext cx="1251182" cy="11861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Arial" panose="020B0604020202020204" pitchFamily="34" charset="0"/>
                <a:ea typeface="Arial-Rounded" pitchFamily="34" charset="0"/>
                <a:cs typeface="Arial" panose="020B0604020202020204" pitchFamily="34" charset="0"/>
              </a:rPr>
              <a:t>3</a:t>
            </a:r>
          </a:p>
        </p:txBody>
      </p:sp>
    </p:spTree>
    <p:extLst>
      <p:ext uri="{BB962C8B-B14F-4D97-AF65-F5344CB8AC3E}">
        <p14:creationId xmlns:p14="http://schemas.microsoft.com/office/powerpoint/2010/main" val="1229158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803" y="1517109"/>
            <a:ext cx="12040393" cy="4528026"/>
          </a:xfrm>
        </p:spPr>
      </p:pic>
      <p:pic>
        <p:nvPicPr>
          <p:cNvPr id="6" name="Picture 5">
            <a:extLst>
              <a:ext uri="{FF2B5EF4-FFF2-40B4-BE49-F238E27FC236}">
                <a16:creationId xmlns:a16="http://schemas.microsoft.com/office/drawing/2014/main" id="{71B71A17-264F-4B05-B4B9-EDD8035F3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8479" y="107002"/>
            <a:ext cx="2709556" cy="1712343"/>
          </a:xfrm>
          <a:prstGeom prst="rect">
            <a:avLst/>
          </a:prstGeom>
        </p:spPr>
      </p:pic>
      <p:sp>
        <p:nvSpPr>
          <p:cNvPr id="7" name="Title 1">
            <a:extLst>
              <a:ext uri="{FF2B5EF4-FFF2-40B4-BE49-F238E27FC236}">
                <a16:creationId xmlns:a16="http://schemas.microsoft.com/office/drawing/2014/main" id="{C1780603-E659-FF4A-8FE1-3CB8A1BC2CAD}"/>
              </a:ext>
            </a:extLst>
          </p:cNvPr>
          <p:cNvSpPr>
            <a:spLocks noGrp="1"/>
          </p:cNvSpPr>
          <p:nvPr>
            <p:ph type="title"/>
          </p:nvPr>
        </p:nvSpPr>
        <p:spPr>
          <a:xfrm>
            <a:off x="9458786" y="439128"/>
            <a:ext cx="2150942" cy="1325563"/>
          </a:xfrm>
        </p:spPr>
        <p:txBody>
          <a:bodyPr/>
          <a:lstStyle/>
          <a:p>
            <a:r>
              <a:rPr lang="en-US" sz="5400" dirty="0">
                <a:solidFill>
                  <a:schemeClr val="bg1"/>
                </a:solidFill>
                <a:latin typeface="HP001 4 hàng 2 ô ly" panose="020B0603050302020204" pitchFamily="34" charset="0"/>
              </a:rPr>
              <a:t> </a:t>
            </a:r>
            <a:r>
              <a:rPr lang="en-US" sz="5400" dirty="0" err="1">
                <a:solidFill>
                  <a:schemeClr val="bg1"/>
                </a:solidFill>
                <a:latin typeface="HP001 4 hàng 2 ô ly" panose="020B0603050302020204" pitchFamily="34" charset="0"/>
              </a:rPr>
              <a:t>anh</a:t>
            </a:r>
            <a:r>
              <a:rPr lang="en-US" sz="5400" dirty="0">
                <a:solidFill>
                  <a:schemeClr val="bg1"/>
                </a:solidFill>
                <a:latin typeface="HP001 4 hàng 2 ô ly" panose="020B0603050302020204" pitchFamily="34" charset="0"/>
              </a:rPr>
              <a:t> </a:t>
            </a:r>
            <a:endParaRPr lang="en-US" sz="5400" dirty="0">
              <a:solidFill>
                <a:schemeClr val="bg1"/>
              </a:solidFill>
            </a:endParaRPr>
          </a:p>
        </p:txBody>
      </p:sp>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4">
            <a:extLst>
              <a:ext uri="{FF2B5EF4-FFF2-40B4-BE49-F238E27FC236}">
                <a16:creationId xmlns:a16="http://schemas.microsoft.com/office/drawing/2014/main" id="{0C4F7397-70BF-A673-45EC-D3A991657DC3}"/>
              </a:ext>
            </a:extLst>
          </p:cNvPr>
          <p:cNvSpPr/>
          <p:nvPr/>
        </p:nvSpPr>
        <p:spPr>
          <a:xfrm>
            <a:off x="2488863" y="1978961"/>
            <a:ext cx="6726157" cy="11861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atin typeface="Arial" panose="020B0604020202020204" pitchFamily="34" charset="0"/>
                <a:ea typeface="Arial-Rounded" pitchFamily="34" charset="0"/>
                <a:cs typeface="Arial" panose="020B0604020202020204" pitchFamily="34" charset="0"/>
              </a:rPr>
              <a:t>Nhận</a:t>
            </a:r>
            <a:r>
              <a:rPr lang="en-US" sz="8000" b="1" dirty="0">
                <a:latin typeface="Arial" panose="020B0604020202020204" pitchFamily="34" charset="0"/>
                <a:ea typeface="Arial-Rounded" pitchFamily="34" charset="0"/>
                <a:cs typeface="Arial" panose="020B0604020202020204" pitchFamily="34" charset="0"/>
              </a:rPr>
              <a:t> </a:t>
            </a:r>
            <a:r>
              <a:rPr lang="en-US" sz="8000" b="1" dirty="0" err="1">
                <a:latin typeface="Arial" panose="020B0604020202020204" pitchFamily="34" charset="0"/>
                <a:ea typeface="Arial-Rounded" pitchFamily="34" charset="0"/>
                <a:cs typeface="Arial" panose="020B0604020202020204" pitchFamily="34" charset="0"/>
              </a:rPr>
              <a:t>biết</a:t>
            </a:r>
            <a:endParaRPr lang="en-US" sz="8000" b="1" dirty="0">
              <a:latin typeface="Arial" panose="020B0604020202020204" pitchFamily="34" charset="0"/>
              <a:ea typeface="Arial-Rounded" pitchFamily="34" charset="0"/>
              <a:cs typeface="Arial" panose="020B0604020202020204" pitchFamily="34" charset="0"/>
            </a:endParaRPr>
          </a:p>
        </p:txBody>
      </p:sp>
      <p:sp>
        <p:nvSpPr>
          <p:cNvPr id="4" name="Oval 3">
            <a:extLst>
              <a:ext uri="{FF2B5EF4-FFF2-40B4-BE49-F238E27FC236}">
                <a16:creationId xmlns:a16="http://schemas.microsoft.com/office/drawing/2014/main" id="{6A493370-48B0-B7C9-7472-0ABCEB828FB7}"/>
              </a:ext>
            </a:extLst>
          </p:cNvPr>
          <p:cNvSpPr/>
          <p:nvPr/>
        </p:nvSpPr>
        <p:spPr>
          <a:xfrm>
            <a:off x="2246050" y="2000896"/>
            <a:ext cx="1251182" cy="11861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Arial" panose="020B0604020202020204" pitchFamily="34" charset="0"/>
                <a:ea typeface="Arial-Rounded" pitchFamily="34" charset="0"/>
                <a:cs typeface="Arial" panose="020B0604020202020204" pitchFamily="34" charset="0"/>
              </a:rPr>
              <a:t>1</a:t>
            </a:r>
          </a:p>
        </p:txBody>
      </p:sp>
    </p:spTree>
    <p:extLst>
      <p:ext uri="{BB962C8B-B14F-4D97-AF65-F5344CB8AC3E}">
        <p14:creationId xmlns:p14="http://schemas.microsoft.com/office/powerpoint/2010/main" val="115850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ÊN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459" y="1441723"/>
            <a:ext cx="12040393" cy="4508818"/>
          </a:xfrm>
        </p:spPr>
      </p:pic>
      <p:pic>
        <p:nvPicPr>
          <p:cNvPr id="6" name="Picture 5">
            <a:extLst>
              <a:ext uri="{FF2B5EF4-FFF2-40B4-BE49-F238E27FC236}">
                <a16:creationId xmlns:a16="http://schemas.microsoft.com/office/drawing/2014/main" id="{44C04F82-F965-D4A5-29E1-283C908303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296" y="50247"/>
            <a:ext cx="2709556" cy="1712343"/>
          </a:xfrm>
          <a:prstGeom prst="rect">
            <a:avLst/>
          </a:prstGeom>
        </p:spPr>
      </p:pic>
      <p:sp>
        <p:nvSpPr>
          <p:cNvPr id="7" name="Title 1">
            <a:extLst>
              <a:ext uri="{FF2B5EF4-FFF2-40B4-BE49-F238E27FC236}">
                <a16:creationId xmlns:a16="http://schemas.microsoft.com/office/drawing/2014/main" id="{E173B6F7-182A-B08F-782C-D4940075F68A}"/>
              </a:ext>
            </a:extLst>
          </p:cNvPr>
          <p:cNvSpPr>
            <a:spLocks noGrp="1"/>
          </p:cNvSpPr>
          <p:nvPr>
            <p:ph type="title"/>
          </p:nvPr>
        </p:nvSpPr>
        <p:spPr>
          <a:xfrm>
            <a:off x="9572297" y="243636"/>
            <a:ext cx="2150942" cy="1325563"/>
          </a:xfrm>
        </p:spPr>
        <p:txBody>
          <a:bodyPr/>
          <a:lstStyle/>
          <a:p>
            <a:r>
              <a:rPr lang="en-US" sz="5400" dirty="0">
                <a:solidFill>
                  <a:schemeClr val="bg1"/>
                </a:solidFill>
                <a:latin typeface="HP001 4 hàng 2 ô ly" panose="020B0603050302020204" pitchFamily="34" charset="0"/>
              </a:rPr>
              <a:t> </a:t>
            </a:r>
            <a:r>
              <a:rPr lang="en-US" sz="5400" dirty="0" err="1">
                <a:solidFill>
                  <a:schemeClr val="bg1"/>
                </a:solidFill>
                <a:latin typeface="HP001 4 hàng 2 ô ly" panose="020B0603050302020204" pitchFamily="34" charset="0"/>
              </a:rPr>
              <a:t>ênh</a:t>
            </a:r>
            <a:r>
              <a:rPr lang="en-US" sz="5400" dirty="0">
                <a:solidFill>
                  <a:schemeClr val="bg1"/>
                </a:solidFill>
                <a:latin typeface="HP001 4 hàng 2 ô ly" panose="020B0603050302020204" pitchFamily="34" charset="0"/>
              </a:rPr>
              <a:t> </a:t>
            </a:r>
            <a:endParaRPr lang="en-US" sz="5400" dirty="0">
              <a:solidFill>
                <a:schemeClr val="bg1"/>
              </a:solidFill>
            </a:endParaRPr>
          </a:p>
        </p:txBody>
      </p:sp>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803" y="1436320"/>
            <a:ext cx="12040393" cy="4508818"/>
          </a:xfrm>
        </p:spPr>
      </p:pic>
      <p:pic>
        <p:nvPicPr>
          <p:cNvPr id="6" name="Picture 5">
            <a:extLst>
              <a:ext uri="{FF2B5EF4-FFF2-40B4-BE49-F238E27FC236}">
                <a16:creationId xmlns:a16="http://schemas.microsoft.com/office/drawing/2014/main" id="{F600A062-E98B-E802-C4AE-AF0DAF6327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5194" y="138535"/>
            <a:ext cx="2367049" cy="1519998"/>
          </a:xfrm>
          <a:prstGeom prst="rect">
            <a:avLst/>
          </a:prstGeom>
        </p:spPr>
      </p:pic>
      <p:sp>
        <p:nvSpPr>
          <p:cNvPr id="7" name="Title 1">
            <a:extLst>
              <a:ext uri="{FF2B5EF4-FFF2-40B4-BE49-F238E27FC236}">
                <a16:creationId xmlns:a16="http://schemas.microsoft.com/office/drawing/2014/main" id="{84C87529-2EB3-1576-8CC9-D798359D3A34}"/>
              </a:ext>
            </a:extLst>
          </p:cNvPr>
          <p:cNvSpPr>
            <a:spLocks noGrp="1"/>
          </p:cNvSpPr>
          <p:nvPr>
            <p:ph type="title"/>
          </p:nvPr>
        </p:nvSpPr>
        <p:spPr>
          <a:xfrm>
            <a:off x="9829195" y="331923"/>
            <a:ext cx="2150942" cy="1176665"/>
          </a:xfrm>
        </p:spPr>
        <p:txBody>
          <a:bodyPr/>
          <a:lstStyle/>
          <a:p>
            <a:r>
              <a:rPr lang="en-US" sz="5400" dirty="0">
                <a:solidFill>
                  <a:schemeClr val="bg1"/>
                </a:solidFill>
                <a:latin typeface="HP001 4 hàng 2 ô ly" panose="020B0603050302020204" pitchFamily="34" charset="0"/>
              </a:rPr>
              <a:t> </a:t>
            </a:r>
            <a:r>
              <a:rPr lang="en-US" sz="5400" dirty="0" err="1">
                <a:solidFill>
                  <a:schemeClr val="bg1"/>
                </a:solidFill>
                <a:latin typeface="HP001 4 hàng 2 ô ly" panose="020B0603050302020204" pitchFamily="34" charset="0"/>
              </a:rPr>
              <a:t>inh</a:t>
            </a:r>
            <a:r>
              <a:rPr lang="en-US" sz="5400" dirty="0">
                <a:solidFill>
                  <a:schemeClr val="bg1"/>
                </a:solidFill>
                <a:latin typeface="HP001 4 hàng 2 ô ly" panose="020B0603050302020204" pitchFamily="34" charset="0"/>
              </a:rPr>
              <a:t> </a:t>
            </a:r>
            <a:endParaRPr lang="en-US" sz="5400" dirty="0">
              <a:solidFill>
                <a:schemeClr val="bg1"/>
              </a:solidFill>
            </a:endParaRPr>
          </a:p>
        </p:txBody>
      </p:sp>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3818967" y="969575"/>
            <a:ext cx="3629143" cy="1947458"/>
            <a:chOff x="-204" y="1654"/>
            <a:chExt cx="1680" cy="969"/>
          </a:xfrm>
        </p:grpSpPr>
        <p:sp>
          <p:nvSpPr>
            <p:cNvPr id="3" name="Rectangle 27"/>
            <p:cNvSpPr>
              <a:spLocks noChangeArrowheads="1"/>
            </p:cNvSpPr>
            <p:nvPr/>
          </p:nvSpPr>
          <p:spPr bwMode="auto">
            <a:xfrm>
              <a:off x="-204" y="1654"/>
              <a:ext cx="1680" cy="48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5867" b="1" dirty="0">
                  <a:solidFill>
                    <a:srgbClr val="FFC000"/>
                  </a:solidFill>
                  <a:cs typeface="Arial" panose="020B0604020202020204" pitchFamily="34" charset="0"/>
                </a:rPr>
                <a:t>    </a:t>
              </a:r>
            </a:p>
          </p:txBody>
        </p:sp>
        <p:sp>
          <p:nvSpPr>
            <p:cNvPr id="4" name="Line 28"/>
            <p:cNvSpPr>
              <a:spLocks noChangeShapeType="1"/>
            </p:cNvSpPr>
            <p:nvPr/>
          </p:nvSpPr>
          <p:spPr bwMode="auto">
            <a:xfrm>
              <a:off x="631" y="1654"/>
              <a:ext cx="0" cy="480"/>
            </a:xfrm>
            <a:prstGeom prst="line">
              <a:avLst/>
            </a:pr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sz="5867" b="1">
                <a:solidFill>
                  <a:srgbClr val="FFC000"/>
                </a:solidFill>
                <a:latin typeface="Arial" panose="020B0604020202020204" pitchFamily="34" charset="0"/>
                <a:cs typeface="Arial" panose="020B0604020202020204" pitchFamily="34" charset="0"/>
              </a:endParaRPr>
            </a:p>
          </p:txBody>
        </p:sp>
        <p:sp>
          <p:nvSpPr>
            <p:cNvPr id="5" name="Rectangle 29"/>
            <p:cNvSpPr>
              <a:spLocks noChangeArrowheads="1"/>
            </p:cNvSpPr>
            <p:nvPr/>
          </p:nvSpPr>
          <p:spPr bwMode="auto">
            <a:xfrm>
              <a:off x="-204" y="2143"/>
              <a:ext cx="1680" cy="48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5867" b="1">
                <a:solidFill>
                  <a:srgbClr val="FFC000"/>
                </a:solidFill>
                <a:cs typeface="Arial" panose="020B0604020202020204" pitchFamily="34" charset="0"/>
              </a:endParaRPr>
            </a:p>
          </p:txBody>
        </p:sp>
      </p:grpSp>
      <p:sp>
        <p:nvSpPr>
          <p:cNvPr id="6" name="TextBox 5"/>
          <p:cNvSpPr txBox="1"/>
          <p:nvPr/>
        </p:nvSpPr>
        <p:spPr>
          <a:xfrm>
            <a:off x="5738344" y="934388"/>
            <a:ext cx="1860485" cy="995209"/>
          </a:xfrm>
          <a:prstGeom prst="rect">
            <a:avLst/>
          </a:prstGeom>
          <a:noFill/>
        </p:spPr>
        <p:txBody>
          <a:bodyPr wrap="square" rtlCol="0">
            <a:spAutoFit/>
          </a:bodyPr>
          <a:lstStyle/>
          <a:p>
            <a:r>
              <a:rPr lang="en-US" sz="5867" b="1" dirty="0" err="1">
                <a:solidFill>
                  <a:srgbClr val="FF0000"/>
                </a:solidFill>
                <a:latin typeface="Century Gothic" panose="020B0502020202020204" pitchFamily="34" charset="0"/>
                <a:cs typeface="Arial" panose="020B0604020202020204" pitchFamily="34" charset="0"/>
              </a:rPr>
              <a:t>anh</a:t>
            </a:r>
            <a:endParaRPr lang="en-US" sz="5867" b="1" dirty="0">
              <a:solidFill>
                <a:srgbClr val="FF0000"/>
              </a:solidFill>
              <a:latin typeface="Century Gothic" panose="020B0502020202020204" pitchFamily="34" charset="0"/>
              <a:cs typeface="Arial" panose="020B0604020202020204" pitchFamily="34" charset="0"/>
            </a:endParaRPr>
          </a:p>
        </p:txBody>
      </p:sp>
      <p:sp>
        <p:nvSpPr>
          <p:cNvPr id="7" name="TextBox 6"/>
          <p:cNvSpPr txBox="1"/>
          <p:nvPr/>
        </p:nvSpPr>
        <p:spPr>
          <a:xfrm>
            <a:off x="4267300" y="910912"/>
            <a:ext cx="1614436" cy="995209"/>
          </a:xfrm>
          <a:prstGeom prst="rect">
            <a:avLst/>
          </a:prstGeom>
          <a:noFill/>
        </p:spPr>
        <p:txBody>
          <a:bodyPr wrap="square" rtlCol="0">
            <a:spAutoFit/>
          </a:bodyPr>
          <a:lstStyle/>
          <a:p>
            <a:r>
              <a:rPr lang="en-US" sz="5867" b="1" dirty="0">
                <a:latin typeface="Arial" panose="020B0604020202020204" pitchFamily="34" charset="0"/>
                <a:cs typeface="Arial" panose="020B0604020202020204" pitchFamily="34" charset="0"/>
              </a:rPr>
              <a:t>c</a:t>
            </a:r>
          </a:p>
        </p:txBody>
      </p:sp>
      <p:sp>
        <p:nvSpPr>
          <p:cNvPr id="8" name="TextBox 7"/>
          <p:cNvSpPr txBox="1"/>
          <p:nvPr/>
        </p:nvSpPr>
        <p:spPr>
          <a:xfrm>
            <a:off x="4936270" y="1894147"/>
            <a:ext cx="2406102" cy="995209"/>
          </a:xfrm>
          <a:prstGeom prst="rect">
            <a:avLst/>
          </a:prstGeom>
          <a:noFill/>
        </p:spPr>
        <p:txBody>
          <a:bodyPr wrap="square" rtlCol="0">
            <a:spAutoFit/>
          </a:bodyPr>
          <a:lstStyle/>
          <a:p>
            <a:r>
              <a:rPr lang="en-US" sz="5867" b="1" dirty="0" err="1">
                <a:latin typeface="Arial" panose="020B0604020202020204" pitchFamily="34" charset="0"/>
                <a:cs typeface="Arial" panose="020B0604020202020204" pitchFamily="34" charset="0"/>
              </a:rPr>
              <a:t>c</a:t>
            </a:r>
            <a:r>
              <a:rPr lang="en-US" sz="5867" b="1" dirty="0" err="1">
                <a:solidFill>
                  <a:srgbClr val="FF0000"/>
                </a:solidFill>
                <a:latin typeface="Century Gothic" panose="020B0502020202020204" pitchFamily="34" charset="0"/>
                <a:cs typeface="Arial" panose="020B0604020202020204" pitchFamily="34" charset="0"/>
              </a:rPr>
              <a:t>anh</a:t>
            </a:r>
            <a:endParaRPr lang="en-US" sz="5867" b="1" dirty="0">
              <a:solidFill>
                <a:srgbClr val="FF0000"/>
              </a:solidFill>
              <a:latin typeface="Century Gothic" panose="020B0502020202020204" pitchFamily="34" charset="0"/>
              <a:cs typeface="Arial" panose="020B0604020202020204" pitchFamily="34" charset="0"/>
            </a:endParaRPr>
          </a:p>
        </p:txBody>
      </p:sp>
      <p:sp>
        <p:nvSpPr>
          <p:cNvPr id="24" name="TextBox 23"/>
          <p:cNvSpPr txBox="1"/>
          <p:nvPr/>
        </p:nvSpPr>
        <p:spPr>
          <a:xfrm>
            <a:off x="4781012" y="57923"/>
            <a:ext cx="1705055"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ênh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25" name="TextBox 24"/>
          <p:cNvSpPr txBox="1"/>
          <p:nvPr/>
        </p:nvSpPr>
        <p:spPr>
          <a:xfrm>
            <a:off x="2416944" y="0"/>
            <a:ext cx="1796185"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anh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26" name="TextBox 25"/>
          <p:cNvSpPr txBox="1"/>
          <p:nvPr/>
        </p:nvSpPr>
        <p:spPr>
          <a:xfrm>
            <a:off x="7293287" y="16019"/>
            <a:ext cx="1895004"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inh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FDD4CB6-6533-CC35-C370-D3B9995A29A9}"/>
              </a:ext>
            </a:extLst>
          </p:cNvPr>
          <p:cNvSpPr/>
          <p:nvPr/>
        </p:nvSpPr>
        <p:spPr>
          <a:xfrm>
            <a:off x="5918388" y="1807266"/>
            <a:ext cx="685863" cy="923330"/>
          </a:xfrm>
          <a:prstGeom prst="rect">
            <a:avLst/>
          </a:prstGeom>
        </p:spPr>
        <p:txBody>
          <a:bodyPr wrap="square">
            <a:spAutoFit/>
          </a:bodyPr>
          <a:lstStyle/>
          <a:p>
            <a:r>
              <a:rPr lang="en-GB" sz="5400">
                <a:latin typeface="Quicksand Medium" panose="00000600000000000000" pitchFamily="2" charset="0"/>
                <a:ea typeface="Arial-Rounded" panose="020B0500000000000000" pitchFamily="34" charset="0"/>
                <a:cs typeface="Arial-Rounded" panose="020B0500000000000000" pitchFamily="34" charset="0"/>
              </a:rPr>
              <a:t>́</a:t>
            </a:r>
            <a:endParaRPr lang="en-US" sz="5400"/>
          </a:p>
        </p:txBody>
      </p:sp>
      <p:sp>
        <p:nvSpPr>
          <p:cNvPr id="10" name="TextBox 9">
            <a:extLst>
              <a:ext uri="{FF2B5EF4-FFF2-40B4-BE49-F238E27FC236}">
                <a16:creationId xmlns:a16="http://schemas.microsoft.com/office/drawing/2014/main" id="{3FAA7754-7583-89EA-BCDC-4FB00B342270}"/>
              </a:ext>
            </a:extLst>
          </p:cNvPr>
          <p:cNvSpPr txBox="1">
            <a:spLocks noChangeArrowheads="1"/>
          </p:cNvSpPr>
          <p:nvPr/>
        </p:nvSpPr>
        <p:spPr bwMode="auto">
          <a:xfrm>
            <a:off x="2056156" y="2812412"/>
            <a:ext cx="2108200" cy="769938"/>
          </a:xfrm>
          <a:prstGeom prst="rect">
            <a:avLst/>
          </a:prstGeom>
          <a:noFill/>
          <a:ln w="9525">
            <a:noFill/>
            <a:miter lim="800000"/>
            <a:headEnd/>
            <a:tailEnd/>
          </a:ln>
        </p:spPr>
        <p:txBody>
          <a:bodyPr>
            <a:spAutoFit/>
          </a:bodyPr>
          <a:lstStyle/>
          <a:p>
            <a:r>
              <a:rPr lang="en-US" sz="4400" b="1" dirty="0" err="1">
                <a:latin typeface="VNI-Avo" pitchFamily="2" charset="0"/>
              </a:rPr>
              <a:t>chanh</a:t>
            </a:r>
            <a:endParaRPr lang="en-US" sz="4400" b="1" dirty="0">
              <a:latin typeface="VNI-Avo" pitchFamily="2" charset="0"/>
            </a:endParaRPr>
          </a:p>
        </p:txBody>
      </p:sp>
      <p:sp>
        <p:nvSpPr>
          <p:cNvPr id="27" name="TextBox 26">
            <a:extLst>
              <a:ext uri="{FF2B5EF4-FFF2-40B4-BE49-F238E27FC236}">
                <a16:creationId xmlns:a16="http://schemas.microsoft.com/office/drawing/2014/main" id="{636071FD-E98F-7DC3-619E-92E329E3B3B2}"/>
              </a:ext>
            </a:extLst>
          </p:cNvPr>
          <p:cNvSpPr txBox="1">
            <a:spLocks noChangeArrowheads="1"/>
          </p:cNvSpPr>
          <p:nvPr/>
        </p:nvSpPr>
        <p:spPr bwMode="auto">
          <a:xfrm>
            <a:off x="2040076" y="4339662"/>
            <a:ext cx="1763713" cy="830997"/>
          </a:xfrm>
          <a:prstGeom prst="rect">
            <a:avLst/>
          </a:prstGeom>
          <a:noFill/>
          <a:ln w="9525">
            <a:noFill/>
            <a:miter lim="800000"/>
            <a:headEnd/>
            <a:tailEnd/>
          </a:ln>
        </p:spPr>
        <p:txBody>
          <a:bodyPr>
            <a:spAutoFit/>
          </a:bodyPr>
          <a:lstStyle/>
          <a:p>
            <a:r>
              <a:rPr lang="en-US" sz="4800" dirty="0" err="1">
                <a:latin typeface="Arial" panose="020B0604020202020204" pitchFamily="34" charset="0"/>
                <a:cs typeface="Arial" panose="020B0604020202020204" pitchFamily="34" charset="0"/>
              </a:rPr>
              <a:t>kính</a:t>
            </a:r>
            <a:endParaRPr lang="en-US" sz="48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520AE4D0-7440-BC93-75DC-7885CC9FB9BD}"/>
              </a:ext>
            </a:extLst>
          </p:cNvPr>
          <p:cNvSpPr txBox="1">
            <a:spLocks noChangeArrowheads="1"/>
          </p:cNvSpPr>
          <p:nvPr/>
        </p:nvSpPr>
        <p:spPr bwMode="auto">
          <a:xfrm>
            <a:off x="5011315" y="4360357"/>
            <a:ext cx="1890400" cy="830997"/>
          </a:xfrm>
          <a:prstGeom prst="rect">
            <a:avLst/>
          </a:prstGeom>
          <a:noFill/>
          <a:ln w="9525">
            <a:noFill/>
            <a:miter lim="800000"/>
            <a:headEnd/>
            <a:tailEnd/>
          </a:ln>
        </p:spPr>
        <p:txBody>
          <a:bodyPr wrap="square">
            <a:spAutoFit/>
          </a:bodyPr>
          <a:lstStyle/>
          <a:p>
            <a:r>
              <a:rPr lang="en-US" sz="4800" dirty="0" err="1">
                <a:latin typeface="Arial" panose="020B0604020202020204" pitchFamily="34" charset="0"/>
                <a:cs typeface="Arial" panose="020B0604020202020204" pitchFamily="34" charset="0"/>
              </a:rPr>
              <a:t>chỉnh</a:t>
            </a:r>
            <a:endParaRPr lang="en-US" sz="4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64194D9-C363-1720-6476-21113D5846E0}"/>
              </a:ext>
            </a:extLst>
          </p:cNvPr>
          <p:cNvSpPr txBox="1">
            <a:spLocks noChangeArrowheads="1"/>
          </p:cNvSpPr>
          <p:nvPr/>
        </p:nvSpPr>
        <p:spPr bwMode="auto">
          <a:xfrm>
            <a:off x="8048752" y="4294054"/>
            <a:ext cx="2124667" cy="830997"/>
          </a:xfrm>
          <a:prstGeom prst="rect">
            <a:avLst/>
          </a:prstGeom>
          <a:noFill/>
          <a:ln w="9525">
            <a:noFill/>
            <a:miter lim="800000"/>
            <a:headEnd/>
            <a:tailEnd/>
          </a:ln>
        </p:spPr>
        <p:txBody>
          <a:bodyPr wrap="square">
            <a:spAutoFit/>
          </a:bodyPr>
          <a:lstStyle/>
          <a:p>
            <a:r>
              <a:rPr lang="en-US" sz="4800" dirty="0" err="1">
                <a:latin typeface="Arial" panose="020B0604020202020204" pitchFamily="34" charset="0"/>
                <a:cs typeface="Arial" panose="020B0604020202020204" pitchFamily="34" charset="0"/>
              </a:rPr>
              <a:t>thịnh</a:t>
            </a:r>
            <a:endParaRPr lang="en-US" sz="4800" dirty="0">
              <a:latin typeface="Arial" panose="020B0604020202020204" pitchFamily="34" charset="0"/>
              <a:cs typeface="Arial" panose="020B0604020202020204" pitchFamily="34" charset="0"/>
            </a:endParaRPr>
          </a:p>
        </p:txBody>
      </p:sp>
      <p:sp>
        <p:nvSpPr>
          <p:cNvPr id="31" name="Rounded Rectangle 34">
            <a:extLst>
              <a:ext uri="{FF2B5EF4-FFF2-40B4-BE49-F238E27FC236}">
                <a16:creationId xmlns:a16="http://schemas.microsoft.com/office/drawing/2014/main" id="{88B1B367-B02B-6575-683E-452E71308470}"/>
              </a:ext>
            </a:extLst>
          </p:cNvPr>
          <p:cNvSpPr/>
          <p:nvPr/>
        </p:nvSpPr>
        <p:spPr>
          <a:xfrm>
            <a:off x="242815" y="88016"/>
            <a:ext cx="1248634" cy="5245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ea typeface="Arial-Rounded" pitchFamily="34" charset="0"/>
                <a:cs typeface="Arial" panose="020B0604020202020204" pitchFamily="34" charset="0"/>
              </a:rPr>
              <a:t>Đọc</a:t>
            </a:r>
            <a:endParaRPr lang="en-US" sz="2400" b="1" dirty="0">
              <a:latin typeface="Arial" panose="020B0604020202020204" pitchFamily="34" charset="0"/>
              <a:ea typeface="Arial-Rounded" pitchFamily="34" charset="0"/>
              <a:cs typeface="Arial" panose="020B0604020202020204" pitchFamily="34" charset="0"/>
            </a:endParaRPr>
          </a:p>
        </p:txBody>
      </p:sp>
      <p:sp>
        <p:nvSpPr>
          <p:cNvPr id="32" name="Oval 31">
            <a:extLst>
              <a:ext uri="{FF2B5EF4-FFF2-40B4-BE49-F238E27FC236}">
                <a16:creationId xmlns:a16="http://schemas.microsoft.com/office/drawing/2014/main" id="{E35B7B46-4F3D-7A60-B856-957559D99ADE}"/>
              </a:ext>
            </a:extLst>
          </p:cNvPr>
          <p:cNvSpPr/>
          <p:nvPr/>
        </p:nvSpPr>
        <p:spPr>
          <a:xfrm>
            <a:off x="0" y="109951"/>
            <a:ext cx="485631" cy="47685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ea typeface="Arial-Rounded" pitchFamily="34" charset="0"/>
                <a:cs typeface="Arial" panose="020B0604020202020204" pitchFamily="34" charset="0"/>
              </a:rPr>
              <a:t>2</a:t>
            </a:r>
          </a:p>
        </p:txBody>
      </p:sp>
      <p:sp>
        <p:nvSpPr>
          <p:cNvPr id="9" name="TextBox 8">
            <a:extLst>
              <a:ext uri="{FF2B5EF4-FFF2-40B4-BE49-F238E27FC236}">
                <a16:creationId xmlns:a16="http://schemas.microsoft.com/office/drawing/2014/main" id="{A9596C9B-FA17-F4B6-63F1-0099C4DDF392}"/>
              </a:ext>
            </a:extLst>
          </p:cNvPr>
          <p:cNvSpPr txBox="1">
            <a:spLocks noChangeArrowheads="1"/>
          </p:cNvSpPr>
          <p:nvPr/>
        </p:nvSpPr>
        <p:spPr bwMode="auto">
          <a:xfrm>
            <a:off x="2764867" y="2806062"/>
            <a:ext cx="2108200" cy="769938"/>
          </a:xfrm>
          <a:prstGeom prst="rect">
            <a:avLst/>
          </a:prstGeom>
          <a:noFill/>
          <a:ln w="9525">
            <a:noFill/>
            <a:miter lim="800000"/>
            <a:headEnd/>
            <a:tailEnd/>
          </a:ln>
        </p:spPr>
        <p:txBody>
          <a:bodyPr>
            <a:spAutoFit/>
          </a:bodyPr>
          <a:lstStyle/>
          <a:p>
            <a:r>
              <a:rPr lang="en-US" sz="4400" b="1" dirty="0" err="1">
                <a:solidFill>
                  <a:srgbClr val="00B0F0"/>
                </a:solidFill>
                <a:latin typeface="VNI-Avo" pitchFamily="2" charset="0"/>
              </a:rPr>
              <a:t>anh</a:t>
            </a:r>
            <a:endParaRPr lang="en-US" sz="4400" b="1" dirty="0">
              <a:solidFill>
                <a:srgbClr val="00B0F0"/>
              </a:solidFill>
              <a:latin typeface="VNI-Avo" pitchFamily="2" charset="0"/>
            </a:endParaRPr>
          </a:p>
        </p:txBody>
      </p:sp>
      <p:sp>
        <p:nvSpPr>
          <p:cNvPr id="21" name="TextBox 20">
            <a:extLst>
              <a:ext uri="{FF2B5EF4-FFF2-40B4-BE49-F238E27FC236}">
                <a16:creationId xmlns:a16="http://schemas.microsoft.com/office/drawing/2014/main" id="{787ED550-4814-A313-0B91-DC07F65A2D03}"/>
              </a:ext>
            </a:extLst>
          </p:cNvPr>
          <p:cNvSpPr txBox="1"/>
          <p:nvPr/>
        </p:nvSpPr>
        <p:spPr>
          <a:xfrm>
            <a:off x="1892174" y="3596605"/>
            <a:ext cx="2627418" cy="830997"/>
          </a:xfrm>
          <a:prstGeom prst="rect">
            <a:avLst/>
          </a:prstGeom>
          <a:noFill/>
        </p:spPr>
        <p:txBody>
          <a:bodyPr wrap="square" rtlCol="0">
            <a:spAutoFit/>
          </a:bodyPr>
          <a:lstStyle/>
          <a:p>
            <a:r>
              <a:rPr lang="en-US" sz="4800" dirty="0"/>
              <a:t> </a:t>
            </a:r>
            <a:r>
              <a:rPr lang="en-US" sz="4800" dirty="0" err="1"/>
              <a:t>kênh</a:t>
            </a:r>
            <a:endParaRPr lang="en-US" sz="4800" dirty="0"/>
          </a:p>
        </p:txBody>
      </p:sp>
      <p:sp>
        <p:nvSpPr>
          <p:cNvPr id="22" name="TextBox 21">
            <a:extLst>
              <a:ext uri="{FF2B5EF4-FFF2-40B4-BE49-F238E27FC236}">
                <a16:creationId xmlns:a16="http://schemas.microsoft.com/office/drawing/2014/main" id="{87273C07-FD79-F937-A24A-F4FBBAA80883}"/>
              </a:ext>
            </a:extLst>
          </p:cNvPr>
          <p:cNvSpPr txBox="1"/>
          <p:nvPr/>
        </p:nvSpPr>
        <p:spPr>
          <a:xfrm>
            <a:off x="4796128" y="3634201"/>
            <a:ext cx="2627418" cy="830997"/>
          </a:xfrm>
          <a:prstGeom prst="rect">
            <a:avLst/>
          </a:prstGeom>
          <a:noFill/>
        </p:spPr>
        <p:txBody>
          <a:bodyPr wrap="square" rtlCol="0">
            <a:spAutoFit/>
          </a:bodyPr>
          <a:lstStyle/>
          <a:p>
            <a:r>
              <a:rPr lang="en-US" sz="4800" dirty="0"/>
              <a:t> </a:t>
            </a:r>
            <a:r>
              <a:rPr lang="en-US" sz="4800" dirty="0" err="1"/>
              <a:t>ghềnh</a:t>
            </a:r>
            <a:endParaRPr lang="en-US" sz="4800" dirty="0"/>
          </a:p>
        </p:txBody>
      </p:sp>
      <p:sp>
        <p:nvSpPr>
          <p:cNvPr id="30" name="TextBox 29">
            <a:extLst>
              <a:ext uri="{FF2B5EF4-FFF2-40B4-BE49-F238E27FC236}">
                <a16:creationId xmlns:a16="http://schemas.microsoft.com/office/drawing/2014/main" id="{1C2C3955-A65F-2365-DE5C-5D531A7ECD16}"/>
              </a:ext>
            </a:extLst>
          </p:cNvPr>
          <p:cNvSpPr txBox="1"/>
          <p:nvPr/>
        </p:nvSpPr>
        <p:spPr>
          <a:xfrm>
            <a:off x="2361989" y="3602955"/>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3" name="TextBox 32">
            <a:extLst>
              <a:ext uri="{FF2B5EF4-FFF2-40B4-BE49-F238E27FC236}">
                <a16:creationId xmlns:a16="http://schemas.microsoft.com/office/drawing/2014/main" id="{37FE061C-4046-522A-AFBE-7A711D2153FA}"/>
              </a:ext>
            </a:extLst>
          </p:cNvPr>
          <p:cNvSpPr txBox="1"/>
          <p:nvPr/>
        </p:nvSpPr>
        <p:spPr>
          <a:xfrm>
            <a:off x="5650178" y="3644273"/>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4" name="TextBox 33">
            <a:extLst>
              <a:ext uri="{FF2B5EF4-FFF2-40B4-BE49-F238E27FC236}">
                <a16:creationId xmlns:a16="http://schemas.microsoft.com/office/drawing/2014/main" id="{11B1FE75-B9AB-A325-48F3-BEC2167F27A1}"/>
              </a:ext>
            </a:extLst>
          </p:cNvPr>
          <p:cNvSpPr txBox="1"/>
          <p:nvPr/>
        </p:nvSpPr>
        <p:spPr>
          <a:xfrm>
            <a:off x="7955605" y="3582351"/>
            <a:ext cx="2627418" cy="830997"/>
          </a:xfrm>
          <a:prstGeom prst="rect">
            <a:avLst/>
          </a:prstGeom>
          <a:noFill/>
        </p:spPr>
        <p:txBody>
          <a:bodyPr wrap="square" rtlCol="0">
            <a:spAutoFit/>
          </a:bodyPr>
          <a:lstStyle/>
          <a:p>
            <a:r>
              <a:rPr lang="en-US" sz="4800" dirty="0"/>
              <a:t> </a:t>
            </a:r>
            <a:r>
              <a:rPr lang="en-US" sz="4800" dirty="0" err="1"/>
              <a:t>lệnh</a:t>
            </a:r>
            <a:endParaRPr lang="en-US" sz="4800" dirty="0"/>
          </a:p>
        </p:txBody>
      </p:sp>
      <p:sp>
        <p:nvSpPr>
          <p:cNvPr id="35" name="TextBox 34">
            <a:extLst>
              <a:ext uri="{FF2B5EF4-FFF2-40B4-BE49-F238E27FC236}">
                <a16:creationId xmlns:a16="http://schemas.microsoft.com/office/drawing/2014/main" id="{ECC8F5C5-F9A3-6BF6-2DBB-402332F40F79}"/>
              </a:ext>
            </a:extLst>
          </p:cNvPr>
          <p:cNvSpPr txBox="1"/>
          <p:nvPr/>
        </p:nvSpPr>
        <p:spPr>
          <a:xfrm>
            <a:off x="8264466" y="3588702"/>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6" name="TextBox 35">
            <a:extLst>
              <a:ext uri="{FF2B5EF4-FFF2-40B4-BE49-F238E27FC236}">
                <a16:creationId xmlns:a16="http://schemas.microsoft.com/office/drawing/2014/main" id="{088F8300-A8BB-2528-14F4-58FA625AF47E}"/>
              </a:ext>
            </a:extLst>
          </p:cNvPr>
          <p:cNvSpPr txBox="1">
            <a:spLocks noChangeArrowheads="1"/>
          </p:cNvSpPr>
          <p:nvPr/>
        </p:nvSpPr>
        <p:spPr bwMode="auto">
          <a:xfrm>
            <a:off x="5659192" y="4370429"/>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36814B7-40BA-2260-5BCA-AAA64D5F3598}"/>
              </a:ext>
            </a:extLst>
          </p:cNvPr>
          <p:cNvSpPr txBox="1">
            <a:spLocks noChangeArrowheads="1"/>
          </p:cNvSpPr>
          <p:nvPr/>
        </p:nvSpPr>
        <p:spPr bwMode="auto">
          <a:xfrm>
            <a:off x="2366314" y="4344797"/>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299995A-89E1-1FBF-3E69-897B97E75C9F}"/>
              </a:ext>
            </a:extLst>
          </p:cNvPr>
          <p:cNvSpPr txBox="1">
            <a:spLocks noChangeArrowheads="1"/>
          </p:cNvSpPr>
          <p:nvPr/>
        </p:nvSpPr>
        <p:spPr bwMode="auto">
          <a:xfrm>
            <a:off x="8563173" y="4306664"/>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3510924-FA58-AA5E-941A-32E2D391F0C3}"/>
              </a:ext>
            </a:extLst>
          </p:cNvPr>
          <p:cNvSpPr txBox="1">
            <a:spLocks noChangeArrowheads="1"/>
          </p:cNvSpPr>
          <p:nvPr/>
        </p:nvSpPr>
        <p:spPr bwMode="auto">
          <a:xfrm>
            <a:off x="5135219" y="2794535"/>
            <a:ext cx="2065337" cy="769938"/>
          </a:xfrm>
          <a:prstGeom prst="rect">
            <a:avLst/>
          </a:prstGeom>
          <a:noFill/>
          <a:ln w="9525">
            <a:noFill/>
            <a:miter lim="800000"/>
            <a:headEnd/>
            <a:tailEnd/>
          </a:ln>
        </p:spPr>
        <p:txBody>
          <a:bodyPr>
            <a:spAutoFit/>
          </a:bodyPr>
          <a:lstStyle/>
          <a:p>
            <a:r>
              <a:rPr lang="en-US" sz="4400" b="1" dirty="0" err="1">
                <a:latin typeface="VNI-Avo" pitchFamily="2" charset="0"/>
              </a:rPr>
              <a:t>maûnh</a:t>
            </a:r>
            <a:endParaRPr lang="en-US" sz="4400" b="1" dirty="0">
              <a:latin typeface="VNI-Avo" pitchFamily="2" charset="0"/>
            </a:endParaRPr>
          </a:p>
        </p:txBody>
      </p:sp>
      <p:sp>
        <p:nvSpPr>
          <p:cNvPr id="16" name="TextBox 15">
            <a:extLst>
              <a:ext uri="{FF2B5EF4-FFF2-40B4-BE49-F238E27FC236}">
                <a16:creationId xmlns:a16="http://schemas.microsoft.com/office/drawing/2014/main" id="{833D45FE-CE6B-CD1D-848D-B28AC4F771F1}"/>
              </a:ext>
            </a:extLst>
          </p:cNvPr>
          <p:cNvSpPr txBox="1">
            <a:spLocks noChangeArrowheads="1"/>
          </p:cNvSpPr>
          <p:nvPr/>
        </p:nvSpPr>
        <p:spPr bwMode="auto">
          <a:xfrm>
            <a:off x="5673079" y="2792847"/>
            <a:ext cx="2065337" cy="769938"/>
          </a:xfrm>
          <a:prstGeom prst="rect">
            <a:avLst/>
          </a:prstGeom>
          <a:noFill/>
          <a:ln w="9525">
            <a:noFill/>
            <a:miter lim="800000"/>
            <a:headEnd/>
            <a:tailEnd/>
          </a:ln>
        </p:spPr>
        <p:txBody>
          <a:bodyPr>
            <a:spAutoFit/>
          </a:bodyPr>
          <a:lstStyle/>
          <a:p>
            <a:r>
              <a:rPr lang="vi-VN" sz="4400" b="1" dirty="0">
                <a:solidFill>
                  <a:srgbClr val="00B0F0"/>
                </a:solidFill>
                <a:latin typeface="VNI-Avo" pitchFamily="2" charset="0"/>
              </a:rPr>
              <a:t>anh</a:t>
            </a:r>
            <a:endParaRPr lang="en-US" sz="4400" b="1" dirty="0">
              <a:solidFill>
                <a:srgbClr val="00B0F0"/>
              </a:solidFill>
              <a:latin typeface="VNI-Avo" pitchFamily="2" charset="0"/>
            </a:endParaRPr>
          </a:p>
        </p:txBody>
      </p:sp>
      <p:sp>
        <p:nvSpPr>
          <p:cNvPr id="17" name="TextBox 16">
            <a:extLst>
              <a:ext uri="{FF2B5EF4-FFF2-40B4-BE49-F238E27FC236}">
                <a16:creationId xmlns:a16="http://schemas.microsoft.com/office/drawing/2014/main" id="{4F66C009-03F9-C1E6-3299-8F4639C2A84F}"/>
              </a:ext>
            </a:extLst>
          </p:cNvPr>
          <p:cNvSpPr txBox="1">
            <a:spLocks noChangeArrowheads="1"/>
          </p:cNvSpPr>
          <p:nvPr/>
        </p:nvSpPr>
        <p:spPr bwMode="auto">
          <a:xfrm>
            <a:off x="8046654" y="2724091"/>
            <a:ext cx="1765300" cy="769938"/>
          </a:xfrm>
          <a:prstGeom prst="rect">
            <a:avLst/>
          </a:prstGeom>
          <a:noFill/>
          <a:ln w="9525">
            <a:noFill/>
            <a:miter lim="800000"/>
            <a:headEnd/>
            <a:tailEnd/>
          </a:ln>
        </p:spPr>
        <p:txBody>
          <a:bodyPr>
            <a:spAutoFit/>
          </a:bodyPr>
          <a:lstStyle/>
          <a:p>
            <a:r>
              <a:rPr lang="en-US" sz="4400" b="1" dirty="0" err="1">
                <a:latin typeface="VNI-Avo" pitchFamily="2" charset="0"/>
              </a:rPr>
              <a:t>caïnh</a:t>
            </a:r>
            <a:endParaRPr lang="en-US" sz="4400" b="1" dirty="0">
              <a:latin typeface="VNI-Avo" pitchFamily="2" charset="0"/>
            </a:endParaRPr>
          </a:p>
        </p:txBody>
      </p:sp>
      <p:sp>
        <p:nvSpPr>
          <p:cNvPr id="19" name="TextBox 18">
            <a:extLst>
              <a:ext uri="{FF2B5EF4-FFF2-40B4-BE49-F238E27FC236}">
                <a16:creationId xmlns:a16="http://schemas.microsoft.com/office/drawing/2014/main" id="{864BE95E-BE3F-5F0F-E576-FD8DB98675C8}"/>
              </a:ext>
            </a:extLst>
          </p:cNvPr>
          <p:cNvSpPr txBox="1">
            <a:spLocks noChangeArrowheads="1"/>
          </p:cNvSpPr>
          <p:nvPr/>
        </p:nvSpPr>
        <p:spPr bwMode="auto">
          <a:xfrm>
            <a:off x="8418077" y="2717999"/>
            <a:ext cx="1765300" cy="769938"/>
          </a:xfrm>
          <a:prstGeom prst="rect">
            <a:avLst/>
          </a:prstGeom>
          <a:noFill/>
          <a:ln w="9525">
            <a:noFill/>
            <a:miter lim="800000"/>
            <a:headEnd/>
            <a:tailEnd/>
          </a:ln>
        </p:spPr>
        <p:txBody>
          <a:bodyPr>
            <a:spAutoFit/>
          </a:bodyPr>
          <a:lstStyle/>
          <a:p>
            <a:r>
              <a:rPr lang="vi-VN" sz="4400" b="1" dirty="0">
                <a:solidFill>
                  <a:srgbClr val="00B0F0"/>
                </a:solidFill>
                <a:latin typeface="VNI-Avo" pitchFamily="2" charset="0"/>
              </a:rPr>
              <a:t>a</a:t>
            </a:r>
            <a:r>
              <a:rPr lang="en-US" sz="4400" b="1" dirty="0" err="1">
                <a:solidFill>
                  <a:srgbClr val="00B0F0"/>
                </a:solidFill>
                <a:latin typeface="VNI-Avo" pitchFamily="2" charset="0"/>
              </a:rPr>
              <a:t>nh</a:t>
            </a:r>
            <a:endParaRPr lang="en-US" sz="4400" b="1" dirty="0">
              <a:solidFill>
                <a:srgbClr val="00B0F0"/>
              </a:solidFill>
              <a:latin typeface="VNI-Avo" pitchFamily="2" charset="0"/>
            </a:endParaRPr>
          </a:p>
        </p:txBody>
      </p:sp>
      <p:sp>
        <p:nvSpPr>
          <p:cNvPr id="20" name="TextBox 19">
            <a:extLst>
              <a:ext uri="{FF2B5EF4-FFF2-40B4-BE49-F238E27FC236}">
                <a16:creationId xmlns:a16="http://schemas.microsoft.com/office/drawing/2014/main" id="{F2238E57-0A3B-538E-2C15-7BD0979911B1}"/>
              </a:ext>
            </a:extLst>
          </p:cNvPr>
          <p:cNvSpPr txBox="1">
            <a:spLocks noChangeArrowheads="1"/>
          </p:cNvSpPr>
          <p:nvPr/>
        </p:nvSpPr>
        <p:spPr bwMode="auto">
          <a:xfrm>
            <a:off x="887490" y="5103169"/>
            <a:ext cx="3438525" cy="762000"/>
          </a:xfrm>
          <a:prstGeom prst="rect">
            <a:avLst/>
          </a:prstGeom>
          <a:noFill/>
          <a:ln w="9525">
            <a:noFill/>
            <a:miter lim="800000"/>
            <a:headEnd/>
            <a:tailEnd/>
          </a:ln>
        </p:spPr>
        <p:txBody>
          <a:bodyPr>
            <a:spAutoFit/>
          </a:bodyPr>
          <a:lstStyle/>
          <a:p>
            <a:r>
              <a:rPr lang="en-US" sz="4400" dirty="0" err="1">
                <a:latin typeface="VNI-Avo" pitchFamily="2" charset="0"/>
              </a:rPr>
              <a:t>quaû</a:t>
            </a:r>
            <a:r>
              <a:rPr lang="en-US" sz="4400" dirty="0">
                <a:latin typeface="VNI-Avo" pitchFamily="2" charset="0"/>
              </a:rPr>
              <a:t> </a:t>
            </a:r>
            <a:r>
              <a:rPr lang="en-US" sz="4400" dirty="0" err="1">
                <a:latin typeface="VNI-Avo" pitchFamily="2" charset="0"/>
              </a:rPr>
              <a:t>chanh</a:t>
            </a:r>
            <a:endParaRPr lang="en-US" sz="4400" dirty="0">
              <a:latin typeface="VNI-Avo" pitchFamily="2" charset="0"/>
            </a:endParaRPr>
          </a:p>
        </p:txBody>
      </p:sp>
      <p:sp>
        <p:nvSpPr>
          <p:cNvPr id="23" name="TextBox 22">
            <a:extLst>
              <a:ext uri="{FF2B5EF4-FFF2-40B4-BE49-F238E27FC236}">
                <a16:creationId xmlns:a16="http://schemas.microsoft.com/office/drawing/2014/main" id="{B15B08F6-329F-F9A0-9CF5-6056330349A1}"/>
              </a:ext>
            </a:extLst>
          </p:cNvPr>
          <p:cNvSpPr txBox="1">
            <a:spLocks noChangeArrowheads="1"/>
          </p:cNvSpPr>
          <p:nvPr/>
        </p:nvSpPr>
        <p:spPr bwMode="auto">
          <a:xfrm>
            <a:off x="5165802" y="5130156"/>
            <a:ext cx="2984500" cy="762000"/>
          </a:xfrm>
          <a:prstGeom prst="rect">
            <a:avLst/>
          </a:prstGeom>
          <a:noFill/>
          <a:ln w="9525">
            <a:noFill/>
            <a:miter lim="800000"/>
            <a:headEnd/>
            <a:tailEnd/>
          </a:ln>
        </p:spPr>
        <p:txBody>
          <a:bodyPr>
            <a:spAutoFit/>
          </a:bodyPr>
          <a:lstStyle/>
          <a:p>
            <a:r>
              <a:rPr lang="en-US" sz="4400">
                <a:latin typeface="VNI-Avo" pitchFamily="2" charset="0"/>
              </a:rPr>
              <a:t>bôø keânh</a:t>
            </a:r>
          </a:p>
        </p:txBody>
      </p:sp>
      <p:sp>
        <p:nvSpPr>
          <p:cNvPr id="37" name="TextBox 36">
            <a:extLst>
              <a:ext uri="{FF2B5EF4-FFF2-40B4-BE49-F238E27FC236}">
                <a16:creationId xmlns:a16="http://schemas.microsoft.com/office/drawing/2014/main" id="{8CC4AA91-0D47-8FF3-1E28-21547A4BFD9B}"/>
              </a:ext>
            </a:extLst>
          </p:cNvPr>
          <p:cNvSpPr txBox="1">
            <a:spLocks noChangeArrowheads="1"/>
          </p:cNvSpPr>
          <p:nvPr/>
        </p:nvSpPr>
        <p:spPr bwMode="auto">
          <a:xfrm>
            <a:off x="8891665" y="5103169"/>
            <a:ext cx="3124200" cy="762000"/>
          </a:xfrm>
          <a:prstGeom prst="rect">
            <a:avLst/>
          </a:prstGeom>
          <a:noFill/>
          <a:ln w="9525">
            <a:noFill/>
            <a:miter lim="800000"/>
            <a:headEnd/>
            <a:tailEnd/>
          </a:ln>
        </p:spPr>
        <p:txBody>
          <a:bodyPr>
            <a:spAutoFit/>
          </a:bodyPr>
          <a:lstStyle/>
          <a:p>
            <a:r>
              <a:rPr lang="en-US" sz="4400">
                <a:latin typeface="VNI-Avo" pitchFamily="2" charset="0"/>
              </a:rPr>
              <a:t>kính raâm</a:t>
            </a:r>
          </a:p>
        </p:txBody>
      </p:sp>
      <p:sp>
        <p:nvSpPr>
          <p:cNvPr id="12" name="TextBox 11">
            <a:extLst>
              <a:ext uri="{FF2B5EF4-FFF2-40B4-BE49-F238E27FC236}">
                <a16:creationId xmlns:a16="http://schemas.microsoft.com/office/drawing/2014/main" id="{085D3FB0-D8BF-A205-05E2-C6F145940F9E}"/>
              </a:ext>
            </a:extLst>
          </p:cNvPr>
          <p:cNvSpPr txBox="1"/>
          <p:nvPr/>
        </p:nvSpPr>
        <p:spPr>
          <a:xfrm>
            <a:off x="1763553" y="6151578"/>
            <a:ext cx="9140282" cy="646331"/>
          </a:xfrm>
          <a:prstGeom prst="rect">
            <a:avLst/>
          </a:prstGeom>
          <a:noFill/>
        </p:spPr>
        <p:txBody>
          <a:bodyPr wrap="square" rtlCol="0">
            <a:spAutoFit/>
          </a:bodyPr>
          <a:lstStyle/>
          <a:p>
            <a:r>
              <a:rPr lang="en-US" sz="3600" dirty="0">
                <a:latin typeface="HP001 4 hàng 2 ô ly" panose="020B0603050302020204" pitchFamily="34" charset="0"/>
              </a:rPr>
              <a:t> </a:t>
            </a:r>
            <a:r>
              <a:rPr lang="en-US" sz="3600" dirty="0" err="1">
                <a:latin typeface="HP001 4 hàng 2 ô ly" panose="020B0603050302020204" pitchFamily="34" charset="0"/>
              </a:rPr>
              <a:t>anh</a:t>
            </a:r>
            <a:r>
              <a:rPr lang="en-US" sz="3600" dirty="0">
                <a:latin typeface="HP001 4 hàng 2 ô ly" panose="020B0603050302020204" pitchFamily="34" charset="0"/>
              </a:rPr>
              <a:t>   </a:t>
            </a:r>
            <a:r>
              <a:rPr lang="en-US" sz="3600" dirty="0" err="1">
                <a:latin typeface="HP001 4 hàng 2 ô ly" panose="020B0603050302020204" pitchFamily="34" charset="0"/>
              </a:rPr>
              <a:t>ênh</a:t>
            </a:r>
            <a:r>
              <a:rPr lang="en-US" sz="3600" dirty="0">
                <a:latin typeface="HP001 4 hàng 2 ô ly" panose="020B0603050302020204" pitchFamily="34" charset="0"/>
              </a:rPr>
              <a:t>   </a:t>
            </a:r>
            <a:r>
              <a:rPr lang="en-US" sz="3600" dirty="0" err="1">
                <a:latin typeface="HP001 4 hàng 2 ô ly" panose="020B0603050302020204" pitchFamily="34" charset="0"/>
              </a:rPr>
              <a:t>inh</a:t>
            </a:r>
            <a:r>
              <a:rPr lang="en-US" sz="3600" dirty="0">
                <a:latin typeface="HP001 4 hàng 2 ô ly" panose="020B0603050302020204" pitchFamily="34" charset="0"/>
              </a:rPr>
              <a:t>   </a:t>
            </a:r>
            <a:r>
              <a:rPr lang="en-US" sz="3600" dirty="0" err="1">
                <a:latin typeface="HP001 4 hàng 2 ô ly" panose="020B0603050302020204" pitchFamily="34" charset="0"/>
              </a:rPr>
              <a:t>chanh</a:t>
            </a:r>
            <a:r>
              <a:rPr lang="en-US" sz="3600" dirty="0">
                <a:latin typeface="HP001 4 hàng 2 ô ly" panose="020B0603050302020204" pitchFamily="34" charset="0"/>
              </a:rPr>
              <a:t>   </a:t>
            </a:r>
            <a:r>
              <a:rPr lang="en-US" sz="3600" dirty="0" err="1">
                <a:latin typeface="HP001 4 hàng 2 ô ly" panose="020B0603050302020204" pitchFamily="34" charset="0"/>
              </a:rPr>
              <a:t>kênh</a:t>
            </a:r>
            <a:r>
              <a:rPr lang="en-US" sz="3600" dirty="0">
                <a:latin typeface="HP001 4 hàng 2 ô ly" panose="020B0603050302020204" pitchFamily="34" charset="0"/>
              </a:rPr>
              <a:t>   </a:t>
            </a:r>
            <a:r>
              <a:rPr lang="en-US" sz="3600" dirty="0" err="1">
                <a:latin typeface="HP001 4 hàng 2 ô ly" panose="020B0603050302020204" pitchFamily="34" charset="0"/>
              </a:rPr>
              <a:t>kính</a:t>
            </a:r>
            <a:endParaRPr lang="en-US" sz="3600" dirty="0">
              <a:latin typeface="HP001 4 hàng 2 ô ly" panose="020B0603050302020204" pitchFamily="34" charset="0"/>
            </a:endParaRPr>
          </a:p>
        </p:txBody>
      </p:sp>
    </p:spTree>
    <p:extLst>
      <p:ext uri="{BB962C8B-B14F-4D97-AF65-F5344CB8AC3E}">
        <p14:creationId xmlns:p14="http://schemas.microsoft.com/office/powerpoint/2010/main" val="1473913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120357" y="960482"/>
            <a:ext cx="7201784" cy="4251959"/>
          </a:xfrm>
          <a:prstGeom prst="rect">
            <a:avLst/>
          </a:prstGeom>
          <a:noFill/>
          <a:ln>
            <a:noFill/>
          </a:ln>
        </p:spPr>
        <p:txBody>
          <a:bodyPr spcFirstLastPara="1" wrap="square" lIns="121900" tIns="121900" rIns="121900" bIns="121900" anchor="ctr" anchorCtr="0">
            <a:noAutofit/>
          </a:bodyPr>
          <a:lstStyle/>
          <a:p>
            <a:pPr algn="ctr" defTabSz="1219170">
              <a:lnSpc>
                <a:spcPct val="150000"/>
              </a:lnSpc>
              <a:buClr>
                <a:srgbClr val="000000"/>
              </a:buClr>
              <a:buSzPts val="5200"/>
              <a:defRPr/>
            </a:pPr>
            <a:r>
              <a:rPr lang="en-GB" sz="8000" b="1" kern="0" spc="13" dirty="0">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VẬN DỤNG</a:t>
            </a:r>
          </a:p>
          <a:p>
            <a:pPr algn="ctr" defTabSz="1219170">
              <a:lnSpc>
                <a:spcPct val="150000"/>
              </a:lnSpc>
              <a:buClr>
                <a:srgbClr val="000000"/>
              </a:buClr>
              <a:buSzPts val="5200"/>
              <a:defRPr/>
            </a:pPr>
            <a:r>
              <a:rPr lang="en-GB" sz="8000" b="1" kern="0" spc="13" dirty="0">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TRẢI NGHIỆM</a:t>
            </a: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3"/>
          <a:stretch>
            <a:fillRect/>
          </a:stretch>
        </p:blipFill>
        <p:spPr>
          <a:xfrm>
            <a:off x="7441491" y="3609430"/>
            <a:ext cx="3936693" cy="2888780"/>
          </a:xfrm>
          <a:prstGeom prst="rect">
            <a:avLst/>
          </a:prstGeom>
        </p:spPr>
      </p:pic>
    </p:spTree>
    <p:extLst>
      <p:ext uri="{BB962C8B-B14F-4D97-AF65-F5344CB8AC3E}">
        <p14:creationId xmlns:p14="http://schemas.microsoft.com/office/powerpoint/2010/main" val="3717950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004842" y="1257564"/>
            <a:ext cx="7512839" cy="1064161"/>
          </a:xfrm>
          <a:prstGeom prst="roundRect">
            <a:avLst>
              <a:gd name="adj" fmla="val 16667"/>
            </a:avLst>
          </a:prstGeom>
          <a:solidFill>
            <a:srgbClr val="C00000"/>
          </a:solidFill>
          <a:ln w="9525">
            <a:solidFill>
              <a:srgbClr val="FF6600"/>
            </a:solidFill>
            <a:round/>
            <a:headEnd/>
            <a:tailEnd/>
          </a:ln>
        </p:spPr>
        <p:txBody>
          <a:bodyPr wrap="none" anchor="ctr"/>
          <a:lstStyle/>
          <a:p>
            <a:pPr algn="ctr" fontAlgn="base">
              <a:spcBef>
                <a:spcPct val="0"/>
              </a:spcBef>
              <a:spcAft>
                <a:spcPct val="0"/>
              </a:spcAft>
            </a:pPr>
            <a:r>
              <a:rPr lang="en-US" altLang="en-US" sz="4400" b="1" dirty="0">
                <a:solidFill>
                  <a:prstClr val="white"/>
                </a:solidFill>
                <a:latin typeface="Arial" panose="020B0604020202020204" pitchFamily="34" charset="0"/>
                <a:cs typeface="Arial" panose="020B0604020202020204" pitchFamily="34" charset="0"/>
              </a:rPr>
              <a:t> </a:t>
            </a:r>
            <a:endParaRPr lang="vi-VN" altLang="en-US" sz="4400" b="1" dirty="0">
              <a:solidFill>
                <a:prstClr val="white"/>
              </a:solidFill>
              <a:latin typeface="Arial" panose="020B0604020202020204" pitchFamily="34" charset="0"/>
              <a:cs typeface="Arial" panose="020B0604020202020204" pitchFamily="34" charset="0"/>
            </a:endParaRPr>
          </a:p>
          <a:p>
            <a:pPr algn="ctr" fontAlgn="base">
              <a:spcBef>
                <a:spcPct val="0"/>
              </a:spcBef>
              <a:spcAft>
                <a:spcPct val="0"/>
              </a:spcAft>
              <a:buClrTx/>
              <a:buFontTx/>
              <a:buNone/>
            </a:pPr>
            <a:endParaRPr lang="en-US" altLang="en-US" sz="4400" b="1" dirty="0">
              <a:solidFill>
                <a:prstClr val="white"/>
              </a:solidFill>
              <a:latin typeface="Arial" panose="020B0604020202020204" pitchFamily="34" charset="0"/>
              <a:cs typeface="Arial" panose="020B0604020202020204" pitchFamily="34" charset="0"/>
            </a:endParaRPr>
          </a:p>
        </p:txBody>
      </p:sp>
      <p:grpSp>
        <p:nvGrpSpPr>
          <p:cNvPr id="5123" name="Group 51"/>
          <p:cNvGrpSpPr>
            <a:grpSpLocks/>
          </p:cNvGrpSpPr>
          <p:nvPr/>
        </p:nvGrpSpPr>
        <p:grpSpPr bwMode="auto">
          <a:xfrm>
            <a:off x="291306" y="22736"/>
            <a:ext cx="425455" cy="6841035"/>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buClrTx/>
                <a:buFontTx/>
                <a:buNone/>
                <a:defRPr/>
              </a:pPr>
              <a:endParaRPr lang="en-US" sz="1995">
                <a:solidFill>
                  <a:prstClr val="black"/>
                </a:solidFill>
                <a:latin typeface=".VnTime" pitchFamily="34" charset="0"/>
              </a:endParaRPr>
            </a:p>
          </p:txBody>
        </p:sp>
        <p:sp>
          <p:nvSpPr>
            <p:cNvPr id="516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buClrTx/>
                <a:buFontTx/>
                <a:buNone/>
                <a:defRPr/>
              </a:pPr>
              <a:endParaRPr lang="en-US" sz="1995">
                <a:solidFill>
                  <a:prstClr val="black"/>
                </a:solidFill>
                <a:effectLst>
                  <a:glow rad="101600">
                    <a:srgbClr val="0F6FC6">
                      <a:satMod val="175000"/>
                      <a:alpha val="40000"/>
                    </a:srgbClr>
                  </a:glow>
                </a:effectLst>
                <a:latin typeface=".VnTime" pitchFamily="34" charset="0"/>
              </a:endParaRPr>
            </a:p>
          </p:txBody>
        </p:sp>
      </p:grpSp>
      <p:sp>
        <p:nvSpPr>
          <p:cNvPr id="3" name="AutoShape 51"/>
          <p:cNvSpPr>
            <a:spLocks noChangeArrowheads="1"/>
          </p:cNvSpPr>
          <p:nvPr/>
        </p:nvSpPr>
        <p:spPr bwMode="auto">
          <a:xfrm>
            <a:off x="2117995" y="3785307"/>
            <a:ext cx="7487564" cy="67143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buClrTx/>
              <a:buFontTx/>
              <a:buNone/>
            </a:pPr>
            <a:endParaRPr lang="en-US" altLang="en-US" sz="4400" dirty="0">
              <a:solidFill>
                <a:prstClr val="black"/>
              </a:solidFill>
              <a:latin typeface="Arial" panose="020B0604020202020204" pitchFamily="34" charset="0"/>
              <a:cs typeface="Arial" panose="020B0604020202020204" pitchFamily="34" charset="0"/>
            </a:endParaRPr>
          </a:p>
        </p:txBody>
      </p:sp>
      <p:pic>
        <p:nvPicPr>
          <p:cNvPr id="39" name="Picture 37" descr="Blue_chapterlis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289" y="2939693"/>
            <a:ext cx="787721"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5">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56778" y="2717991"/>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6" name="cached_combo42.wav"/>
            </a:hlinkHover>
          </p:cNvPr>
          <p:cNvSpPr>
            <a:spLocks noChangeArrowheads="1"/>
          </p:cNvSpPr>
          <p:nvPr/>
        </p:nvSpPr>
        <p:spPr bwMode="auto">
          <a:xfrm>
            <a:off x="857865" y="2790836"/>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1044" name="WordArt 226"/>
          <p:cNvSpPr>
            <a:spLocks noChangeArrowheads="1" noChangeShapeType="1" noTextEdit="1"/>
          </p:cNvSpPr>
          <p:nvPr/>
        </p:nvSpPr>
        <p:spPr bwMode="auto">
          <a:xfrm>
            <a:off x="1131683" y="2903255"/>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077361" y="2790836"/>
            <a:ext cx="7512839" cy="67143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buClrTx/>
              <a:buFontTx/>
              <a:buNone/>
            </a:pPr>
            <a:endParaRPr lang="en-US" altLang="en-US" sz="4400" dirty="0">
              <a:solidFill>
                <a:prstClr val="white"/>
              </a:solidFill>
              <a:cs typeface="Arial" panose="020B0604020202020204" pitchFamily="34" charset="0"/>
            </a:endParaRPr>
          </a:p>
        </p:txBody>
      </p:sp>
      <p:pic>
        <p:nvPicPr>
          <p:cNvPr id="5" name="Picture 37" descr="Blue_chapterlis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014" y="3927837"/>
            <a:ext cx="787721"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5">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1504" y="3706128"/>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6" name="cached_combo42.wav"/>
            </a:hlinkHover>
          </p:cNvPr>
          <p:cNvSpPr>
            <a:spLocks noChangeArrowheads="1"/>
          </p:cNvSpPr>
          <p:nvPr/>
        </p:nvSpPr>
        <p:spPr bwMode="auto">
          <a:xfrm>
            <a:off x="832591" y="3778975"/>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8" name="WordArt 226"/>
          <p:cNvSpPr>
            <a:spLocks noChangeArrowheads="1" noChangeShapeType="1" noTextEdit="1"/>
          </p:cNvSpPr>
          <p:nvPr/>
        </p:nvSpPr>
        <p:spPr bwMode="auto">
          <a:xfrm>
            <a:off x="1106407" y="3891403"/>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dirty="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2067394" y="4657853"/>
            <a:ext cx="7512839" cy="67143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lvl="0" algn="ctr" eaLnBrk="0" fontAlgn="base" hangingPunct="0">
              <a:spcBef>
                <a:spcPct val="0"/>
              </a:spcBef>
              <a:spcAft>
                <a:spcPct val="0"/>
              </a:spcAft>
              <a:buClrTx/>
            </a:pPr>
            <a:endParaRPr lang="en-US" altLang="en-US" sz="4400" dirty="0">
              <a:solidFill>
                <a:prstClr val="white"/>
              </a:solidFill>
              <a:latin typeface="Arial" panose="020B0604020202020204" pitchFamily="34" charset="0"/>
              <a:cs typeface="Arial" panose="020B0604020202020204" pitchFamily="34" charset="0"/>
            </a:endParaRPr>
          </a:p>
        </p:txBody>
      </p:sp>
      <p:pic>
        <p:nvPicPr>
          <p:cNvPr id="11" name="Picture 37" descr="Blue_chapterlis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014" y="4915992"/>
            <a:ext cx="787721"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5">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1504" y="4694289"/>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6" name="cached_combo42.wav"/>
            </a:hlinkHover>
          </p:cNvPr>
          <p:cNvSpPr>
            <a:spLocks noChangeArrowheads="1"/>
          </p:cNvSpPr>
          <p:nvPr/>
        </p:nvSpPr>
        <p:spPr bwMode="auto">
          <a:xfrm>
            <a:off x="832591" y="4767135"/>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15" name="WordArt 226"/>
          <p:cNvSpPr>
            <a:spLocks noChangeArrowheads="1" noChangeShapeType="1" noTextEdit="1"/>
          </p:cNvSpPr>
          <p:nvPr/>
        </p:nvSpPr>
        <p:spPr bwMode="auto">
          <a:xfrm>
            <a:off x="1106407" y="4879552"/>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dirty="0">
                <a:ln w="9525">
                  <a:solidFill>
                    <a:srgbClr val="FFFF00"/>
                  </a:solidFill>
                  <a:round/>
                  <a:headEnd/>
                  <a:tailEnd/>
                </a:ln>
                <a:solidFill>
                  <a:srgbClr val="FFFF00"/>
                </a:solidFill>
                <a:latin typeface=".VnTimeH"/>
              </a:rPr>
              <a:t>c</a:t>
            </a:r>
          </a:p>
        </p:txBody>
      </p:sp>
      <p:sp>
        <p:nvSpPr>
          <p:cNvPr id="7195" name="AutoShape 27"/>
          <p:cNvSpPr>
            <a:spLocks noChangeArrowheads="1"/>
          </p:cNvSpPr>
          <p:nvPr/>
        </p:nvSpPr>
        <p:spPr bwMode="auto">
          <a:xfrm>
            <a:off x="471152" y="1037805"/>
            <a:ext cx="2047233" cy="135553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fontAlgn="base">
              <a:spcBef>
                <a:spcPct val="0"/>
              </a:spcBef>
              <a:spcAft>
                <a:spcPct val="0"/>
              </a:spcAft>
              <a:buClrTx/>
              <a:buFontTx/>
              <a:buNone/>
            </a:pPr>
            <a:endParaRPr lang="en-US" altLang="en-US" sz="1795">
              <a:solidFill>
                <a:prstClr val="black"/>
              </a:solidFill>
            </a:endParaRPr>
          </a:p>
        </p:txBody>
      </p:sp>
      <p:sp>
        <p:nvSpPr>
          <p:cNvPr id="7196" name="WordArt 28"/>
          <p:cNvSpPr>
            <a:spLocks noChangeArrowheads="1" noChangeShapeType="1" noTextEdit="1"/>
          </p:cNvSpPr>
          <p:nvPr/>
        </p:nvSpPr>
        <p:spPr bwMode="auto">
          <a:xfrm>
            <a:off x="857865" y="1405195"/>
            <a:ext cx="1146976" cy="60809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b="1" kern="10" dirty="0" err="1">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591" b="1" kern="10" dirty="0">
                <a:ln w="19050">
                  <a:solidFill>
                    <a:srgbClr val="FFFF00"/>
                  </a:solidFill>
                  <a:round/>
                  <a:headEnd/>
                  <a:tailEnd/>
                </a:ln>
                <a:solidFill>
                  <a:srgbClr val="FFFF00"/>
                </a:solidFill>
                <a:effectLst>
                  <a:outerShdw dist="35921" dir="2700000" algn="ctr" rotWithShape="0">
                    <a:srgbClr val="990000"/>
                  </a:outerShdw>
                </a:effectLst>
                <a:latin typeface="VNI-Times"/>
              </a:rPr>
              <a:t> </a:t>
            </a:r>
            <a:r>
              <a:rPr lang="en-US" sz="3591" b="1" kern="10" dirty="0" err="1">
                <a:ln w="19050">
                  <a:solidFill>
                    <a:srgbClr val="FFFF00"/>
                  </a:solidFill>
                  <a:round/>
                  <a:headEnd/>
                  <a:tailEnd/>
                </a:ln>
                <a:solidFill>
                  <a:srgbClr val="FFFF00"/>
                </a:solidFill>
                <a:effectLst>
                  <a:outerShdw dist="35921" dir="2700000" algn="ctr" rotWithShape="0">
                    <a:srgbClr val="990000"/>
                  </a:outerShdw>
                </a:effectLst>
                <a:latin typeface="VNI-Times"/>
              </a:rPr>
              <a:t>hỏi</a:t>
            </a:r>
            <a:endParaRPr lang="en-US" sz="3591" b="1" kern="10" dirty="0">
              <a:ln w="19050">
                <a:solidFill>
                  <a:srgbClr val="FFFF00"/>
                </a:solidFill>
                <a:round/>
                <a:headEnd/>
                <a:tailEnd/>
              </a:ln>
              <a:solidFill>
                <a:srgbClr val="FFFF00"/>
              </a:solidFill>
              <a:effectLst>
                <a:outerShdw dist="35921" dir="2700000" algn="ctr" rotWithShape="0">
                  <a:srgbClr val="990000"/>
                </a:outerShdw>
              </a:effectLst>
              <a:latin typeface="VNI-Times"/>
            </a:endParaRPr>
          </a:p>
        </p:txBody>
      </p:sp>
      <p:pic>
        <p:nvPicPr>
          <p:cNvPr id="5142" name="Picture 29" descr="Picture1"/>
          <p:cNvPicPr>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818" y="762279"/>
            <a:ext cx="12131751" cy="9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3" name="WordArt 30"/>
          <p:cNvSpPr>
            <a:spLocks noChangeArrowheads="1" noChangeShapeType="1" noTextEdit="1"/>
          </p:cNvSpPr>
          <p:nvPr/>
        </p:nvSpPr>
        <p:spPr bwMode="auto">
          <a:xfrm>
            <a:off x="2067393" y="23724"/>
            <a:ext cx="8310235" cy="76011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59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59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endPar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5144" name="Picture 31" descr="people008"/>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10872878" y="5709346"/>
            <a:ext cx="1288999" cy="114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32" descr="Bellcoll">
            <a:hlinkClick r:id="" action="ppaction://hlinkshowjump?jump=firstslide"/>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9382" y="-176793"/>
            <a:ext cx="2192563" cy="16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10102007" y="2941236"/>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7203" name="WordArt 35"/>
          <p:cNvSpPr>
            <a:spLocks noChangeArrowheads="1" noChangeShapeType="1" noTextEdit="1"/>
          </p:cNvSpPr>
          <p:nvPr/>
        </p:nvSpPr>
        <p:spPr bwMode="auto">
          <a:xfrm>
            <a:off x="10243122" y="2949178"/>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7204" name="WordArt 36"/>
          <p:cNvSpPr>
            <a:spLocks noChangeArrowheads="1" noChangeShapeType="1" noTextEdit="1"/>
          </p:cNvSpPr>
          <p:nvPr/>
        </p:nvSpPr>
        <p:spPr bwMode="auto">
          <a:xfrm>
            <a:off x="10232543" y="2987224"/>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7205" name="WordArt 37"/>
          <p:cNvSpPr>
            <a:spLocks noChangeArrowheads="1" noChangeShapeType="1" noTextEdit="1"/>
          </p:cNvSpPr>
          <p:nvPr/>
        </p:nvSpPr>
        <p:spPr bwMode="auto">
          <a:xfrm>
            <a:off x="10221964" y="2971390"/>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7206" name="WordArt 38"/>
          <p:cNvSpPr>
            <a:spLocks noChangeArrowheads="1" noChangeShapeType="1" noTextEdit="1"/>
          </p:cNvSpPr>
          <p:nvPr/>
        </p:nvSpPr>
        <p:spPr bwMode="auto">
          <a:xfrm>
            <a:off x="10221964" y="2991960"/>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7207" name="WordArt 39"/>
          <p:cNvSpPr>
            <a:spLocks noChangeArrowheads="1" noChangeShapeType="1" noTextEdit="1"/>
          </p:cNvSpPr>
          <p:nvPr/>
        </p:nvSpPr>
        <p:spPr bwMode="auto">
          <a:xfrm>
            <a:off x="10172564" y="2979282"/>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7208" name="WordArt 40"/>
          <p:cNvSpPr>
            <a:spLocks noChangeArrowheads="1" noChangeShapeType="1" noTextEdit="1"/>
          </p:cNvSpPr>
          <p:nvPr/>
        </p:nvSpPr>
        <p:spPr bwMode="auto">
          <a:xfrm>
            <a:off x="10126707" y="2971668"/>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7209" name="WordArt 41"/>
          <p:cNvSpPr>
            <a:spLocks noChangeArrowheads="1" noChangeShapeType="1" noTextEdit="1"/>
          </p:cNvSpPr>
          <p:nvPr/>
        </p:nvSpPr>
        <p:spPr bwMode="auto">
          <a:xfrm>
            <a:off x="10091428" y="2952217"/>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7210" name="WordArt 42"/>
          <p:cNvSpPr>
            <a:spLocks noChangeArrowheads="1" noChangeShapeType="1" noTextEdit="1"/>
          </p:cNvSpPr>
          <p:nvPr/>
        </p:nvSpPr>
        <p:spPr bwMode="auto">
          <a:xfrm>
            <a:off x="10131996" y="2934005"/>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7216" name="WordArt 48"/>
          <p:cNvSpPr>
            <a:spLocks noChangeArrowheads="1" noChangeShapeType="1" noTextEdit="1"/>
          </p:cNvSpPr>
          <p:nvPr/>
        </p:nvSpPr>
        <p:spPr bwMode="auto">
          <a:xfrm>
            <a:off x="10140358" y="2955256"/>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5" name="Group 49"/>
          <p:cNvGrpSpPr>
            <a:grpSpLocks/>
          </p:cNvGrpSpPr>
          <p:nvPr/>
        </p:nvGrpSpPr>
        <p:grpSpPr bwMode="auto">
          <a:xfrm>
            <a:off x="9590199" y="1153407"/>
            <a:ext cx="2325252" cy="1748264"/>
            <a:chOff x="4320" y="2928"/>
            <a:chExt cx="1104" cy="1104"/>
          </a:xfrm>
        </p:grpSpPr>
        <p:sp>
          <p:nvSpPr>
            <p:cNvPr id="5161"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buClrTx/>
                <a:buFontTx/>
                <a:buNone/>
              </a:pPr>
              <a:endParaRPr lang="en-US" altLang="en-US" sz="5985" b="1">
                <a:solidFill>
                  <a:srgbClr val="FF0066"/>
                </a:solidFill>
                <a:latin typeface=".VnHelvetInsH" pitchFamily="34" charset="0"/>
              </a:endParaRPr>
            </a:p>
          </p:txBody>
        </p:sp>
        <p:sp>
          <p:nvSpPr>
            <p:cNvPr id="5162"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err="1">
                  <a:ln w="9525">
                    <a:solidFill>
                      <a:srgbClr val="000000"/>
                    </a:solidFill>
                    <a:round/>
                    <a:headEnd/>
                    <a:tailEnd/>
                  </a:ln>
                  <a:latin typeface="Times New Roman"/>
                  <a:cs typeface="Times New Roman"/>
                </a:rPr>
                <a:t>Hết</a:t>
              </a:r>
              <a:r>
                <a:rPr lang="en-US" sz="3591" kern="10" dirty="0">
                  <a:ln w="9525">
                    <a:solidFill>
                      <a:srgbClr val="000000"/>
                    </a:solidFill>
                    <a:round/>
                    <a:headEnd/>
                    <a:tailEnd/>
                  </a:ln>
                  <a:latin typeface="Times New Roman"/>
                  <a:cs typeface="Times New Roman"/>
                </a:rPr>
                <a:t> </a:t>
              </a:r>
              <a:r>
                <a:rPr lang="en-US" sz="3591" kern="10" dirty="0" err="1">
                  <a:ln w="9525">
                    <a:solidFill>
                      <a:srgbClr val="000000"/>
                    </a:solidFill>
                    <a:round/>
                    <a:headEnd/>
                    <a:tailEnd/>
                  </a:ln>
                  <a:latin typeface="Times New Roman"/>
                  <a:cs typeface="Times New Roman"/>
                </a:rPr>
                <a:t>giờ</a:t>
              </a:r>
              <a:endParaRPr lang="en-US" sz="3591" kern="10" dirty="0">
                <a:ln w="9525">
                  <a:solidFill>
                    <a:srgbClr val="000000"/>
                  </a:solidFill>
                  <a:round/>
                  <a:headEnd/>
                  <a:tailEnd/>
                </a:ln>
                <a:latin typeface="Times New Roman"/>
                <a:cs typeface="Times New Roman"/>
              </a:endParaRPr>
            </a:p>
          </p:txBody>
        </p:sp>
      </p:grpSp>
      <p:pic>
        <p:nvPicPr>
          <p:cNvPr id="5158" name="Picture 53" descr="avatar320552_1043153"/>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316840" y="8483"/>
            <a:ext cx="1845037" cy="114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9" name="Picture 54" descr="Tàng-Tàng"/>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03665" y="6184418"/>
            <a:ext cx="1870311" cy="6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5225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991382" y="1256340"/>
            <a:ext cx="7512839" cy="1064161"/>
          </a:xfrm>
          <a:prstGeom prst="roundRect">
            <a:avLst>
              <a:gd name="adj" fmla="val 16667"/>
            </a:avLst>
          </a:prstGeom>
          <a:solidFill>
            <a:srgbClr val="C00000"/>
          </a:solidFill>
          <a:ln w="9525">
            <a:solidFill>
              <a:srgbClr val="FF6600"/>
            </a:solidFill>
            <a:round/>
            <a:headEnd/>
            <a:tailEnd/>
          </a:ln>
        </p:spPr>
        <p:txBody>
          <a:bodyPr wrap="none" anchor="ctr"/>
          <a:lstStyle/>
          <a:p>
            <a:pPr algn="ctr" fontAlgn="base">
              <a:spcBef>
                <a:spcPct val="0"/>
              </a:spcBef>
              <a:spcAft>
                <a:spcPct val="0"/>
              </a:spcAft>
              <a:buClrTx/>
              <a:buFontTx/>
              <a:buNone/>
            </a:pP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Tìm</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tiếng</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chứa</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vần</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Century Gothic" panose="020B0502020202020204" pitchFamily="34" charset="0"/>
                <a:cs typeface="Arial" panose="020B0604020202020204" pitchFamily="34" charset="0"/>
              </a:rPr>
              <a:t>a</a:t>
            </a:r>
            <a:r>
              <a:rPr lang="en-US" altLang="en-US" sz="3733" b="1" dirty="0" err="1">
                <a:solidFill>
                  <a:prstClr val="white"/>
                </a:solidFill>
                <a:latin typeface="Arial" panose="020B0604020202020204" pitchFamily="34" charset="0"/>
                <a:cs typeface="Arial" panose="020B0604020202020204" pitchFamily="34" charset="0"/>
              </a:rPr>
              <a:t>nh</a:t>
            </a:r>
            <a:r>
              <a:rPr lang="en-US" altLang="en-US" sz="3733" b="1" dirty="0">
                <a:solidFill>
                  <a:prstClr val="white"/>
                </a:solidFill>
                <a:latin typeface="Arial" panose="020B0604020202020204" pitchFamily="34" charset="0"/>
                <a:cs typeface="Arial" panose="020B0604020202020204" pitchFamily="34" charset="0"/>
              </a:rPr>
              <a:t>?</a:t>
            </a:r>
          </a:p>
        </p:txBody>
      </p:sp>
      <p:grpSp>
        <p:nvGrpSpPr>
          <p:cNvPr id="5123" name="Group 51"/>
          <p:cNvGrpSpPr>
            <a:grpSpLocks/>
          </p:cNvGrpSpPr>
          <p:nvPr/>
        </p:nvGrpSpPr>
        <p:grpSpPr bwMode="auto">
          <a:xfrm>
            <a:off x="291306" y="22736"/>
            <a:ext cx="425455" cy="6841035"/>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buClrTx/>
                <a:buFontTx/>
                <a:buNone/>
                <a:defRPr/>
              </a:pPr>
              <a:endParaRPr lang="en-US" sz="1995">
                <a:solidFill>
                  <a:prstClr val="black"/>
                </a:solidFill>
                <a:latin typeface=".VnTime" pitchFamily="34" charset="0"/>
              </a:endParaRPr>
            </a:p>
          </p:txBody>
        </p:sp>
        <p:sp>
          <p:nvSpPr>
            <p:cNvPr id="516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buClrTx/>
                <a:buFontTx/>
                <a:buNone/>
                <a:defRPr/>
              </a:pPr>
              <a:endParaRPr lang="en-US" sz="1995">
                <a:solidFill>
                  <a:prstClr val="black"/>
                </a:solidFill>
                <a:effectLst>
                  <a:glow rad="101600">
                    <a:srgbClr val="0F6FC6">
                      <a:satMod val="175000"/>
                      <a:alpha val="40000"/>
                    </a:srgbClr>
                  </a:glow>
                </a:effectLst>
                <a:latin typeface=".VnTime" pitchFamily="34" charset="0"/>
              </a:endParaRPr>
            </a:p>
          </p:txBody>
        </p:sp>
      </p:grpSp>
      <p:sp>
        <p:nvSpPr>
          <p:cNvPr id="3" name="AutoShape 51"/>
          <p:cNvSpPr>
            <a:spLocks noChangeArrowheads="1"/>
          </p:cNvSpPr>
          <p:nvPr/>
        </p:nvSpPr>
        <p:spPr bwMode="auto">
          <a:xfrm>
            <a:off x="2117995" y="3785307"/>
            <a:ext cx="7487564" cy="67143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buClrTx/>
              <a:buFontTx/>
              <a:buNone/>
            </a:pPr>
            <a:r>
              <a:rPr lang="en-US" altLang="en-US" sz="3733" b="1" dirty="0" err="1">
                <a:solidFill>
                  <a:prstClr val="white"/>
                </a:solidFill>
                <a:latin typeface="Century Gothic" panose="020B0502020202020204" pitchFamily="34" charset="0"/>
                <a:cs typeface="Arial" panose="020B0604020202020204" pitchFamily="34" charset="0"/>
              </a:rPr>
              <a:t>mẹ</a:t>
            </a:r>
            <a:endParaRPr lang="en-US" altLang="en-US" sz="3733" dirty="0">
              <a:solidFill>
                <a:prstClr val="black"/>
              </a:solidFill>
              <a:latin typeface="Century Gothic" panose="020B0502020202020204" pitchFamily="34" charset="0"/>
              <a:cs typeface="Arial" panose="020B0604020202020204" pitchFamily="34" charset="0"/>
            </a:endParaRPr>
          </a:p>
        </p:txBody>
      </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289" y="2939693"/>
            <a:ext cx="787721"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56778" y="2717991"/>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857865" y="2790836"/>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1044" name="WordArt 226"/>
          <p:cNvSpPr>
            <a:spLocks noChangeArrowheads="1" noChangeShapeType="1" noTextEdit="1"/>
          </p:cNvSpPr>
          <p:nvPr/>
        </p:nvSpPr>
        <p:spPr bwMode="auto">
          <a:xfrm>
            <a:off x="1131683" y="2903255"/>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077361" y="2764692"/>
            <a:ext cx="7512839" cy="67143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buClrTx/>
              <a:buFontTx/>
              <a:buNone/>
            </a:pPr>
            <a:r>
              <a:rPr lang="en-US" altLang="en-US" sz="3733" b="1" dirty="0" err="1">
                <a:solidFill>
                  <a:prstClr val="white"/>
                </a:solidFill>
                <a:latin typeface="Century Gothic" panose="020B0502020202020204" pitchFamily="34" charset="0"/>
                <a:cs typeface="Arial" panose="020B0604020202020204" pitchFamily="34" charset="0"/>
              </a:rPr>
              <a:t>chanh</a:t>
            </a:r>
            <a:endParaRPr lang="en-US" altLang="en-US" sz="3733" dirty="0">
              <a:solidFill>
                <a:prstClr val="white"/>
              </a:solidFill>
              <a:latin typeface="Century Gothic" panose="020B0502020202020204" pitchFamily="34" charset="0"/>
              <a:cs typeface="Arial" panose="020B0604020202020204" pitchFamily="34" charset="0"/>
            </a:endParaRP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014" y="3927837"/>
            <a:ext cx="787721"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1504" y="3706128"/>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832591" y="3778975"/>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8" name="WordArt 226"/>
          <p:cNvSpPr>
            <a:spLocks noChangeArrowheads="1" noChangeShapeType="1" noTextEdit="1"/>
          </p:cNvSpPr>
          <p:nvPr/>
        </p:nvSpPr>
        <p:spPr bwMode="auto">
          <a:xfrm>
            <a:off x="1106407" y="3891403"/>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dirty="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2067394" y="4657853"/>
            <a:ext cx="7512839" cy="67143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lvl="0" algn="ctr" eaLnBrk="0" fontAlgn="base" hangingPunct="0">
              <a:spcBef>
                <a:spcPct val="0"/>
              </a:spcBef>
              <a:spcAft>
                <a:spcPct val="0"/>
              </a:spcAft>
              <a:buClrTx/>
            </a:pPr>
            <a:r>
              <a:rPr lang="en-US" altLang="en-US" sz="3733" b="1" dirty="0" err="1">
                <a:solidFill>
                  <a:prstClr val="white"/>
                </a:solidFill>
                <a:latin typeface="Century Gothic" panose="020B0502020202020204" pitchFamily="34" charset="0"/>
                <a:cs typeface="Arial" panose="020B0604020202020204" pitchFamily="34" charset="0"/>
              </a:rPr>
              <a:t>sàn</a:t>
            </a:r>
            <a:endParaRPr lang="en-US" altLang="en-US" sz="3733" dirty="0">
              <a:solidFill>
                <a:prstClr val="white"/>
              </a:solidFill>
              <a:latin typeface="Century Gothic" panose="020B0502020202020204" pitchFamily="34" charset="0"/>
              <a:cs typeface="Arial" panose="020B0604020202020204" pitchFamily="34" charset="0"/>
            </a:endParaRPr>
          </a:p>
        </p:txBody>
      </p:sp>
      <p:pic>
        <p:nvPicPr>
          <p:cNvPr id="11"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014" y="4915992"/>
            <a:ext cx="787721"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1504" y="4694289"/>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p:cNvPr>
          <p:cNvSpPr>
            <a:spLocks noChangeArrowheads="1"/>
          </p:cNvSpPr>
          <p:nvPr/>
        </p:nvSpPr>
        <p:spPr bwMode="auto">
          <a:xfrm>
            <a:off x="832591" y="4767135"/>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15" name="WordArt 226"/>
          <p:cNvSpPr>
            <a:spLocks noChangeArrowheads="1" noChangeShapeType="1" noTextEdit="1"/>
          </p:cNvSpPr>
          <p:nvPr/>
        </p:nvSpPr>
        <p:spPr bwMode="auto">
          <a:xfrm>
            <a:off x="1106407" y="4879552"/>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dirty="0">
                <a:ln w="9525">
                  <a:solidFill>
                    <a:srgbClr val="FFFF00"/>
                  </a:solidFill>
                  <a:round/>
                  <a:headEnd/>
                  <a:tailEnd/>
                </a:ln>
                <a:solidFill>
                  <a:srgbClr val="FFFF00"/>
                </a:solidFill>
                <a:latin typeface=".VnTimeH"/>
              </a:rPr>
              <a:t>c</a:t>
            </a:r>
          </a:p>
        </p:txBody>
      </p:sp>
      <p:sp>
        <p:nvSpPr>
          <p:cNvPr id="7195" name="AutoShape 27"/>
          <p:cNvSpPr>
            <a:spLocks noChangeArrowheads="1"/>
          </p:cNvSpPr>
          <p:nvPr/>
        </p:nvSpPr>
        <p:spPr bwMode="auto">
          <a:xfrm>
            <a:off x="471152" y="1037805"/>
            <a:ext cx="2047233" cy="135553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fontAlgn="base">
              <a:spcBef>
                <a:spcPct val="0"/>
              </a:spcBef>
              <a:spcAft>
                <a:spcPct val="0"/>
              </a:spcAft>
              <a:buClrTx/>
              <a:buFontTx/>
              <a:buNone/>
            </a:pPr>
            <a:endParaRPr lang="en-US" altLang="en-US" sz="1795">
              <a:solidFill>
                <a:prstClr val="black"/>
              </a:solidFill>
            </a:endParaRPr>
          </a:p>
        </p:txBody>
      </p:sp>
      <p:sp>
        <p:nvSpPr>
          <p:cNvPr id="7196" name="WordArt 28"/>
          <p:cNvSpPr>
            <a:spLocks noChangeArrowheads="1" noChangeShapeType="1" noTextEdit="1"/>
          </p:cNvSpPr>
          <p:nvPr/>
        </p:nvSpPr>
        <p:spPr bwMode="auto">
          <a:xfrm>
            <a:off x="1003233" y="1405195"/>
            <a:ext cx="909881" cy="60809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b="1" kern="10" dirty="0" err="1">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591" b="1" kern="10" dirty="0">
                <a:ln w="19050">
                  <a:solidFill>
                    <a:srgbClr val="FFFF00"/>
                  </a:solidFill>
                  <a:round/>
                  <a:headEnd/>
                  <a:tailEnd/>
                </a:ln>
                <a:solidFill>
                  <a:srgbClr val="FFFF00"/>
                </a:solidFill>
                <a:effectLst>
                  <a:outerShdw dist="35921" dir="2700000" algn="ctr" rotWithShape="0">
                    <a:srgbClr val="990000"/>
                  </a:outerShdw>
                </a:effectLst>
                <a:latin typeface="VNI-Times"/>
              </a:rPr>
              <a:t> 1</a:t>
            </a:r>
          </a:p>
        </p:txBody>
      </p:sp>
      <p:pic>
        <p:nvPicPr>
          <p:cNvPr id="5142"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3818" y="762279"/>
            <a:ext cx="12131751" cy="9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3" name="WordArt 30"/>
          <p:cNvSpPr>
            <a:spLocks noChangeArrowheads="1" noChangeShapeType="1" noTextEdit="1"/>
          </p:cNvSpPr>
          <p:nvPr/>
        </p:nvSpPr>
        <p:spPr bwMode="auto">
          <a:xfrm>
            <a:off x="2067393" y="23724"/>
            <a:ext cx="8310235" cy="76011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59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59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endPar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5144" name="Picture 31" descr="people008"/>
          <p:cNvPicPr>
            <a:picLocks noChangeAspect="1" noChangeArrowheads="1" noCrop="1"/>
          </p:cNvPicPr>
          <p:nvPr/>
        </p:nvPicPr>
        <p:blipFill>
          <a:blip r:embed="rId13">
            <a:lum contrast="12000"/>
            <a:extLst>
              <a:ext uri="{28A0092B-C50C-407E-A947-70E740481C1C}">
                <a14:useLocalDpi xmlns:a14="http://schemas.microsoft.com/office/drawing/2010/main" val="0"/>
              </a:ext>
            </a:extLst>
          </a:blip>
          <a:srcRect/>
          <a:stretch>
            <a:fillRect/>
          </a:stretch>
        </p:blipFill>
        <p:spPr bwMode="auto">
          <a:xfrm>
            <a:off x="10872878" y="5709346"/>
            <a:ext cx="1288999" cy="114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32" descr="Bellcoll">
            <a:hlinkClick r:id="" action="ppaction://hlinkshowjump?jump=firstslide"/>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9382" y="-176793"/>
            <a:ext cx="2192563" cy="16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10068062" y="3220958"/>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7203" name="WordArt 35"/>
          <p:cNvSpPr>
            <a:spLocks noChangeArrowheads="1" noChangeShapeType="1" noTextEdit="1"/>
          </p:cNvSpPr>
          <p:nvPr/>
        </p:nvSpPr>
        <p:spPr bwMode="auto">
          <a:xfrm>
            <a:off x="10175710" y="3212758"/>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7204" name="WordArt 36"/>
          <p:cNvSpPr>
            <a:spLocks noChangeArrowheads="1" noChangeShapeType="1" noTextEdit="1"/>
          </p:cNvSpPr>
          <p:nvPr/>
        </p:nvSpPr>
        <p:spPr bwMode="auto">
          <a:xfrm>
            <a:off x="10138224" y="3220958"/>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7205" name="WordArt 37"/>
          <p:cNvSpPr>
            <a:spLocks noChangeArrowheads="1" noChangeShapeType="1" noTextEdit="1"/>
          </p:cNvSpPr>
          <p:nvPr/>
        </p:nvSpPr>
        <p:spPr bwMode="auto">
          <a:xfrm>
            <a:off x="10114643" y="3211836"/>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7206" name="WordArt 38"/>
          <p:cNvSpPr>
            <a:spLocks noChangeArrowheads="1" noChangeShapeType="1" noTextEdit="1"/>
          </p:cNvSpPr>
          <p:nvPr/>
        </p:nvSpPr>
        <p:spPr bwMode="auto">
          <a:xfrm>
            <a:off x="10166444" y="3235799"/>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7207" name="WordArt 39"/>
          <p:cNvSpPr>
            <a:spLocks noChangeArrowheads="1" noChangeShapeType="1" noTextEdit="1"/>
          </p:cNvSpPr>
          <p:nvPr/>
        </p:nvSpPr>
        <p:spPr bwMode="auto">
          <a:xfrm>
            <a:off x="10166444" y="3236383"/>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7208" name="WordArt 40"/>
          <p:cNvSpPr>
            <a:spLocks noChangeArrowheads="1" noChangeShapeType="1" noTextEdit="1"/>
          </p:cNvSpPr>
          <p:nvPr/>
        </p:nvSpPr>
        <p:spPr bwMode="auto">
          <a:xfrm>
            <a:off x="10123909" y="3238596"/>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7209" name="WordArt 41"/>
          <p:cNvSpPr>
            <a:spLocks noChangeArrowheads="1" noChangeShapeType="1" noTextEdit="1"/>
          </p:cNvSpPr>
          <p:nvPr/>
        </p:nvSpPr>
        <p:spPr bwMode="auto">
          <a:xfrm>
            <a:off x="10236777" y="3250640"/>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7210" name="WordArt 42"/>
          <p:cNvSpPr>
            <a:spLocks noChangeArrowheads="1" noChangeShapeType="1" noTextEdit="1"/>
          </p:cNvSpPr>
          <p:nvPr/>
        </p:nvSpPr>
        <p:spPr bwMode="auto">
          <a:xfrm>
            <a:off x="10161224" y="3226552"/>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7216" name="WordArt 48"/>
          <p:cNvSpPr>
            <a:spLocks noChangeArrowheads="1" noChangeShapeType="1" noTextEdit="1"/>
          </p:cNvSpPr>
          <p:nvPr/>
        </p:nvSpPr>
        <p:spPr bwMode="auto">
          <a:xfrm>
            <a:off x="10100157" y="3252853"/>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5" name="Group 49"/>
          <p:cNvGrpSpPr>
            <a:grpSpLocks/>
          </p:cNvGrpSpPr>
          <p:nvPr/>
        </p:nvGrpSpPr>
        <p:grpSpPr bwMode="auto">
          <a:xfrm>
            <a:off x="9590199" y="1153407"/>
            <a:ext cx="2325252" cy="1748264"/>
            <a:chOff x="4320" y="2928"/>
            <a:chExt cx="1104" cy="1104"/>
          </a:xfrm>
        </p:grpSpPr>
        <p:sp>
          <p:nvSpPr>
            <p:cNvPr id="5161"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buClrTx/>
                <a:buFontTx/>
                <a:buNone/>
              </a:pPr>
              <a:endParaRPr lang="en-US" altLang="en-US" sz="5985" b="1">
                <a:solidFill>
                  <a:srgbClr val="FF0066"/>
                </a:solidFill>
                <a:latin typeface=".VnHelvetInsH" pitchFamily="34" charset="0"/>
              </a:endParaRPr>
            </a:p>
          </p:txBody>
        </p:sp>
        <p:sp>
          <p:nvSpPr>
            <p:cNvPr id="5162"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a:ln w="9525">
                    <a:solidFill>
                      <a:srgbClr val="000000"/>
                    </a:solidFill>
                    <a:round/>
                    <a:headEnd/>
                    <a:tailEnd/>
                  </a:ln>
                  <a:latin typeface="Times New Roman"/>
                  <a:cs typeface="Times New Roman"/>
                </a:rPr>
                <a:t>Hết giờ</a:t>
              </a:r>
            </a:p>
          </p:txBody>
        </p:sp>
      </p:grpSp>
      <p:pic>
        <p:nvPicPr>
          <p:cNvPr id="5158" name="Picture 53" descr="avatar320552_1043153"/>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316840" y="8483"/>
            <a:ext cx="1845037" cy="114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9" name="Picture 54" descr="Tàng-Tàng"/>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103665" y="6184418"/>
            <a:ext cx="1870311" cy="6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44162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216"/>
                                        </p:tgtEl>
                                        <p:attrNameLst>
                                          <p:attrName>style.visibility</p:attrName>
                                        </p:attrNameLst>
                                      </p:cBhvr>
                                      <p:to>
                                        <p:strVal val="visible"/>
                                      </p:to>
                                    </p:set>
                                    <p:animEffect transition="in" filter="dissolve">
                                      <p:cBhvr>
                                        <p:cTn id="70" dur="500"/>
                                        <p:tgtEl>
                                          <p:spTgt spid="7216"/>
                                        </p:tgtEl>
                                      </p:cBhvr>
                                    </p:animEffect>
                                  </p:childTnLst>
                                  <p:subTnLst>
                                    <p:audio>
                                      <p:cMediaNode>
                                        <p:cTn display="0" masterRel="sameClick">
                                          <p:stCondLst>
                                            <p:cond evt="begin" delay="0">
                                              <p:tn val="68"/>
                                            </p:cond>
                                          </p:stCondLst>
                                          <p:endCondLst>
                                            <p:cond evt="onStopAudio" delay="0">
                                              <p:tgtEl>
                                                <p:sldTgt/>
                                              </p:tgtEl>
                                            </p:cond>
                                          </p:endCondLst>
                                        </p:cTn>
                                        <p:tgtEl>
                                          <p:sndTgt r:embed="rId6" name="camera.wav"/>
                                        </p:tgtEl>
                                      </p:cMediaNode>
                                    </p:audio>
                                  </p:subTnLst>
                                </p:cTn>
                              </p:par>
                            </p:childTnLst>
                          </p:cTn>
                        </p:par>
                        <p:par>
                          <p:cTn id="71" fill="hold" nodeType="afterGroup">
                            <p:stCondLst>
                              <p:cond delay="500"/>
                            </p:stCondLst>
                            <p:childTnLst>
                              <p:par>
                                <p:cTn id="72" presetID="53" presetClass="exit" presetSubtype="0" fill="hold" grpId="1" nodeType="afterEffect">
                                  <p:stCondLst>
                                    <p:cond delay="0"/>
                                  </p:stCondLst>
                                  <p:childTnLst>
                                    <p:anim calcmode="lin" valueType="num">
                                      <p:cBhvr>
                                        <p:cTn id="73" dur="500"/>
                                        <p:tgtEl>
                                          <p:spTgt spid="7216"/>
                                        </p:tgtEl>
                                        <p:attrNameLst>
                                          <p:attrName>ppt_w</p:attrName>
                                        </p:attrNameLst>
                                      </p:cBhvr>
                                      <p:tavLst>
                                        <p:tav tm="0">
                                          <p:val>
                                            <p:strVal val="ppt_w"/>
                                          </p:val>
                                        </p:tav>
                                        <p:tav tm="100000">
                                          <p:val>
                                            <p:fltVal val="0"/>
                                          </p:val>
                                        </p:tav>
                                      </p:tavLst>
                                    </p:anim>
                                    <p:anim calcmode="lin" valueType="num">
                                      <p:cBhvr>
                                        <p:cTn id="74" dur="500"/>
                                        <p:tgtEl>
                                          <p:spTgt spid="7216"/>
                                        </p:tgtEl>
                                        <p:attrNameLst>
                                          <p:attrName>ppt_h</p:attrName>
                                        </p:attrNameLst>
                                      </p:cBhvr>
                                      <p:tavLst>
                                        <p:tav tm="0">
                                          <p:val>
                                            <p:strVal val="ppt_h"/>
                                          </p:val>
                                        </p:tav>
                                        <p:tav tm="100000">
                                          <p:val>
                                            <p:fltVal val="0"/>
                                          </p:val>
                                        </p:tav>
                                      </p:tavLst>
                                    </p:anim>
                                    <p:animEffect transition="out" filter="fade">
                                      <p:cBhvr>
                                        <p:cTn id="75" dur="500"/>
                                        <p:tgtEl>
                                          <p:spTgt spid="7216"/>
                                        </p:tgtEl>
                                      </p:cBhvr>
                                    </p:animEffect>
                                    <p:set>
                                      <p:cBhvr>
                                        <p:cTn id="76" dur="1" fill="hold">
                                          <p:stCondLst>
                                            <p:cond delay="499"/>
                                          </p:stCondLst>
                                        </p:cTn>
                                        <p:tgtEl>
                                          <p:spTgt spid="7216"/>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7210"/>
                                        </p:tgtEl>
                                        <p:attrNameLst>
                                          <p:attrName>style.visibility</p:attrName>
                                        </p:attrNameLst>
                                      </p:cBhvr>
                                      <p:to>
                                        <p:strVal val="visible"/>
                                      </p:to>
                                    </p:set>
                                    <p:animEffect transition="in" filter="dissolve">
                                      <p:cBhvr>
                                        <p:cTn id="80" dur="500"/>
                                        <p:tgtEl>
                                          <p:spTgt spid="7210"/>
                                        </p:tgtEl>
                                      </p:cBhvr>
                                    </p:animEffect>
                                  </p:childTnLst>
                                  <p:subTnLst>
                                    <p:audio>
                                      <p:cMediaNode>
                                        <p:cTn display="0" masterRel="sameClick">
                                          <p:stCondLst>
                                            <p:cond evt="begin" delay="0">
                                              <p:tn val="78"/>
                                            </p:cond>
                                          </p:stCondLst>
                                          <p:endCondLst>
                                            <p:cond evt="onStopAudio" delay="0">
                                              <p:tgtEl>
                                                <p:sldTgt/>
                                              </p:tgtEl>
                                            </p:cond>
                                          </p:endCondLst>
                                        </p:cTn>
                                        <p:tgtEl>
                                          <p:sndTgt r:embed="rId6" name="camera.wav"/>
                                        </p:tgtEl>
                                      </p:cMediaNode>
                                    </p:audio>
                                  </p:subTnLst>
                                </p:cTn>
                              </p:par>
                            </p:childTnLst>
                          </p:cTn>
                        </p:par>
                        <p:par>
                          <p:cTn id="81" fill="hold" nodeType="afterGroup">
                            <p:stCondLst>
                              <p:cond delay="1500"/>
                            </p:stCondLst>
                            <p:childTnLst>
                              <p:par>
                                <p:cTn id="82" presetID="53" presetClass="exit" presetSubtype="0" fill="hold" grpId="1" nodeType="afterEffect">
                                  <p:stCondLst>
                                    <p:cond delay="0"/>
                                  </p:stCondLst>
                                  <p:childTnLst>
                                    <p:anim calcmode="lin" valueType="num">
                                      <p:cBhvr>
                                        <p:cTn id="83" dur="500"/>
                                        <p:tgtEl>
                                          <p:spTgt spid="7210"/>
                                        </p:tgtEl>
                                        <p:attrNameLst>
                                          <p:attrName>ppt_w</p:attrName>
                                        </p:attrNameLst>
                                      </p:cBhvr>
                                      <p:tavLst>
                                        <p:tav tm="0">
                                          <p:val>
                                            <p:strVal val="ppt_w"/>
                                          </p:val>
                                        </p:tav>
                                        <p:tav tm="100000">
                                          <p:val>
                                            <p:fltVal val="0"/>
                                          </p:val>
                                        </p:tav>
                                      </p:tavLst>
                                    </p:anim>
                                    <p:anim calcmode="lin" valueType="num">
                                      <p:cBhvr>
                                        <p:cTn id="84" dur="500"/>
                                        <p:tgtEl>
                                          <p:spTgt spid="7210"/>
                                        </p:tgtEl>
                                        <p:attrNameLst>
                                          <p:attrName>ppt_h</p:attrName>
                                        </p:attrNameLst>
                                      </p:cBhvr>
                                      <p:tavLst>
                                        <p:tav tm="0">
                                          <p:val>
                                            <p:strVal val="ppt_h"/>
                                          </p:val>
                                        </p:tav>
                                        <p:tav tm="100000">
                                          <p:val>
                                            <p:fltVal val="0"/>
                                          </p:val>
                                        </p:tav>
                                      </p:tavLst>
                                    </p:anim>
                                    <p:animEffect transition="out" filter="fade">
                                      <p:cBhvr>
                                        <p:cTn id="85" dur="500"/>
                                        <p:tgtEl>
                                          <p:spTgt spid="7210"/>
                                        </p:tgtEl>
                                      </p:cBhvr>
                                    </p:animEffect>
                                    <p:set>
                                      <p:cBhvr>
                                        <p:cTn id="86" dur="1" fill="hold">
                                          <p:stCondLst>
                                            <p:cond delay="499"/>
                                          </p:stCondLst>
                                        </p:cTn>
                                        <p:tgtEl>
                                          <p:spTgt spid="7210"/>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7209"/>
                                        </p:tgtEl>
                                        <p:attrNameLst>
                                          <p:attrName>style.visibility</p:attrName>
                                        </p:attrNameLst>
                                      </p:cBhvr>
                                      <p:to>
                                        <p:strVal val="visible"/>
                                      </p:to>
                                    </p:set>
                                    <p:animEffect transition="in" filter="dissolve">
                                      <p:cBhvr>
                                        <p:cTn id="90" dur="500"/>
                                        <p:tgtEl>
                                          <p:spTgt spid="7209"/>
                                        </p:tgtEl>
                                      </p:cBhvr>
                                    </p:animEffect>
                                  </p:childTnLst>
                                  <p:subTnLst>
                                    <p:audio>
                                      <p:cMediaNode>
                                        <p:cTn display="0" masterRel="sameClick">
                                          <p:stCondLst>
                                            <p:cond evt="begin" delay="0">
                                              <p:tn val="88"/>
                                            </p:cond>
                                          </p:stCondLst>
                                          <p:endCondLst>
                                            <p:cond evt="onStopAudio" delay="0">
                                              <p:tgtEl>
                                                <p:sldTgt/>
                                              </p:tgtEl>
                                            </p:cond>
                                          </p:endCondLst>
                                        </p:cTn>
                                        <p:tgtEl>
                                          <p:sndTgt r:embed="rId6" name="camera.wav"/>
                                        </p:tgtEl>
                                      </p:cMediaNode>
                                    </p:audio>
                                  </p:subTnLst>
                                </p:cTn>
                              </p:par>
                            </p:childTnLst>
                          </p:cTn>
                        </p:par>
                        <p:par>
                          <p:cTn id="91" fill="hold" nodeType="afterGroup">
                            <p:stCondLst>
                              <p:cond delay="2500"/>
                            </p:stCondLst>
                            <p:childTnLst>
                              <p:par>
                                <p:cTn id="92" presetID="53" presetClass="exit" presetSubtype="0" fill="hold" grpId="1" nodeType="afterEffect">
                                  <p:stCondLst>
                                    <p:cond delay="0"/>
                                  </p:stCondLst>
                                  <p:childTnLst>
                                    <p:anim calcmode="lin" valueType="num">
                                      <p:cBhvr>
                                        <p:cTn id="93" dur="500"/>
                                        <p:tgtEl>
                                          <p:spTgt spid="7209"/>
                                        </p:tgtEl>
                                        <p:attrNameLst>
                                          <p:attrName>ppt_w</p:attrName>
                                        </p:attrNameLst>
                                      </p:cBhvr>
                                      <p:tavLst>
                                        <p:tav tm="0">
                                          <p:val>
                                            <p:strVal val="ppt_w"/>
                                          </p:val>
                                        </p:tav>
                                        <p:tav tm="100000">
                                          <p:val>
                                            <p:fltVal val="0"/>
                                          </p:val>
                                        </p:tav>
                                      </p:tavLst>
                                    </p:anim>
                                    <p:anim calcmode="lin" valueType="num">
                                      <p:cBhvr>
                                        <p:cTn id="94" dur="500"/>
                                        <p:tgtEl>
                                          <p:spTgt spid="7209"/>
                                        </p:tgtEl>
                                        <p:attrNameLst>
                                          <p:attrName>ppt_h</p:attrName>
                                        </p:attrNameLst>
                                      </p:cBhvr>
                                      <p:tavLst>
                                        <p:tav tm="0">
                                          <p:val>
                                            <p:strVal val="ppt_h"/>
                                          </p:val>
                                        </p:tav>
                                        <p:tav tm="100000">
                                          <p:val>
                                            <p:fltVal val="0"/>
                                          </p:val>
                                        </p:tav>
                                      </p:tavLst>
                                    </p:anim>
                                    <p:animEffect transition="out" filter="fade">
                                      <p:cBhvr>
                                        <p:cTn id="95" dur="500"/>
                                        <p:tgtEl>
                                          <p:spTgt spid="7209"/>
                                        </p:tgtEl>
                                      </p:cBhvr>
                                    </p:animEffect>
                                    <p:set>
                                      <p:cBhvr>
                                        <p:cTn id="96" dur="1" fill="hold">
                                          <p:stCondLst>
                                            <p:cond delay="499"/>
                                          </p:stCondLst>
                                        </p:cTn>
                                        <p:tgtEl>
                                          <p:spTgt spid="7209"/>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7208"/>
                                        </p:tgtEl>
                                        <p:attrNameLst>
                                          <p:attrName>style.visibility</p:attrName>
                                        </p:attrNameLst>
                                      </p:cBhvr>
                                      <p:to>
                                        <p:strVal val="visible"/>
                                      </p:to>
                                    </p:set>
                                    <p:animEffect transition="in" filter="dissolve">
                                      <p:cBhvr>
                                        <p:cTn id="100" dur="500"/>
                                        <p:tgtEl>
                                          <p:spTgt spid="7208"/>
                                        </p:tgtEl>
                                      </p:cBhvr>
                                    </p:animEffect>
                                  </p:childTnLst>
                                  <p:subTnLst>
                                    <p:audio>
                                      <p:cMediaNode>
                                        <p:cTn display="0" masterRel="sameClick">
                                          <p:stCondLst>
                                            <p:cond evt="begin" delay="0">
                                              <p:tn val="98"/>
                                            </p:cond>
                                          </p:stCondLst>
                                          <p:endCondLst>
                                            <p:cond evt="onStopAudio" delay="0">
                                              <p:tgtEl>
                                                <p:sldTgt/>
                                              </p:tgtEl>
                                            </p:cond>
                                          </p:endCondLst>
                                        </p:cTn>
                                        <p:tgtEl>
                                          <p:sndTgt r:embed="rId6" name="camera.wav"/>
                                        </p:tgtEl>
                                      </p:cMediaNode>
                                    </p:audio>
                                  </p:subTnLst>
                                </p:cTn>
                              </p:par>
                            </p:childTnLst>
                          </p:cTn>
                        </p:par>
                        <p:par>
                          <p:cTn id="101" fill="hold" nodeType="afterGroup">
                            <p:stCondLst>
                              <p:cond delay="3500"/>
                            </p:stCondLst>
                            <p:childTnLst>
                              <p:par>
                                <p:cTn id="102" presetID="53" presetClass="exit" presetSubtype="0" fill="hold" grpId="1" nodeType="afterEffect">
                                  <p:stCondLst>
                                    <p:cond delay="0"/>
                                  </p:stCondLst>
                                  <p:childTnLst>
                                    <p:anim calcmode="lin" valueType="num">
                                      <p:cBhvr>
                                        <p:cTn id="103" dur="500"/>
                                        <p:tgtEl>
                                          <p:spTgt spid="7208"/>
                                        </p:tgtEl>
                                        <p:attrNameLst>
                                          <p:attrName>ppt_w</p:attrName>
                                        </p:attrNameLst>
                                      </p:cBhvr>
                                      <p:tavLst>
                                        <p:tav tm="0">
                                          <p:val>
                                            <p:strVal val="ppt_w"/>
                                          </p:val>
                                        </p:tav>
                                        <p:tav tm="100000">
                                          <p:val>
                                            <p:fltVal val="0"/>
                                          </p:val>
                                        </p:tav>
                                      </p:tavLst>
                                    </p:anim>
                                    <p:anim calcmode="lin" valueType="num">
                                      <p:cBhvr>
                                        <p:cTn id="104" dur="500"/>
                                        <p:tgtEl>
                                          <p:spTgt spid="7208"/>
                                        </p:tgtEl>
                                        <p:attrNameLst>
                                          <p:attrName>ppt_h</p:attrName>
                                        </p:attrNameLst>
                                      </p:cBhvr>
                                      <p:tavLst>
                                        <p:tav tm="0">
                                          <p:val>
                                            <p:strVal val="ppt_h"/>
                                          </p:val>
                                        </p:tav>
                                        <p:tav tm="100000">
                                          <p:val>
                                            <p:fltVal val="0"/>
                                          </p:val>
                                        </p:tav>
                                      </p:tavLst>
                                    </p:anim>
                                    <p:animEffect transition="out" filter="fade">
                                      <p:cBhvr>
                                        <p:cTn id="105" dur="500"/>
                                        <p:tgtEl>
                                          <p:spTgt spid="7208"/>
                                        </p:tgtEl>
                                      </p:cBhvr>
                                    </p:animEffect>
                                    <p:set>
                                      <p:cBhvr>
                                        <p:cTn id="106" dur="1" fill="hold">
                                          <p:stCondLst>
                                            <p:cond delay="499"/>
                                          </p:stCondLst>
                                        </p:cTn>
                                        <p:tgtEl>
                                          <p:spTgt spid="7208"/>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7207"/>
                                        </p:tgtEl>
                                        <p:attrNameLst>
                                          <p:attrName>style.visibility</p:attrName>
                                        </p:attrNameLst>
                                      </p:cBhvr>
                                      <p:to>
                                        <p:strVal val="visible"/>
                                      </p:to>
                                    </p:set>
                                    <p:animEffect transition="in" filter="dissolve">
                                      <p:cBhvr>
                                        <p:cTn id="110" dur="500"/>
                                        <p:tgtEl>
                                          <p:spTgt spid="7207"/>
                                        </p:tgtEl>
                                      </p:cBhvr>
                                    </p:animEffect>
                                  </p:childTnLst>
                                  <p:subTnLst>
                                    <p:audio>
                                      <p:cMediaNode>
                                        <p:cTn display="0" masterRel="sameClick">
                                          <p:stCondLst>
                                            <p:cond evt="begin" delay="0">
                                              <p:tn val="108"/>
                                            </p:cond>
                                          </p:stCondLst>
                                          <p:endCondLst>
                                            <p:cond evt="onStopAudio" delay="0">
                                              <p:tgtEl>
                                                <p:sldTgt/>
                                              </p:tgtEl>
                                            </p:cond>
                                          </p:endCondLst>
                                        </p:cTn>
                                        <p:tgtEl>
                                          <p:sndTgt r:embed="rId6" name="camera.wav"/>
                                        </p:tgtEl>
                                      </p:cMediaNode>
                                    </p:audio>
                                  </p:subTnLst>
                                </p:cTn>
                              </p:par>
                            </p:childTnLst>
                          </p:cTn>
                        </p:par>
                        <p:par>
                          <p:cTn id="111" fill="hold" nodeType="afterGroup">
                            <p:stCondLst>
                              <p:cond delay="4500"/>
                            </p:stCondLst>
                            <p:childTnLst>
                              <p:par>
                                <p:cTn id="112" presetID="53" presetClass="exit" presetSubtype="0" fill="hold" grpId="1" nodeType="afterEffect">
                                  <p:stCondLst>
                                    <p:cond delay="0"/>
                                  </p:stCondLst>
                                  <p:childTnLst>
                                    <p:anim calcmode="lin" valueType="num">
                                      <p:cBhvr>
                                        <p:cTn id="113" dur="500"/>
                                        <p:tgtEl>
                                          <p:spTgt spid="7207"/>
                                        </p:tgtEl>
                                        <p:attrNameLst>
                                          <p:attrName>ppt_w</p:attrName>
                                        </p:attrNameLst>
                                      </p:cBhvr>
                                      <p:tavLst>
                                        <p:tav tm="0">
                                          <p:val>
                                            <p:strVal val="ppt_w"/>
                                          </p:val>
                                        </p:tav>
                                        <p:tav tm="100000">
                                          <p:val>
                                            <p:fltVal val="0"/>
                                          </p:val>
                                        </p:tav>
                                      </p:tavLst>
                                    </p:anim>
                                    <p:anim calcmode="lin" valueType="num">
                                      <p:cBhvr>
                                        <p:cTn id="114" dur="500"/>
                                        <p:tgtEl>
                                          <p:spTgt spid="7207"/>
                                        </p:tgtEl>
                                        <p:attrNameLst>
                                          <p:attrName>ppt_h</p:attrName>
                                        </p:attrNameLst>
                                      </p:cBhvr>
                                      <p:tavLst>
                                        <p:tav tm="0">
                                          <p:val>
                                            <p:strVal val="ppt_h"/>
                                          </p:val>
                                        </p:tav>
                                        <p:tav tm="100000">
                                          <p:val>
                                            <p:fltVal val="0"/>
                                          </p:val>
                                        </p:tav>
                                      </p:tavLst>
                                    </p:anim>
                                    <p:animEffect transition="out" filter="fade">
                                      <p:cBhvr>
                                        <p:cTn id="115" dur="500"/>
                                        <p:tgtEl>
                                          <p:spTgt spid="7207"/>
                                        </p:tgtEl>
                                      </p:cBhvr>
                                    </p:animEffect>
                                    <p:set>
                                      <p:cBhvr>
                                        <p:cTn id="116" dur="1" fill="hold">
                                          <p:stCondLst>
                                            <p:cond delay="499"/>
                                          </p:stCondLst>
                                        </p:cTn>
                                        <p:tgtEl>
                                          <p:spTgt spid="7207"/>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7206"/>
                                        </p:tgtEl>
                                        <p:attrNameLst>
                                          <p:attrName>style.visibility</p:attrName>
                                        </p:attrNameLst>
                                      </p:cBhvr>
                                      <p:to>
                                        <p:strVal val="visible"/>
                                      </p:to>
                                    </p:set>
                                    <p:animEffect transition="in" filter="dissolve">
                                      <p:cBhvr>
                                        <p:cTn id="120" dur="500"/>
                                        <p:tgtEl>
                                          <p:spTgt spid="7206"/>
                                        </p:tgtEl>
                                      </p:cBhvr>
                                    </p:animEffect>
                                  </p:childTnLst>
                                  <p:subTnLst>
                                    <p:audio>
                                      <p:cMediaNode>
                                        <p:cTn display="0" masterRel="sameClick">
                                          <p:stCondLst>
                                            <p:cond evt="begin" delay="0">
                                              <p:tn val="118"/>
                                            </p:cond>
                                          </p:stCondLst>
                                          <p:endCondLst>
                                            <p:cond evt="onStopAudio" delay="0">
                                              <p:tgtEl>
                                                <p:sldTgt/>
                                              </p:tgtEl>
                                            </p:cond>
                                          </p:endCondLst>
                                        </p:cTn>
                                        <p:tgtEl>
                                          <p:sndTgt r:embed="rId6"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7206"/>
                                        </p:tgtEl>
                                        <p:attrNameLst>
                                          <p:attrName>ppt_w</p:attrName>
                                        </p:attrNameLst>
                                      </p:cBhvr>
                                      <p:tavLst>
                                        <p:tav tm="0">
                                          <p:val>
                                            <p:strVal val="ppt_w"/>
                                          </p:val>
                                        </p:tav>
                                        <p:tav tm="100000">
                                          <p:val>
                                            <p:fltVal val="0"/>
                                          </p:val>
                                        </p:tav>
                                      </p:tavLst>
                                    </p:anim>
                                    <p:anim calcmode="lin" valueType="num">
                                      <p:cBhvr>
                                        <p:cTn id="124" dur="500"/>
                                        <p:tgtEl>
                                          <p:spTgt spid="7206"/>
                                        </p:tgtEl>
                                        <p:attrNameLst>
                                          <p:attrName>ppt_h</p:attrName>
                                        </p:attrNameLst>
                                      </p:cBhvr>
                                      <p:tavLst>
                                        <p:tav tm="0">
                                          <p:val>
                                            <p:strVal val="ppt_h"/>
                                          </p:val>
                                        </p:tav>
                                        <p:tav tm="100000">
                                          <p:val>
                                            <p:fltVal val="0"/>
                                          </p:val>
                                        </p:tav>
                                      </p:tavLst>
                                    </p:anim>
                                    <p:animEffect transition="out" filter="fade">
                                      <p:cBhvr>
                                        <p:cTn id="125" dur="500"/>
                                        <p:tgtEl>
                                          <p:spTgt spid="7206"/>
                                        </p:tgtEl>
                                      </p:cBhvr>
                                    </p:animEffect>
                                    <p:set>
                                      <p:cBhvr>
                                        <p:cTn id="126" dur="1" fill="hold">
                                          <p:stCondLst>
                                            <p:cond delay="499"/>
                                          </p:stCondLst>
                                        </p:cTn>
                                        <p:tgtEl>
                                          <p:spTgt spid="7206"/>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grpId="0" nodeType="afterEffect">
                                  <p:stCondLst>
                                    <p:cond delay="0"/>
                                  </p:stCondLst>
                                  <p:childTnLst>
                                    <p:set>
                                      <p:cBhvr>
                                        <p:cTn id="129" dur="1" fill="hold">
                                          <p:stCondLst>
                                            <p:cond delay="0"/>
                                          </p:stCondLst>
                                        </p:cTn>
                                        <p:tgtEl>
                                          <p:spTgt spid="7205"/>
                                        </p:tgtEl>
                                        <p:attrNameLst>
                                          <p:attrName>style.visibility</p:attrName>
                                        </p:attrNameLst>
                                      </p:cBhvr>
                                      <p:to>
                                        <p:strVal val="visible"/>
                                      </p:to>
                                    </p:set>
                                    <p:animEffect transition="in" filter="dissolve">
                                      <p:cBhvr>
                                        <p:cTn id="130" dur="500"/>
                                        <p:tgtEl>
                                          <p:spTgt spid="7205"/>
                                        </p:tgtEl>
                                      </p:cBhvr>
                                    </p:animEffect>
                                  </p:childTnLst>
                                  <p:subTnLst>
                                    <p:audio>
                                      <p:cMediaNode>
                                        <p:cTn display="0" masterRel="sameClick">
                                          <p:stCondLst>
                                            <p:cond evt="begin" delay="0">
                                              <p:tn val="128"/>
                                            </p:cond>
                                          </p:stCondLst>
                                          <p:endCondLst>
                                            <p:cond evt="onStopAudio" delay="0">
                                              <p:tgtEl>
                                                <p:sldTgt/>
                                              </p:tgtEl>
                                            </p:cond>
                                          </p:endCondLst>
                                        </p:cTn>
                                        <p:tgtEl>
                                          <p:sndTgt r:embed="rId6" name="camera.wav"/>
                                        </p:tgtEl>
                                      </p:cMediaNode>
                                    </p:audio>
                                  </p:subTnLst>
                                </p:cTn>
                              </p:par>
                            </p:childTnLst>
                          </p:cTn>
                        </p:par>
                        <p:par>
                          <p:cTn id="131" fill="hold" nodeType="afterGroup">
                            <p:stCondLst>
                              <p:cond delay="6500"/>
                            </p:stCondLst>
                            <p:childTnLst>
                              <p:par>
                                <p:cTn id="132" presetID="53" presetClass="exit" presetSubtype="0" fill="hold" grpId="1" nodeType="afterEffect">
                                  <p:stCondLst>
                                    <p:cond delay="0"/>
                                  </p:stCondLst>
                                  <p:childTnLst>
                                    <p:anim calcmode="lin" valueType="num">
                                      <p:cBhvr>
                                        <p:cTn id="133" dur="500"/>
                                        <p:tgtEl>
                                          <p:spTgt spid="7205"/>
                                        </p:tgtEl>
                                        <p:attrNameLst>
                                          <p:attrName>ppt_w</p:attrName>
                                        </p:attrNameLst>
                                      </p:cBhvr>
                                      <p:tavLst>
                                        <p:tav tm="0">
                                          <p:val>
                                            <p:strVal val="ppt_w"/>
                                          </p:val>
                                        </p:tav>
                                        <p:tav tm="100000">
                                          <p:val>
                                            <p:fltVal val="0"/>
                                          </p:val>
                                        </p:tav>
                                      </p:tavLst>
                                    </p:anim>
                                    <p:anim calcmode="lin" valueType="num">
                                      <p:cBhvr>
                                        <p:cTn id="134" dur="500"/>
                                        <p:tgtEl>
                                          <p:spTgt spid="7205"/>
                                        </p:tgtEl>
                                        <p:attrNameLst>
                                          <p:attrName>ppt_h</p:attrName>
                                        </p:attrNameLst>
                                      </p:cBhvr>
                                      <p:tavLst>
                                        <p:tav tm="0">
                                          <p:val>
                                            <p:strVal val="ppt_h"/>
                                          </p:val>
                                        </p:tav>
                                        <p:tav tm="100000">
                                          <p:val>
                                            <p:fltVal val="0"/>
                                          </p:val>
                                        </p:tav>
                                      </p:tavLst>
                                    </p:anim>
                                    <p:animEffect transition="out" filter="fade">
                                      <p:cBhvr>
                                        <p:cTn id="135" dur="500"/>
                                        <p:tgtEl>
                                          <p:spTgt spid="7205"/>
                                        </p:tgtEl>
                                      </p:cBhvr>
                                    </p:animEffect>
                                    <p:set>
                                      <p:cBhvr>
                                        <p:cTn id="136" dur="1" fill="hold">
                                          <p:stCondLst>
                                            <p:cond delay="499"/>
                                          </p:stCondLst>
                                        </p:cTn>
                                        <p:tgtEl>
                                          <p:spTgt spid="7205"/>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grpId="0" nodeType="afterEffect">
                                  <p:stCondLst>
                                    <p:cond delay="0"/>
                                  </p:stCondLst>
                                  <p:childTnLst>
                                    <p:set>
                                      <p:cBhvr>
                                        <p:cTn id="139" dur="1" fill="hold">
                                          <p:stCondLst>
                                            <p:cond delay="0"/>
                                          </p:stCondLst>
                                        </p:cTn>
                                        <p:tgtEl>
                                          <p:spTgt spid="7204"/>
                                        </p:tgtEl>
                                        <p:attrNameLst>
                                          <p:attrName>style.visibility</p:attrName>
                                        </p:attrNameLst>
                                      </p:cBhvr>
                                      <p:to>
                                        <p:strVal val="visible"/>
                                      </p:to>
                                    </p:set>
                                    <p:animEffect transition="in" filter="dissolve">
                                      <p:cBhvr>
                                        <p:cTn id="140" dur="500"/>
                                        <p:tgtEl>
                                          <p:spTgt spid="7204"/>
                                        </p:tgtEl>
                                      </p:cBhvr>
                                    </p:animEffect>
                                  </p:childTnLst>
                                  <p:subTnLst>
                                    <p:audio>
                                      <p:cMediaNode>
                                        <p:cTn display="0" masterRel="sameClick">
                                          <p:stCondLst>
                                            <p:cond evt="begin" delay="0">
                                              <p:tn val="138"/>
                                            </p:cond>
                                          </p:stCondLst>
                                          <p:endCondLst>
                                            <p:cond evt="onStopAudio" delay="0">
                                              <p:tgtEl>
                                                <p:sldTgt/>
                                              </p:tgtEl>
                                            </p:cond>
                                          </p:endCondLst>
                                        </p:cTn>
                                        <p:tgtEl>
                                          <p:sndTgt r:embed="rId6" name="camera.wav"/>
                                        </p:tgtEl>
                                      </p:cMediaNode>
                                    </p:audio>
                                  </p:subTnLst>
                                </p:cTn>
                              </p:par>
                            </p:childTnLst>
                          </p:cTn>
                        </p:par>
                        <p:par>
                          <p:cTn id="141" fill="hold" nodeType="afterGroup">
                            <p:stCondLst>
                              <p:cond delay="7500"/>
                            </p:stCondLst>
                            <p:childTnLst>
                              <p:par>
                                <p:cTn id="142" presetID="53" presetClass="exit" presetSubtype="0" fill="hold" grpId="1" nodeType="afterEffect">
                                  <p:stCondLst>
                                    <p:cond delay="0"/>
                                  </p:stCondLst>
                                  <p:childTnLst>
                                    <p:anim calcmode="lin" valueType="num">
                                      <p:cBhvr>
                                        <p:cTn id="143" dur="500"/>
                                        <p:tgtEl>
                                          <p:spTgt spid="7204"/>
                                        </p:tgtEl>
                                        <p:attrNameLst>
                                          <p:attrName>ppt_w</p:attrName>
                                        </p:attrNameLst>
                                      </p:cBhvr>
                                      <p:tavLst>
                                        <p:tav tm="0">
                                          <p:val>
                                            <p:strVal val="ppt_w"/>
                                          </p:val>
                                        </p:tav>
                                        <p:tav tm="100000">
                                          <p:val>
                                            <p:fltVal val="0"/>
                                          </p:val>
                                        </p:tav>
                                      </p:tavLst>
                                    </p:anim>
                                    <p:anim calcmode="lin" valueType="num">
                                      <p:cBhvr>
                                        <p:cTn id="144" dur="500"/>
                                        <p:tgtEl>
                                          <p:spTgt spid="7204"/>
                                        </p:tgtEl>
                                        <p:attrNameLst>
                                          <p:attrName>ppt_h</p:attrName>
                                        </p:attrNameLst>
                                      </p:cBhvr>
                                      <p:tavLst>
                                        <p:tav tm="0">
                                          <p:val>
                                            <p:strVal val="ppt_h"/>
                                          </p:val>
                                        </p:tav>
                                        <p:tav tm="100000">
                                          <p:val>
                                            <p:fltVal val="0"/>
                                          </p:val>
                                        </p:tav>
                                      </p:tavLst>
                                    </p:anim>
                                    <p:animEffect transition="out" filter="fade">
                                      <p:cBhvr>
                                        <p:cTn id="145" dur="500"/>
                                        <p:tgtEl>
                                          <p:spTgt spid="7204"/>
                                        </p:tgtEl>
                                      </p:cBhvr>
                                    </p:animEffect>
                                    <p:set>
                                      <p:cBhvr>
                                        <p:cTn id="146" dur="1" fill="hold">
                                          <p:stCondLst>
                                            <p:cond delay="499"/>
                                          </p:stCondLst>
                                        </p:cTn>
                                        <p:tgtEl>
                                          <p:spTgt spid="7204"/>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grpId="0" nodeType="afterEffect">
                                  <p:stCondLst>
                                    <p:cond delay="0"/>
                                  </p:stCondLst>
                                  <p:childTnLst>
                                    <p:set>
                                      <p:cBhvr>
                                        <p:cTn id="149" dur="1" fill="hold">
                                          <p:stCondLst>
                                            <p:cond delay="0"/>
                                          </p:stCondLst>
                                        </p:cTn>
                                        <p:tgtEl>
                                          <p:spTgt spid="7203"/>
                                        </p:tgtEl>
                                        <p:attrNameLst>
                                          <p:attrName>style.visibility</p:attrName>
                                        </p:attrNameLst>
                                      </p:cBhvr>
                                      <p:to>
                                        <p:strVal val="visible"/>
                                      </p:to>
                                    </p:set>
                                    <p:animEffect transition="in" filter="dissolve">
                                      <p:cBhvr>
                                        <p:cTn id="150" dur="500"/>
                                        <p:tgtEl>
                                          <p:spTgt spid="7203"/>
                                        </p:tgtEl>
                                      </p:cBhvr>
                                    </p:animEffect>
                                  </p:childTnLst>
                                  <p:subTnLst>
                                    <p:audio>
                                      <p:cMediaNode>
                                        <p:cTn display="0" masterRel="sameClick">
                                          <p:stCondLst>
                                            <p:cond evt="begin" delay="0">
                                              <p:tn val="148"/>
                                            </p:cond>
                                          </p:stCondLst>
                                          <p:endCondLst>
                                            <p:cond evt="onStopAudio" delay="0">
                                              <p:tgtEl>
                                                <p:sldTgt/>
                                              </p:tgtEl>
                                            </p:cond>
                                          </p:endCondLst>
                                        </p:cTn>
                                        <p:tgtEl>
                                          <p:sndTgt r:embed="rId6" name="camera.wav"/>
                                        </p:tgtEl>
                                      </p:cMediaNode>
                                    </p:audio>
                                  </p:subTnLst>
                                </p:cTn>
                              </p:par>
                            </p:childTnLst>
                          </p:cTn>
                        </p:par>
                        <p:par>
                          <p:cTn id="151" fill="hold" nodeType="afterGroup">
                            <p:stCondLst>
                              <p:cond delay="8500"/>
                            </p:stCondLst>
                            <p:childTnLst>
                              <p:par>
                                <p:cTn id="152" presetID="53" presetClass="exit" presetSubtype="0" fill="hold" grpId="1" nodeType="afterEffect">
                                  <p:stCondLst>
                                    <p:cond delay="0"/>
                                  </p:stCondLst>
                                  <p:childTnLst>
                                    <p:anim calcmode="lin" valueType="num">
                                      <p:cBhvr>
                                        <p:cTn id="153" dur="500"/>
                                        <p:tgtEl>
                                          <p:spTgt spid="7203"/>
                                        </p:tgtEl>
                                        <p:attrNameLst>
                                          <p:attrName>ppt_w</p:attrName>
                                        </p:attrNameLst>
                                      </p:cBhvr>
                                      <p:tavLst>
                                        <p:tav tm="0">
                                          <p:val>
                                            <p:strVal val="ppt_w"/>
                                          </p:val>
                                        </p:tav>
                                        <p:tav tm="100000">
                                          <p:val>
                                            <p:fltVal val="0"/>
                                          </p:val>
                                        </p:tav>
                                      </p:tavLst>
                                    </p:anim>
                                    <p:anim calcmode="lin" valueType="num">
                                      <p:cBhvr>
                                        <p:cTn id="154" dur="500"/>
                                        <p:tgtEl>
                                          <p:spTgt spid="7203"/>
                                        </p:tgtEl>
                                        <p:attrNameLst>
                                          <p:attrName>ppt_h</p:attrName>
                                        </p:attrNameLst>
                                      </p:cBhvr>
                                      <p:tavLst>
                                        <p:tav tm="0">
                                          <p:val>
                                            <p:strVal val="ppt_h"/>
                                          </p:val>
                                        </p:tav>
                                        <p:tav tm="100000">
                                          <p:val>
                                            <p:fltVal val="0"/>
                                          </p:val>
                                        </p:tav>
                                      </p:tavLst>
                                    </p:anim>
                                    <p:animEffect transition="out" filter="fade">
                                      <p:cBhvr>
                                        <p:cTn id="155" dur="500"/>
                                        <p:tgtEl>
                                          <p:spTgt spid="7203"/>
                                        </p:tgtEl>
                                      </p:cBhvr>
                                    </p:animEffect>
                                    <p:set>
                                      <p:cBhvr>
                                        <p:cTn id="156" dur="1" fill="hold">
                                          <p:stCondLst>
                                            <p:cond delay="499"/>
                                          </p:stCondLst>
                                        </p:cTn>
                                        <p:tgtEl>
                                          <p:spTgt spid="7203"/>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grpId="0" nodeType="afterEffect">
                                  <p:stCondLst>
                                    <p:cond delay="0"/>
                                  </p:stCondLst>
                                  <p:childTnLst>
                                    <p:set>
                                      <p:cBhvr>
                                        <p:cTn id="159" dur="1" fill="hold">
                                          <p:stCondLst>
                                            <p:cond delay="0"/>
                                          </p:stCondLst>
                                        </p:cTn>
                                        <p:tgtEl>
                                          <p:spTgt spid="7202"/>
                                        </p:tgtEl>
                                        <p:attrNameLst>
                                          <p:attrName>style.visibility</p:attrName>
                                        </p:attrNameLst>
                                      </p:cBhvr>
                                      <p:to>
                                        <p:strVal val="visible"/>
                                      </p:to>
                                    </p:set>
                                    <p:animEffect transition="in" filter="dissolve">
                                      <p:cBhvr>
                                        <p:cTn id="160" dur="500"/>
                                        <p:tgtEl>
                                          <p:spTgt spid="7202"/>
                                        </p:tgtEl>
                                      </p:cBhvr>
                                    </p:animEffect>
                                  </p:childTnLst>
                                  <p:subTnLst>
                                    <p:audio>
                                      <p:cMediaNode>
                                        <p:cTn display="0" masterRel="sameClick">
                                          <p:stCondLst>
                                            <p:cond evt="begin" delay="0">
                                              <p:tn val="158"/>
                                            </p:cond>
                                          </p:stCondLst>
                                          <p:endCondLst>
                                            <p:cond evt="onStopAudio" delay="0">
                                              <p:tgtEl>
                                                <p:sldTgt/>
                                              </p:tgtEl>
                                            </p:cond>
                                          </p:endCondLst>
                                        </p:cTn>
                                        <p:tgtEl>
                                          <p:sndTgt r:embed="rId6" name="camera.wav"/>
                                        </p:tgtEl>
                                      </p:cMediaNode>
                                    </p:audio>
                                  </p:subTnLst>
                                </p:cTn>
                              </p:par>
                            </p:childTnLst>
                          </p:cTn>
                        </p:par>
                        <p:par>
                          <p:cTn id="161" fill="hold" nodeType="afterGroup">
                            <p:stCondLst>
                              <p:cond delay="9500"/>
                            </p:stCondLst>
                            <p:childTnLst>
                              <p:par>
                                <p:cTn id="162" presetID="53" presetClass="exit" presetSubtype="0" fill="hold" grpId="1" nodeType="afterEffect">
                                  <p:stCondLst>
                                    <p:cond delay="0"/>
                                  </p:stCondLst>
                                  <p:childTnLst>
                                    <p:anim calcmode="lin" valueType="num">
                                      <p:cBhvr>
                                        <p:cTn id="163" dur="500"/>
                                        <p:tgtEl>
                                          <p:spTgt spid="7202"/>
                                        </p:tgtEl>
                                        <p:attrNameLst>
                                          <p:attrName>ppt_w</p:attrName>
                                        </p:attrNameLst>
                                      </p:cBhvr>
                                      <p:tavLst>
                                        <p:tav tm="0">
                                          <p:val>
                                            <p:strVal val="ppt_w"/>
                                          </p:val>
                                        </p:tav>
                                        <p:tav tm="100000">
                                          <p:val>
                                            <p:fltVal val="0"/>
                                          </p:val>
                                        </p:tav>
                                      </p:tavLst>
                                    </p:anim>
                                    <p:anim calcmode="lin" valueType="num">
                                      <p:cBhvr>
                                        <p:cTn id="164" dur="500"/>
                                        <p:tgtEl>
                                          <p:spTgt spid="7202"/>
                                        </p:tgtEl>
                                        <p:attrNameLst>
                                          <p:attrName>ppt_h</p:attrName>
                                        </p:attrNameLst>
                                      </p:cBhvr>
                                      <p:tavLst>
                                        <p:tav tm="0">
                                          <p:val>
                                            <p:strVal val="ppt_h"/>
                                          </p:val>
                                        </p:tav>
                                        <p:tav tm="100000">
                                          <p:val>
                                            <p:fltVal val="0"/>
                                          </p:val>
                                        </p:tav>
                                      </p:tavLst>
                                    </p:anim>
                                    <p:animEffect transition="out" filter="fade">
                                      <p:cBhvr>
                                        <p:cTn id="165" dur="500"/>
                                        <p:tgtEl>
                                          <p:spTgt spid="7202"/>
                                        </p:tgtEl>
                                      </p:cBhvr>
                                    </p:animEffect>
                                    <p:set>
                                      <p:cBhvr>
                                        <p:cTn id="166" dur="1" fill="hold">
                                          <p:stCondLst>
                                            <p:cond delay="499"/>
                                          </p:stCondLst>
                                        </p:cTn>
                                        <p:tgtEl>
                                          <p:spTgt spid="7202"/>
                                        </p:tgtEl>
                                        <p:attrNameLst>
                                          <p:attrName>style.visibility</p:attrName>
                                        </p:attrNameLst>
                                      </p:cBhvr>
                                      <p:to>
                                        <p:strVal val="hidden"/>
                                      </p:to>
                                    </p:set>
                                  </p:childTnLst>
                                </p:cTn>
                              </p:par>
                              <p:par>
                                <p:cTn id="167" presetID="53" presetClass="entr" presetSubtype="0" fill="hold" nodeType="withEffect">
                                  <p:stCondLst>
                                    <p:cond delay="0"/>
                                  </p:stCondLst>
                                  <p:childTnLst>
                                    <p:set>
                                      <p:cBhvr>
                                        <p:cTn id="168" dur="1" fill="hold">
                                          <p:stCondLst>
                                            <p:cond delay="0"/>
                                          </p:stCondLst>
                                        </p:cTn>
                                        <p:tgtEl>
                                          <p:spTgt spid="25"/>
                                        </p:tgtEl>
                                        <p:attrNameLst>
                                          <p:attrName>style.visibility</p:attrName>
                                        </p:attrNameLst>
                                      </p:cBhvr>
                                      <p:to>
                                        <p:strVal val="visible"/>
                                      </p:to>
                                    </p:set>
                                    <p:anim calcmode="lin" valueType="num">
                                      <p:cBhvr>
                                        <p:cTn id="169" dur="500" fill="hold"/>
                                        <p:tgtEl>
                                          <p:spTgt spid="25"/>
                                        </p:tgtEl>
                                        <p:attrNameLst>
                                          <p:attrName>ppt_w</p:attrName>
                                        </p:attrNameLst>
                                      </p:cBhvr>
                                      <p:tavLst>
                                        <p:tav tm="0">
                                          <p:val>
                                            <p:fltVal val="0"/>
                                          </p:val>
                                        </p:tav>
                                        <p:tav tm="100000">
                                          <p:val>
                                            <p:strVal val="#ppt_w"/>
                                          </p:val>
                                        </p:tav>
                                      </p:tavLst>
                                    </p:anim>
                                    <p:anim calcmode="lin" valueType="num">
                                      <p:cBhvr>
                                        <p:cTn id="170" dur="500" fill="hold"/>
                                        <p:tgtEl>
                                          <p:spTgt spid="25"/>
                                        </p:tgtEl>
                                        <p:attrNameLst>
                                          <p:attrName>ppt_h</p:attrName>
                                        </p:attrNameLst>
                                      </p:cBhvr>
                                      <p:tavLst>
                                        <p:tav tm="0">
                                          <p:val>
                                            <p:fltVal val="0"/>
                                          </p:val>
                                        </p:tav>
                                        <p:tav tm="100000">
                                          <p:val>
                                            <p:strVal val="#ppt_h"/>
                                          </p:val>
                                        </p:tav>
                                      </p:tavLst>
                                    </p:anim>
                                    <p:animEffect transition="in" filter="fade">
                                      <p:cBhvr>
                                        <p:cTn id="171" dur="500"/>
                                        <p:tgtEl>
                                          <p:spTgt spid="25"/>
                                        </p:tgtEl>
                                      </p:cBhvr>
                                    </p:animEffect>
                                  </p:childTnLst>
                                  <p:subTnLst>
                                    <p:audio>
                                      <p:cMediaNode>
                                        <p:cTn display="0" masterRel="sameClick">
                                          <p:stCondLst>
                                            <p:cond evt="begin" delay="0">
                                              <p:tn val="167"/>
                                            </p:cond>
                                          </p:stCondLst>
                                          <p:endCondLst>
                                            <p:cond evt="onStopAudio" delay="0">
                                              <p:tgtEl>
                                                <p:sldTgt/>
                                              </p:tgtEl>
                                            </p:cond>
                                          </p:endCondLst>
                                        </p:cTn>
                                        <p:tgtEl>
                                          <p:sndTgt r:embed="rId7"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 presetClass="exit" presetSubtype="2" fill="hold" nodeType="clickEffect">
                                  <p:stCondLst>
                                    <p:cond delay="0"/>
                                  </p:stCondLst>
                                  <p:childTnLst>
                                    <p:anim calcmode="lin" valueType="num">
                                      <p:cBhvr additive="base">
                                        <p:cTn id="175" dur="500"/>
                                        <p:tgtEl>
                                          <p:spTgt spid="25"/>
                                        </p:tgtEl>
                                        <p:attrNameLst>
                                          <p:attrName>ppt_x</p:attrName>
                                        </p:attrNameLst>
                                      </p:cBhvr>
                                      <p:tavLst>
                                        <p:tav tm="0">
                                          <p:val>
                                            <p:strVal val="ppt_x"/>
                                          </p:val>
                                        </p:tav>
                                        <p:tav tm="100000">
                                          <p:val>
                                            <p:strVal val="1+ppt_w/2"/>
                                          </p:val>
                                        </p:tav>
                                      </p:tavLst>
                                    </p:anim>
                                    <p:anim calcmode="lin" valueType="num">
                                      <p:cBhvr additive="base">
                                        <p:cTn id="176" dur="500"/>
                                        <p:tgtEl>
                                          <p:spTgt spid="25"/>
                                        </p:tgtEl>
                                        <p:attrNameLst>
                                          <p:attrName>ppt_y</p:attrName>
                                        </p:attrNameLst>
                                      </p:cBhvr>
                                      <p:tavLst>
                                        <p:tav tm="0">
                                          <p:val>
                                            <p:strVal val="ppt_y"/>
                                          </p:val>
                                        </p:tav>
                                        <p:tav tm="100000">
                                          <p:val>
                                            <p:strVal val="ppt_y"/>
                                          </p:val>
                                        </p:tav>
                                      </p:tavLst>
                                    </p:anim>
                                    <p:set>
                                      <p:cBhvr>
                                        <p:cTn id="177" dur="1" fill="hold">
                                          <p:stCondLst>
                                            <p:cond delay="499"/>
                                          </p:stCondLst>
                                        </p:cTn>
                                        <p:tgtEl>
                                          <p:spTgt spid="25"/>
                                        </p:tgtEl>
                                        <p:attrNameLst>
                                          <p:attrName>style.visibility</p:attrName>
                                        </p:attrNameLst>
                                      </p:cBhvr>
                                      <p:to>
                                        <p:strVal val="hidden"/>
                                      </p:to>
                                    </p:se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3" presetClass="emph" presetSubtype="0" fill="hold" grpId="0" nodeType="clickEffect">
                                  <p:stCondLst>
                                    <p:cond delay="0"/>
                                  </p:stCondLst>
                                  <p:iterate type="lt">
                                    <p:tmPct val="0"/>
                                  </p:iterate>
                                  <p:childTnLst>
                                    <p:animClr clrSpc="hsl" dir="cw">
                                      <p:cBhvr override="childStyle">
                                        <p:cTn id="181" dur="500" fill="hold"/>
                                        <p:tgtEl>
                                          <p:spTgt spid="4"/>
                                        </p:tgtEl>
                                        <p:attrNameLst>
                                          <p:attrName>style.color</p:attrName>
                                        </p:attrNameLst>
                                      </p:cBhvr>
                                      <p:by>
                                        <p:hsl h="10842353" s="0" l="0"/>
                                      </p:by>
                                    </p:animClr>
                                    <p:animClr clrSpc="hsl" dir="cw">
                                      <p:cBhvr>
                                        <p:cTn id="182" dur="500" fill="hold"/>
                                        <p:tgtEl>
                                          <p:spTgt spid="4"/>
                                        </p:tgtEl>
                                        <p:attrNameLst>
                                          <p:attrName>fillcolor</p:attrName>
                                        </p:attrNameLst>
                                      </p:cBhvr>
                                      <p:by>
                                        <p:hsl h="10842353" s="0" l="0"/>
                                      </p:by>
                                    </p:animClr>
                                    <p:animClr clrSpc="hsl" dir="cw">
                                      <p:cBhvr>
                                        <p:cTn id="183" dur="500" fill="hold"/>
                                        <p:tgtEl>
                                          <p:spTgt spid="4"/>
                                        </p:tgtEl>
                                        <p:attrNameLst>
                                          <p:attrName>stroke.color</p:attrName>
                                        </p:attrNameLst>
                                      </p:cBhvr>
                                      <p:by>
                                        <p:hsl h="10842353" s="0" l="0"/>
                                      </p:by>
                                    </p:animClr>
                                    <p:set>
                                      <p:cBhvr>
                                        <p:cTn id="184" dur="500" fill="hold"/>
                                        <p:tgtEl>
                                          <p:spTgt spid="4"/>
                                        </p:tgtEl>
                                        <p:attrNameLst>
                                          <p:attrName>fill.type</p:attrName>
                                        </p:attrNameLst>
                                      </p:cBhvr>
                                      <p:to>
                                        <p:strVal val="solid"/>
                                      </p:to>
                                    </p:set>
                                  </p:childTnLst>
                                  <p:subTnLst>
                                    <p:audio>
                                      <p:cMediaNode>
                                        <p:cTn display="0" masterRel="sameClick">
                                          <p:stCondLst>
                                            <p:cond evt="begin" delay="0">
                                              <p:tn val="180"/>
                                            </p:cond>
                                          </p:stCondLst>
                                          <p:endCondLst>
                                            <p:cond evt="onStopAudio" delay="0">
                                              <p:tgtEl>
                                                <p:sldTgt/>
                                              </p:tgtEl>
                                            </p:cond>
                                          </p:endCondLst>
                                        </p:cTn>
                                        <p:tgtEl>
                                          <p:sndTgt r:embed="rId8" name="FELIZ2.WAV"/>
                                        </p:tgtEl>
                                      </p:cMediaNode>
                                    </p:audio>
                                  </p:subTnLst>
                                </p:cTn>
                              </p:par>
                              <p:par>
                                <p:cTn id="185" presetID="34" presetClass="emph" presetSubtype="0" fill="hold" grpId="1" nodeType="withEffect">
                                  <p:stCondLst>
                                    <p:cond delay="0"/>
                                  </p:stCondLst>
                                  <p:iterate type="lt">
                                    <p:tmPct val="10000"/>
                                  </p:iterate>
                                  <p:childTnLst>
                                    <p:animMotion origin="layout" path="M 0.0 0.0 L 0.0 -0.07213" pathEditMode="relative" ptsTypes="">
                                      <p:cBhvr>
                                        <p:cTn id="186" dur="250" accel="50000" decel="50000" autoRev="1" fill="hold">
                                          <p:stCondLst>
                                            <p:cond delay="0"/>
                                          </p:stCondLst>
                                        </p:cTn>
                                        <p:tgtEl>
                                          <p:spTgt spid="4"/>
                                        </p:tgtEl>
                                        <p:attrNameLst>
                                          <p:attrName>ppt_x</p:attrName>
                                          <p:attrName>ppt_y</p:attrName>
                                        </p:attrNameLst>
                                      </p:cBhvr>
                                    </p:animMotion>
                                    <p:animRot by="1500000">
                                      <p:cBhvr>
                                        <p:cTn id="187" dur="125" fill="hold">
                                          <p:stCondLst>
                                            <p:cond delay="0"/>
                                          </p:stCondLst>
                                        </p:cTn>
                                        <p:tgtEl>
                                          <p:spTgt spid="4"/>
                                        </p:tgtEl>
                                        <p:attrNameLst>
                                          <p:attrName>r</p:attrName>
                                        </p:attrNameLst>
                                      </p:cBhvr>
                                    </p:animRot>
                                    <p:animRot by="-1500000">
                                      <p:cBhvr>
                                        <p:cTn id="188" dur="125" fill="hold">
                                          <p:stCondLst>
                                            <p:cond delay="125"/>
                                          </p:stCondLst>
                                        </p:cTn>
                                        <p:tgtEl>
                                          <p:spTgt spid="4"/>
                                        </p:tgtEl>
                                        <p:attrNameLst>
                                          <p:attrName>r</p:attrName>
                                        </p:attrNameLst>
                                      </p:cBhvr>
                                    </p:animRot>
                                    <p:animRot by="-1500000">
                                      <p:cBhvr>
                                        <p:cTn id="189" dur="125" fill="hold">
                                          <p:stCondLst>
                                            <p:cond delay="250"/>
                                          </p:stCondLst>
                                        </p:cTn>
                                        <p:tgtEl>
                                          <p:spTgt spid="4"/>
                                        </p:tgtEl>
                                        <p:attrNameLst>
                                          <p:attrName>r</p:attrName>
                                        </p:attrNameLst>
                                      </p:cBhvr>
                                    </p:animRot>
                                    <p:animRot by="1500000">
                                      <p:cBhvr>
                                        <p:cTn id="19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4" grpId="1" animBg="1"/>
      <p:bldP spid="7" grpId="0" animBg="1"/>
      <p:bldP spid="8" grpId="0" animBg="1"/>
      <p:bldP spid="13" grpId="0" animBg="1"/>
      <p:bldP spid="15" grpId="0" animBg="1"/>
      <p:bldP spid="7195" grpId="0" animBg="1"/>
      <p:bldP spid="7195" grpId="1" animBg="1"/>
      <p:bldP spid="7196" grpId="0"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P spid="7207" grpId="0" animBg="1"/>
      <p:bldP spid="7207" grpId="1" animBg="1"/>
      <p:bldP spid="7208" grpId="0" animBg="1"/>
      <p:bldP spid="7208" grpId="1" animBg="1"/>
      <p:bldP spid="7209" grpId="0" animBg="1"/>
      <p:bldP spid="7209" grpId="1" animBg="1"/>
      <p:bldP spid="7210" grpId="0" animBg="1"/>
      <p:bldP spid="7210" grpId="1" animBg="1"/>
      <p:bldP spid="7216" grpId="0" animBg="1"/>
      <p:bldP spid="72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AutoShape 51"/>
          <p:cNvSpPr>
            <a:spLocks noChangeArrowheads="1"/>
          </p:cNvSpPr>
          <p:nvPr/>
        </p:nvSpPr>
        <p:spPr bwMode="auto">
          <a:xfrm>
            <a:off x="1647694" y="999802"/>
            <a:ext cx="9024282" cy="926391"/>
          </a:xfrm>
          <a:prstGeom prst="roundRect">
            <a:avLst>
              <a:gd name="adj" fmla="val 16667"/>
            </a:avLst>
          </a:prstGeom>
          <a:solidFill>
            <a:srgbClr val="C00000"/>
          </a:solidFill>
          <a:ln w="9525">
            <a:solidFill>
              <a:srgbClr val="FF6600"/>
            </a:solidFill>
            <a:round/>
            <a:headEnd/>
            <a:tailEnd/>
          </a:ln>
        </p:spPr>
        <p:txBody>
          <a:bodyPr wrap="none" anchor="ctr"/>
          <a:lstStyle/>
          <a:p>
            <a:pPr algn="ctr" fontAlgn="base">
              <a:spcBef>
                <a:spcPct val="0"/>
              </a:spcBef>
              <a:spcAft>
                <a:spcPct val="0"/>
              </a:spcAft>
              <a:buClrTx/>
              <a:buFontTx/>
              <a:buNone/>
            </a:pPr>
            <a:r>
              <a:rPr lang="en-US" altLang="en-US" sz="3733" b="1" dirty="0" err="1">
                <a:solidFill>
                  <a:prstClr val="white"/>
                </a:solidFill>
                <a:latin typeface="Arial" panose="020B0604020202020204" pitchFamily="34" charset="0"/>
                <a:cs typeface="Arial" panose="020B0604020202020204" pitchFamily="34" charset="0"/>
              </a:rPr>
              <a:t>Tiếng</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nào</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chứa</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vần</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Century Gothic" panose="020B0502020202020204" pitchFamily="34" charset="0"/>
                <a:cs typeface="Arial" panose="020B0604020202020204" pitchFamily="34" charset="0"/>
              </a:rPr>
              <a:t>ênh</a:t>
            </a:r>
            <a:r>
              <a:rPr lang="en-US" altLang="en-US" sz="3733" b="1" dirty="0">
                <a:solidFill>
                  <a:prstClr val="white"/>
                </a:solidFill>
                <a:latin typeface="Arial" panose="020B0604020202020204" pitchFamily="34" charset="0"/>
                <a:cs typeface="Arial" panose="020B0604020202020204" pitchFamily="34" charset="0"/>
              </a:rPr>
              <a:t>?</a:t>
            </a:r>
            <a:endParaRPr lang="en-US" altLang="en-US" sz="3733" dirty="0">
              <a:solidFill>
                <a:prstClr val="white"/>
              </a:solidFill>
              <a:latin typeface="Arial" panose="020B0604020202020204" pitchFamily="34" charset="0"/>
              <a:cs typeface="Arial" panose="020B0604020202020204" pitchFamily="34" charset="0"/>
            </a:endParaRPr>
          </a:p>
        </p:txBody>
      </p:sp>
      <p:grpSp>
        <p:nvGrpSpPr>
          <p:cNvPr id="7171" name="Group 51"/>
          <p:cNvGrpSpPr>
            <a:grpSpLocks/>
          </p:cNvGrpSpPr>
          <p:nvPr/>
        </p:nvGrpSpPr>
        <p:grpSpPr bwMode="auto">
          <a:xfrm>
            <a:off x="25921" y="3733"/>
            <a:ext cx="425455" cy="6841035"/>
            <a:chOff x="202295" y="-322943"/>
            <a:chExt cx="319314" cy="7180943"/>
          </a:xfrm>
        </p:grpSpPr>
        <p:sp>
          <p:nvSpPr>
            <p:cNvPr id="112" name="Rectangle 111"/>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buClrTx/>
                <a:buFontTx/>
                <a:buNone/>
                <a:defRPr/>
              </a:pPr>
              <a:endParaRPr lang="en-US" sz="1995">
                <a:solidFill>
                  <a:prstClr val="black"/>
                </a:solidFill>
                <a:latin typeface=".VnTime" pitchFamily="34" charset="0"/>
              </a:endParaRPr>
            </a:p>
          </p:txBody>
        </p:sp>
        <p:sp>
          <p:nvSpPr>
            <p:cNvPr id="7210"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114" name="Rectangle 1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buClrTx/>
                <a:buFontTx/>
                <a:buNone/>
                <a:defRPr/>
              </a:pPr>
              <a:endParaRPr lang="en-US" sz="1995">
                <a:solidFill>
                  <a:prstClr val="black"/>
                </a:solidFill>
                <a:effectLst>
                  <a:glow rad="101600">
                    <a:srgbClr val="0F6FC6">
                      <a:satMod val="175000"/>
                      <a:alpha val="40000"/>
                    </a:srgbClr>
                  </a:glow>
                </a:effectLst>
                <a:latin typeface=".VnTime" pitchFamily="34" charset="0"/>
              </a:endParaRPr>
            </a:p>
          </p:txBody>
        </p:sp>
      </p:grpSp>
      <p:sp>
        <p:nvSpPr>
          <p:cNvPr id="115" name="AutoShape 51"/>
          <p:cNvSpPr>
            <a:spLocks noChangeArrowheads="1"/>
          </p:cNvSpPr>
          <p:nvPr/>
        </p:nvSpPr>
        <p:spPr bwMode="auto">
          <a:xfrm>
            <a:off x="1839358" y="2355349"/>
            <a:ext cx="7870893" cy="917519"/>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buClrTx/>
              <a:buFontTx/>
              <a:buNone/>
            </a:pP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dép</a:t>
            </a:r>
            <a:endParaRPr lang="en-US" altLang="en-US" sz="3733" dirty="0">
              <a:solidFill>
                <a:prstClr val="white"/>
              </a:solidFill>
              <a:latin typeface="Arial" panose="020B0604020202020204" pitchFamily="34" charset="0"/>
              <a:cs typeface="Arial" panose="020B0604020202020204" pitchFamily="34" charset="0"/>
            </a:endParaRPr>
          </a:p>
        </p:txBody>
      </p:sp>
      <p:pic>
        <p:nvPicPr>
          <p:cNvPr id="116"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18" y="2939689"/>
            <a:ext cx="787723"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116"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53480" y="2493119"/>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Oval 59">
            <a:hlinkHover r:id="" action="ppaction://noaction" highlightClick="1">
              <a:snd r:embed="rId10" name="cached_combo42.wav"/>
            </a:hlinkHover>
          </p:cNvPr>
          <p:cNvSpPr>
            <a:spLocks noChangeArrowheads="1"/>
          </p:cNvSpPr>
          <p:nvPr/>
        </p:nvSpPr>
        <p:spPr bwMode="auto">
          <a:xfrm>
            <a:off x="554571" y="2790832"/>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119" name="WordArt 226"/>
          <p:cNvSpPr>
            <a:spLocks noChangeArrowheads="1" noChangeShapeType="1" noTextEdit="1"/>
          </p:cNvSpPr>
          <p:nvPr/>
        </p:nvSpPr>
        <p:spPr bwMode="auto">
          <a:xfrm>
            <a:off x="828387" y="2678387"/>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a:ln w="9525">
                  <a:solidFill>
                    <a:srgbClr val="FFFF00"/>
                  </a:solidFill>
                  <a:round/>
                  <a:headEnd/>
                  <a:tailEnd/>
                </a:ln>
                <a:solidFill>
                  <a:srgbClr val="FFFF00"/>
                </a:solidFill>
                <a:latin typeface=".VnTimeH"/>
              </a:rPr>
              <a:t>A</a:t>
            </a:r>
          </a:p>
        </p:txBody>
      </p:sp>
      <p:pic>
        <p:nvPicPr>
          <p:cNvPr id="12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92" y="3927837"/>
            <a:ext cx="787723"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65020" y="3598447"/>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WordArt 226"/>
          <p:cNvSpPr>
            <a:spLocks noChangeArrowheads="1" noChangeShapeType="1" noTextEdit="1"/>
          </p:cNvSpPr>
          <p:nvPr/>
        </p:nvSpPr>
        <p:spPr bwMode="auto">
          <a:xfrm>
            <a:off x="803111" y="3783720"/>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dirty="0">
                <a:ln w="9525">
                  <a:solidFill>
                    <a:srgbClr val="FFFF00"/>
                  </a:solidFill>
                  <a:round/>
                  <a:headEnd/>
                  <a:tailEnd/>
                </a:ln>
                <a:solidFill>
                  <a:srgbClr val="FFFF00"/>
                </a:solidFill>
                <a:latin typeface=".VnTimeH"/>
              </a:rPr>
              <a:t>B</a:t>
            </a:r>
          </a:p>
        </p:txBody>
      </p:sp>
      <p:sp>
        <p:nvSpPr>
          <p:cNvPr id="125" name="AutoShape 51"/>
          <p:cNvSpPr>
            <a:spLocks noChangeArrowheads="1"/>
          </p:cNvSpPr>
          <p:nvPr/>
        </p:nvSpPr>
        <p:spPr bwMode="auto">
          <a:xfrm>
            <a:off x="1839358" y="3417123"/>
            <a:ext cx="7847727" cy="84879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buClrTx/>
              <a:buFontTx/>
              <a:buNone/>
            </a:pPr>
            <a:r>
              <a:rPr lang="en-US" altLang="en-US" sz="3733" b="1" dirty="0" err="1">
                <a:solidFill>
                  <a:prstClr val="white"/>
                </a:solidFill>
                <a:latin typeface="Arial" panose="020B0604020202020204" pitchFamily="34" charset="0"/>
                <a:cs typeface="Arial" panose="020B0604020202020204" pitchFamily="34" charset="0"/>
              </a:rPr>
              <a:t>bố</a:t>
            </a:r>
            <a:endParaRPr lang="en-US" altLang="en-US" sz="3733" dirty="0">
              <a:solidFill>
                <a:prstClr val="black"/>
              </a:solidFill>
              <a:latin typeface="Arial" panose="020B0604020202020204" pitchFamily="34" charset="0"/>
              <a:cs typeface="Arial" panose="020B0604020202020204" pitchFamily="34" charset="0"/>
            </a:endParaRPr>
          </a:p>
        </p:txBody>
      </p:sp>
      <p:pic>
        <p:nvPicPr>
          <p:cNvPr id="126"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92" y="4915988"/>
            <a:ext cx="787723"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28207" y="4694285"/>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Oval 59">
            <a:hlinkHover r:id="" action="ppaction://noaction" highlightClick="1">
              <a:snd r:embed="rId10" name="cached_combo42.wav"/>
            </a:hlinkHover>
          </p:cNvPr>
          <p:cNvSpPr>
            <a:spLocks noChangeArrowheads="1"/>
          </p:cNvSpPr>
          <p:nvPr/>
        </p:nvSpPr>
        <p:spPr bwMode="auto">
          <a:xfrm>
            <a:off x="529297" y="4767131"/>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129" name="WordArt 226"/>
          <p:cNvSpPr>
            <a:spLocks noChangeArrowheads="1" noChangeShapeType="1" noTextEdit="1"/>
          </p:cNvSpPr>
          <p:nvPr/>
        </p:nvSpPr>
        <p:spPr bwMode="auto">
          <a:xfrm>
            <a:off x="803111" y="4879552"/>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a:ln w="9525">
                  <a:solidFill>
                    <a:srgbClr val="FFFF00"/>
                  </a:solidFill>
                  <a:round/>
                  <a:headEnd/>
                  <a:tailEnd/>
                </a:ln>
                <a:solidFill>
                  <a:srgbClr val="FFFF00"/>
                </a:solidFill>
                <a:latin typeface=".VnTimeH"/>
              </a:rPr>
              <a:t>c</a:t>
            </a:r>
          </a:p>
        </p:txBody>
      </p:sp>
      <p:sp>
        <p:nvSpPr>
          <p:cNvPr id="130" name="AutoShape 51"/>
          <p:cNvSpPr>
            <a:spLocks noChangeArrowheads="1"/>
          </p:cNvSpPr>
          <p:nvPr/>
        </p:nvSpPr>
        <p:spPr bwMode="auto">
          <a:xfrm>
            <a:off x="1862526" y="4594520"/>
            <a:ext cx="7847727" cy="899469"/>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lvl="0" algn="ctr" eaLnBrk="0" fontAlgn="base" hangingPunct="0">
              <a:spcBef>
                <a:spcPct val="0"/>
              </a:spcBef>
              <a:spcAft>
                <a:spcPct val="0"/>
              </a:spcAft>
            </a:pPr>
            <a:r>
              <a:rPr lang="en-US" altLang="en-US" sz="3733" b="1" dirty="0" err="1">
                <a:solidFill>
                  <a:prstClr val="white"/>
                </a:solidFill>
                <a:latin typeface="Arial" panose="020B0604020202020204" pitchFamily="34" charset="0"/>
                <a:cs typeface="Arial" panose="020B0604020202020204" pitchFamily="34" charset="0"/>
              </a:rPr>
              <a:t>kênh</a:t>
            </a:r>
            <a:endParaRPr lang="en-US" altLang="en-US" sz="3733" dirty="0">
              <a:solidFill>
                <a:prstClr val="white"/>
              </a:solidFill>
              <a:latin typeface="Arial" panose="020B0604020202020204" pitchFamily="34" charset="0"/>
              <a:cs typeface="Arial" panose="020B0604020202020204" pitchFamily="34" charset="0"/>
            </a:endParaRPr>
          </a:p>
        </p:txBody>
      </p:sp>
      <p:sp>
        <p:nvSpPr>
          <p:cNvPr id="135" name="AutoShape 27"/>
          <p:cNvSpPr>
            <a:spLocks noChangeArrowheads="1"/>
          </p:cNvSpPr>
          <p:nvPr/>
        </p:nvSpPr>
        <p:spPr bwMode="auto">
          <a:xfrm>
            <a:off x="30126" y="999800"/>
            <a:ext cx="2047233" cy="135553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fontAlgn="base">
              <a:spcBef>
                <a:spcPct val="0"/>
              </a:spcBef>
              <a:spcAft>
                <a:spcPct val="0"/>
              </a:spcAft>
              <a:buClrTx/>
              <a:buFontTx/>
              <a:buNone/>
            </a:pPr>
            <a:endParaRPr lang="en-US" altLang="en-US" sz="1795">
              <a:solidFill>
                <a:prstClr val="black"/>
              </a:solidFill>
            </a:endParaRPr>
          </a:p>
        </p:txBody>
      </p:sp>
      <p:sp>
        <p:nvSpPr>
          <p:cNvPr id="136" name="WordArt 28"/>
          <p:cNvSpPr>
            <a:spLocks noChangeArrowheads="1" noChangeShapeType="1" noTextEdit="1"/>
          </p:cNvSpPr>
          <p:nvPr/>
        </p:nvSpPr>
        <p:spPr bwMode="auto">
          <a:xfrm>
            <a:off x="516659" y="1394111"/>
            <a:ext cx="1036255" cy="53208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3591"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2</a:t>
            </a:r>
          </a:p>
        </p:txBody>
      </p:sp>
      <p:pic>
        <p:nvPicPr>
          <p:cNvPr id="7190"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814" y="748013"/>
            <a:ext cx="12131751" cy="9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 name="WordArt 30"/>
          <p:cNvSpPr>
            <a:spLocks noChangeArrowheads="1" noChangeShapeType="1" noTextEdit="1"/>
          </p:cNvSpPr>
          <p:nvPr/>
        </p:nvSpPr>
        <p:spPr bwMode="auto">
          <a:xfrm>
            <a:off x="2734502" y="35405"/>
            <a:ext cx="7925657" cy="76011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59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59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endPar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7192" name="Picture 31"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4636" y="-134039"/>
            <a:ext cx="2192563" cy="167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WordArt 33"/>
          <p:cNvSpPr>
            <a:spLocks noChangeArrowheads="1" noChangeShapeType="1" noTextEdit="1"/>
          </p:cNvSpPr>
          <p:nvPr/>
        </p:nvSpPr>
        <p:spPr bwMode="auto">
          <a:xfrm>
            <a:off x="10504282" y="4308906"/>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42" name="WordArt 34"/>
          <p:cNvSpPr>
            <a:spLocks noChangeArrowheads="1" noChangeShapeType="1" noTextEdit="1"/>
          </p:cNvSpPr>
          <p:nvPr/>
        </p:nvSpPr>
        <p:spPr bwMode="auto">
          <a:xfrm>
            <a:off x="10606770" y="4275702"/>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43" name="WordArt 35"/>
          <p:cNvSpPr>
            <a:spLocks noChangeArrowheads="1" noChangeShapeType="1" noTextEdit="1"/>
          </p:cNvSpPr>
          <p:nvPr/>
        </p:nvSpPr>
        <p:spPr bwMode="auto">
          <a:xfrm>
            <a:off x="10606768" y="4323729"/>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44" name="WordArt 36"/>
          <p:cNvSpPr>
            <a:spLocks noChangeArrowheads="1" noChangeShapeType="1" noTextEdit="1"/>
          </p:cNvSpPr>
          <p:nvPr/>
        </p:nvSpPr>
        <p:spPr bwMode="auto">
          <a:xfrm>
            <a:off x="10567469" y="4306864"/>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45" name="WordArt 37"/>
          <p:cNvSpPr>
            <a:spLocks noChangeArrowheads="1" noChangeShapeType="1" noTextEdit="1"/>
          </p:cNvSpPr>
          <p:nvPr/>
        </p:nvSpPr>
        <p:spPr bwMode="auto">
          <a:xfrm>
            <a:off x="10606766" y="4331241"/>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46" name="WordArt 38"/>
          <p:cNvSpPr>
            <a:spLocks noChangeArrowheads="1" noChangeShapeType="1" noTextEdit="1"/>
          </p:cNvSpPr>
          <p:nvPr/>
        </p:nvSpPr>
        <p:spPr bwMode="auto">
          <a:xfrm>
            <a:off x="10555524" y="4331241"/>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47" name="WordArt 39"/>
          <p:cNvSpPr>
            <a:spLocks noChangeArrowheads="1" noChangeShapeType="1" noTextEdit="1"/>
          </p:cNvSpPr>
          <p:nvPr/>
        </p:nvSpPr>
        <p:spPr bwMode="auto">
          <a:xfrm>
            <a:off x="10540932" y="4322708"/>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48" name="WordArt 40"/>
          <p:cNvSpPr>
            <a:spLocks noChangeArrowheads="1" noChangeShapeType="1" noTextEdit="1"/>
          </p:cNvSpPr>
          <p:nvPr/>
        </p:nvSpPr>
        <p:spPr bwMode="auto">
          <a:xfrm>
            <a:off x="10540930" y="4322708"/>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49" name="WordArt 41"/>
          <p:cNvSpPr>
            <a:spLocks noChangeArrowheads="1" noChangeShapeType="1" noTextEdit="1"/>
          </p:cNvSpPr>
          <p:nvPr/>
        </p:nvSpPr>
        <p:spPr bwMode="auto">
          <a:xfrm>
            <a:off x="10610284" y="4342016"/>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155" name="WordArt 47"/>
          <p:cNvSpPr>
            <a:spLocks noChangeArrowheads="1" noChangeShapeType="1" noTextEdit="1"/>
          </p:cNvSpPr>
          <p:nvPr/>
        </p:nvSpPr>
        <p:spPr bwMode="auto">
          <a:xfrm>
            <a:off x="10540930" y="4309927"/>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3" name="Group 48"/>
          <p:cNvGrpSpPr>
            <a:grpSpLocks/>
          </p:cNvGrpSpPr>
          <p:nvPr/>
        </p:nvGrpSpPr>
        <p:grpSpPr bwMode="auto">
          <a:xfrm>
            <a:off x="9990703" y="2335743"/>
            <a:ext cx="2116739" cy="1585948"/>
            <a:chOff x="4320" y="2928"/>
            <a:chExt cx="1104" cy="1104"/>
          </a:xfrm>
        </p:grpSpPr>
        <p:sp>
          <p:nvSpPr>
            <p:cNvPr id="7207"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buClrTx/>
                <a:buFontTx/>
                <a:buNone/>
              </a:pPr>
              <a:endParaRPr lang="en-US" altLang="en-US" sz="5985" b="1">
                <a:solidFill>
                  <a:srgbClr val="FF0066"/>
                </a:solidFill>
                <a:latin typeface=".VnHelvetInsH" pitchFamily="34" charset="0"/>
              </a:endParaRPr>
            </a:p>
          </p:txBody>
        </p:sp>
        <p:sp>
          <p:nvSpPr>
            <p:cNvPr id="7208"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err="1">
                  <a:ln w="9525">
                    <a:solidFill>
                      <a:srgbClr val="000000"/>
                    </a:solidFill>
                    <a:round/>
                    <a:headEnd/>
                    <a:tailEnd/>
                  </a:ln>
                  <a:latin typeface="Times New Roman"/>
                  <a:cs typeface="Times New Roman"/>
                </a:rPr>
                <a:t>Hết</a:t>
              </a:r>
              <a:r>
                <a:rPr lang="en-US" sz="3591" kern="10" dirty="0">
                  <a:ln w="9525">
                    <a:solidFill>
                      <a:srgbClr val="000000"/>
                    </a:solidFill>
                    <a:round/>
                    <a:headEnd/>
                    <a:tailEnd/>
                  </a:ln>
                  <a:latin typeface="Times New Roman"/>
                  <a:cs typeface="Times New Roman"/>
                </a:rPr>
                <a:t> </a:t>
              </a:r>
              <a:r>
                <a:rPr lang="en-US" sz="3591" kern="10" dirty="0" err="1">
                  <a:ln w="9525">
                    <a:solidFill>
                      <a:srgbClr val="000000"/>
                    </a:solidFill>
                    <a:round/>
                    <a:headEnd/>
                    <a:tailEnd/>
                  </a:ln>
                  <a:latin typeface="Times New Roman"/>
                  <a:cs typeface="Times New Roman"/>
                </a:rPr>
                <a:t>giờ</a:t>
              </a:r>
              <a:endParaRPr lang="en-US" sz="3591" kern="10" dirty="0">
                <a:ln w="9525">
                  <a:solidFill>
                    <a:srgbClr val="000000"/>
                  </a:solidFill>
                  <a:round/>
                  <a:headEnd/>
                  <a:tailEnd/>
                </a:ln>
                <a:latin typeface="Times New Roman"/>
                <a:cs typeface="Times New Roman"/>
              </a:endParaRPr>
            </a:p>
          </p:txBody>
        </p:sp>
      </p:grpSp>
      <p:pic>
        <p:nvPicPr>
          <p:cNvPr id="7205" name="Picture 51" descr="people008"/>
          <p:cNvPicPr>
            <a:picLocks noChangeAspect="1" noChangeArrowheads="1" noCrop="1"/>
          </p:cNvPicPr>
          <p:nvPr/>
        </p:nvPicPr>
        <p:blipFill>
          <a:blip r:embed="rId13">
            <a:lum contrast="12000"/>
            <a:extLst>
              <a:ext uri="{28A0092B-C50C-407E-A947-70E740481C1C}">
                <a14:useLocalDpi xmlns:a14="http://schemas.microsoft.com/office/drawing/2010/main" val="0"/>
              </a:ext>
            </a:extLst>
          </a:blip>
          <a:srcRect/>
          <a:stretch>
            <a:fillRect/>
          </a:stretch>
        </p:blipFill>
        <p:spPr bwMode="auto">
          <a:xfrm>
            <a:off x="11555287" y="6312687"/>
            <a:ext cx="606588" cy="5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6" name="Picture 53" descr="avatar320552_104315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746507" y="8483"/>
            <a:ext cx="1415371" cy="114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4759743" y="3750473"/>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538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2000"/>
                                        <p:tgtEl>
                                          <p:spTgt spid="13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circle(in)">
                                      <p:cBhvr>
                                        <p:cTn id="10" dur="500"/>
                                        <p:tgtEl>
                                          <p:spTgt spid="136"/>
                                        </p:tgtEl>
                                      </p:cBhvr>
                                    </p:animEffect>
                                  </p:childTnLst>
                                </p:cTn>
                              </p:par>
                              <p:par>
                                <p:cTn id="11" presetID="8" presetClass="emph" presetSubtype="0" repeatCount="indefinite" fill="hold" grpId="1" nodeType="withEffect">
                                  <p:stCondLst>
                                    <p:cond delay="500"/>
                                  </p:stCondLst>
                                  <p:childTnLst>
                                    <p:animRot by="21600000">
                                      <p:cBhvr>
                                        <p:cTn id="12" dur="1500" fill="hold"/>
                                        <p:tgtEl>
                                          <p:spTgt spid="135"/>
                                        </p:tgtEl>
                                        <p:attrNameLst>
                                          <p:attrName>r</p:attrName>
                                        </p:attrNameLst>
                                      </p:cBhvr>
                                    </p:animRot>
                                  </p:childTnLst>
                                </p:cTn>
                              </p:par>
                              <p:par>
                                <p:cTn id="13" presetID="2" presetClass="entr" presetSubtype="8"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1000" fill="hold"/>
                                        <p:tgtEl>
                                          <p:spTgt spid="110"/>
                                        </p:tgtEl>
                                        <p:attrNameLst>
                                          <p:attrName>ppt_x</p:attrName>
                                        </p:attrNameLst>
                                      </p:cBhvr>
                                      <p:tavLst>
                                        <p:tav tm="0">
                                          <p:val>
                                            <p:strVal val="0-#ppt_w/2"/>
                                          </p:val>
                                        </p:tav>
                                        <p:tav tm="100000">
                                          <p:val>
                                            <p:strVal val="#ppt_x"/>
                                          </p:val>
                                        </p:tav>
                                      </p:tavLst>
                                    </p:anim>
                                    <p:anim calcmode="lin" valueType="num">
                                      <p:cBhvr additive="base">
                                        <p:cTn id="16" dur="1000" fill="hold"/>
                                        <p:tgtEl>
                                          <p:spTgt spid="1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Jet Fighter 2-DVDH.wav"/>
                                        </p:tgtEl>
                                      </p:cMediaNode>
                                    </p:audio>
                                  </p:subTnLst>
                                </p:cTn>
                              </p:par>
                              <p:par>
                                <p:cTn id="17" presetID="5" presetClass="entr" presetSubtype="10" fill="hold" nodeType="withEffect">
                                  <p:stCondLst>
                                    <p:cond delay="2000"/>
                                  </p:stCondLst>
                                  <p:childTnLst>
                                    <p:set>
                                      <p:cBhvr>
                                        <p:cTn id="18" dur="1" fill="hold">
                                          <p:stCondLst>
                                            <p:cond delay="0"/>
                                          </p:stCondLst>
                                        </p:cTn>
                                        <p:tgtEl>
                                          <p:spTgt spid="116"/>
                                        </p:tgtEl>
                                        <p:attrNameLst>
                                          <p:attrName>style.visibility</p:attrName>
                                        </p:attrNameLst>
                                      </p:cBhvr>
                                      <p:to>
                                        <p:strVal val="visible"/>
                                      </p:to>
                                    </p:set>
                                    <p:animEffect transition="in" filter="checkerboard(across)">
                                      <p:cBhvr>
                                        <p:cTn id="19" dur="500"/>
                                        <p:tgtEl>
                                          <p:spTgt spid="116"/>
                                        </p:tgtEl>
                                      </p:cBhvr>
                                    </p:animEffect>
                                  </p:childTnLst>
                                </p:cTn>
                              </p:par>
                              <p:par>
                                <p:cTn id="20" presetID="5" presetClass="entr" presetSubtype="10" fill="hold" nodeType="withEffect">
                                  <p:stCondLst>
                                    <p:cond delay="2000"/>
                                  </p:stCondLst>
                                  <p:childTnLst>
                                    <p:set>
                                      <p:cBhvr>
                                        <p:cTn id="21" dur="1" fill="hold">
                                          <p:stCondLst>
                                            <p:cond delay="0"/>
                                          </p:stCondLst>
                                        </p:cTn>
                                        <p:tgtEl>
                                          <p:spTgt spid="117"/>
                                        </p:tgtEl>
                                        <p:attrNameLst>
                                          <p:attrName>style.visibility</p:attrName>
                                        </p:attrNameLst>
                                      </p:cBhvr>
                                      <p:to>
                                        <p:strVal val="visible"/>
                                      </p:to>
                                    </p:set>
                                    <p:animEffect transition="in" filter="checkerboard(across)">
                                      <p:cBhvr>
                                        <p:cTn id="22" dur="500"/>
                                        <p:tgtEl>
                                          <p:spTgt spid="117"/>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 3-CL (2).wav"/>
                                        </p:tgtEl>
                                      </p:cMediaNode>
                                    </p:audio>
                                  </p:subTnLst>
                                </p:cTn>
                              </p:par>
                              <p:par>
                                <p:cTn id="23" presetID="5" presetClass="entr" presetSubtype="10" fill="hold" grpId="0" nodeType="withEffect">
                                  <p:stCondLst>
                                    <p:cond delay="2000"/>
                                  </p:stCondLst>
                                  <p:childTnLst>
                                    <p:set>
                                      <p:cBhvr>
                                        <p:cTn id="24" dur="1" fill="hold">
                                          <p:stCondLst>
                                            <p:cond delay="0"/>
                                          </p:stCondLst>
                                        </p:cTn>
                                        <p:tgtEl>
                                          <p:spTgt spid="118"/>
                                        </p:tgtEl>
                                        <p:attrNameLst>
                                          <p:attrName>style.visibility</p:attrName>
                                        </p:attrNameLst>
                                      </p:cBhvr>
                                      <p:to>
                                        <p:strVal val="visible"/>
                                      </p:to>
                                    </p:set>
                                    <p:animEffect transition="in" filter="checkerboard(across)">
                                      <p:cBhvr>
                                        <p:cTn id="25" dur="500"/>
                                        <p:tgtEl>
                                          <p:spTgt spid="118"/>
                                        </p:tgtEl>
                                      </p:cBhvr>
                                    </p:animEffect>
                                  </p:childTnLst>
                                </p:cTn>
                              </p:par>
                              <p:par>
                                <p:cTn id="26" presetID="5" presetClass="entr" presetSubtype="10" fill="hold" grpId="0" nodeType="withEffect">
                                  <p:stCondLst>
                                    <p:cond delay="2000"/>
                                  </p:stCondLst>
                                  <p:childTnLst>
                                    <p:set>
                                      <p:cBhvr>
                                        <p:cTn id="27" dur="1" fill="hold">
                                          <p:stCondLst>
                                            <p:cond delay="0"/>
                                          </p:stCondLst>
                                        </p:cTn>
                                        <p:tgtEl>
                                          <p:spTgt spid="119"/>
                                        </p:tgtEl>
                                        <p:attrNameLst>
                                          <p:attrName>style.visibility</p:attrName>
                                        </p:attrNameLst>
                                      </p:cBhvr>
                                      <p:to>
                                        <p:strVal val="visible"/>
                                      </p:to>
                                    </p:set>
                                    <p:animEffect transition="in" filter="checkerboard(across)">
                                      <p:cBhvr>
                                        <p:cTn id="28" dur="500"/>
                                        <p:tgtEl>
                                          <p:spTgt spid="119"/>
                                        </p:tgtEl>
                                      </p:cBhvr>
                                    </p:animEffect>
                                  </p:childTnLst>
                                </p:cTn>
                              </p:par>
                              <p:par>
                                <p:cTn id="29" presetID="22" presetClass="entr" presetSubtype="8" fill="hold" nodeType="withEffect">
                                  <p:stCondLst>
                                    <p:cond delay="2000"/>
                                  </p:stCondLst>
                                  <p:iterate type="lt">
                                    <p:tmPct val="0"/>
                                  </p:iterate>
                                  <p:childTnLst>
                                    <p:set>
                                      <p:cBhvr>
                                        <p:cTn id="30" dur="1" fill="hold">
                                          <p:stCondLst>
                                            <p:cond delay="0"/>
                                          </p:stCondLst>
                                        </p:cTn>
                                        <p:tgtEl>
                                          <p:spTgt spid="115"/>
                                        </p:tgtEl>
                                        <p:attrNameLst>
                                          <p:attrName>style.visibility</p:attrName>
                                        </p:attrNameLst>
                                      </p:cBhvr>
                                      <p:to>
                                        <p:strVal val="visible"/>
                                      </p:to>
                                    </p:set>
                                    <p:animEffect transition="in" filter="wipe(left)">
                                      <p:cBhvr>
                                        <p:cTn id="31" dur="500"/>
                                        <p:tgtEl>
                                          <p:spTgt spid="115"/>
                                        </p:tgtEl>
                                      </p:cBhvr>
                                    </p:animEffect>
                                  </p:childTnLst>
                                </p:cTn>
                              </p:par>
                              <p:par>
                                <p:cTn id="32" presetID="5" presetClass="entr" presetSubtype="10" fill="hold" nodeType="withEffect">
                                  <p:stCondLst>
                                    <p:cond delay="3000"/>
                                  </p:stCondLst>
                                  <p:childTnLst>
                                    <p:set>
                                      <p:cBhvr>
                                        <p:cTn id="33" dur="1" fill="hold">
                                          <p:stCondLst>
                                            <p:cond delay="0"/>
                                          </p:stCondLst>
                                        </p:cTn>
                                        <p:tgtEl>
                                          <p:spTgt spid="121"/>
                                        </p:tgtEl>
                                        <p:attrNameLst>
                                          <p:attrName>style.visibility</p:attrName>
                                        </p:attrNameLst>
                                      </p:cBhvr>
                                      <p:to>
                                        <p:strVal val="visible"/>
                                      </p:to>
                                    </p:set>
                                    <p:animEffect transition="in" filter="checkerboard(across)">
                                      <p:cBhvr>
                                        <p:cTn id="34" dur="500"/>
                                        <p:tgtEl>
                                          <p:spTgt spid="121"/>
                                        </p:tgtEl>
                                      </p:cBhvr>
                                    </p:animEffect>
                                  </p:childTnLst>
                                </p:cTn>
                              </p:par>
                              <p:par>
                                <p:cTn id="35" presetID="5" presetClass="entr" presetSubtype="10" fill="hold" nodeType="withEffect">
                                  <p:stCondLst>
                                    <p:cond delay="3000"/>
                                  </p:stCondLst>
                                  <p:childTnLst>
                                    <p:set>
                                      <p:cBhvr>
                                        <p:cTn id="36" dur="1" fill="hold">
                                          <p:stCondLst>
                                            <p:cond delay="0"/>
                                          </p:stCondLst>
                                        </p:cTn>
                                        <p:tgtEl>
                                          <p:spTgt spid="122"/>
                                        </p:tgtEl>
                                        <p:attrNameLst>
                                          <p:attrName>style.visibility</p:attrName>
                                        </p:attrNameLst>
                                      </p:cBhvr>
                                      <p:to>
                                        <p:strVal val="visible"/>
                                      </p:to>
                                    </p:set>
                                    <p:animEffect transition="in" filter="checkerboard(across)">
                                      <p:cBhvr>
                                        <p:cTn id="37" dur="500"/>
                                        <p:tgtEl>
                                          <p:spTgt spid="122"/>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 3-CL (2).wav"/>
                                        </p:tgtEl>
                                      </p:cMediaNode>
                                    </p:audio>
                                  </p:subTnLst>
                                </p:cTn>
                              </p:par>
                              <p:par>
                                <p:cTn id="38" presetID="5" presetClass="entr" presetSubtype="10" fill="hold" grpId="0" nodeType="withEffect">
                                  <p:stCondLst>
                                    <p:cond delay="3000"/>
                                  </p:stCondLst>
                                  <p:childTnLst>
                                    <p:set>
                                      <p:cBhvr>
                                        <p:cTn id="39" dur="1" fill="hold">
                                          <p:stCondLst>
                                            <p:cond delay="0"/>
                                          </p:stCondLst>
                                        </p:cTn>
                                        <p:tgtEl>
                                          <p:spTgt spid="124"/>
                                        </p:tgtEl>
                                        <p:attrNameLst>
                                          <p:attrName>style.visibility</p:attrName>
                                        </p:attrNameLst>
                                      </p:cBhvr>
                                      <p:to>
                                        <p:strVal val="visible"/>
                                      </p:to>
                                    </p:set>
                                    <p:animEffect transition="in" filter="checkerboard(across)">
                                      <p:cBhvr>
                                        <p:cTn id="40" dur="500"/>
                                        <p:tgtEl>
                                          <p:spTgt spid="124"/>
                                        </p:tgtEl>
                                      </p:cBhvr>
                                    </p:animEffect>
                                  </p:childTnLst>
                                </p:cTn>
                              </p:par>
                              <p:par>
                                <p:cTn id="41" presetID="5" presetClass="entr" presetSubtype="10" fill="hold" nodeType="withEffect">
                                  <p:stCondLst>
                                    <p:cond delay="4000"/>
                                  </p:stCondLst>
                                  <p:childTnLst>
                                    <p:set>
                                      <p:cBhvr>
                                        <p:cTn id="42" dur="1" fill="hold">
                                          <p:stCondLst>
                                            <p:cond delay="0"/>
                                          </p:stCondLst>
                                        </p:cTn>
                                        <p:tgtEl>
                                          <p:spTgt spid="126"/>
                                        </p:tgtEl>
                                        <p:attrNameLst>
                                          <p:attrName>style.visibility</p:attrName>
                                        </p:attrNameLst>
                                      </p:cBhvr>
                                      <p:to>
                                        <p:strVal val="visible"/>
                                      </p:to>
                                    </p:set>
                                    <p:animEffect transition="in" filter="checkerboard(across)">
                                      <p:cBhvr>
                                        <p:cTn id="43" dur="500"/>
                                        <p:tgtEl>
                                          <p:spTgt spid="126"/>
                                        </p:tgtEl>
                                      </p:cBhvr>
                                    </p:animEffect>
                                  </p:childTnLst>
                                </p:cTn>
                              </p:par>
                              <p:par>
                                <p:cTn id="44" presetID="5" presetClass="entr" presetSubtype="10" fill="hold" nodeType="withEffect">
                                  <p:stCondLst>
                                    <p:cond delay="4000"/>
                                  </p:stCondLst>
                                  <p:childTnLst>
                                    <p:set>
                                      <p:cBhvr>
                                        <p:cTn id="45" dur="1" fill="hold">
                                          <p:stCondLst>
                                            <p:cond delay="0"/>
                                          </p:stCondLst>
                                        </p:cTn>
                                        <p:tgtEl>
                                          <p:spTgt spid="127"/>
                                        </p:tgtEl>
                                        <p:attrNameLst>
                                          <p:attrName>style.visibility</p:attrName>
                                        </p:attrNameLst>
                                      </p:cBhvr>
                                      <p:to>
                                        <p:strVal val="visible"/>
                                      </p:to>
                                    </p:set>
                                    <p:animEffect transition="in" filter="checkerboard(across)">
                                      <p:cBhvr>
                                        <p:cTn id="46" dur="500"/>
                                        <p:tgtEl>
                                          <p:spTgt spid="127"/>
                                        </p:tgtEl>
                                      </p:cBhvr>
                                    </p:animEffect>
                                  </p:childTnLst>
                                  <p:subTnLst>
                                    <p:audio>
                                      <p:cMediaNode>
                                        <p:cTn display="0" masterRel="sameClick">
                                          <p:stCondLst>
                                            <p:cond evt="begin" delay="0">
                                              <p:tn val="44"/>
                                            </p:cond>
                                          </p:stCondLst>
                                          <p:endCondLst>
                                            <p:cond evt="onStopAudio" delay="0">
                                              <p:tgtEl>
                                                <p:sldTgt/>
                                              </p:tgtEl>
                                            </p:cond>
                                          </p:endCondLst>
                                        </p:cTn>
                                        <p:tgtEl>
                                          <p:sndTgt r:embed="rId4" name="Chimes 3-CL (2).wav"/>
                                        </p:tgtEl>
                                      </p:cMediaNode>
                                    </p:audio>
                                  </p:subTnLst>
                                </p:cTn>
                              </p:par>
                              <p:par>
                                <p:cTn id="47" presetID="5" presetClass="entr" presetSubtype="10" fill="hold" grpId="0" nodeType="withEffect">
                                  <p:stCondLst>
                                    <p:cond delay="4000"/>
                                  </p:stCondLst>
                                  <p:childTnLst>
                                    <p:set>
                                      <p:cBhvr>
                                        <p:cTn id="48" dur="1" fill="hold">
                                          <p:stCondLst>
                                            <p:cond delay="0"/>
                                          </p:stCondLst>
                                        </p:cTn>
                                        <p:tgtEl>
                                          <p:spTgt spid="128"/>
                                        </p:tgtEl>
                                        <p:attrNameLst>
                                          <p:attrName>style.visibility</p:attrName>
                                        </p:attrNameLst>
                                      </p:cBhvr>
                                      <p:to>
                                        <p:strVal val="visible"/>
                                      </p:to>
                                    </p:set>
                                    <p:animEffect transition="in" filter="checkerboard(across)">
                                      <p:cBhvr>
                                        <p:cTn id="49" dur="500"/>
                                        <p:tgtEl>
                                          <p:spTgt spid="128"/>
                                        </p:tgtEl>
                                      </p:cBhvr>
                                    </p:animEffect>
                                  </p:childTnLst>
                                </p:cTn>
                              </p:par>
                              <p:par>
                                <p:cTn id="50" presetID="5" presetClass="entr" presetSubtype="10" fill="hold" grpId="0" nodeType="withEffect">
                                  <p:stCondLst>
                                    <p:cond delay="4000"/>
                                  </p:stCondLst>
                                  <p:childTnLst>
                                    <p:set>
                                      <p:cBhvr>
                                        <p:cTn id="51" dur="1" fill="hold">
                                          <p:stCondLst>
                                            <p:cond delay="0"/>
                                          </p:stCondLst>
                                        </p:cTn>
                                        <p:tgtEl>
                                          <p:spTgt spid="129"/>
                                        </p:tgtEl>
                                        <p:attrNameLst>
                                          <p:attrName>style.visibility</p:attrName>
                                        </p:attrNameLst>
                                      </p:cBhvr>
                                      <p:to>
                                        <p:strVal val="visible"/>
                                      </p:to>
                                    </p:set>
                                    <p:animEffect transition="in" filter="checkerboard(across)">
                                      <p:cBhvr>
                                        <p:cTn id="52" dur="500"/>
                                        <p:tgtEl>
                                          <p:spTgt spid="129"/>
                                        </p:tgtEl>
                                      </p:cBhvr>
                                    </p:animEffect>
                                  </p:childTnLst>
                                </p:cTn>
                              </p:par>
                              <p:par>
                                <p:cTn id="53" presetID="22" presetClass="entr" presetSubtype="8" fill="hold" nodeType="withEffect">
                                  <p:stCondLst>
                                    <p:cond delay="4000"/>
                                  </p:stCondLst>
                                  <p:iterate type="lt">
                                    <p:tmPct val="0"/>
                                  </p:iterate>
                                  <p:childTnLst>
                                    <p:set>
                                      <p:cBhvr>
                                        <p:cTn id="54" dur="1" fill="hold">
                                          <p:stCondLst>
                                            <p:cond delay="0"/>
                                          </p:stCondLst>
                                        </p:cTn>
                                        <p:tgtEl>
                                          <p:spTgt spid="125"/>
                                        </p:tgtEl>
                                        <p:attrNameLst>
                                          <p:attrName>style.visibility</p:attrName>
                                        </p:attrNameLst>
                                      </p:cBhvr>
                                      <p:to>
                                        <p:strVal val="visible"/>
                                      </p:to>
                                    </p:set>
                                    <p:animEffect transition="in" filter="wipe(left)">
                                      <p:cBhvr>
                                        <p:cTn id="55" dur="500"/>
                                        <p:tgtEl>
                                          <p:spTgt spid="125"/>
                                        </p:tgtEl>
                                      </p:cBhvr>
                                    </p:animEffect>
                                  </p:childTnLst>
                                </p:cTn>
                              </p:par>
                              <p:par>
                                <p:cTn id="56" presetID="22" presetClass="entr" presetSubtype="8" fill="hold" nodeType="withEffect">
                                  <p:stCondLst>
                                    <p:cond delay="5000"/>
                                  </p:stCondLst>
                                  <p:iterate type="lt">
                                    <p:tmPct val="0"/>
                                  </p:iterate>
                                  <p:childTnLst>
                                    <p:set>
                                      <p:cBhvr>
                                        <p:cTn id="57" dur="1" fill="hold">
                                          <p:stCondLst>
                                            <p:cond delay="0"/>
                                          </p:stCondLst>
                                        </p:cTn>
                                        <p:tgtEl>
                                          <p:spTgt spid="130"/>
                                        </p:tgtEl>
                                        <p:attrNameLst>
                                          <p:attrName>style.visibility</p:attrName>
                                        </p:attrNameLst>
                                      </p:cBhvr>
                                      <p:to>
                                        <p:strVal val="visible"/>
                                      </p:to>
                                    </p:set>
                                    <p:animEffect transition="in" filter="wipe(left)">
                                      <p:cBhvr>
                                        <p:cTn id="58" dur="500"/>
                                        <p:tgtEl>
                                          <p:spTgt spid="13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55"/>
                                        </p:tgtEl>
                                        <p:attrNameLst>
                                          <p:attrName>style.visibility</p:attrName>
                                        </p:attrNameLst>
                                      </p:cBhvr>
                                      <p:to>
                                        <p:strVal val="visible"/>
                                      </p:to>
                                    </p:set>
                                    <p:animEffect transition="in" filter="dissolve">
                                      <p:cBhvr>
                                        <p:cTn id="63" dur="500"/>
                                        <p:tgtEl>
                                          <p:spTgt spid="155"/>
                                        </p:tgtEl>
                                      </p:cBhvr>
                                    </p:animEffect>
                                  </p:childTnLst>
                                  <p:subTnLst>
                                    <p:audio>
                                      <p:cMediaNode>
                                        <p:cTn display="0" masterRel="sameClick">
                                          <p:stCondLst>
                                            <p:cond evt="begin" delay="0">
                                              <p:tn val="61"/>
                                            </p:cond>
                                          </p:stCondLst>
                                          <p:endCondLst>
                                            <p:cond evt="onStopAudio" delay="0">
                                              <p:tgtEl>
                                                <p:sldTgt/>
                                              </p:tgtEl>
                                            </p:cond>
                                          </p:endCondLst>
                                        </p:cTn>
                                        <p:tgtEl>
                                          <p:sndTgt r:embed="rId5" name="camera.wav"/>
                                        </p:tgtEl>
                                      </p:cMediaNode>
                                    </p:audio>
                                  </p:subTnLst>
                                </p:cTn>
                              </p:par>
                            </p:childTnLst>
                          </p:cTn>
                        </p:par>
                        <p:par>
                          <p:cTn id="64" fill="hold" nodeType="afterGroup">
                            <p:stCondLst>
                              <p:cond delay="500"/>
                            </p:stCondLst>
                            <p:childTnLst>
                              <p:par>
                                <p:cTn id="65" presetID="53" presetClass="exit" presetSubtype="0" fill="hold" grpId="1" nodeType="afterEffect">
                                  <p:stCondLst>
                                    <p:cond delay="0"/>
                                  </p:stCondLst>
                                  <p:childTnLst>
                                    <p:anim calcmode="lin" valueType="num">
                                      <p:cBhvr>
                                        <p:cTn id="66" dur="500"/>
                                        <p:tgtEl>
                                          <p:spTgt spid="155"/>
                                        </p:tgtEl>
                                        <p:attrNameLst>
                                          <p:attrName>ppt_w</p:attrName>
                                        </p:attrNameLst>
                                      </p:cBhvr>
                                      <p:tavLst>
                                        <p:tav tm="0">
                                          <p:val>
                                            <p:strVal val="ppt_w"/>
                                          </p:val>
                                        </p:tav>
                                        <p:tav tm="100000">
                                          <p:val>
                                            <p:fltVal val="0"/>
                                          </p:val>
                                        </p:tav>
                                      </p:tavLst>
                                    </p:anim>
                                    <p:anim calcmode="lin" valueType="num">
                                      <p:cBhvr>
                                        <p:cTn id="67" dur="500"/>
                                        <p:tgtEl>
                                          <p:spTgt spid="155"/>
                                        </p:tgtEl>
                                        <p:attrNameLst>
                                          <p:attrName>ppt_h</p:attrName>
                                        </p:attrNameLst>
                                      </p:cBhvr>
                                      <p:tavLst>
                                        <p:tav tm="0">
                                          <p:val>
                                            <p:strVal val="ppt_h"/>
                                          </p:val>
                                        </p:tav>
                                        <p:tav tm="100000">
                                          <p:val>
                                            <p:fltVal val="0"/>
                                          </p:val>
                                        </p:tav>
                                      </p:tavLst>
                                    </p:anim>
                                    <p:animEffect transition="out" filter="fade">
                                      <p:cBhvr>
                                        <p:cTn id="68" dur="500"/>
                                        <p:tgtEl>
                                          <p:spTgt spid="155"/>
                                        </p:tgtEl>
                                      </p:cBhvr>
                                    </p:animEffect>
                                    <p:set>
                                      <p:cBhvr>
                                        <p:cTn id="69" dur="1" fill="hold">
                                          <p:stCondLst>
                                            <p:cond delay="499"/>
                                          </p:stCondLst>
                                        </p:cTn>
                                        <p:tgtEl>
                                          <p:spTgt spid="155"/>
                                        </p:tgtEl>
                                        <p:attrNameLst>
                                          <p:attrName>style.visibility</p:attrName>
                                        </p:attrNameLst>
                                      </p:cBhvr>
                                      <p:to>
                                        <p:strVal val="hidden"/>
                                      </p:to>
                                    </p:se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49"/>
                                        </p:tgtEl>
                                        <p:attrNameLst>
                                          <p:attrName>style.visibility</p:attrName>
                                        </p:attrNameLst>
                                      </p:cBhvr>
                                      <p:to>
                                        <p:strVal val="visible"/>
                                      </p:to>
                                    </p:set>
                                    <p:animEffect transition="in" filter="dissolve">
                                      <p:cBhvr>
                                        <p:cTn id="73" dur="500"/>
                                        <p:tgtEl>
                                          <p:spTgt spid="149"/>
                                        </p:tgtEl>
                                      </p:cBhvr>
                                    </p:animEffect>
                                  </p:childTnLst>
                                  <p:subTnLst>
                                    <p:audio>
                                      <p:cMediaNode>
                                        <p:cTn display="0" masterRel="sameClick">
                                          <p:stCondLst>
                                            <p:cond evt="begin" delay="0">
                                              <p:tn val="71"/>
                                            </p:cond>
                                          </p:stCondLst>
                                          <p:endCondLst>
                                            <p:cond evt="onStopAudio" delay="0">
                                              <p:tgtEl>
                                                <p:sldTgt/>
                                              </p:tgtEl>
                                            </p:cond>
                                          </p:endCondLst>
                                        </p:cTn>
                                        <p:tgtEl>
                                          <p:sndTgt r:embed="rId5" name="camera.wav"/>
                                        </p:tgtEl>
                                      </p:cMediaNode>
                                    </p:audio>
                                  </p:subTnLst>
                                </p:cTn>
                              </p:par>
                            </p:childTnLst>
                          </p:cTn>
                        </p:par>
                        <p:par>
                          <p:cTn id="74" fill="hold" nodeType="afterGroup">
                            <p:stCondLst>
                              <p:cond delay="1500"/>
                            </p:stCondLst>
                            <p:childTnLst>
                              <p:par>
                                <p:cTn id="75" presetID="53" presetClass="exit" presetSubtype="0" fill="hold" grpId="1" nodeType="afterEffect">
                                  <p:stCondLst>
                                    <p:cond delay="0"/>
                                  </p:stCondLst>
                                  <p:childTnLst>
                                    <p:anim calcmode="lin" valueType="num">
                                      <p:cBhvr>
                                        <p:cTn id="76" dur="500"/>
                                        <p:tgtEl>
                                          <p:spTgt spid="149"/>
                                        </p:tgtEl>
                                        <p:attrNameLst>
                                          <p:attrName>ppt_w</p:attrName>
                                        </p:attrNameLst>
                                      </p:cBhvr>
                                      <p:tavLst>
                                        <p:tav tm="0">
                                          <p:val>
                                            <p:strVal val="ppt_w"/>
                                          </p:val>
                                        </p:tav>
                                        <p:tav tm="100000">
                                          <p:val>
                                            <p:fltVal val="0"/>
                                          </p:val>
                                        </p:tav>
                                      </p:tavLst>
                                    </p:anim>
                                    <p:anim calcmode="lin" valueType="num">
                                      <p:cBhvr>
                                        <p:cTn id="77" dur="500"/>
                                        <p:tgtEl>
                                          <p:spTgt spid="149"/>
                                        </p:tgtEl>
                                        <p:attrNameLst>
                                          <p:attrName>ppt_h</p:attrName>
                                        </p:attrNameLst>
                                      </p:cBhvr>
                                      <p:tavLst>
                                        <p:tav tm="0">
                                          <p:val>
                                            <p:strVal val="ppt_h"/>
                                          </p:val>
                                        </p:tav>
                                        <p:tav tm="100000">
                                          <p:val>
                                            <p:fltVal val="0"/>
                                          </p:val>
                                        </p:tav>
                                      </p:tavLst>
                                    </p:anim>
                                    <p:animEffect transition="out" filter="fade">
                                      <p:cBhvr>
                                        <p:cTn id="78" dur="500"/>
                                        <p:tgtEl>
                                          <p:spTgt spid="149"/>
                                        </p:tgtEl>
                                      </p:cBhvr>
                                    </p:animEffect>
                                    <p:set>
                                      <p:cBhvr>
                                        <p:cTn id="79" dur="1" fill="hold">
                                          <p:stCondLst>
                                            <p:cond delay="499"/>
                                          </p:stCondLst>
                                        </p:cTn>
                                        <p:tgtEl>
                                          <p:spTgt spid="149"/>
                                        </p:tgtEl>
                                        <p:attrNameLst>
                                          <p:attrName>style.visibility</p:attrName>
                                        </p:attrNameLst>
                                      </p:cBhvr>
                                      <p:to>
                                        <p:strVal val="hidden"/>
                                      </p:to>
                                    </p:set>
                                  </p:childTnLst>
                                </p:cTn>
                              </p:par>
                            </p:childTnLst>
                          </p:cTn>
                        </p:par>
                        <p:par>
                          <p:cTn id="80" fill="hold" nodeType="afterGroup">
                            <p:stCondLst>
                              <p:cond delay="2000"/>
                            </p:stCondLst>
                            <p:childTnLst>
                              <p:par>
                                <p:cTn id="81" presetID="9" presetClass="entr" presetSubtype="0" fill="hold" grpId="0" nodeType="afterEffect">
                                  <p:stCondLst>
                                    <p:cond delay="0"/>
                                  </p:stCondLst>
                                  <p:childTnLst>
                                    <p:set>
                                      <p:cBhvr>
                                        <p:cTn id="82" dur="1" fill="hold">
                                          <p:stCondLst>
                                            <p:cond delay="0"/>
                                          </p:stCondLst>
                                        </p:cTn>
                                        <p:tgtEl>
                                          <p:spTgt spid="148"/>
                                        </p:tgtEl>
                                        <p:attrNameLst>
                                          <p:attrName>style.visibility</p:attrName>
                                        </p:attrNameLst>
                                      </p:cBhvr>
                                      <p:to>
                                        <p:strVal val="visible"/>
                                      </p:to>
                                    </p:set>
                                    <p:animEffect transition="in" filter="dissolve">
                                      <p:cBhvr>
                                        <p:cTn id="83" dur="500"/>
                                        <p:tgtEl>
                                          <p:spTgt spid="148"/>
                                        </p:tgtEl>
                                      </p:cBhvr>
                                    </p:animEffect>
                                  </p:childTnLst>
                                  <p:subTnLst>
                                    <p:audio>
                                      <p:cMediaNode>
                                        <p:cTn display="0" masterRel="sameClick">
                                          <p:stCondLst>
                                            <p:cond evt="begin" delay="0">
                                              <p:tn val="81"/>
                                            </p:cond>
                                          </p:stCondLst>
                                          <p:endCondLst>
                                            <p:cond evt="onStopAudio" delay="0">
                                              <p:tgtEl>
                                                <p:sldTgt/>
                                              </p:tgtEl>
                                            </p:cond>
                                          </p:endCondLst>
                                        </p:cTn>
                                        <p:tgtEl>
                                          <p:sndTgt r:embed="rId5" name="camera.wav"/>
                                        </p:tgtEl>
                                      </p:cMediaNode>
                                    </p:audio>
                                  </p:subTnLst>
                                </p:cTn>
                              </p:par>
                            </p:childTnLst>
                          </p:cTn>
                        </p:par>
                        <p:par>
                          <p:cTn id="84" fill="hold" nodeType="afterGroup">
                            <p:stCondLst>
                              <p:cond delay="2500"/>
                            </p:stCondLst>
                            <p:childTnLst>
                              <p:par>
                                <p:cTn id="85" presetID="53" presetClass="exit" presetSubtype="0" fill="hold" grpId="1" nodeType="afterEffect">
                                  <p:stCondLst>
                                    <p:cond delay="0"/>
                                  </p:stCondLst>
                                  <p:childTnLst>
                                    <p:anim calcmode="lin" valueType="num">
                                      <p:cBhvr>
                                        <p:cTn id="86" dur="500"/>
                                        <p:tgtEl>
                                          <p:spTgt spid="148"/>
                                        </p:tgtEl>
                                        <p:attrNameLst>
                                          <p:attrName>ppt_w</p:attrName>
                                        </p:attrNameLst>
                                      </p:cBhvr>
                                      <p:tavLst>
                                        <p:tav tm="0">
                                          <p:val>
                                            <p:strVal val="ppt_w"/>
                                          </p:val>
                                        </p:tav>
                                        <p:tav tm="100000">
                                          <p:val>
                                            <p:fltVal val="0"/>
                                          </p:val>
                                        </p:tav>
                                      </p:tavLst>
                                    </p:anim>
                                    <p:anim calcmode="lin" valueType="num">
                                      <p:cBhvr>
                                        <p:cTn id="87" dur="500"/>
                                        <p:tgtEl>
                                          <p:spTgt spid="148"/>
                                        </p:tgtEl>
                                        <p:attrNameLst>
                                          <p:attrName>ppt_h</p:attrName>
                                        </p:attrNameLst>
                                      </p:cBhvr>
                                      <p:tavLst>
                                        <p:tav tm="0">
                                          <p:val>
                                            <p:strVal val="ppt_h"/>
                                          </p:val>
                                        </p:tav>
                                        <p:tav tm="100000">
                                          <p:val>
                                            <p:fltVal val="0"/>
                                          </p:val>
                                        </p:tav>
                                      </p:tavLst>
                                    </p:anim>
                                    <p:animEffect transition="out" filter="fade">
                                      <p:cBhvr>
                                        <p:cTn id="88" dur="500"/>
                                        <p:tgtEl>
                                          <p:spTgt spid="148"/>
                                        </p:tgtEl>
                                      </p:cBhvr>
                                    </p:animEffect>
                                    <p:set>
                                      <p:cBhvr>
                                        <p:cTn id="89" dur="1" fill="hold">
                                          <p:stCondLst>
                                            <p:cond delay="499"/>
                                          </p:stCondLst>
                                        </p:cTn>
                                        <p:tgtEl>
                                          <p:spTgt spid="148"/>
                                        </p:tgtEl>
                                        <p:attrNameLst>
                                          <p:attrName>style.visibility</p:attrName>
                                        </p:attrNameLst>
                                      </p:cBhvr>
                                      <p:to>
                                        <p:strVal val="hidden"/>
                                      </p:to>
                                    </p:set>
                                  </p:childTnLst>
                                </p:cTn>
                              </p:par>
                            </p:childTnLst>
                          </p:cTn>
                        </p:par>
                        <p:par>
                          <p:cTn id="90" fill="hold" nodeType="afterGroup">
                            <p:stCondLst>
                              <p:cond delay="3000"/>
                            </p:stCondLst>
                            <p:childTnLst>
                              <p:par>
                                <p:cTn id="91" presetID="9" presetClass="entr" presetSubtype="0" fill="hold" grpId="0" nodeType="afterEffect">
                                  <p:stCondLst>
                                    <p:cond delay="0"/>
                                  </p:stCondLst>
                                  <p:childTnLst>
                                    <p:set>
                                      <p:cBhvr>
                                        <p:cTn id="92" dur="1" fill="hold">
                                          <p:stCondLst>
                                            <p:cond delay="0"/>
                                          </p:stCondLst>
                                        </p:cTn>
                                        <p:tgtEl>
                                          <p:spTgt spid="147"/>
                                        </p:tgtEl>
                                        <p:attrNameLst>
                                          <p:attrName>style.visibility</p:attrName>
                                        </p:attrNameLst>
                                      </p:cBhvr>
                                      <p:to>
                                        <p:strVal val="visible"/>
                                      </p:to>
                                    </p:set>
                                    <p:animEffect transition="in" filter="dissolve">
                                      <p:cBhvr>
                                        <p:cTn id="93" dur="500"/>
                                        <p:tgtEl>
                                          <p:spTgt spid="147"/>
                                        </p:tgtEl>
                                      </p:cBhvr>
                                    </p:animEffect>
                                  </p:childTnLst>
                                  <p:subTnLst>
                                    <p:audio>
                                      <p:cMediaNode>
                                        <p:cTn display="0" masterRel="sameClick">
                                          <p:stCondLst>
                                            <p:cond evt="begin" delay="0">
                                              <p:tn val="91"/>
                                            </p:cond>
                                          </p:stCondLst>
                                          <p:endCondLst>
                                            <p:cond evt="onStopAudio" delay="0">
                                              <p:tgtEl>
                                                <p:sldTgt/>
                                              </p:tgtEl>
                                            </p:cond>
                                          </p:endCondLst>
                                        </p:cTn>
                                        <p:tgtEl>
                                          <p:sndTgt r:embed="rId5" name="camera.wav"/>
                                        </p:tgtEl>
                                      </p:cMediaNode>
                                    </p:audio>
                                  </p:subTnLst>
                                </p:cTn>
                              </p:par>
                            </p:childTnLst>
                          </p:cTn>
                        </p:par>
                        <p:par>
                          <p:cTn id="94" fill="hold" nodeType="afterGroup">
                            <p:stCondLst>
                              <p:cond delay="3500"/>
                            </p:stCondLst>
                            <p:childTnLst>
                              <p:par>
                                <p:cTn id="95" presetID="53" presetClass="exit" presetSubtype="0" fill="hold" grpId="1" nodeType="afterEffect">
                                  <p:stCondLst>
                                    <p:cond delay="0"/>
                                  </p:stCondLst>
                                  <p:childTnLst>
                                    <p:anim calcmode="lin" valueType="num">
                                      <p:cBhvr>
                                        <p:cTn id="96" dur="500"/>
                                        <p:tgtEl>
                                          <p:spTgt spid="147"/>
                                        </p:tgtEl>
                                        <p:attrNameLst>
                                          <p:attrName>ppt_w</p:attrName>
                                        </p:attrNameLst>
                                      </p:cBhvr>
                                      <p:tavLst>
                                        <p:tav tm="0">
                                          <p:val>
                                            <p:strVal val="ppt_w"/>
                                          </p:val>
                                        </p:tav>
                                        <p:tav tm="100000">
                                          <p:val>
                                            <p:fltVal val="0"/>
                                          </p:val>
                                        </p:tav>
                                      </p:tavLst>
                                    </p:anim>
                                    <p:anim calcmode="lin" valueType="num">
                                      <p:cBhvr>
                                        <p:cTn id="97" dur="500"/>
                                        <p:tgtEl>
                                          <p:spTgt spid="147"/>
                                        </p:tgtEl>
                                        <p:attrNameLst>
                                          <p:attrName>ppt_h</p:attrName>
                                        </p:attrNameLst>
                                      </p:cBhvr>
                                      <p:tavLst>
                                        <p:tav tm="0">
                                          <p:val>
                                            <p:strVal val="ppt_h"/>
                                          </p:val>
                                        </p:tav>
                                        <p:tav tm="100000">
                                          <p:val>
                                            <p:fltVal val="0"/>
                                          </p:val>
                                        </p:tav>
                                      </p:tavLst>
                                    </p:anim>
                                    <p:animEffect transition="out" filter="fade">
                                      <p:cBhvr>
                                        <p:cTn id="98" dur="500"/>
                                        <p:tgtEl>
                                          <p:spTgt spid="147"/>
                                        </p:tgtEl>
                                      </p:cBhvr>
                                    </p:animEffect>
                                    <p:set>
                                      <p:cBhvr>
                                        <p:cTn id="99" dur="1" fill="hold">
                                          <p:stCondLst>
                                            <p:cond delay="499"/>
                                          </p:stCondLst>
                                        </p:cTn>
                                        <p:tgtEl>
                                          <p:spTgt spid="147"/>
                                        </p:tgtEl>
                                        <p:attrNameLst>
                                          <p:attrName>style.visibility</p:attrName>
                                        </p:attrNameLst>
                                      </p:cBhvr>
                                      <p:to>
                                        <p:strVal val="hidden"/>
                                      </p:to>
                                    </p:set>
                                  </p:childTnLst>
                                </p:cTn>
                              </p:par>
                            </p:childTnLst>
                          </p:cTn>
                        </p:par>
                        <p:par>
                          <p:cTn id="100" fill="hold" nodeType="afterGroup">
                            <p:stCondLst>
                              <p:cond delay="4000"/>
                            </p:stCondLst>
                            <p:childTnLst>
                              <p:par>
                                <p:cTn id="101" presetID="9" presetClass="entr" presetSubtype="0" fill="hold" grpId="0" nodeType="afterEffect">
                                  <p:stCondLst>
                                    <p:cond delay="0"/>
                                  </p:stCondLst>
                                  <p:childTnLst>
                                    <p:set>
                                      <p:cBhvr>
                                        <p:cTn id="102" dur="1" fill="hold">
                                          <p:stCondLst>
                                            <p:cond delay="0"/>
                                          </p:stCondLst>
                                        </p:cTn>
                                        <p:tgtEl>
                                          <p:spTgt spid="146"/>
                                        </p:tgtEl>
                                        <p:attrNameLst>
                                          <p:attrName>style.visibility</p:attrName>
                                        </p:attrNameLst>
                                      </p:cBhvr>
                                      <p:to>
                                        <p:strVal val="visible"/>
                                      </p:to>
                                    </p:set>
                                    <p:animEffect transition="in" filter="dissolve">
                                      <p:cBhvr>
                                        <p:cTn id="103" dur="500"/>
                                        <p:tgtEl>
                                          <p:spTgt spid="146"/>
                                        </p:tgtEl>
                                      </p:cBhvr>
                                    </p:animEffect>
                                  </p:childTnLst>
                                  <p:subTnLst>
                                    <p:audio>
                                      <p:cMediaNode>
                                        <p:cTn display="0" masterRel="sameClick">
                                          <p:stCondLst>
                                            <p:cond evt="begin" delay="0">
                                              <p:tn val="101"/>
                                            </p:cond>
                                          </p:stCondLst>
                                          <p:endCondLst>
                                            <p:cond evt="onStopAudio" delay="0">
                                              <p:tgtEl>
                                                <p:sldTgt/>
                                              </p:tgtEl>
                                            </p:cond>
                                          </p:endCondLst>
                                        </p:cTn>
                                        <p:tgtEl>
                                          <p:sndTgt r:embed="rId5" name="camera.wav"/>
                                        </p:tgtEl>
                                      </p:cMediaNode>
                                    </p:audio>
                                  </p:subTnLst>
                                </p:cTn>
                              </p:par>
                            </p:childTnLst>
                          </p:cTn>
                        </p:par>
                        <p:par>
                          <p:cTn id="104" fill="hold" nodeType="afterGroup">
                            <p:stCondLst>
                              <p:cond delay="4500"/>
                            </p:stCondLst>
                            <p:childTnLst>
                              <p:par>
                                <p:cTn id="105" presetID="53" presetClass="exit" presetSubtype="0" fill="hold" grpId="1" nodeType="afterEffect">
                                  <p:stCondLst>
                                    <p:cond delay="0"/>
                                  </p:stCondLst>
                                  <p:childTnLst>
                                    <p:anim calcmode="lin" valueType="num">
                                      <p:cBhvr>
                                        <p:cTn id="106" dur="500"/>
                                        <p:tgtEl>
                                          <p:spTgt spid="146"/>
                                        </p:tgtEl>
                                        <p:attrNameLst>
                                          <p:attrName>ppt_w</p:attrName>
                                        </p:attrNameLst>
                                      </p:cBhvr>
                                      <p:tavLst>
                                        <p:tav tm="0">
                                          <p:val>
                                            <p:strVal val="ppt_w"/>
                                          </p:val>
                                        </p:tav>
                                        <p:tav tm="100000">
                                          <p:val>
                                            <p:fltVal val="0"/>
                                          </p:val>
                                        </p:tav>
                                      </p:tavLst>
                                    </p:anim>
                                    <p:anim calcmode="lin" valueType="num">
                                      <p:cBhvr>
                                        <p:cTn id="107" dur="500"/>
                                        <p:tgtEl>
                                          <p:spTgt spid="146"/>
                                        </p:tgtEl>
                                        <p:attrNameLst>
                                          <p:attrName>ppt_h</p:attrName>
                                        </p:attrNameLst>
                                      </p:cBhvr>
                                      <p:tavLst>
                                        <p:tav tm="0">
                                          <p:val>
                                            <p:strVal val="ppt_h"/>
                                          </p:val>
                                        </p:tav>
                                        <p:tav tm="100000">
                                          <p:val>
                                            <p:fltVal val="0"/>
                                          </p:val>
                                        </p:tav>
                                      </p:tavLst>
                                    </p:anim>
                                    <p:animEffect transition="out" filter="fade">
                                      <p:cBhvr>
                                        <p:cTn id="108" dur="500"/>
                                        <p:tgtEl>
                                          <p:spTgt spid="146"/>
                                        </p:tgtEl>
                                      </p:cBhvr>
                                    </p:animEffect>
                                    <p:set>
                                      <p:cBhvr>
                                        <p:cTn id="109" dur="1" fill="hold">
                                          <p:stCondLst>
                                            <p:cond delay="499"/>
                                          </p:stCondLst>
                                        </p:cTn>
                                        <p:tgtEl>
                                          <p:spTgt spid="146"/>
                                        </p:tgtEl>
                                        <p:attrNameLst>
                                          <p:attrName>style.visibility</p:attrName>
                                        </p:attrNameLst>
                                      </p:cBhvr>
                                      <p:to>
                                        <p:strVal val="hidden"/>
                                      </p:to>
                                    </p:set>
                                  </p:childTnLst>
                                </p:cTn>
                              </p:par>
                            </p:childTnLst>
                          </p:cTn>
                        </p:par>
                        <p:par>
                          <p:cTn id="110" fill="hold" nodeType="afterGroup">
                            <p:stCondLst>
                              <p:cond delay="5000"/>
                            </p:stCondLst>
                            <p:childTnLst>
                              <p:par>
                                <p:cTn id="111" presetID="9" presetClass="entr" presetSubtype="0" fill="hold" grpId="0" nodeType="afterEffect">
                                  <p:stCondLst>
                                    <p:cond delay="0"/>
                                  </p:stCondLst>
                                  <p:childTnLst>
                                    <p:set>
                                      <p:cBhvr>
                                        <p:cTn id="112" dur="1" fill="hold">
                                          <p:stCondLst>
                                            <p:cond delay="0"/>
                                          </p:stCondLst>
                                        </p:cTn>
                                        <p:tgtEl>
                                          <p:spTgt spid="145"/>
                                        </p:tgtEl>
                                        <p:attrNameLst>
                                          <p:attrName>style.visibility</p:attrName>
                                        </p:attrNameLst>
                                      </p:cBhvr>
                                      <p:to>
                                        <p:strVal val="visible"/>
                                      </p:to>
                                    </p:set>
                                    <p:animEffect transition="in" filter="dissolve">
                                      <p:cBhvr>
                                        <p:cTn id="113" dur="500"/>
                                        <p:tgtEl>
                                          <p:spTgt spid="145"/>
                                        </p:tgtEl>
                                      </p:cBhvr>
                                    </p:animEffect>
                                  </p:childTnLst>
                                  <p:subTnLst>
                                    <p:audio>
                                      <p:cMediaNode>
                                        <p:cTn display="0" masterRel="sameClick">
                                          <p:stCondLst>
                                            <p:cond evt="begin" delay="0">
                                              <p:tn val="111"/>
                                            </p:cond>
                                          </p:stCondLst>
                                          <p:endCondLst>
                                            <p:cond evt="onStopAudio" delay="0">
                                              <p:tgtEl>
                                                <p:sldTgt/>
                                              </p:tgtEl>
                                            </p:cond>
                                          </p:endCondLst>
                                        </p:cTn>
                                        <p:tgtEl>
                                          <p:sndTgt r:embed="rId5" name="camera.wav"/>
                                        </p:tgtEl>
                                      </p:cMediaNode>
                                    </p:audio>
                                  </p:subTnLst>
                                </p:cTn>
                              </p:par>
                            </p:childTnLst>
                          </p:cTn>
                        </p:par>
                        <p:par>
                          <p:cTn id="114" fill="hold" nodeType="afterGroup">
                            <p:stCondLst>
                              <p:cond delay="5500"/>
                            </p:stCondLst>
                            <p:childTnLst>
                              <p:par>
                                <p:cTn id="115" presetID="53" presetClass="exit" presetSubtype="0" fill="hold" grpId="1" nodeType="afterEffect">
                                  <p:stCondLst>
                                    <p:cond delay="0"/>
                                  </p:stCondLst>
                                  <p:childTnLst>
                                    <p:anim calcmode="lin" valueType="num">
                                      <p:cBhvr>
                                        <p:cTn id="116" dur="500"/>
                                        <p:tgtEl>
                                          <p:spTgt spid="145"/>
                                        </p:tgtEl>
                                        <p:attrNameLst>
                                          <p:attrName>ppt_w</p:attrName>
                                        </p:attrNameLst>
                                      </p:cBhvr>
                                      <p:tavLst>
                                        <p:tav tm="0">
                                          <p:val>
                                            <p:strVal val="ppt_w"/>
                                          </p:val>
                                        </p:tav>
                                        <p:tav tm="100000">
                                          <p:val>
                                            <p:fltVal val="0"/>
                                          </p:val>
                                        </p:tav>
                                      </p:tavLst>
                                    </p:anim>
                                    <p:anim calcmode="lin" valueType="num">
                                      <p:cBhvr>
                                        <p:cTn id="117" dur="500"/>
                                        <p:tgtEl>
                                          <p:spTgt spid="145"/>
                                        </p:tgtEl>
                                        <p:attrNameLst>
                                          <p:attrName>ppt_h</p:attrName>
                                        </p:attrNameLst>
                                      </p:cBhvr>
                                      <p:tavLst>
                                        <p:tav tm="0">
                                          <p:val>
                                            <p:strVal val="ppt_h"/>
                                          </p:val>
                                        </p:tav>
                                        <p:tav tm="100000">
                                          <p:val>
                                            <p:fltVal val="0"/>
                                          </p:val>
                                        </p:tav>
                                      </p:tavLst>
                                    </p:anim>
                                    <p:animEffect transition="out" filter="fade">
                                      <p:cBhvr>
                                        <p:cTn id="118" dur="500"/>
                                        <p:tgtEl>
                                          <p:spTgt spid="145"/>
                                        </p:tgtEl>
                                      </p:cBhvr>
                                    </p:animEffect>
                                    <p:set>
                                      <p:cBhvr>
                                        <p:cTn id="119" dur="1" fill="hold">
                                          <p:stCondLst>
                                            <p:cond delay="499"/>
                                          </p:stCondLst>
                                        </p:cTn>
                                        <p:tgtEl>
                                          <p:spTgt spid="145"/>
                                        </p:tgtEl>
                                        <p:attrNameLst>
                                          <p:attrName>style.visibility</p:attrName>
                                        </p:attrNameLst>
                                      </p:cBhvr>
                                      <p:to>
                                        <p:strVal val="hidden"/>
                                      </p:to>
                                    </p:set>
                                  </p:childTnLst>
                                </p:cTn>
                              </p:par>
                            </p:childTnLst>
                          </p:cTn>
                        </p:par>
                        <p:par>
                          <p:cTn id="120" fill="hold" nodeType="afterGroup">
                            <p:stCondLst>
                              <p:cond delay="6000"/>
                            </p:stCondLst>
                            <p:childTnLst>
                              <p:par>
                                <p:cTn id="121" presetID="9" presetClass="entr" presetSubtype="0" fill="hold" grpId="0" nodeType="afterEffect">
                                  <p:stCondLst>
                                    <p:cond delay="0"/>
                                  </p:stCondLst>
                                  <p:childTnLst>
                                    <p:set>
                                      <p:cBhvr>
                                        <p:cTn id="122" dur="1" fill="hold">
                                          <p:stCondLst>
                                            <p:cond delay="0"/>
                                          </p:stCondLst>
                                        </p:cTn>
                                        <p:tgtEl>
                                          <p:spTgt spid="144"/>
                                        </p:tgtEl>
                                        <p:attrNameLst>
                                          <p:attrName>style.visibility</p:attrName>
                                        </p:attrNameLst>
                                      </p:cBhvr>
                                      <p:to>
                                        <p:strVal val="visible"/>
                                      </p:to>
                                    </p:set>
                                    <p:animEffect transition="in" filter="dissolve">
                                      <p:cBhvr>
                                        <p:cTn id="123" dur="500"/>
                                        <p:tgtEl>
                                          <p:spTgt spid="144"/>
                                        </p:tgtEl>
                                      </p:cBhvr>
                                    </p:animEffect>
                                  </p:childTnLst>
                                  <p:subTnLst>
                                    <p:audio>
                                      <p:cMediaNode>
                                        <p:cTn display="0" masterRel="sameClick">
                                          <p:stCondLst>
                                            <p:cond evt="begin" delay="0">
                                              <p:tn val="121"/>
                                            </p:cond>
                                          </p:stCondLst>
                                          <p:endCondLst>
                                            <p:cond evt="onStopAudio" delay="0">
                                              <p:tgtEl>
                                                <p:sldTgt/>
                                              </p:tgtEl>
                                            </p:cond>
                                          </p:endCondLst>
                                        </p:cTn>
                                        <p:tgtEl>
                                          <p:sndTgt r:embed="rId5" name="camera.wav"/>
                                        </p:tgtEl>
                                      </p:cMediaNode>
                                    </p:audio>
                                  </p:subTnLst>
                                </p:cTn>
                              </p:par>
                            </p:childTnLst>
                          </p:cTn>
                        </p:par>
                        <p:par>
                          <p:cTn id="124" fill="hold" nodeType="afterGroup">
                            <p:stCondLst>
                              <p:cond delay="6500"/>
                            </p:stCondLst>
                            <p:childTnLst>
                              <p:par>
                                <p:cTn id="125" presetID="53" presetClass="exit" presetSubtype="0" fill="hold" grpId="1" nodeType="afterEffect">
                                  <p:stCondLst>
                                    <p:cond delay="0"/>
                                  </p:stCondLst>
                                  <p:childTnLst>
                                    <p:anim calcmode="lin" valueType="num">
                                      <p:cBhvr>
                                        <p:cTn id="126" dur="500"/>
                                        <p:tgtEl>
                                          <p:spTgt spid="144"/>
                                        </p:tgtEl>
                                        <p:attrNameLst>
                                          <p:attrName>ppt_w</p:attrName>
                                        </p:attrNameLst>
                                      </p:cBhvr>
                                      <p:tavLst>
                                        <p:tav tm="0">
                                          <p:val>
                                            <p:strVal val="ppt_w"/>
                                          </p:val>
                                        </p:tav>
                                        <p:tav tm="100000">
                                          <p:val>
                                            <p:fltVal val="0"/>
                                          </p:val>
                                        </p:tav>
                                      </p:tavLst>
                                    </p:anim>
                                    <p:anim calcmode="lin" valueType="num">
                                      <p:cBhvr>
                                        <p:cTn id="127" dur="500"/>
                                        <p:tgtEl>
                                          <p:spTgt spid="144"/>
                                        </p:tgtEl>
                                        <p:attrNameLst>
                                          <p:attrName>ppt_h</p:attrName>
                                        </p:attrNameLst>
                                      </p:cBhvr>
                                      <p:tavLst>
                                        <p:tav tm="0">
                                          <p:val>
                                            <p:strVal val="ppt_h"/>
                                          </p:val>
                                        </p:tav>
                                        <p:tav tm="100000">
                                          <p:val>
                                            <p:fltVal val="0"/>
                                          </p:val>
                                        </p:tav>
                                      </p:tavLst>
                                    </p:anim>
                                    <p:animEffect transition="out" filter="fade">
                                      <p:cBhvr>
                                        <p:cTn id="128" dur="500"/>
                                        <p:tgtEl>
                                          <p:spTgt spid="144"/>
                                        </p:tgtEl>
                                      </p:cBhvr>
                                    </p:animEffect>
                                    <p:set>
                                      <p:cBhvr>
                                        <p:cTn id="129" dur="1" fill="hold">
                                          <p:stCondLst>
                                            <p:cond delay="499"/>
                                          </p:stCondLst>
                                        </p:cTn>
                                        <p:tgtEl>
                                          <p:spTgt spid="144"/>
                                        </p:tgtEl>
                                        <p:attrNameLst>
                                          <p:attrName>style.visibility</p:attrName>
                                        </p:attrNameLst>
                                      </p:cBhvr>
                                      <p:to>
                                        <p:strVal val="hidden"/>
                                      </p:to>
                                    </p:set>
                                  </p:childTnLst>
                                </p:cTn>
                              </p:par>
                            </p:childTnLst>
                          </p:cTn>
                        </p:par>
                        <p:par>
                          <p:cTn id="130" fill="hold" nodeType="afterGroup">
                            <p:stCondLst>
                              <p:cond delay="7000"/>
                            </p:stCondLst>
                            <p:childTnLst>
                              <p:par>
                                <p:cTn id="131" presetID="9" presetClass="entr" presetSubtype="0" fill="hold" grpId="0" nodeType="afterEffect">
                                  <p:stCondLst>
                                    <p:cond delay="0"/>
                                  </p:stCondLst>
                                  <p:childTnLst>
                                    <p:set>
                                      <p:cBhvr>
                                        <p:cTn id="132" dur="1" fill="hold">
                                          <p:stCondLst>
                                            <p:cond delay="0"/>
                                          </p:stCondLst>
                                        </p:cTn>
                                        <p:tgtEl>
                                          <p:spTgt spid="143"/>
                                        </p:tgtEl>
                                        <p:attrNameLst>
                                          <p:attrName>style.visibility</p:attrName>
                                        </p:attrNameLst>
                                      </p:cBhvr>
                                      <p:to>
                                        <p:strVal val="visible"/>
                                      </p:to>
                                    </p:set>
                                    <p:animEffect transition="in" filter="dissolve">
                                      <p:cBhvr>
                                        <p:cTn id="133" dur="500"/>
                                        <p:tgtEl>
                                          <p:spTgt spid="143"/>
                                        </p:tgtEl>
                                      </p:cBhvr>
                                    </p:animEffect>
                                  </p:childTnLst>
                                  <p:subTnLst>
                                    <p:audio>
                                      <p:cMediaNode>
                                        <p:cTn display="0" masterRel="sameClick">
                                          <p:stCondLst>
                                            <p:cond evt="begin" delay="0">
                                              <p:tn val="131"/>
                                            </p:cond>
                                          </p:stCondLst>
                                          <p:endCondLst>
                                            <p:cond evt="onStopAudio" delay="0">
                                              <p:tgtEl>
                                                <p:sldTgt/>
                                              </p:tgtEl>
                                            </p:cond>
                                          </p:endCondLst>
                                        </p:cTn>
                                        <p:tgtEl>
                                          <p:sndTgt r:embed="rId5" name="camera.wav"/>
                                        </p:tgtEl>
                                      </p:cMediaNode>
                                    </p:audio>
                                  </p:subTnLst>
                                </p:cTn>
                              </p:par>
                            </p:childTnLst>
                          </p:cTn>
                        </p:par>
                        <p:par>
                          <p:cTn id="134" fill="hold" nodeType="afterGroup">
                            <p:stCondLst>
                              <p:cond delay="7500"/>
                            </p:stCondLst>
                            <p:childTnLst>
                              <p:par>
                                <p:cTn id="135" presetID="53" presetClass="exit" presetSubtype="0" fill="hold" grpId="1" nodeType="afterEffect">
                                  <p:stCondLst>
                                    <p:cond delay="0"/>
                                  </p:stCondLst>
                                  <p:childTnLst>
                                    <p:anim calcmode="lin" valueType="num">
                                      <p:cBhvr>
                                        <p:cTn id="136" dur="500"/>
                                        <p:tgtEl>
                                          <p:spTgt spid="143"/>
                                        </p:tgtEl>
                                        <p:attrNameLst>
                                          <p:attrName>ppt_w</p:attrName>
                                        </p:attrNameLst>
                                      </p:cBhvr>
                                      <p:tavLst>
                                        <p:tav tm="0">
                                          <p:val>
                                            <p:strVal val="ppt_w"/>
                                          </p:val>
                                        </p:tav>
                                        <p:tav tm="100000">
                                          <p:val>
                                            <p:fltVal val="0"/>
                                          </p:val>
                                        </p:tav>
                                      </p:tavLst>
                                    </p:anim>
                                    <p:anim calcmode="lin" valueType="num">
                                      <p:cBhvr>
                                        <p:cTn id="137" dur="500"/>
                                        <p:tgtEl>
                                          <p:spTgt spid="143"/>
                                        </p:tgtEl>
                                        <p:attrNameLst>
                                          <p:attrName>ppt_h</p:attrName>
                                        </p:attrNameLst>
                                      </p:cBhvr>
                                      <p:tavLst>
                                        <p:tav tm="0">
                                          <p:val>
                                            <p:strVal val="ppt_h"/>
                                          </p:val>
                                        </p:tav>
                                        <p:tav tm="100000">
                                          <p:val>
                                            <p:fltVal val="0"/>
                                          </p:val>
                                        </p:tav>
                                      </p:tavLst>
                                    </p:anim>
                                    <p:animEffect transition="out" filter="fade">
                                      <p:cBhvr>
                                        <p:cTn id="138" dur="500"/>
                                        <p:tgtEl>
                                          <p:spTgt spid="143"/>
                                        </p:tgtEl>
                                      </p:cBhvr>
                                    </p:animEffect>
                                    <p:set>
                                      <p:cBhvr>
                                        <p:cTn id="139" dur="1" fill="hold">
                                          <p:stCondLst>
                                            <p:cond delay="499"/>
                                          </p:stCondLst>
                                        </p:cTn>
                                        <p:tgtEl>
                                          <p:spTgt spid="143"/>
                                        </p:tgtEl>
                                        <p:attrNameLst>
                                          <p:attrName>style.visibility</p:attrName>
                                        </p:attrNameLst>
                                      </p:cBhvr>
                                      <p:to>
                                        <p:strVal val="hidden"/>
                                      </p:to>
                                    </p:set>
                                  </p:childTnLst>
                                </p:cTn>
                              </p:par>
                            </p:childTnLst>
                          </p:cTn>
                        </p:par>
                        <p:par>
                          <p:cTn id="140" fill="hold" nodeType="afterGroup">
                            <p:stCondLst>
                              <p:cond delay="8000"/>
                            </p:stCondLst>
                            <p:childTnLst>
                              <p:par>
                                <p:cTn id="141" presetID="9" presetClass="entr" presetSubtype="0" fill="hold" grpId="0" nodeType="afterEffect">
                                  <p:stCondLst>
                                    <p:cond delay="0"/>
                                  </p:stCondLst>
                                  <p:childTnLst>
                                    <p:set>
                                      <p:cBhvr>
                                        <p:cTn id="142" dur="1" fill="hold">
                                          <p:stCondLst>
                                            <p:cond delay="0"/>
                                          </p:stCondLst>
                                        </p:cTn>
                                        <p:tgtEl>
                                          <p:spTgt spid="142"/>
                                        </p:tgtEl>
                                        <p:attrNameLst>
                                          <p:attrName>style.visibility</p:attrName>
                                        </p:attrNameLst>
                                      </p:cBhvr>
                                      <p:to>
                                        <p:strVal val="visible"/>
                                      </p:to>
                                    </p:set>
                                    <p:animEffect transition="in" filter="dissolve">
                                      <p:cBhvr>
                                        <p:cTn id="143" dur="500"/>
                                        <p:tgtEl>
                                          <p:spTgt spid="142"/>
                                        </p:tgtEl>
                                      </p:cBhvr>
                                    </p:animEffect>
                                  </p:childTnLst>
                                  <p:subTnLst>
                                    <p:audio>
                                      <p:cMediaNode>
                                        <p:cTn display="0" masterRel="sameClick">
                                          <p:stCondLst>
                                            <p:cond evt="begin" delay="0">
                                              <p:tn val="141"/>
                                            </p:cond>
                                          </p:stCondLst>
                                          <p:endCondLst>
                                            <p:cond evt="onStopAudio" delay="0">
                                              <p:tgtEl>
                                                <p:sldTgt/>
                                              </p:tgtEl>
                                            </p:cond>
                                          </p:endCondLst>
                                        </p:cTn>
                                        <p:tgtEl>
                                          <p:sndTgt r:embed="rId5" name="camera.wav"/>
                                        </p:tgtEl>
                                      </p:cMediaNode>
                                    </p:audio>
                                  </p:subTnLst>
                                </p:cTn>
                              </p:par>
                            </p:childTnLst>
                          </p:cTn>
                        </p:par>
                        <p:par>
                          <p:cTn id="144" fill="hold" nodeType="afterGroup">
                            <p:stCondLst>
                              <p:cond delay="8500"/>
                            </p:stCondLst>
                            <p:childTnLst>
                              <p:par>
                                <p:cTn id="145" presetID="53" presetClass="exit" presetSubtype="0" fill="hold" grpId="1" nodeType="afterEffect">
                                  <p:stCondLst>
                                    <p:cond delay="0"/>
                                  </p:stCondLst>
                                  <p:childTnLst>
                                    <p:anim calcmode="lin" valueType="num">
                                      <p:cBhvr>
                                        <p:cTn id="146" dur="500"/>
                                        <p:tgtEl>
                                          <p:spTgt spid="142"/>
                                        </p:tgtEl>
                                        <p:attrNameLst>
                                          <p:attrName>ppt_w</p:attrName>
                                        </p:attrNameLst>
                                      </p:cBhvr>
                                      <p:tavLst>
                                        <p:tav tm="0">
                                          <p:val>
                                            <p:strVal val="ppt_w"/>
                                          </p:val>
                                        </p:tav>
                                        <p:tav tm="100000">
                                          <p:val>
                                            <p:fltVal val="0"/>
                                          </p:val>
                                        </p:tav>
                                      </p:tavLst>
                                    </p:anim>
                                    <p:anim calcmode="lin" valueType="num">
                                      <p:cBhvr>
                                        <p:cTn id="147" dur="500"/>
                                        <p:tgtEl>
                                          <p:spTgt spid="142"/>
                                        </p:tgtEl>
                                        <p:attrNameLst>
                                          <p:attrName>ppt_h</p:attrName>
                                        </p:attrNameLst>
                                      </p:cBhvr>
                                      <p:tavLst>
                                        <p:tav tm="0">
                                          <p:val>
                                            <p:strVal val="ppt_h"/>
                                          </p:val>
                                        </p:tav>
                                        <p:tav tm="100000">
                                          <p:val>
                                            <p:fltVal val="0"/>
                                          </p:val>
                                        </p:tav>
                                      </p:tavLst>
                                    </p:anim>
                                    <p:animEffect transition="out" filter="fade">
                                      <p:cBhvr>
                                        <p:cTn id="148" dur="500"/>
                                        <p:tgtEl>
                                          <p:spTgt spid="142"/>
                                        </p:tgtEl>
                                      </p:cBhvr>
                                    </p:animEffect>
                                    <p:set>
                                      <p:cBhvr>
                                        <p:cTn id="149" dur="1" fill="hold">
                                          <p:stCondLst>
                                            <p:cond delay="499"/>
                                          </p:stCondLst>
                                        </p:cTn>
                                        <p:tgtEl>
                                          <p:spTgt spid="142"/>
                                        </p:tgtEl>
                                        <p:attrNameLst>
                                          <p:attrName>style.visibility</p:attrName>
                                        </p:attrNameLst>
                                      </p:cBhvr>
                                      <p:to>
                                        <p:strVal val="hidden"/>
                                      </p:to>
                                    </p:set>
                                  </p:childTnLst>
                                </p:cTn>
                              </p:par>
                            </p:childTnLst>
                          </p:cTn>
                        </p:par>
                        <p:par>
                          <p:cTn id="150" fill="hold" nodeType="afterGroup">
                            <p:stCondLst>
                              <p:cond delay="9000"/>
                            </p:stCondLst>
                            <p:childTnLst>
                              <p:par>
                                <p:cTn id="151" presetID="9" presetClass="entr" presetSubtype="0" fill="hold" grpId="0" nodeType="afterEffect">
                                  <p:stCondLst>
                                    <p:cond delay="0"/>
                                  </p:stCondLst>
                                  <p:childTnLst>
                                    <p:set>
                                      <p:cBhvr>
                                        <p:cTn id="152" dur="1" fill="hold">
                                          <p:stCondLst>
                                            <p:cond delay="0"/>
                                          </p:stCondLst>
                                        </p:cTn>
                                        <p:tgtEl>
                                          <p:spTgt spid="141"/>
                                        </p:tgtEl>
                                        <p:attrNameLst>
                                          <p:attrName>style.visibility</p:attrName>
                                        </p:attrNameLst>
                                      </p:cBhvr>
                                      <p:to>
                                        <p:strVal val="visible"/>
                                      </p:to>
                                    </p:set>
                                    <p:animEffect transition="in" filter="dissolve">
                                      <p:cBhvr>
                                        <p:cTn id="153" dur="500"/>
                                        <p:tgtEl>
                                          <p:spTgt spid="141"/>
                                        </p:tgtEl>
                                      </p:cBhvr>
                                    </p:animEffect>
                                  </p:childTnLst>
                                  <p:subTnLst>
                                    <p:audio>
                                      <p:cMediaNode>
                                        <p:cTn display="0" masterRel="sameClick">
                                          <p:stCondLst>
                                            <p:cond evt="begin" delay="0">
                                              <p:tn val="151"/>
                                            </p:cond>
                                          </p:stCondLst>
                                          <p:endCondLst>
                                            <p:cond evt="onStopAudio" delay="0">
                                              <p:tgtEl>
                                                <p:sldTgt/>
                                              </p:tgtEl>
                                            </p:cond>
                                          </p:endCondLst>
                                        </p:cTn>
                                        <p:tgtEl>
                                          <p:sndTgt r:embed="rId5" name="camera.wav"/>
                                        </p:tgtEl>
                                      </p:cMediaNode>
                                    </p:audio>
                                  </p:subTnLst>
                                </p:cTn>
                              </p:par>
                            </p:childTnLst>
                          </p:cTn>
                        </p:par>
                        <p:par>
                          <p:cTn id="154" fill="hold" nodeType="afterGroup">
                            <p:stCondLst>
                              <p:cond delay="9500"/>
                            </p:stCondLst>
                            <p:childTnLst>
                              <p:par>
                                <p:cTn id="155" presetID="53" presetClass="exit" presetSubtype="0" fill="hold" grpId="1" nodeType="afterEffect">
                                  <p:stCondLst>
                                    <p:cond delay="0"/>
                                  </p:stCondLst>
                                  <p:childTnLst>
                                    <p:anim calcmode="lin" valueType="num">
                                      <p:cBhvr>
                                        <p:cTn id="156" dur="500"/>
                                        <p:tgtEl>
                                          <p:spTgt spid="141"/>
                                        </p:tgtEl>
                                        <p:attrNameLst>
                                          <p:attrName>ppt_w</p:attrName>
                                        </p:attrNameLst>
                                      </p:cBhvr>
                                      <p:tavLst>
                                        <p:tav tm="0">
                                          <p:val>
                                            <p:strVal val="ppt_w"/>
                                          </p:val>
                                        </p:tav>
                                        <p:tav tm="100000">
                                          <p:val>
                                            <p:fltVal val="0"/>
                                          </p:val>
                                        </p:tav>
                                      </p:tavLst>
                                    </p:anim>
                                    <p:anim calcmode="lin" valueType="num">
                                      <p:cBhvr>
                                        <p:cTn id="157" dur="500"/>
                                        <p:tgtEl>
                                          <p:spTgt spid="141"/>
                                        </p:tgtEl>
                                        <p:attrNameLst>
                                          <p:attrName>ppt_h</p:attrName>
                                        </p:attrNameLst>
                                      </p:cBhvr>
                                      <p:tavLst>
                                        <p:tav tm="0">
                                          <p:val>
                                            <p:strVal val="ppt_h"/>
                                          </p:val>
                                        </p:tav>
                                        <p:tav tm="100000">
                                          <p:val>
                                            <p:fltVal val="0"/>
                                          </p:val>
                                        </p:tav>
                                      </p:tavLst>
                                    </p:anim>
                                    <p:animEffect transition="out" filter="fade">
                                      <p:cBhvr>
                                        <p:cTn id="158" dur="500"/>
                                        <p:tgtEl>
                                          <p:spTgt spid="141"/>
                                        </p:tgtEl>
                                      </p:cBhvr>
                                    </p:animEffect>
                                    <p:set>
                                      <p:cBhvr>
                                        <p:cTn id="159" dur="1" fill="hold">
                                          <p:stCondLst>
                                            <p:cond delay="499"/>
                                          </p:stCondLst>
                                        </p:cTn>
                                        <p:tgtEl>
                                          <p:spTgt spid="141"/>
                                        </p:tgtEl>
                                        <p:attrNameLst>
                                          <p:attrName>style.visibility</p:attrName>
                                        </p:attrNameLst>
                                      </p:cBhvr>
                                      <p:to>
                                        <p:strVal val="hidden"/>
                                      </p:to>
                                    </p:set>
                                  </p:childTnLst>
                                </p:cTn>
                              </p:par>
                              <p:par>
                                <p:cTn id="160" presetID="53" presetClass="entr" presetSubtype="0" fill="hold" nodeType="withEffect">
                                  <p:stCondLst>
                                    <p:cond delay="0"/>
                                  </p:stCondLst>
                                  <p:childTnLst>
                                    <p:set>
                                      <p:cBhvr>
                                        <p:cTn id="161" dur="1" fill="hold">
                                          <p:stCondLst>
                                            <p:cond delay="0"/>
                                          </p:stCondLst>
                                        </p:cTn>
                                        <p:tgtEl>
                                          <p:spTgt spid="3"/>
                                        </p:tgtEl>
                                        <p:attrNameLst>
                                          <p:attrName>style.visibility</p:attrName>
                                        </p:attrNameLst>
                                      </p:cBhvr>
                                      <p:to>
                                        <p:strVal val="visible"/>
                                      </p:to>
                                    </p:set>
                                    <p:anim calcmode="lin" valueType="num">
                                      <p:cBhvr>
                                        <p:cTn id="162" dur="500" fill="hold"/>
                                        <p:tgtEl>
                                          <p:spTgt spid="3"/>
                                        </p:tgtEl>
                                        <p:attrNameLst>
                                          <p:attrName>ppt_w</p:attrName>
                                        </p:attrNameLst>
                                      </p:cBhvr>
                                      <p:tavLst>
                                        <p:tav tm="0">
                                          <p:val>
                                            <p:fltVal val="0"/>
                                          </p:val>
                                        </p:tav>
                                        <p:tav tm="100000">
                                          <p:val>
                                            <p:strVal val="#ppt_w"/>
                                          </p:val>
                                        </p:tav>
                                      </p:tavLst>
                                    </p:anim>
                                    <p:anim calcmode="lin" valueType="num">
                                      <p:cBhvr>
                                        <p:cTn id="163" dur="500" fill="hold"/>
                                        <p:tgtEl>
                                          <p:spTgt spid="3"/>
                                        </p:tgtEl>
                                        <p:attrNameLst>
                                          <p:attrName>ppt_h</p:attrName>
                                        </p:attrNameLst>
                                      </p:cBhvr>
                                      <p:tavLst>
                                        <p:tav tm="0">
                                          <p:val>
                                            <p:fltVal val="0"/>
                                          </p:val>
                                        </p:tav>
                                        <p:tav tm="100000">
                                          <p:val>
                                            <p:strVal val="#ppt_h"/>
                                          </p:val>
                                        </p:tav>
                                      </p:tavLst>
                                    </p:anim>
                                    <p:animEffect transition="in" filter="fade">
                                      <p:cBhvr>
                                        <p:cTn id="164" dur="500"/>
                                        <p:tgtEl>
                                          <p:spTgt spid="3"/>
                                        </p:tgtEl>
                                      </p:cBhvr>
                                    </p:animEffect>
                                  </p:childTnLst>
                                  <p:subTnLst>
                                    <p:audio>
                                      <p:cMediaNode>
                                        <p:cTn display="0" masterRel="sameClick">
                                          <p:stCondLst>
                                            <p:cond evt="begin" delay="0">
                                              <p:tn val="160"/>
                                            </p:cond>
                                          </p:stCondLst>
                                          <p:endCondLst>
                                            <p:cond evt="onStopAudio" delay="0">
                                              <p:tgtEl>
                                                <p:sldTgt/>
                                              </p:tgtEl>
                                            </p:cond>
                                          </p:endCondLst>
                                        </p:cTn>
                                        <p:tgtEl>
                                          <p:sndTgt r:embed="rId6" name="chimes.wav"/>
                                        </p:tgtEl>
                                      </p:cMediaNode>
                                    </p:audio>
                                  </p:sub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2" fill="hold" nodeType="clickEffect">
                                  <p:stCondLst>
                                    <p:cond delay="0"/>
                                  </p:stCondLst>
                                  <p:childTnLst>
                                    <p:anim calcmode="lin" valueType="num">
                                      <p:cBhvr additive="base">
                                        <p:cTn id="168" dur="500"/>
                                        <p:tgtEl>
                                          <p:spTgt spid="3"/>
                                        </p:tgtEl>
                                        <p:attrNameLst>
                                          <p:attrName>ppt_x</p:attrName>
                                        </p:attrNameLst>
                                      </p:cBhvr>
                                      <p:tavLst>
                                        <p:tav tm="0">
                                          <p:val>
                                            <p:strVal val="ppt_x"/>
                                          </p:val>
                                        </p:tav>
                                        <p:tav tm="100000">
                                          <p:val>
                                            <p:strVal val="1+ppt_w/2"/>
                                          </p:val>
                                        </p:tav>
                                      </p:tavLst>
                                    </p:anim>
                                    <p:anim calcmode="lin" valueType="num">
                                      <p:cBhvr additive="base">
                                        <p:cTn id="169" dur="500"/>
                                        <p:tgtEl>
                                          <p:spTgt spid="3"/>
                                        </p:tgtEl>
                                        <p:attrNameLst>
                                          <p:attrName>ppt_y</p:attrName>
                                        </p:attrNameLst>
                                      </p:cBhvr>
                                      <p:tavLst>
                                        <p:tav tm="0">
                                          <p:val>
                                            <p:strVal val="ppt_y"/>
                                          </p:val>
                                        </p:tav>
                                        <p:tav tm="100000">
                                          <p:val>
                                            <p:strVal val="ppt_y"/>
                                          </p:val>
                                        </p:tav>
                                      </p:tavLst>
                                    </p:anim>
                                    <p:set>
                                      <p:cBhvr>
                                        <p:cTn id="170" dur="1" fill="hold">
                                          <p:stCondLst>
                                            <p:cond delay="499"/>
                                          </p:stCondLst>
                                        </p:cTn>
                                        <p:tgtEl>
                                          <p:spTgt spid="3"/>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3" presetClass="emph" presetSubtype="0" fill="hold" grpId="0" nodeType="clickEffect">
                                  <p:stCondLst>
                                    <p:cond delay="0"/>
                                  </p:stCondLst>
                                  <p:iterate type="lt">
                                    <p:tmPct val="0"/>
                                  </p:iterate>
                                  <p:childTnLst>
                                    <p:animClr clrSpc="hsl" dir="cw">
                                      <p:cBhvr override="childStyle">
                                        <p:cTn id="174" dur="500" fill="hold"/>
                                        <p:tgtEl>
                                          <p:spTgt spid="130"/>
                                        </p:tgtEl>
                                        <p:attrNameLst>
                                          <p:attrName>style.color</p:attrName>
                                        </p:attrNameLst>
                                      </p:cBhvr>
                                      <p:by>
                                        <p:hsl h="10842353" s="0" l="0"/>
                                      </p:by>
                                    </p:animClr>
                                    <p:animClr clrSpc="hsl" dir="cw">
                                      <p:cBhvr>
                                        <p:cTn id="175" dur="500" fill="hold"/>
                                        <p:tgtEl>
                                          <p:spTgt spid="130"/>
                                        </p:tgtEl>
                                        <p:attrNameLst>
                                          <p:attrName>fillcolor</p:attrName>
                                        </p:attrNameLst>
                                      </p:cBhvr>
                                      <p:by>
                                        <p:hsl h="10842353" s="0" l="0"/>
                                      </p:by>
                                    </p:animClr>
                                    <p:animClr clrSpc="hsl" dir="cw">
                                      <p:cBhvr>
                                        <p:cTn id="176" dur="500" fill="hold"/>
                                        <p:tgtEl>
                                          <p:spTgt spid="130"/>
                                        </p:tgtEl>
                                        <p:attrNameLst>
                                          <p:attrName>stroke.color</p:attrName>
                                        </p:attrNameLst>
                                      </p:cBhvr>
                                      <p:by>
                                        <p:hsl h="10842353" s="0" l="0"/>
                                      </p:by>
                                    </p:animClr>
                                    <p:set>
                                      <p:cBhvr>
                                        <p:cTn id="177" dur="500" fill="hold"/>
                                        <p:tgtEl>
                                          <p:spTgt spid="130"/>
                                        </p:tgtEl>
                                        <p:attrNameLst>
                                          <p:attrName>fill.type</p:attrName>
                                        </p:attrNameLst>
                                      </p:cBhvr>
                                      <p:to>
                                        <p:strVal val="solid"/>
                                      </p:to>
                                    </p:set>
                                  </p:childTnLst>
                                  <p:subTnLst>
                                    <p:audio>
                                      <p:cMediaNode>
                                        <p:cTn display="0" masterRel="sameClick">
                                          <p:stCondLst>
                                            <p:cond evt="begin" delay="0">
                                              <p:tn val="173"/>
                                            </p:cond>
                                          </p:stCondLst>
                                          <p:endCondLst>
                                            <p:cond evt="onStopAudio" delay="0">
                                              <p:tgtEl>
                                                <p:sldTgt/>
                                              </p:tgtEl>
                                            </p:cond>
                                          </p:endCondLst>
                                        </p:cTn>
                                        <p:tgtEl>
                                          <p:sndTgt r:embed="rId7" name="FELIZ2.WAV"/>
                                        </p:tgtEl>
                                      </p:cMediaNode>
                                    </p:audio>
                                  </p:subTnLst>
                                </p:cTn>
                              </p:par>
                              <p:par>
                                <p:cTn id="178" presetID="34" presetClass="emph" presetSubtype="0" fill="hold" grpId="1" nodeType="withEffect">
                                  <p:stCondLst>
                                    <p:cond delay="0"/>
                                  </p:stCondLst>
                                  <p:iterate type="lt">
                                    <p:tmPct val="10000"/>
                                  </p:iterate>
                                  <p:childTnLst>
                                    <p:animMotion origin="layout" path="M 0.0 0.0 L 0.0 -0.07213" pathEditMode="relative" ptsTypes="">
                                      <p:cBhvr>
                                        <p:cTn id="179" dur="250" accel="50000" decel="50000" autoRev="1" fill="hold">
                                          <p:stCondLst>
                                            <p:cond delay="0"/>
                                          </p:stCondLst>
                                        </p:cTn>
                                        <p:tgtEl>
                                          <p:spTgt spid="130"/>
                                        </p:tgtEl>
                                        <p:attrNameLst>
                                          <p:attrName>ppt_x</p:attrName>
                                          <p:attrName>ppt_y</p:attrName>
                                        </p:attrNameLst>
                                      </p:cBhvr>
                                    </p:animMotion>
                                    <p:animRot by="1500000">
                                      <p:cBhvr>
                                        <p:cTn id="180" dur="125" fill="hold">
                                          <p:stCondLst>
                                            <p:cond delay="0"/>
                                          </p:stCondLst>
                                        </p:cTn>
                                        <p:tgtEl>
                                          <p:spTgt spid="130"/>
                                        </p:tgtEl>
                                        <p:attrNameLst>
                                          <p:attrName>r</p:attrName>
                                        </p:attrNameLst>
                                      </p:cBhvr>
                                    </p:animRot>
                                    <p:animRot by="-1500000">
                                      <p:cBhvr>
                                        <p:cTn id="181" dur="125" fill="hold">
                                          <p:stCondLst>
                                            <p:cond delay="125"/>
                                          </p:stCondLst>
                                        </p:cTn>
                                        <p:tgtEl>
                                          <p:spTgt spid="130"/>
                                        </p:tgtEl>
                                        <p:attrNameLst>
                                          <p:attrName>r</p:attrName>
                                        </p:attrNameLst>
                                      </p:cBhvr>
                                    </p:animRot>
                                    <p:animRot by="-1500000">
                                      <p:cBhvr>
                                        <p:cTn id="182" dur="125" fill="hold">
                                          <p:stCondLst>
                                            <p:cond delay="250"/>
                                          </p:stCondLst>
                                        </p:cTn>
                                        <p:tgtEl>
                                          <p:spTgt spid="130"/>
                                        </p:tgtEl>
                                        <p:attrNameLst>
                                          <p:attrName>r</p:attrName>
                                        </p:attrNameLst>
                                      </p:cBhvr>
                                    </p:animRot>
                                    <p:animRot by="1500000">
                                      <p:cBhvr>
                                        <p:cTn id="183" dur="125" fill="hold">
                                          <p:stCondLst>
                                            <p:cond delay="375"/>
                                          </p:stCondLst>
                                        </p:cTn>
                                        <p:tgtEl>
                                          <p:spTgt spid="130"/>
                                        </p:tgtEl>
                                        <p:attrNameLst>
                                          <p:attrName>r</p:attrName>
                                        </p:attrNameLst>
                                      </p:cBhvr>
                                    </p:animRot>
                                  </p:childTnLst>
                                </p:cTn>
                              </p:par>
                              <p:par>
                                <p:cTn id="184" presetID="5" presetClass="entr" presetSubtype="10" fill="hold" nodeType="withEffect">
                                  <p:stCondLst>
                                    <p:cond delay="3000"/>
                                  </p:stCondLst>
                                  <p:childTnLst>
                                    <p:set>
                                      <p:cBhvr>
                                        <p:cTn id="185" dur="1" fill="hold">
                                          <p:stCondLst>
                                            <p:cond delay="0"/>
                                          </p:stCondLst>
                                        </p:cTn>
                                        <p:tgtEl>
                                          <p:spTgt spid="44"/>
                                        </p:tgtEl>
                                        <p:attrNameLst>
                                          <p:attrName>style.visibility</p:attrName>
                                        </p:attrNameLst>
                                      </p:cBhvr>
                                      <p:to>
                                        <p:strVal val="visible"/>
                                      </p:to>
                                    </p:set>
                                    <p:animEffect transition="in" filter="checkerboard(across)">
                                      <p:cBhvr>
                                        <p:cTn id="186" dur="500"/>
                                        <p:tgtEl>
                                          <p:spTgt spid="44"/>
                                        </p:tgtEl>
                                      </p:cBhvr>
                                    </p:animEffect>
                                  </p:childTnLst>
                                  <p:subTnLst>
                                    <p:audio>
                                      <p:cMediaNode>
                                        <p:cTn display="0" masterRel="sameClick">
                                          <p:stCondLst>
                                            <p:cond evt="begin" delay="0">
                                              <p:tn val="184"/>
                                            </p:cond>
                                          </p:stCondLst>
                                          <p:endCondLst>
                                            <p:cond evt="onStopAudio" delay="0">
                                              <p:tgtEl>
                                                <p:sldTgt/>
                                              </p:tgtEl>
                                            </p:cond>
                                          </p:endCondLst>
                                        </p:cTn>
                                        <p:tgtEl>
                                          <p:sndTgt r:embed="rId4" name="Chimes 3-CL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8" grpId="0" animBg="1"/>
      <p:bldP spid="119" grpId="0" animBg="1"/>
      <p:bldP spid="124" grpId="0" animBg="1"/>
      <p:bldP spid="128" grpId="0" animBg="1"/>
      <p:bldP spid="129" grpId="0" animBg="1"/>
      <p:bldP spid="130" grpId="0" animBg="1"/>
      <p:bldP spid="130" grpId="1" animBg="1"/>
      <p:bldP spid="135" grpId="0" animBg="1"/>
      <p:bldP spid="135" grpId="1" animBg="1"/>
      <p:bldP spid="136" grpId="0"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5" grpId="0" animBg="1"/>
      <p:bldP spid="15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AutoShape 51"/>
          <p:cNvSpPr>
            <a:spLocks noChangeArrowheads="1"/>
          </p:cNvSpPr>
          <p:nvPr/>
        </p:nvSpPr>
        <p:spPr bwMode="auto">
          <a:xfrm>
            <a:off x="2323787" y="1148660"/>
            <a:ext cx="8422720" cy="1244688"/>
          </a:xfrm>
          <a:prstGeom prst="roundRect">
            <a:avLst>
              <a:gd name="adj" fmla="val 16667"/>
            </a:avLst>
          </a:prstGeom>
          <a:solidFill>
            <a:srgbClr val="C00000"/>
          </a:solidFill>
          <a:ln w="9525">
            <a:solidFill>
              <a:srgbClr val="FF6600"/>
            </a:solidFill>
            <a:round/>
            <a:headEnd/>
            <a:tailEnd/>
          </a:ln>
        </p:spPr>
        <p:txBody>
          <a:bodyPr wrap="none" anchor="ctr"/>
          <a:lstStyle/>
          <a:p>
            <a:pPr algn="ctr" fontAlgn="base">
              <a:spcBef>
                <a:spcPct val="0"/>
              </a:spcBef>
              <a:spcAft>
                <a:spcPct val="0"/>
              </a:spcAft>
              <a:buClrTx/>
              <a:buFontTx/>
              <a:buNone/>
            </a:pPr>
            <a:r>
              <a:rPr lang="en-US" altLang="en-US" sz="3192" b="1" dirty="0">
                <a:solidFill>
                  <a:prstClr val="white"/>
                </a:solidFill>
                <a:latin typeface="Century Gothic" panose="020B0502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Từ</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a:solidFill>
                  <a:prstClr val="white"/>
                </a:solidFill>
                <a:latin typeface="Century Gothic" panose="020B0502020202020204" pitchFamily="34" charset="0"/>
              </a:rPr>
              <a:t>“</a:t>
            </a:r>
            <a:r>
              <a:rPr lang="en-US" altLang="en-US" sz="3733" b="1" dirty="0" err="1">
                <a:solidFill>
                  <a:prstClr val="white"/>
                </a:solidFill>
                <a:latin typeface="Century Gothic" panose="020B0502020202020204" pitchFamily="34" charset="0"/>
              </a:rPr>
              <a:t>kính</a:t>
            </a:r>
            <a:r>
              <a:rPr lang="en-US" altLang="en-US" sz="3733" b="1" dirty="0">
                <a:solidFill>
                  <a:prstClr val="white"/>
                </a:solidFill>
                <a:latin typeface="Century Gothic" panose="020B0502020202020204" pitchFamily="34" charset="0"/>
              </a:rPr>
              <a:t> </a:t>
            </a:r>
            <a:r>
              <a:rPr lang="en-US" altLang="en-US" sz="3733" b="1" dirty="0" err="1">
                <a:solidFill>
                  <a:prstClr val="white"/>
                </a:solidFill>
                <a:latin typeface="Century Gothic" panose="020B0502020202020204" pitchFamily="34" charset="0"/>
              </a:rPr>
              <a:t>râm</a:t>
            </a:r>
            <a:r>
              <a:rPr lang="en-US" altLang="en-US" sz="3733" b="1" dirty="0">
                <a:solidFill>
                  <a:prstClr val="white"/>
                </a:solidFill>
                <a:latin typeface="Century Gothic" panose="020B0502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có</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mấy</a:t>
            </a:r>
            <a:r>
              <a:rPr lang="en-US" altLang="en-US" sz="3733" b="1" dirty="0">
                <a:solidFill>
                  <a:prstClr val="white"/>
                </a:solidFill>
                <a:latin typeface="Arial" panose="020B0604020202020204" pitchFamily="34" charset="0"/>
                <a:cs typeface="Arial" panose="020B0604020202020204" pitchFamily="34" charset="0"/>
              </a:rPr>
              <a:t> </a:t>
            </a:r>
            <a:r>
              <a:rPr lang="en-US" altLang="en-US" sz="3733" b="1" dirty="0" err="1">
                <a:solidFill>
                  <a:prstClr val="white"/>
                </a:solidFill>
                <a:latin typeface="Arial" panose="020B0604020202020204" pitchFamily="34" charset="0"/>
                <a:cs typeface="Arial" panose="020B0604020202020204" pitchFamily="34" charset="0"/>
              </a:rPr>
              <a:t>tiếng</a:t>
            </a:r>
            <a:r>
              <a:rPr lang="en-US" altLang="en-US" sz="3733" b="1" dirty="0">
                <a:solidFill>
                  <a:prstClr val="white"/>
                </a:solidFill>
                <a:latin typeface="Arial" panose="020B0604020202020204" pitchFamily="34" charset="0"/>
                <a:cs typeface="Arial" panose="020B0604020202020204" pitchFamily="34" charset="0"/>
              </a:rPr>
              <a:t>?</a:t>
            </a:r>
            <a:endParaRPr lang="en-US" altLang="en-US" sz="3733" dirty="0">
              <a:solidFill>
                <a:prstClr val="black"/>
              </a:solidFill>
              <a:latin typeface="Arial" panose="020B0604020202020204" pitchFamily="34" charset="0"/>
              <a:cs typeface="Arial" panose="020B0604020202020204" pitchFamily="34" charset="0"/>
            </a:endParaRPr>
          </a:p>
        </p:txBody>
      </p:sp>
      <p:grpSp>
        <p:nvGrpSpPr>
          <p:cNvPr id="9219" name="Group 51"/>
          <p:cNvGrpSpPr>
            <a:grpSpLocks/>
          </p:cNvGrpSpPr>
          <p:nvPr/>
        </p:nvGrpSpPr>
        <p:grpSpPr bwMode="auto">
          <a:xfrm>
            <a:off x="291298" y="22736"/>
            <a:ext cx="425455" cy="6841035"/>
            <a:chOff x="202295" y="-322943"/>
            <a:chExt cx="319314" cy="7180943"/>
          </a:xfrm>
        </p:grpSpPr>
        <p:sp>
          <p:nvSpPr>
            <p:cNvPr id="54" name="Rectangle 5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buClrTx/>
                <a:buFontTx/>
                <a:buNone/>
                <a:defRPr/>
              </a:pPr>
              <a:endParaRPr lang="en-US" sz="1995">
                <a:solidFill>
                  <a:prstClr val="black"/>
                </a:solidFill>
                <a:latin typeface=".VnTime" pitchFamily="34" charset="0"/>
              </a:endParaRPr>
            </a:p>
          </p:txBody>
        </p:sp>
        <p:sp>
          <p:nvSpPr>
            <p:cNvPr id="9259"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56" name="Rectangle 5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buClrTx/>
                <a:buFontTx/>
                <a:buNone/>
                <a:defRPr/>
              </a:pPr>
              <a:endParaRPr lang="en-US" sz="1995">
                <a:solidFill>
                  <a:prstClr val="black"/>
                </a:solidFill>
                <a:effectLst>
                  <a:glow rad="101600">
                    <a:srgbClr val="0F6FC6">
                      <a:satMod val="175000"/>
                      <a:alpha val="40000"/>
                    </a:srgbClr>
                  </a:glow>
                </a:effectLst>
                <a:latin typeface=".VnTime" pitchFamily="34" charset="0"/>
              </a:endParaRPr>
            </a:p>
          </p:txBody>
        </p:sp>
      </p:grpSp>
      <p:sp>
        <p:nvSpPr>
          <p:cNvPr id="57" name="AutoShape 51"/>
          <p:cNvSpPr>
            <a:spLocks noChangeArrowheads="1"/>
          </p:cNvSpPr>
          <p:nvPr/>
        </p:nvSpPr>
        <p:spPr bwMode="auto">
          <a:xfrm>
            <a:off x="2349059" y="2681554"/>
            <a:ext cx="7184271" cy="74744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buClrTx/>
              <a:buFontTx/>
              <a:buNone/>
            </a:pPr>
            <a:r>
              <a:rPr lang="en-US" altLang="en-US" sz="3192" b="1" dirty="0">
                <a:solidFill>
                  <a:prstClr val="white"/>
                </a:solidFill>
                <a:latin typeface="Times New Roman" pitchFamily="18" charset="0"/>
              </a:rPr>
              <a:t>   1</a:t>
            </a:r>
            <a:endParaRPr lang="en-US" altLang="en-US" sz="3192" dirty="0">
              <a:solidFill>
                <a:prstClr val="white"/>
              </a:solidFill>
              <a:latin typeface="Times New Roman" pitchFamily="18" charset="0"/>
            </a:endParaRPr>
          </a:p>
        </p:txBody>
      </p:sp>
      <p:pic>
        <p:nvPicPr>
          <p:cNvPr id="58"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282" y="2939682"/>
            <a:ext cx="787721"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56771" y="2717981"/>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59">
            <a:hlinkHover r:id="" action="ppaction://noaction" highlightClick="1">
              <a:snd r:embed="rId11" name="cached_combo42.wav"/>
            </a:hlinkHover>
          </p:cNvPr>
          <p:cNvSpPr>
            <a:spLocks noChangeArrowheads="1"/>
          </p:cNvSpPr>
          <p:nvPr/>
        </p:nvSpPr>
        <p:spPr bwMode="auto">
          <a:xfrm>
            <a:off x="857865" y="2790825"/>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61" name="WordArt 226"/>
          <p:cNvSpPr>
            <a:spLocks noChangeArrowheads="1" noChangeShapeType="1" noTextEdit="1"/>
          </p:cNvSpPr>
          <p:nvPr/>
        </p:nvSpPr>
        <p:spPr bwMode="auto">
          <a:xfrm>
            <a:off x="1131676" y="2903255"/>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a:ln w="9525">
                  <a:solidFill>
                    <a:srgbClr val="FFFF00"/>
                  </a:solidFill>
                  <a:round/>
                  <a:headEnd/>
                  <a:tailEnd/>
                </a:ln>
                <a:solidFill>
                  <a:srgbClr val="FFFF00"/>
                </a:solidFill>
                <a:latin typeface=".VnTimeH"/>
              </a:rPr>
              <a:t>A</a:t>
            </a:r>
          </a:p>
        </p:txBody>
      </p:sp>
      <p:sp>
        <p:nvSpPr>
          <p:cNvPr id="62" name="AutoShape 51"/>
          <p:cNvSpPr>
            <a:spLocks noChangeArrowheads="1"/>
          </p:cNvSpPr>
          <p:nvPr/>
        </p:nvSpPr>
        <p:spPr bwMode="auto">
          <a:xfrm>
            <a:off x="2323788" y="3669703"/>
            <a:ext cx="7209545" cy="74744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buClrTx/>
              <a:buFontTx/>
              <a:buNone/>
            </a:pPr>
            <a:r>
              <a:rPr lang="en-US" altLang="en-US" sz="3991" b="1">
                <a:solidFill>
                  <a:prstClr val="white"/>
                </a:solidFill>
                <a:latin typeface="VNI-Times" pitchFamily="2" charset="0"/>
              </a:rPr>
              <a:t>  </a:t>
            </a:r>
            <a:r>
              <a:rPr lang="en-US" altLang="en-US" sz="3192" b="1">
                <a:solidFill>
                  <a:prstClr val="white"/>
                </a:solidFill>
                <a:latin typeface="Times New Roman" pitchFamily="18" charset="0"/>
              </a:rPr>
              <a:t>2</a:t>
            </a:r>
          </a:p>
        </p:txBody>
      </p:sp>
      <p:pic>
        <p:nvPicPr>
          <p:cNvPr id="63"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009" y="3927832"/>
            <a:ext cx="787721"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1496" y="3706128"/>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59">
            <a:hlinkHover r:id="" action="ppaction://noaction" highlightClick="1">
              <a:snd r:embed="rId11" name="cached_combo42.wav"/>
            </a:hlinkHover>
          </p:cNvPr>
          <p:cNvSpPr>
            <a:spLocks noChangeArrowheads="1"/>
          </p:cNvSpPr>
          <p:nvPr/>
        </p:nvSpPr>
        <p:spPr bwMode="auto">
          <a:xfrm>
            <a:off x="832591" y="3778975"/>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66" name="WordArt 226"/>
          <p:cNvSpPr>
            <a:spLocks noChangeArrowheads="1" noChangeShapeType="1" noTextEdit="1"/>
          </p:cNvSpPr>
          <p:nvPr/>
        </p:nvSpPr>
        <p:spPr bwMode="auto">
          <a:xfrm>
            <a:off x="1106400" y="3891403"/>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dirty="0">
                <a:ln w="9525">
                  <a:solidFill>
                    <a:srgbClr val="FFFF00"/>
                  </a:solidFill>
                  <a:round/>
                  <a:headEnd/>
                  <a:tailEnd/>
                </a:ln>
                <a:solidFill>
                  <a:srgbClr val="FFFF00"/>
                </a:solidFill>
                <a:latin typeface=".VnTimeH"/>
              </a:rPr>
              <a:t>B</a:t>
            </a:r>
          </a:p>
        </p:txBody>
      </p:sp>
      <p:sp>
        <p:nvSpPr>
          <p:cNvPr id="67" name="AutoShape 51"/>
          <p:cNvSpPr>
            <a:spLocks noChangeArrowheads="1"/>
          </p:cNvSpPr>
          <p:nvPr/>
        </p:nvSpPr>
        <p:spPr bwMode="auto">
          <a:xfrm>
            <a:off x="2323788" y="4657853"/>
            <a:ext cx="7209545" cy="74744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buClrTx/>
              <a:buFontTx/>
              <a:buNone/>
            </a:pPr>
            <a:r>
              <a:rPr lang="en-US" altLang="en-US" sz="3991" b="1">
                <a:solidFill>
                  <a:prstClr val="white"/>
                </a:solidFill>
                <a:latin typeface="VNI-Times" pitchFamily="2" charset="0"/>
              </a:rPr>
              <a:t>  </a:t>
            </a:r>
            <a:r>
              <a:rPr lang="en-US" altLang="en-US" sz="3192" b="1">
                <a:solidFill>
                  <a:prstClr val="white"/>
                </a:solidFill>
                <a:latin typeface="Times New Roman" pitchFamily="18" charset="0"/>
              </a:rPr>
              <a:t>3</a:t>
            </a:r>
            <a:endParaRPr lang="en-US" altLang="en-US" sz="3991" b="1">
              <a:solidFill>
                <a:prstClr val="white"/>
              </a:solidFill>
              <a:latin typeface="VNI-Times" pitchFamily="2" charset="0"/>
            </a:endParaRPr>
          </a:p>
        </p:txBody>
      </p:sp>
      <p:pic>
        <p:nvPicPr>
          <p:cNvPr id="68"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009" y="4915981"/>
            <a:ext cx="787721" cy="34996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1496" y="4694279"/>
            <a:ext cx="1990365" cy="7997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Oval 59">
            <a:hlinkHover r:id="" action="ppaction://noaction" highlightClick="1">
              <a:snd r:embed="rId11" name="cached_combo42.wav"/>
            </a:hlinkHover>
          </p:cNvPr>
          <p:cNvSpPr>
            <a:spLocks noChangeArrowheads="1"/>
          </p:cNvSpPr>
          <p:nvPr/>
        </p:nvSpPr>
        <p:spPr bwMode="auto">
          <a:xfrm>
            <a:off x="832591" y="4767125"/>
            <a:ext cx="1084696" cy="61125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buClrTx/>
              <a:buFontTx/>
              <a:buNone/>
            </a:pPr>
            <a:endParaRPr lang="en-US" altLang="en-US" sz="1995">
              <a:solidFill>
                <a:prstClr val="black"/>
              </a:solidFill>
              <a:latin typeface=".VnTime" pitchFamily="34" charset="0"/>
            </a:endParaRPr>
          </a:p>
        </p:txBody>
      </p:sp>
      <p:sp>
        <p:nvSpPr>
          <p:cNvPr id="71" name="WordArt 226"/>
          <p:cNvSpPr>
            <a:spLocks noChangeArrowheads="1" noChangeShapeType="1" noTextEdit="1"/>
          </p:cNvSpPr>
          <p:nvPr/>
        </p:nvSpPr>
        <p:spPr bwMode="auto">
          <a:xfrm>
            <a:off x="1106400" y="4879552"/>
            <a:ext cx="610800" cy="386392"/>
          </a:xfrm>
          <a:prstGeom prst="rect">
            <a:avLst/>
          </a:prstGeom>
        </p:spPr>
        <p:txBody>
          <a:bodyPr wrap="none" fromWordArt="1">
            <a:prstTxWarp prst="textInflate">
              <a:avLst>
                <a:gd name="adj" fmla="val 13634"/>
              </a:avLst>
            </a:prstTxWarp>
          </a:bodyPr>
          <a:lstStyle/>
          <a:p>
            <a:pPr algn="ctr" eaLnBrk="0" fontAlgn="base" hangingPunct="0">
              <a:spcBef>
                <a:spcPct val="0"/>
              </a:spcBef>
              <a:spcAft>
                <a:spcPct val="0"/>
              </a:spcAft>
              <a:buClrTx/>
              <a:buFontTx/>
              <a:buNone/>
            </a:pPr>
            <a:r>
              <a:rPr lang="en-US" sz="3591" kern="10" dirty="0">
                <a:ln w="9525">
                  <a:solidFill>
                    <a:srgbClr val="FFFF00"/>
                  </a:solidFill>
                  <a:round/>
                  <a:headEnd/>
                  <a:tailEnd/>
                </a:ln>
                <a:solidFill>
                  <a:srgbClr val="FFFF00"/>
                </a:solidFill>
                <a:latin typeface=".VnTimeH"/>
              </a:rPr>
              <a:t>c</a:t>
            </a:r>
          </a:p>
        </p:txBody>
      </p:sp>
      <p:sp>
        <p:nvSpPr>
          <p:cNvPr id="77" name="AutoShape 27"/>
          <p:cNvSpPr>
            <a:spLocks noChangeArrowheads="1"/>
          </p:cNvSpPr>
          <p:nvPr/>
        </p:nvSpPr>
        <p:spPr bwMode="auto">
          <a:xfrm>
            <a:off x="752556" y="1037805"/>
            <a:ext cx="2047233" cy="135553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fontAlgn="base">
              <a:spcBef>
                <a:spcPct val="0"/>
              </a:spcBef>
              <a:spcAft>
                <a:spcPct val="0"/>
              </a:spcAft>
              <a:buClrTx/>
              <a:buFontTx/>
              <a:buNone/>
            </a:pPr>
            <a:endParaRPr lang="en-US" altLang="en-US" sz="1795">
              <a:solidFill>
                <a:prstClr val="black"/>
              </a:solidFill>
            </a:endParaRPr>
          </a:p>
        </p:txBody>
      </p:sp>
      <p:sp>
        <p:nvSpPr>
          <p:cNvPr id="78" name="WordArt 28"/>
          <p:cNvSpPr>
            <a:spLocks noChangeArrowheads="1" noChangeShapeType="1" noTextEdit="1"/>
          </p:cNvSpPr>
          <p:nvPr/>
        </p:nvSpPr>
        <p:spPr bwMode="auto">
          <a:xfrm>
            <a:off x="1306489" y="1405195"/>
            <a:ext cx="909881" cy="60809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3591" b="1" kern="1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3</a:t>
            </a:r>
            <a:endParaRPr lang="en-US" sz="3591"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endParaRPr>
          </a:p>
        </p:txBody>
      </p:sp>
      <p:pic>
        <p:nvPicPr>
          <p:cNvPr id="9238"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3810" y="762270"/>
            <a:ext cx="12131751" cy="9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9" name="WordArt 30"/>
          <p:cNvSpPr>
            <a:spLocks noChangeArrowheads="1" noChangeShapeType="1" noTextEdit="1"/>
          </p:cNvSpPr>
          <p:nvPr/>
        </p:nvSpPr>
        <p:spPr bwMode="auto">
          <a:xfrm>
            <a:off x="2203734" y="35405"/>
            <a:ext cx="7925657" cy="76011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59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59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endParaRPr lang="en-US" sz="359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9240" name="Picture 31" descr="people008"/>
          <p:cNvPicPr>
            <a:picLocks noChangeAspect="1" noChangeArrowheads="1" noCrop="1"/>
          </p:cNvPicPr>
          <p:nvPr/>
        </p:nvPicPr>
        <p:blipFill>
          <a:blip r:embed="rId13">
            <a:lum contrast="12000"/>
            <a:extLst>
              <a:ext uri="{28A0092B-C50C-407E-A947-70E740481C1C}">
                <a14:useLocalDpi xmlns:a14="http://schemas.microsoft.com/office/drawing/2010/main" val="0"/>
              </a:ext>
            </a:extLst>
          </a:blip>
          <a:srcRect/>
          <a:stretch>
            <a:fillRect/>
          </a:stretch>
        </p:blipFill>
        <p:spPr bwMode="auto">
          <a:xfrm>
            <a:off x="10872878" y="5709346"/>
            <a:ext cx="1288999" cy="114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32" descr="Bellcoll">
            <a:hlinkClick r:id="" action="ppaction://hlinkshowjump?jump=firstslide"/>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9382" y="-176793"/>
            <a:ext cx="2192563" cy="16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WordArt 34"/>
          <p:cNvSpPr>
            <a:spLocks noChangeArrowheads="1" noChangeShapeType="1" noTextEdit="1"/>
          </p:cNvSpPr>
          <p:nvPr/>
        </p:nvSpPr>
        <p:spPr bwMode="auto">
          <a:xfrm>
            <a:off x="10255761" y="4270436"/>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5" name="WordArt 35"/>
          <p:cNvSpPr>
            <a:spLocks noChangeArrowheads="1" noChangeShapeType="1" noTextEdit="1"/>
          </p:cNvSpPr>
          <p:nvPr/>
        </p:nvSpPr>
        <p:spPr bwMode="auto">
          <a:xfrm>
            <a:off x="10354750" y="4285969"/>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6" name="WordArt 36"/>
          <p:cNvSpPr>
            <a:spLocks noChangeArrowheads="1" noChangeShapeType="1" noTextEdit="1"/>
          </p:cNvSpPr>
          <p:nvPr/>
        </p:nvSpPr>
        <p:spPr bwMode="auto">
          <a:xfrm>
            <a:off x="10371601" y="4285969"/>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7" name="WordArt 37"/>
          <p:cNvSpPr>
            <a:spLocks noChangeArrowheads="1" noChangeShapeType="1" noTextEdit="1"/>
          </p:cNvSpPr>
          <p:nvPr/>
        </p:nvSpPr>
        <p:spPr bwMode="auto">
          <a:xfrm>
            <a:off x="10337899" y="4331636"/>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8" name="WordArt 38"/>
          <p:cNvSpPr>
            <a:spLocks noChangeArrowheads="1" noChangeShapeType="1" noTextEdit="1"/>
          </p:cNvSpPr>
          <p:nvPr/>
        </p:nvSpPr>
        <p:spPr bwMode="auto">
          <a:xfrm>
            <a:off x="10388452" y="4352750"/>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9" name="WordArt 39"/>
          <p:cNvSpPr>
            <a:spLocks noChangeArrowheads="1" noChangeShapeType="1" noTextEdit="1"/>
          </p:cNvSpPr>
          <p:nvPr/>
        </p:nvSpPr>
        <p:spPr bwMode="auto">
          <a:xfrm>
            <a:off x="10289463" y="4308803"/>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90" name="WordArt 40"/>
          <p:cNvSpPr>
            <a:spLocks noChangeArrowheads="1" noChangeShapeType="1" noTextEdit="1"/>
          </p:cNvSpPr>
          <p:nvPr/>
        </p:nvSpPr>
        <p:spPr bwMode="auto">
          <a:xfrm>
            <a:off x="10281037" y="4365388"/>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91" name="WordArt 41"/>
          <p:cNvSpPr>
            <a:spLocks noChangeArrowheads="1" noChangeShapeType="1" noTextEdit="1"/>
          </p:cNvSpPr>
          <p:nvPr/>
        </p:nvSpPr>
        <p:spPr bwMode="auto">
          <a:xfrm>
            <a:off x="10337931" y="4307083"/>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92" name="WordArt 42"/>
          <p:cNvSpPr>
            <a:spLocks noChangeArrowheads="1" noChangeShapeType="1" noTextEdit="1"/>
          </p:cNvSpPr>
          <p:nvPr/>
        </p:nvSpPr>
        <p:spPr bwMode="auto">
          <a:xfrm>
            <a:off x="10346324" y="4363668"/>
            <a:ext cx="884607"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93" name="WordArt 43"/>
          <p:cNvSpPr>
            <a:spLocks noChangeArrowheads="1" noChangeShapeType="1" noTextEdit="1"/>
          </p:cNvSpPr>
          <p:nvPr/>
        </p:nvSpPr>
        <p:spPr bwMode="auto">
          <a:xfrm>
            <a:off x="10258257" y="4343730"/>
            <a:ext cx="997919" cy="74111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3" name="Group 49"/>
          <p:cNvGrpSpPr>
            <a:grpSpLocks/>
          </p:cNvGrpSpPr>
          <p:nvPr/>
        </p:nvGrpSpPr>
        <p:grpSpPr bwMode="auto">
          <a:xfrm>
            <a:off x="9771051" y="2560671"/>
            <a:ext cx="2325252" cy="1176595"/>
            <a:chOff x="4320" y="2928"/>
            <a:chExt cx="1104" cy="1104"/>
          </a:xfrm>
        </p:grpSpPr>
        <p:sp>
          <p:nvSpPr>
            <p:cNvPr id="9256"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buClrTx/>
                <a:buFontTx/>
                <a:buNone/>
              </a:pPr>
              <a:endParaRPr lang="en-US" altLang="en-US" sz="5985" b="1">
                <a:solidFill>
                  <a:srgbClr val="FF0066"/>
                </a:solidFill>
                <a:latin typeface=".VnHelvetInsH" pitchFamily="34" charset="0"/>
              </a:endParaRPr>
            </a:p>
          </p:txBody>
        </p:sp>
        <p:sp>
          <p:nvSpPr>
            <p:cNvPr id="9257"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3591" kern="10" dirty="0" err="1">
                  <a:ln w="9525">
                    <a:solidFill>
                      <a:srgbClr val="000000"/>
                    </a:solidFill>
                    <a:round/>
                    <a:headEnd/>
                    <a:tailEnd/>
                  </a:ln>
                  <a:latin typeface="Times New Roman"/>
                  <a:cs typeface="Times New Roman"/>
                </a:rPr>
                <a:t>Hết</a:t>
              </a:r>
              <a:r>
                <a:rPr lang="en-US" sz="3591" kern="10" dirty="0">
                  <a:ln w="9525">
                    <a:solidFill>
                      <a:srgbClr val="000000"/>
                    </a:solidFill>
                    <a:round/>
                    <a:headEnd/>
                    <a:tailEnd/>
                  </a:ln>
                  <a:latin typeface="Times New Roman"/>
                  <a:cs typeface="Times New Roman"/>
                </a:rPr>
                <a:t> </a:t>
              </a:r>
              <a:r>
                <a:rPr lang="en-US" sz="3591" kern="10" dirty="0" err="1">
                  <a:ln w="9525">
                    <a:solidFill>
                      <a:srgbClr val="000000"/>
                    </a:solidFill>
                    <a:round/>
                    <a:headEnd/>
                    <a:tailEnd/>
                  </a:ln>
                  <a:latin typeface="Times New Roman"/>
                  <a:cs typeface="Times New Roman"/>
                </a:rPr>
                <a:t>giờ</a:t>
              </a:r>
              <a:endParaRPr lang="en-US" sz="3591" kern="10" dirty="0">
                <a:ln w="9525">
                  <a:solidFill>
                    <a:srgbClr val="000000"/>
                  </a:solidFill>
                  <a:round/>
                  <a:headEnd/>
                  <a:tailEnd/>
                </a:ln>
                <a:latin typeface="Times New Roman"/>
                <a:cs typeface="Times New Roman"/>
              </a:endParaRPr>
            </a:p>
          </p:txBody>
        </p:sp>
      </p:grpSp>
      <p:pic>
        <p:nvPicPr>
          <p:cNvPr id="9254" name="Picture 68" descr="avatar320552_1043153"/>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316840" y="8483"/>
            <a:ext cx="1845037" cy="114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5" name="Picture 69" descr="Tàng-Tàng"/>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926743" y="6184418"/>
            <a:ext cx="1870311" cy="6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08032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animEffect transition="in" filter="fade">
                                      <p:cBhvr>
                                        <p:cTn id="9" dur="500"/>
                                        <p:tgtEl>
                                          <p:spTgt spid="7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p:cTn id="12" dur="500" fill="hold"/>
                                        <p:tgtEl>
                                          <p:spTgt spid="78"/>
                                        </p:tgtEl>
                                        <p:attrNameLst>
                                          <p:attrName>ppt_w</p:attrName>
                                        </p:attrNameLst>
                                      </p:cBhvr>
                                      <p:tavLst>
                                        <p:tav tm="0">
                                          <p:val>
                                            <p:fltVal val="0"/>
                                          </p:val>
                                        </p:tav>
                                        <p:tav tm="100000">
                                          <p:val>
                                            <p:strVal val="#ppt_w"/>
                                          </p:val>
                                        </p:tav>
                                      </p:tavLst>
                                    </p:anim>
                                    <p:anim calcmode="lin" valueType="num">
                                      <p:cBhvr>
                                        <p:cTn id="13" dur="500" fill="hold"/>
                                        <p:tgtEl>
                                          <p:spTgt spid="78"/>
                                        </p:tgtEl>
                                        <p:attrNameLst>
                                          <p:attrName>ppt_h</p:attrName>
                                        </p:attrNameLst>
                                      </p:cBhvr>
                                      <p:tavLst>
                                        <p:tav tm="0">
                                          <p:val>
                                            <p:fltVal val="0"/>
                                          </p:val>
                                        </p:tav>
                                        <p:tav tm="100000">
                                          <p:val>
                                            <p:strVal val="#ppt_h"/>
                                          </p:val>
                                        </p:tav>
                                      </p:tavLst>
                                    </p:anim>
                                    <p:animEffect transition="in" filter="fade">
                                      <p:cBhvr>
                                        <p:cTn id="14" dur="500"/>
                                        <p:tgtEl>
                                          <p:spTgt spid="7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1000" fill="hold"/>
                                        <p:tgtEl>
                                          <p:spTgt spid="52"/>
                                        </p:tgtEl>
                                        <p:attrNameLst>
                                          <p:attrName>ppt_x</p:attrName>
                                        </p:attrNameLst>
                                      </p:cBhvr>
                                      <p:tavLst>
                                        <p:tav tm="0">
                                          <p:val>
                                            <p:strVal val="0-#ppt_w/2"/>
                                          </p:val>
                                        </p:tav>
                                        <p:tav tm="100000">
                                          <p:val>
                                            <p:strVal val="#ppt_x"/>
                                          </p:val>
                                        </p:tav>
                                      </p:tavLst>
                                    </p:anim>
                                    <p:anim calcmode="lin" valueType="num">
                                      <p:cBhvr additive="base">
                                        <p:cTn id="20" dur="1000" fill="hold"/>
                                        <p:tgtEl>
                                          <p:spTgt spid="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58"/>
                                        </p:tgtEl>
                                        <p:attrNameLst>
                                          <p:attrName>style.visibility</p:attrName>
                                        </p:attrNameLst>
                                      </p:cBhvr>
                                      <p:to>
                                        <p:strVal val="visible"/>
                                      </p:to>
                                    </p:set>
                                    <p:animEffect transition="in" filter="checkerboard(across)">
                                      <p:cBhvr>
                                        <p:cTn id="23" dur="500"/>
                                        <p:tgtEl>
                                          <p:spTgt spid="58"/>
                                        </p:tgtEl>
                                      </p:cBhvr>
                                    </p:animEffect>
                                  </p:childTnLst>
                                </p:cTn>
                              </p:par>
                              <p:par>
                                <p:cTn id="24" presetID="5" presetClass="entr" presetSubtype="10" fill="hold" nodeType="withEffect">
                                  <p:stCondLst>
                                    <p:cond delay="2000"/>
                                  </p:stCondLst>
                                  <p:childTnLst>
                                    <p:set>
                                      <p:cBhvr>
                                        <p:cTn id="25" dur="1" fill="hold">
                                          <p:stCondLst>
                                            <p:cond delay="0"/>
                                          </p:stCondLst>
                                        </p:cTn>
                                        <p:tgtEl>
                                          <p:spTgt spid="59"/>
                                        </p:tgtEl>
                                        <p:attrNameLst>
                                          <p:attrName>style.visibility</p:attrName>
                                        </p:attrNameLst>
                                      </p:cBhvr>
                                      <p:to>
                                        <p:strVal val="visible"/>
                                      </p:to>
                                    </p:set>
                                    <p:animEffect transition="in" filter="checkerboard(across)">
                                      <p:cBhvr>
                                        <p:cTn id="26" dur="500"/>
                                        <p:tgtEl>
                                          <p:spTgt spid="59"/>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60"/>
                                        </p:tgtEl>
                                        <p:attrNameLst>
                                          <p:attrName>style.visibility</p:attrName>
                                        </p:attrNameLst>
                                      </p:cBhvr>
                                      <p:to>
                                        <p:strVal val="visible"/>
                                      </p:to>
                                    </p:set>
                                    <p:animEffect transition="in" filter="checkerboard(across)">
                                      <p:cBhvr>
                                        <p:cTn id="29" dur="500"/>
                                        <p:tgtEl>
                                          <p:spTgt spid="60"/>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61"/>
                                        </p:tgtEl>
                                        <p:attrNameLst>
                                          <p:attrName>style.visibility</p:attrName>
                                        </p:attrNameLst>
                                      </p:cBhvr>
                                      <p:to>
                                        <p:strVal val="visible"/>
                                      </p:to>
                                    </p:set>
                                    <p:animEffect transition="in" filter="checkerboard(across)">
                                      <p:cBhvr>
                                        <p:cTn id="32" dur="500"/>
                                        <p:tgtEl>
                                          <p:spTgt spid="6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par>
                                <p:cTn id="36" presetID="5" presetClass="entr" presetSubtype="10" fill="hold" nodeType="withEffect">
                                  <p:stCondLst>
                                    <p:cond delay="3000"/>
                                  </p:stCondLst>
                                  <p:childTnLst>
                                    <p:set>
                                      <p:cBhvr>
                                        <p:cTn id="37" dur="1" fill="hold">
                                          <p:stCondLst>
                                            <p:cond delay="0"/>
                                          </p:stCondLst>
                                        </p:cTn>
                                        <p:tgtEl>
                                          <p:spTgt spid="63"/>
                                        </p:tgtEl>
                                        <p:attrNameLst>
                                          <p:attrName>style.visibility</p:attrName>
                                        </p:attrNameLst>
                                      </p:cBhvr>
                                      <p:to>
                                        <p:strVal val="visible"/>
                                      </p:to>
                                    </p:set>
                                    <p:animEffect transition="in" filter="checkerboard(across)">
                                      <p:cBhvr>
                                        <p:cTn id="38" dur="500"/>
                                        <p:tgtEl>
                                          <p:spTgt spid="63"/>
                                        </p:tgtEl>
                                      </p:cBhvr>
                                    </p:animEffect>
                                  </p:childTnLst>
                                </p:cTn>
                              </p:par>
                              <p:par>
                                <p:cTn id="39" presetID="5" presetClass="entr" presetSubtype="10" fill="hold" nodeType="withEffect">
                                  <p:stCondLst>
                                    <p:cond delay="3000"/>
                                  </p:stCondLst>
                                  <p:childTnLst>
                                    <p:set>
                                      <p:cBhvr>
                                        <p:cTn id="40" dur="1" fill="hold">
                                          <p:stCondLst>
                                            <p:cond delay="0"/>
                                          </p:stCondLst>
                                        </p:cTn>
                                        <p:tgtEl>
                                          <p:spTgt spid="64"/>
                                        </p:tgtEl>
                                        <p:attrNameLst>
                                          <p:attrName>style.visibility</p:attrName>
                                        </p:attrNameLst>
                                      </p:cBhvr>
                                      <p:to>
                                        <p:strVal val="visible"/>
                                      </p:to>
                                    </p:set>
                                    <p:animEffect transition="in" filter="checkerboard(across)">
                                      <p:cBhvr>
                                        <p:cTn id="41" dur="500"/>
                                        <p:tgtEl>
                                          <p:spTgt spid="6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65"/>
                                        </p:tgtEl>
                                        <p:attrNameLst>
                                          <p:attrName>style.visibility</p:attrName>
                                        </p:attrNameLst>
                                      </p:cBhvr>
                                      <p:to>
                                        <p:strVal val="visible"/>
                                      </p:to>
                                    </p:set>
                                    <p:animEffect transition="in" filter="checkerboard(across)">
                                      <p:cBhvr>
                                        <p:cTn id="44" dur="500"/>
                                        <p:tgtEl>
                                          <p:spTgt spid="65"/>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66"/>
                                        </p:tgtEl>
                                        <p:attrNameLst>
                                          <p:attrName>style.visibility</p:attrName>
                                        </p:attrNameLst>
                                      </p:cBhvr>
                                      <p:to>
                                        <p:strVal val="visible"/>
                                      </p:to>
                                    </p:set>
                                    <p:animEffect transition="in" filter="checkerboard(across)">
                                      <p:cBhvr>
                                        <p:cTn id="47" dur="500"/>
                                        <p:tgtEl>
                                          <p:spTgt spid="6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62"/>
                                        </p:tgtEl>
                                        <p:attrNameLst>
                                          <p:attrName>style.visibility</p:attrName>
                                        </p:attrNameLst>
                                      </p:cBhvr>
                                      <p:to>
                                        <p:strVal val="visible"/>
                                      </p:to>
                                    </p:set>
                                    <p:animEffect transition="in" filter="wipe(left)">
                                      <p:cBhvr>
                                        <p:cTn id="50" dur="500"/>
                                        <p:tgtEl>
                                          <p:spTgt spid="62"/>
                                        </p:tgtEl>
                                      </p:cBhvr>
                                    </p:animEffect>
                                  </p:childTnLst>
                                </p:cTn>
                              </p:par>
                              <p:par>
                                <p:cTn id="51" presetID="5" presetClass="entr" presetSubtype="10" fill="hold" nodeType="withEffect">
                                  <p:stCondLst>
                                    <p:cond delay="4000"/>
                                  </p:stCondLst>
                                  <p:childTnLst>
                                    <p:set>
                                      <p:cBhvr>
                                        <p:cTn id="52" dur="1" fill="hold">
                                          <p:stCondLst>
                                            <p:cond delay="0"/>
                                          </p:stCondLst>
                                        </p:cTn>
                                        <p:tgtEl>
                                          <p:spTgt spid="68"/>
                                        </p:tgtEl>
                                        <p:attrNameLst>
                                          <p:attrName>style.visibility</p:attrName>
                                        </p:attrNameLst>
                                      </p:cBhvr>
                                      <p:to>
                                        <p:strVal val="visible"/>
                                      </p:to>
                                    </p:set>
                                    <p:animEffect transition="in" filter="checkerboard(across)">
                                      <p:cBhvr>
                                        <p:cTn id="53" dur="500"/>
                                        <p:tgtEl>
                                          <p:spTgt spid="68"/>
                                        </p:tgtEl>
                                      </p:cBhvr>
                                    </p:animEffect>
                                  </p:childTnLst>
                                </p:cTn>
                              </p:par>
                              <p:par>
                                <p:cTn id="54" presetID="5" presetClass="entr" presetSubtype="10" fill="hold" nodeType="withEffect">
                                  <p:stCondLst>
                                    <p:cond delay="4000"/>
                                  </p:stCondLst>
                                  <p:childTnLst>
                                    <p:set>
                                      <p:cBhvr>
                                        <p:cTn id="55" dur="1" fill="hold">
                                          <p:stCondLst>
                                            <p:cond delay="0"/>
                                          </p:stCondLst>
                                        </p:cTn>
                                        <p:tgtEl>
                                          <p:spTgt spid="69"/>
                                        </p:tgtEl>
                                        <p:attrNameLst>
                                          <p:attrName>style.visibility</p:attrName>
                                        </p:attrNameLst>
                                      </p:cBhvr>
                                      <p:to>
                                        <p:strVal val="visible"/>
                                      </p:to>
                                    </p:set>
                                    <p:animEffect transition="in" filter="checkerboard(across)">
                                      <p:cBhvr>
                                        <p:cTn id="56" dur="500"/>
                                        <p:tgtEl>
                                          <p:spTgt spid="69"/>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70"/>
                                        </p:tgtEl>
                                        <p:attrNameLst>
                                          <p:attrName>style.visibility</p:attrName>
                                        </p:attrNameLst>
                                      </p:cBhvr>
                                      <p:to>
                                        <p:strVal val="visible"/>
                                      </p:to>
                                    </p:set>
                                    <p:animEffect transition="in" filter="checkerboard(across)">
                                      <p:cBhvr>
                                        <p:cTn id="59" dur="500"/>
                                        <p:tgtEl>
                                          <p:spTgt spid="70"/>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71"/>
                                        </p:tgtEl>
                                        <p:attrNameLst>
                                          <p:attrName>style.visibility</p:attrName>
                                        </p:attrNameLst>
                                      </p:cBhvr>
                                      <p:to>
                                        <p:strVal val="visible"/>
                                      </p:to>
                                    </p:set>
                                    <p:animEffect transition="in" filter="checkerboard(across)">
                                      <p:cBhvr>
                                        <p:cTn id="62" dur="500"/>
                                        <p:tgtEl>
                                          <p:spTgt spid="71"/>
                                        </p:tgtEl>
                                      </p:cBhvr>
                                    </p:animEffect>
                                  </p:childTnLst>
                                </p:cTn>
                              </p:par>
                              <p:par>
                                <p:cTn id="63" presetID="22" presetClass="entr" presetSubtype="8" fill="hold" nodeType="withEffect">
                                  <p:stCondLst>
                                    <p:cond delay="4000"/>
                                  </p:stCondLst>
                                  <p:childTnLst>
                                    <p:set>
                                      <p:cBhvr>
                                        <p:cTn id="64" dur="1" fill="hold">
                                          <p:stCondLst>
                                            <p:cond delay="0"/>
                                          </p:stCondLst>
                                        </p:cTn>
                                        <p:tgtEl>
                                          <p:spTgt spid="67"/>
                                        </p:tgtEl>
                                        <p:attrNameLst>
                                          <p:attrName>style.visibility</p:attrName>
                                        </p:attrNameLst>
                                      </p:cBhvr>
                                      <p:to>
                                        <p:strVal val="visible"/>
                                      </p:to>
                                    </p:set>
                                    <p:animEffect transition="in" filter="wipe(left)">
                                      <p:cBhvr>
                                        <p:cTn id="65" dur="500"/>
                                        <p:tgtEl>
                                          <p:spTgt spid="67"/>
                                        </p:tgtEl>
                                      </p:cBhvr>
                                    </p:animEffect>
                                  </p:childTnLst>
                                </p:cTn>
                              </p:par>
                            </p:childTnLst>
                          </p:cTn>
                        </p:par>
                        <p:par>
                          <p:cTn id="66" fill="hold" nodeType="afterGroup">
                            <p:stCondLst>
                              <p:cond delay="4500"/>
                            </p:stCondLst>
                            <p:childTnLst>
                              <p:par>
                                <p:cTn id="67" presetID="9" presetClass="entr" presetSubtype="0" fill="hold" grpId="0" nodeType="after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dissolve">
                                      <p:cBhvr>
                                        <p:cTn id="69" dur="500"/>
                                        <p:tgtEl>
                                          <p:spTgt spid="93"/>
                                        </p:tgtEl>
                                      </p:cBhvr>
                                    </p:animEffect>
                                  </p:childTnLst>
                                  <p:subTnLst>
                                    <p:audio>
                                      <p:cMediaNode>
                                        <p:cTn display="0" masterRel="sameClick">
                                          <p:stCondLst>
                                            <p:cond evt="begin" delay="0">
                                              <p:tn val="67"/>
                                            </p:cond>
                                          </p:stCondLst>
                                          <p:endCondLst>
                                            <p:cond evt="onStopAudio" delay="0">
                                              <p:tgtEl>
                                                <p:sldTgt/>
                                              </p:tgtEl>
                                            </p:cond>
                                          </p:endCondLst>
                                        </p:cTn>
                                        <p:tgtEl>
                                          <p:sndTgt r:embed="rId6" name="camera.wav"/>
                                        </p:tgtEl>
                                      </p:cMediaNode>
                                    </p:audio>
                                  </p:subTnLst>
                                </p:cTn>
                              </p:par>
                            </p:childTnLst>
                          </p:cTn>
                        </p:par>
                        <p:par>
                          <p:cTn id="70" fill="hold" nodeType="afterGroup">
                            <p:stCondLst>
                              <p:cond delay="5000"/>
                            </p:stCondLst>
                            <p:childTnLst>
                              <p:par>
                                <p:cTn id="71" presetID="53" presetClass="exit" presetSubtype="0" fill="hold" grpId="1" nodeType="afterEffect">
                                  <p:stCondLst>
                                    <p:cond delay="0"/>
                                  </p:stCondLst>
                                  <p:childTnLst>
                                    <p:anim calcmode="lin" valueType="num">
                                      <p:cBhvr>
                                        <p:cTn id="72" dur="500"/>
                                        <p:tgtEl>
                                          <p:spTgt spid="93"/>
                                        </p:tgtEl>
                                        <p:attrNameLst>
                                          <p:attrName>ppt_w</p:attrName>
                                        </p:attrNameLst>
                                      </p:cBhvr>
                                      <p:tavLst>
                                        <p:tav tm="0">
                                          <p:val>
                                            <p:strVal val="ppt_w"/>
                                          </p:val>
                                        </p:tav>
                                        <p:tav tm="100000">
                                          <p:val>
                                            <p:fltVal val="0"/>
                                          </p:val>
                                        </p:tav>
                                      </p:tavLst>
                                    </p:anim>
                                    <p:anim calcmode="lin" valueType="num">
                                      <p:cBhvr>
                                        <p:cTn id="73" dur="500"/>
                                        <p:tgtEl>
                                          <p:spTgt spid="93"/>
                                        </p:tgtEl>
                                        <p:attrNameLst>
                                          <p:attrName>ppt_h</p:attrName>
                                        </p:attrNameLst>
                                      </p:cBhvr>
                                      <p:tavLst>
                                        <p:tav tm="0">
                                          <p:val>
                                            <p:strVal val="ppt_h"/>
                                          </p:val>
                                        </p:tav>
                                        <p:tav tm="100000">
                                          <p:val>
                                            <p:fltVal val="0"/>
                                          </p:val>
                                        </p:tav>
                                      </p:tavLst>
                                    </p:anim>
                                    <p:animEffect transition="out" filter="fade">
                                      <p:cBhvr>
                                        <p:cTn id="74" dur="500"/>
                                        <p:tgtEl>
                                          <p:spTgt spid="93"/>
                                        </p:tgtEl>
                                      </p:cBhvr>
                                    </p:animEffect>
                                    <p:set>
                                      <p:cBhvr>
                                        <p:cTn id="75" dur="1" fill="hold">
                                          <p:stCondLst>
                                            <p:cond delay="499"/>
                                          </p:stCondLst>
                                        </p:cTn>
                                        <p:tgtEl>
                                          <p:spTgt spid="93"/>
                                        </p:tgtEl>
                                        <p:attrNameLst>
                                          <p:attrName>style.visibility</p:attrName>
                                        </p:attrNameLst>
                                      </p:cBhvr>
                                      <p:to>
                                        <p:strVal val="hidden"/>
                                      </p:to>
                                    </p:set>
                                  </p:childTnLst>
                                </p:cTn>
                              </p:par>
                            </p:childTnLst>
                          </p:cTn>
                        </p:par>
                        <p:par>
                          <p:cTn id="76" fill="hold" nodeType="afterGroup">
                            <p:stCondLst>
                              <p:cond delay="5500"/>
                            </p:stCondLst>
                            <p:childTnLst>
                              <p:par>
                                <p:cTn id="77" presetID="9" presetClass="entr" presetSubtype="0" fill="hold" grpId="0" nodeType="afterEffect">
                                  <p:stCondLst>
                                    <p:cond delay="0"/>
                                  </p:stCondLst>
                                  <p:childTnLst>
                                    <p:set>
                                      <p:cBhvr>
                                        <p:cTn id="78" dur="1" fill="hold">
                                          <p:stCondLst>
                                            <p:cond delay="0"/>
                                          </p:stCondLst>
                                        </p:cTn>
                                        <p:tgtEl>
                                          <p:spTgt spid="92"/>
                                        </p:tgtEl>
                                        <p:attrNameLst>
                                          <p:attrName>style.visibility</p:attrName>
                                        </p:attrNameLst>
                                      </p:cBhvr>
                                      <p:to>
                                        <p:strVal val="visible"/>
                                      </p:to>
                                    </p:set>
                                    <p:animEffect transition="in" filter="dissolve">
                                      <p:cBhvr>
                                        <p:cTn id="79" dur="500"/>
                                        <p:tgtEl>
                                          <p:spTgt spid="92"/>
                                        </p:tgtEl>
                                      </p:cBhvr>
                                    </p:animEffect>
                                  </p:childTnLst>
                                  <p:subTnLst>
                                    <p:audio>
                                      <p:cMediaNode>
                                        <p:cTn display="0" masterRel="sameClick">
                                          <p:stCondLst>
                                            <p:cond evt="begin" delay="0">
                                              <p:tn val="77"/>
                                            </p:cond>
                                          </p:stCondLst>
                                          <p:endCondLst>
                                            <p:cond evt="onStopAudio" delay="0">
                                              <p:tgtEl>
                                                <p:sldTgt/>
                                              </p:tgtEl>
                                            </p:cond>
                                          </p:endCondLst>
                                        </p:cTn>
                                        <p:tgtEl>
                                          <p:sndTgt r:embed="rId6" name="camera.wav"/>
                                        </p:tgtEl>
                                      </p:cMediaNode>
                                    </p:audio>
                                  </p:subTnLst>
                                </p:cTn>
                              </p:par>
                            </p:childTnLst>
                          </p:cTn>
                        </p:par>
                        <p:par>
                          <p:cTn id="80" fill="hold" nodeType="afterGroup">
                            <p:stCondLst>
                              <p:cond delay="6000"/>
                            </p:stCondLst>
                            <p:childTnLst>
                              <p:par>
                                <p:cTn id="81" presetID="53" presetClass="exit" presetSubtype="0" fill="hold" grpId="1" nodeType="afterEffect">
                                  <p:stCondLst>
                                    <p:cond delay="0"/>
                                  </p:stCondLst>
                                  <p:childTnLst>
                                    <p:anim calcmode="lin" valueType="num">
                                      <p:cBhvr>
                                        <p:cTn id="82" dur="500"/>
                                        <p:tgtEl>
                                          <p:spTgt spid="92"/>
                                        </p:tgtEl>
                                        <p:attrNameLst>
                                          <p:attrName>ppt_w</p:attrName>
                                        </p:attrNameLst>
                                      </p:cBhvr>
                                      <p:tavLst>
                                        <p:tav tm="0">
                                          <p:val>
                                            <p:strVal val="ppt_w"/>
                                          </p:val>
                                        </p:tav>
                                        <p:tav tm="100000">
                                          <p:val>
                                            <p:fltVal val="0"/>
                                          </p:val>
                                        </p:tav>
                                      </p:tavLst>
                                    </p:anim>
                                    <p:anim calcmode="lin" valueType="num">
                                      <p:cBhvr>
                                        <p:cTn id="83" dur="500"/>
                                        <p:tgtEl>
                                          <p:spTgt spid="92"/>
                                        </p:tgtEl>
                                        <p:attrNameLst>
                                          <p:attrName>ppt_h</p:attrName>
                                        </p:attrNameLst>
                                      </p:cBhvr>
                                      <p:tavLst>
                                        <p:tav tm="0">
                                          <p:val>
                                            <p:strVal val="ppt_h"/>
                                          </p:val>
                                        </p:tav>
                                        <p:tav tm="100000">
                                          <p:val>
                                            <p:fltVal val="0"/>
                                          </p:val>
                                        </p:tav>
                                      </p:tavLst>
                                    </p:anim>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childTnLst>
                          </p:cTn>
                        </p:par>
                        <p:par>
                          <p:cTn id="86" fill="hold" nodeType="afterGroup">
                            <p:stCondLst>
                              <p:cond delay="6500"/>
                            </p:stCondLst>
                            <p:childTnLst>
                              <p:par>
                                <p:cTn id="87" presetID="9" presetClass="entr" presetSubtype="0" fill="hold" grpId="0" nodeType="afterEffect">
                                  <p:stCondLst>
                                    <p:cond delay="0"/>
                                  </p:stCondLst>
                                  <p:childTnLst>
                                    <p:set>
                                      <p:cBhvr>
                                        <p:cTn id="88" dur="1" fill="hold">
                                          <p:stCondLst>
                                            <p:cond delay="0"/>
                                          </p:stCondLst>
                                        </p:cTn>
                                        <p:tgtEl>
                                          <p:spTgt spid="91"/>
                                        </p:tgtEl>
                                        <p:attrNameLst>
                                          <p:attrName>style.visibility</p:attrName>
                                        </p:attrNameLst>
                                      </p:cBhvr>
                                      <p:to>
                                        <p:strVal val="visible"/>
                                      </p:to>
                                    </p:set>
                                    <p:animEffect transition="in" filter="dissolve">
                                      <p:cBhvr>
                                        <p:cTn id="89" dur="500"/>
                                        <p:tgtEl>
                                          <p:spTgt spid="91"/>
                                        </p:tgtEl>
                                      </p:cBhvr>
                                    </p:animEffect>
                                  </p:childTnLst>
                                  <p:subTnLst>
                                    <p:audio>
                                      <p:cMediaNode>
                                        <p:cTn display="0" masterRel="sameClick">
                                          <p:stCondLst>
                                            <p:cond evt="begin" delay="0">
                                              <p:tn val="87"/>
                                            </p:cond>
                                          </p:stCondLst>
                                          <p:endCondLst>
                                            <p:cond evt="onStopAudio" delay="0">
                                              <p:tgtEl>
                                                <p:sldTgt/>
                                              </p:tgtEl>
                                            </p:cond>
                                          </p:endCondLst>
                                        </p:cTn>
                                        <p:tgtEl>
                                          <p:sndTgt r:embed="rId6" name="camera.wav"/>
                                        </p:tgtEl>
                                      </p:cMediaNode>
                                    </p:audio>
                                  </p:subTnLst>
                                </p:cTn>
                              </p:par>
                            </p:childTnLst>
                          </p:cTn>
                        </p:par>
                        <p:par>
                          <p:cTn id="90" fill="hold" nodeType="afterGroup">
                            <p:stCondLst>
                              <p:cond delay="7000"/>
                            </p:stCondLst>
                            <p:childTnLst>
                              <p:par>
                                <p:cTn id="91" presetID="53" presetClass="exit" presetSubtype="0" fill="hold" grpId="1" nodeType="afterEffect">
                                  <p:stCondLst>
                                    <p:cond delay="0"/>
                                  </p:stCondLst>
                                  <p:childTnLst>
                                    <p:anim calcmode="lin" valueType="num">
                                      <p:cBhvr>
                                        <p:cTn id="92" dur="500"/>
                                        <p:tgtEl>
                                          <p:spTgt spid="91"/>
                                        </p:tgtEl>
                                        <p:attrNameLst>
                                          <p:attrName>ppt_w</p:attrName>
                                        </p:attrNameLst>
                                      </p:cBhvr>
                                      <p:tavLst>
                                        <p:tav tm="0">
                                          <p:val>
                                            <p:strVal val="ppt_w"/>
                                          </p:val>
                                        </p:tav>
                                        <p:tav tm="100000">
                                          <p:val>
                                            <p:fltVal val="0"/>
                                          </p:val>
                                        </p:tav>
                                      </p:tavLst>
                                    </p:anim>
                                    <p:anim calcmode="lin" valueType="num">
                                      <p:cBhvr>
                                        <p:cTn id="93" dur="500"/>
                                        <p:tgtEl>
                                          <p:spTgt spid="91"/>
                                        </p:tgtEl>
                                        <p:attrNameLst>
                                          <p:attrName>ppt_h</p:attrName>
                                        </p:attrNameLst>
                                      </p:cBhvr>
                                      <p:tavLst>
                                        <p:tav tm="0">
                                          <p:val>
                                            <p:strVal val="ppt_h"/>
                                          </p:val>
                                        </p:tav>
                                        <p:tav tm="100000">
                                          <p:val>
                                            <p:fltVal val="0"/>
                                          </p:val>
                                        </p:tav>
                                      </p:tavLst>
                                    </p:anim>
                                    <p:animEffect transition="out" filter="fade">
                                      <p:cBhvr>
                                        <p:cTn id="94" dur="500"/>
                                        <p:tgtEl>
                                          <p:spTgt spid="91"/>
                                        </p:tgtEl>
                                      </p:cBhvr>
                                    </p:animEffect>
                                    <p:set>
                                      <p:cBhvr>
                                        <p:cTn id="95" dur="1" fill="hold">
                                          <p:stCondLst>
                                            <p:cond delay="499"/>
                                          </p:stCondLst>
                                        </p:cTn>
                                        <p:tgtEl>
                                          <p:spTgt spid="91"/>
                                        </p:tgtEl>
                                        <p:attrNameLst>
                                          <p:attrName>style.visibility</p:attrName>
                                        </p:attrNameLst>
                                      </p:cBhvr>
                                      <p:to>
                                        <p:strVal val="hidden"/>
                                      </p:to>
                                    </p:set>
                                  </p:childTnLst>
                                </p:cTn>
                              </p:par>
                            </p:childTnLst>
                          </p:cTn>
                        </p:par>
                        <p:par>
                          <p:cTn id="96" fill="hold" nodeType="afterGroup">
                            <p:stCondLst>
                              <p:cond delay="7500"/>
                            </p:stCondLst>
                            <p:childTnLst>
                              <p:par>
                                <p:cTn id="97" presetID="9" presetClass="entr" presetSubtype="0" fill="hold" grpId="0" nodeType="afterEffect">
                                  <p:stCondLst>
                                    <p:cond delay="0"/>
                                  </p:stCondLst>
                                  <p:childTnLst>
                                    <p:set>
                                      <p:cBhvr>
                                        <p:cTn id="98" dur="1" fill="hold">
                                          <p:stCondLst>
                                            <p:cond delay="0"/>
                                          </p:stCondLst>
                                        </p:cTn>
                                        <p:tgtEl>
                                          <p:spTgt spid="90"/>
                                        </p:tgtEl>
                                        <p:attrNameLst>
                                          <p:attrName>style.visibility</p:attrName>
                                        </p:attrNameLst>
                                      </p:cBhvr>
                                      <p:to>
                                        <p:strVal val="visible"/>
                                      </p:to>
                                    </p:set>
                                    <p:animEffect transition="in" filter="dissolve">
                                      <p:cBhvr>
                                        <p:cTn id="99" dur="500"/>
                                        <p:tgtEl>
                                          <p:spTgt spid="90"/>
                                        </p:tgtEl>
                                      </p:cBhvr>
                                    </p:animEffect>
                                  </p:childTnLst>
                                  <p:subTnLst>
                                    <p:audio>
                                      <p:cMediaNode>
                                        <p:cTn display="0" masterRel="sameClick">
                                          <p:stCondLst>
                                            <p:cond evt="begin" delay="0">
                                              <p:tn val="97"/>
                                            </p:cond>
                                          </p:stCondLst>
                                          <p:endCondLst>
                                            <p:cond evt="onStopAudio" delay="0">
                                              <p:tgtEl>
                                                <p:sldTgt/>
                                              </p:tgtEl>
                                            </p:cond>
                                          </p:endCondLst>
                                        </p:cTn>
                                        <p:tgtEl>
                                          <p:sndTgt r:embed="rId6" name="camera.wav"/>
                                        </p:tgtEl>
                                      </p:cMediaNode>
                                    </p:audio>
                                  </p:subTnLst>
                                </p:cTn>
                              </p:par>
                            </p:childTnLst>
                          </p:cTn>
                        </p:par>
                        <p:par>
                          <p:cTn id="100" fill="hold" nodeType="afterGroup">
                            <p:stCondLst>
                              <p:cond delay="8000"/>
                            </p:stCondLst>
                            <p:childTnLst>
                              <p:par>
                                <p:cTn id="101" presetID="53" presetClass="exit" presetSubtype="0" fill="hold" grpId="1" nodeType="afterEffect">
                                  <p:stCondLst>
                                    <p:cond delay="0"/>
                                  </p:stCondLst>
                                  <p:childTnLst>
                                    <p:anim calcmode="lin" valueType="num">
                                      <p:cBhvr>
                                        <p:cTn id="102" dur="500"/>
                                        <p:tgtEl>
                                          <p:spTgt spid="90"/>
                                        </p:tgtEl>
                                        <p:attrNameLst>
                                          <p:attrName>ppt_w</p:attrName>
                                        </p:attrNameLst>
                                      </p:cBhvr>
                                      <p:tavLst>
                                        <p:tav tm="0">
                                          <p:val>
                                            <p:strVal val="ppt_w"/>
                                          </p:val>
                                        </p:tav>
                                        <p:tav tm="100000">
                                          <p:val>
                                            <p:fltVal val="0"/>
                                          </p:val>
                                        </p:tav>
                                      </p:tavLst>
                                    </p:anim>
                                    <p:anim calcmode="lin" valueType="num">
                                      <p:cBhvr>
                                        <p:cTn id="103" dur="500"/>
                                        <p:tgtEl>
                                          <p:spTgt spid="90"/>
                                        </p:tgtEl>
                                        <p:attrNameLst>
                                          <p:attrName>ppt_h</p:attrName>
                                        </p:attrNameLst>
                                      </p:cBhvr>
                                      <p:tavLst>
                                        <p:tav tm="0">
                                          <p:val>
                                            <p:strVal val="ppt_h"/>
                                          </p:val>
                                        </p:tav>
                                        <p:tav tm="100000">
                                          <p:val>
                                            <p:fltVal val="0"/>
                                          </p:val>
                                        </p:tav>
                                      </p:tavLst>
                                    </p:anim>
                                    <p:animEffect transition="out" filter="fade">
                                      <p:cBhvr>
                                        <p:cTn id="104" dur="500"/>
                                        <p:tgtEl>
                                          <p:spTgt spid="90"/>
                                        </p:tgtEl>
                                      </p:cBhvr>
                                    </p:animEffect>
                                    <p:set>
                                      <p:cBhvr>
                                        <p:cTn id="105" dur="1" fill="hold">
                                          <p:stCondLst>
                                            <p:cond delay="499"/>
                                          </p:stCondLst>
                                        </p:cTn>
                                        <p:tgtEl>
                                          <p:spTgt spid="90"/>
                                        </p:tgtEl>
                                        <p:attrNameLst>
                                          <p:attrName>style.visibility</p:attrName>
                                        </p:attrNameLst>
                                      </p:cBhvr>
                                      <p:to>
                                        <p:strVal val="hidden"/>
                                      </p:to>
                                    </p:set>
                                  </p:childTnLst>
                                </p:cTn>
                              </p:par>
                            </p:childTnLst>
                          </p:cTn>
                        </p:par>
                        <p:par>
                          <p:cTn id="106" fill="hold" nodeType="afterGroup">
                            <p:stCondLst>
                              <p:cond delay="8500"/>
                            </p:stCondLst>
                            <p:childTnLst>
                              <p:par>
                                <p:cTn id="107" presetID="9" presetClass="entr" presetSubtype="0" fill="hold" grpId="0" nodeType="after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dissolve">
                                      <p:cBhvr>
                                        <p:cTn id="109" dur="500"/>
                                        <p:tgtEl>
                                          <p:spTgt spid="89"/>
                                        </p:tgtEl>
                                      </p:cBhvr>
                                    </p:animEffect>
                                  </p:childTnLst>
                                  <p:subTnLst>
                                    <p:audio>
                                      <p:cMediaNode>
                                        <p:cTn display="0" masterRel="sameClick">
                                          <p:stCondLst>
                                            <p:cond evt="begin" delay="0">
                                              <p:tn val="107"/>
                                            </p:cond>
                                          </p:stCondLst>
                                          <p:endCondLst>
                                            <p:cond evt="onStopAudio" delay="0">
                                              <p:tgtEl>
                                                <p:sldTgt/>
                                              </p:tgtEl>
                                            </p:cond>
                                          </p:endCondLst>
                                        </p:cTn>
                                        <p:tgtEl>
                                          <p:sndTgt r:embed="rId6" name="camera.wav"/>
                                        </p:tgtEl>
                                      </p:cMediaNode>
                                    </p:audio>
                                  </p:subTnLst>
                                </p:cTn>
                              </p:par>
                            </p:childTnLst>
                          </p:cTn>
                        </p:par>
                        <p:par>
                          <p:cTn id="110" fill="hold" nodeType="afterGroup">
                            <p:stCondLst>
                              <p:cond delay="9000"/>
                            </p:stCondLst>
                            <p:childTnLst>
                              <p:par>
                                <p:cTn id="111" presetID="53" presetClass="exit" presetSubtype="0" fill="hold" grpId="1" nodeType="afterEffect">
                                  <p:stCondLst>
                                    <p:cond delay="0"/>
                                  </p:stCondLst>
                                  <p:childTnLst>
                                    <p:anim calcmode="lin" valueType="num">
                                      <p:cBhvr>
                                        <p:cTn id="112" dur="500"/>
                                        <p:tgtEl>
                                          <p:spTgt spid="89"/>
                                        </p:tgtEl>
                                        <p:attrNameLst>
                                          <p:attrName>ppt_w</p:attrName>
                                        </p:attrNameLst>
                                      </p:cBhvr>
                                      <p:tavLst>
                                        <p:tav tm="0">
                                          <p:val>
                                            <p:strVal val="ppt_w"/>
                                          </p:val>
                                        </p:tav>
                                        <p:tav tm="100000">
                                          <p:val>
                                            <p:fltVal val="0"/>
                                          </p:val>
                                        </p:tav>
                                      </p:tavLst>
                                    </p:anim>
                                    <p:anim calcmode="lin" valueType="num">
                                      <p:cBhvr>
                                        <p:cTn id="113" dur="500"/>
                                        <p:tgtEl>
                                          <p:spTgt spid="89"/>
                                        </p:tgtEl>
                                        <p:attrNameLst>
                                          <p:attrName>ppt_h</p:attrName>
                                        </p:attrNameLst>
                                      </p:cBhvr>
                                      <p:tavLst>
                                        <p:tav tm="0">
                                          <p:val>
                                            <p:strVal val="ppt_h"/>
                                          </p:val>
                                        </p:tav>
                                        <p:tav tm="100000">
                                          <p:val>
                                            <p:fltVal val="0"/>
                                          </p:val>
                                        </p:tav>
                                      </p:tavLst>
                                    </p:anim>
                                    <p:animEffect transition="out" filter="fade">
                                      <p:cBhvr>
                                        <p:cTn id="114" dur="500"/>
                                        <p:tgtEl>
                                          <p:spTgt spid="89"/>
                                        </p:tgtEl>
                                      </p:cBhvr>
                                    </p:animEffect>
                                    <p:set>
                                      <p:cBhvr>
                                        <p:cTn id="115" dur="1" fill="hold">
                                          <p:stCondLst>
                                            <p:cond delay="499"/>
                                          </p:stCondLst>
                                        </p:cTn>
                                        <p:tgtEl>
                                          <p:spTgt spid="89"/>
                                        </p:tgtEl>
                                        <p:attrNameLst>
                                          <p:attrName>style.visibility</p:attrName>
                                        </p:attrNameLst>
                                      </p:cBhvr>
                                      <p:to>
                                        <p:strVal val="hidden"/>
                                      </p:to>
                                    </p:set>
                                  </p:childTnLst>
                                </p:cTn>
                              </p:par>
                            </p:childTnLst>
                          </p:cTn>
                        </p:par>
                        <p:par>
                          <p:cTn id="116" fill="hold" nodeType="afterGroup">
                            <p:stCondLst>
                              <p:cond delay="9500"/>
                            </p:stCondLst>
                            <p:childTnLst>
                              <p:par>
                                <p:cTn id="117" presetID="9" presetClass="entr" presetSubtype="0" fill="hold" grpId="0" nodeType="afterEffect">
                                  <p:stCondLst>
                                    <p:cond delay="0"/>
                                  </p:stCondLst>
                                  <p:childTnLst>
                                    <p:set>
                                      <p:cBhvr>
                                        <p:cTn id="118" dur="1" fill="hold">
                                          <p:stCondLst>
                                            <p:cond delay="0"/>
                                          </p:stCondLst>
                                        </p:cTn>
                                        <p:tgtEl>
                                          <p:spTgt spid="88"/>
                                        </p:tgtEl>
                                        <p:attrNameLst>
                                          <p:attrName>style.visibility</p:attrName>
                                        </p:attrNameLst>
                                      </p:cBhvr>
                                      <p:to>
                                        <p:strVal val="visible"/>
                                      </p:to>
                                    </p:set>
                                    <p:animEffect transition="in" filter="dissolve">
                                      <p:cBhvr>
                                        <p:cTn id="119" dur="500"/>
                                        <p:tgtEl>
                                          <p:spTgt spid="88"/>
                                        </p:tgtEl>
                                      </p:cBhvr>
                                    </p:animEffect>
                                  </p:childTnLst>
                                  <p:subTnLst>
                                    <p:audio>
                                      <p:cMediaNode>
                                        <p:cTn display="0" masterRel="sameClick">
                                          <p:stCondLst>
                                            <p:cond evt="begin" delay="0">
                                              <p:tn val="117"/>
                                            </p:cond>
                                          </p:stCondLst>
                                          <p:endCondLst>
                                            <p:cond evt="onStopAudio" delay="0">
                                              <p:tgtEl>
                                                <p:sldTgt/>
                                              </p:tgtEl>
                                            </p:cond>
                                          </p:endCondLst>
                                        </p:cTn>
                                        <p:tgtEl>
                                          <p:sndTgt r:embed="rId6" name="camera.wav"/>
                                        </p:tgtEl>
                                      </p:cMediaNode>
                                    </p:audio>
                                  </p:subTnLst>
                                </p:cTn>
                              </p:par>
                            </p:childTnLst>
                          </p:cTn>
                        </p:par>
                        <p:par>
                          <p:cTn id="120" fill="hold" nodeType="afterGroup">
                            <p:stCondLst>
                              <p:cond delay="10000"/>
                            </p:stCondLst>
                            <p:childTnLst>
                              <p:par>
                                <p:cTn id="121" presetID="53" presetClass="exit" presetSubtype="0" fill="hold" grpId="1" nodeType="afterEffect">
                                  <p:stCondLst>
                                    <p:cond delay="0"/>
                                  </p:stCondLst>
                                  <p:childTnLst>
                                    <p:anim calcmode="lin" valueType="num">
                                      <p:cBhvr>
                                        <p:cTn id="122" dur="500"/>
                                        <p:tgtEl>
                                          <p:spTgt spid="88"/>
                                        </p:tgtEl>
                                        <p:attrNameLst>
                                          <p:attrName>ppt_w</p:attrName>
                                        </p:attrNameLst>
                                      </p:cBhvr>
                                      <p:tavLst>
                                        <p:tav tm="0">
                                          <p:val>
                                            <p:strVal val="ppt_w"/>
                                          </p:val>
                                        </p:tav>
                                        <p:tav tm="100000">
                                          <p:val>
                                            <p:fltVal val="0"/>
                                          </p:val>
                                        </p:tav>
                                      </p:tavLst>
                                    </p:anim>
                                    <p:anim calcmode="lin" valueType="num">
                                      <p:cBhvr>
                                        <p:cTn id="123" dur="500"/>
                                        <p:tgtEl>
                                          <p:spTgt spid="88"/>
                                        </p:tgtEl>
                                        <p:attrNameLst>
                                          <p:attrName>ppt_h</p:attrName>
                                        </p:attrNameLst>
                                      </p:cBhvr>
                                      <p:tavLst>
                                        <p:tav tm="0">
                                          <p:val>
                                            <p:strVal val="ppt_h"/>
                                          </p:val>
                                        </p:tav>
                                        <p:tav tm="100000">
                                          <p:val>
                                            <p:fltVal val="0"/>
                                          </p:val>
                                        </p:tav>
                                      </p:tavLst>
                                    </p:anim>
                                    <p:animEffect transition="out" filter="fade">
                                      <p:cBhvr>
                                        <p:cTn id="124" dur="500"/>
                                        <p:tgtEl>
                                          <p:spTgt spid="88"/>
                                        </p:tgtEl>
                                      </p:cBhvr>
                                    </p:animEffect>
                                    <p:set>
                                      <p:cBhvr>
                                        <p:cTn id="125" dur="1" fill="hold">
                                          <p:stCondLst>
                                            <p:cond delay="499"/>
                                          </p:stCondLst>
                                        </p:cTn>
                                        <p:tgtEl>
                                          <p:spTgt spid="88"/>
                                        </p:tgtEl>
                                        <p:attrNameLst>
                                          <p:attrName>style.visibility</p:attrName>
                                        </p:attrNameLst>
                                      </p:cBhvr>
                                      <p:to>
                                        <p:strVal val="hidden"/>
                                      </p:to>
                                    </p:set>
                                  </p:childTnLst>
                                </p:cTn>
                              </p:par>
                            </p:childTnLst>
                          </p:cTn>
                        </p:par>
                        <p:par>
                          <p:cTn id="126" fill="hold" nodeType="afterGroup">
                            <p:stCondLst>
                              <p:cond delay="10500"/>
                            </p:stCondLst>
                            <p:childTnLst>
                              <p:par>
                                <p:cTn id="127" presetID="9" presetClass="entr" presetSubtype="0" fill="hold" grpId="0" nodeType="afterEffect">
                                  <p:stCondLst>
                                    <p:cond delay="0"/>
                                  </p:stCondLst>
                                  <p:childTnLst>
                                    <p:set>
                                      <p:cBhvr>
                                        <p:cTn id="128" dur="1" fill="hold">
                                          <p:stCondLst>
                                            <p:cond delay="0"/>
                                          </p:stCondLst>
                                        </p:cTn>
                                        <p:tgtEl>
                                          <p:spTgt spid="87"/>
                                        </p:tgtEl>
                                        <p:attrNameLst>
                                          <p:attrName>style.visibility</p:attrName>
                                        </p:attrNameLst>
                                      </p:cBhvr>
                                      <p:to>
                                        <p:strVal val="visible"/>
                                      </p:to>
                                    </p:set>
                                    <p:animEffect transition="in" filter="dissolve">
                                      <p:cBhvr>
                                        <p:cTn id="129" dur="500"/>
                                        <p:tgtEl>
                                          <p:spTgt spid="87"/>
                                        </p:tgtEl>
                                      </p:cBhvr>
                                    </p:animEffect>
                                  </p:childTnLst>
                                  <p:subTnLst>
                                    <p:audio>
                                      <p:cMediaNode>
                                        <p:cTn display="0" masterRel="sameClick">
                                          <p:stCondLst>
                                            <p:cond evt="begin" delay="0">
                                              <p:tn val="127"/>
                                            </p:cond>
                                          </p:stCondLst>
                                          <p:endCondLst>
                                            <p:cond evt="onStopAudio" delay="0">
                                              <p:tgtEl>
                                                <p:sldTgt/>
                                              </p:tgtEl>
                                            </p:cond>
                                          </p:endCondLst>
                                        </p:cTn>
                                        <p:tgtEl>
                                          <p:sndTgt r:embed="rId6" name="camera.wav"/>
                                        </p:tgtEl>
                                      </p:cMediaNode>
                                    </p:audio>
                                  </p:subTnLst>
                                </p:cTn>
                              </p:par>
                            </p:childTnLst>
                          </p:cTn>
                        </p:par>
                        <p:par>
                          <p:cTn id="130" fill="hold" nodeType="afterGroup">
                            <p:stCondLst>
                              <p:cond delay="11000"/>
                            </p:stCondLst>
                            <p:childTnLst>
                              <p:par>
                                <p:cTn id="131" presetID="53" presetClass="exit" presetSubtype="0" fill="hold" grpId="1" nodeType="afterEffect">
                                  <p:stCondLst>
                                    <p:cond delay="0"/>
                                  </p:stCondLst>
                                  <p:childTnLst>
                                    <p:anim calcmode="lin" valueType="num">
                                      <p:cBhvr>
                                        <p:cTn id="132" dur="500"/>
                                        <p:tgtEl>
                                          <p:spTgt spid="87"/>
                                        </p:tgtEl>
                                        <p:attrNameLst>
                                          <p:attrName>ppt_w</p:attrName>
                                        </p:attrNameLst>
                                      </p:cBhvr>
                                      <p:tavLst>
                                        <p:tav tm="0">
                                          <p:val>
                                            <p:strVal val="ppt_w"/>
                                          </p:val>
                                        </p:tav>
                                        <p:tav tm="100000">
                                          <p:val>
                                            <p:fltVal val="0"/>
                                          </p:val>
                                        </p:tav>
                                      </p:tavLst>
                                    </p:anim>
                                    <p:anim calcmode="lin" valueType="num">
                                      <p:cBhvr>
                                        <p:cTn id="133" dur="500"/>
                                        <p:tgtEl>
                                          <p:spTgt spid="87"/>
                                        </p:tgtEl>
                                        <p:attrNameLst>
                                          <p:attrName>ppt_h</p:attrName>
                                        </p:attrNameLst>
                                      </p:cBhvr>
                                      <p:tavLst>
                                        <p:tav tm="0">
                                          <p:val>
                                            <p:strVal val="ppt_h"/>
                                          </p:val>
                                        </p:tav>
                                        <p:tav tm="100000">
                                          <p:val>
                                            <p:fltVal val="0"/>
                                          </p:val>
                                        </p:tav>
                                      </p:tavLst>
                                    </p:anim>
                                    <p:animEffect transition="out" filter="fade">
                                      <p:cBhvr>
                                        <p:cTn id="134" dur="500"/>
                                        <p:tgtEl>
                                          <p:spTgt spid="87"/>
                                        </p:tgtEl>
                                      </p:cBhvr>
                                    </p:animEffect>
                                    <p:set>
                                      <p:cBhvr>
                                        <p:cTn id="135" dur="1" fill="hold">
                                          <p:stCondLst>
                                            <p:cond delay="499"/>
                                          </p:stCondLst>
                                        </p:cTn>
                                        <p:tgtEl>
                                          <p:spTgt spid="87"/>
                                        </p:tgtEl>
                                        <p:attrNameLst>
                                          <p:attrName>style.visibility</p:attrName>
                                        </p:attrNameLst>
                                      </p:cBhvr>
                                      <p:to>
                                        <p:strVal val="hidden"/>
                                      </p:to>
                                    </p:set>
                                  </p:childTnLst>
                                </p:cTn>
                              </p:par>
                            </p:childTnLst>
                          </p:cTn>
                        </p:par>
                        <p:par>
                          <p:cTn id="136" fill="hold" nodeType="afterGroup">
                            <p:stCondLst>
                              <p:cond delay="11500"/>
                            </p:stCondLst>
                            <p:childTnLst>
                              <p:par>
                                <p:cTn id="137" presetID="9" presetClass="entr" presetSubtype="0" fill="hold" grpId="0" nodeType="after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dissolve">
                                      <p:cBhvr>
                                        <p:cTn id="139" dur="500"/>
                                        <p:tgtEl>
                                          <p:spTgt spid="86"/>
                                        </p:tgtEl>
                                      </p:cBhvr>
                                    </p:animEffect>
                                  </p:childTnLst>
                                  <p:subTnLst>
                                    <p:audio>
                                      <p:cMediaNode>
                                        <p:cTn display="0" masterRel="sameClick">
                                          <p:stCondLst>
                                            <p:cond evt="begin" delay="0">
                                              <p:tn val="137"/>
                                            </p:cond>
                                          </p:stCondLst>
                                          <p:endCondLst>
                                            <p:cond evt="onStopAudio" delay="0">
                                              <p:tgtEl>
                                                <p:sldTgt/>
                                              </p:tgtEl>
                                            </p:cond>
                                          </p:endCondLst>
                                        </p:cTn>
                                        <p:tgtEl>
                                          <p:sndTgt r:embed="rId6" name="camera.wav"/>
                                        </p:tgtEl>
                                      </p:cMediaNode>
                                    </p:audio>
                                  </p:subTnLst>
                                </p:cTn>
                              </p:par>
                            </p:childTnLst>
                          </p:cTn>
                        </p:par>
                        <p:par>
                          <p:cTn id="140" fill="hold" nodeType="afterGroup">
                            <p:stCondLst>
                              <p:cond delay="12000"/>
                            </p:stCondLst>
                            <p:childTnLst>
                              <p:par>
                                <p:cTn id="141" presetID="53" presetClass="exit" presetSubtype="0" fill="hold" grpId="1" nodeType="afterEffect">
                                  <p:stCondLst>
                                    <p:cond delay="0"/>
                                  </p:stCondLst>
                                  <p:childTnLst>
                                    <p:anim calcmode="lin" valueType="num">
                                      <p:cBhvr>
                                        <p:cTn id="142" dur="500"/>
                                        <p:tgtEl>
                                          <p:spTgt spid="86"/>
                                        </p:tgtEl>
                                        <p:attrNameLst>
                                          <p:attrName>ppt_w</p:attrName>
                                        </p:attrNameLst>
                                      </p:cBhvr>
                                      <p:tavLst>
                                        <p:tav tm="0">
                                          <p:val>
                                            <p:strVal val="ppt_w"/>
                                          </p:val>
                                        </p:tav>
                                        <p:tav tm="100000">
                                          <p:val>
                                            <p:fltVal val="0"/>
                                          </p:val>
                                        </p:tav>
                                      </p:tavLst>
                                    </p:anim>
                                    <p:anim calcmode="lin" valueType="num">
                                      <p:cBhvr>
                                        <p:cTn id="143" dur="500"/>
                                        <p:tgtEl>
                                          <p:spTgt spid="86"/>
                                        </p:tgtEl>
                                        <p:attrNameLst>
                                          <p:attrName>ppt_h</p:attrName>
                                        </p:attrNameLst>
                                      </p:cBhvr>
                                      <p:tavLst>
                                        <p:tav tm="0">
                                          <p:val>
                                            <p:strVal val="ppt_h"/>
                                          </p:val>
                                        </p:tav>
                                        <p:tav tm="100000">
                                          <p:val>
                                            <p:fltVal val="0"/>
                                          </p:val>
                                        </p:tav>
                                      </p:tavLst>
                                    </p:anim>
                                    <p:animEffect transition="out" filter="fade">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par>
                          <p:cTn id="146" fill="hold" nodeType="afterGroup">
                            <p:stCondLst>
                              <p:cond delay="12500"/>
                            </p:stCondLst>
                            <p:childTnLst>
                              <p:par>
                                <p:cTn id="147" presetID="9" presetClass="entr" presetSubtype="0" fill="hold" grpId="0" nodeType="afterEffect">
                                  <p:stCondLst>
                                    <p:cond delay="0"/>
                                  </p:stCondLst>
                                  <p:childTnLst>
                                    <p:set>
                                      <p:cBhvr>
                                        <p:cTn id="148" dur="1" fill="hold">
                                          <p:stCondLst>
                                            <p:cond delay="0"/>
                                          </p:stCondLst>
                                        </p:cTn>
                                        <p:tgtEl>
                                          <p:spTgt spid="85"/>
                                        </p:tgtEl>
                                        <p:attrNameLst>
                                          <p:attrName>style.visibility</p:attrName>
                                        </p:attrNameLst>
                                      </p:cBhvr>
                                      <p:to>
                                        <p:strVal val="visible"/>
                                      </p:to>
                                    </p:set>
                                    <p:animEffect transition="in" filter="dissolve">
                                      <p:cBhvr>
                                        <p:cTn id="149" dur="500"/>
                                        <p:tgtEl>
                                          <p:spTgt spid="85"/>
                                        </p:tgtEl>
                                      </p:cBhvr>
                                    </p:animEffect>
                                  </p:childTnLst>
                                  <p:subTnLst>
                                    <p:audio>
                                      <p:cMediaNode>
                                        <p:cTn display="0" masterRel="sameClick">
                                          <p:stCondLst>
                                            <p:cond evt="begin" delay="0">
                                              <p:tn val="147"/>
                                            </p:cond>
                                          </p:stCondLst>
                                          <p:endCondLst>
                                            <p:cond evt="onStopAudio" delay="0">
                                              <p:tgtEl>
                                                <p:sldTgt/>
                                              </p:tgtEl>
                                            </p:cond>
                                          </p:endCondLst>
                                        </p:cTn>
                                        <p:tgtEl>
                                          <p:sndTgt r:embed="rId6" name="camera.wav"/>
                                        </p:tgtEl>
                                      </p:cMediaNode>
                                    </p:audio>
                                  </p:subTnLst>
                                </p:cTn>
                              </p:par>
                            </p:childTnLst>
                          </p:cTn>
                        </p:par>
                        <p:par>
                          <p:cTn id="150" fill="hold" nodeType="afterGroup">
                            <p:stCondLst>
                              <p:cond delay="13000"/>
                            </p:stCondLst>
                            <p:childTnLst>
                              <p:par>
                                <p:cTn id="151" presetID="53" presetClass="exit" presetSubtype="0" fill="hold" grpId="1" nodeType="afterEffect">
                                  <p:stCondLst>
                                    <p:cond delay="0"/>
                                  </p:stCondLst>
                                  <p:childTnLst>
                                    <p:anim calcmode="lin" valueType="num">
                                      <p:cBhvr>
                                        <p:cTn id="152" dur="500"/>
                                        <p:tgtEl>
                                          <p:spTgt spid="85"/>
                                        </p:tgtEl>
                                        <p:attrNameLst>
                                          <p:attrName>ppt_w</p:attrName>
                                        </p:attrNameLst>
                                      </p:cBhvr>
                                      <p:tavLst>
                                        <p:tav tm="0">
                                          <p:val>
                                            <p:strVal val="ppt_w"/>
                                          </p:val>
                                        </p:tav>
                                        <p:tav tm="100000">
                                          <p:val>
                                            <p:fltVal val="0"/>
                                          </p:val>
                                        </p:tav>
                                      </p:tavLst>
                                    </p:anim>
                                    <p:anim calcmode="lin" valueType="num">
                                      <p:cBhvr>
                                        <p:cTn id="153" dur="500"/>
                                        <p:tgtEl>
                                          <p:spTgt spid="85"/>
                                        </p:tgtEl>
                                        <p:attrNameLst>
                                          <p:attrName>ppt_h</p:attrName>
                                        </p:attrNameLst>
                                      </p:cBhvr>
                                      <p:tavLst>
                                        <p:tav tm="0">
                                          <p:val>
                                            <p:strVal val="ppt_h"/>
                                          </p:val>
                                        </p:tav>
                                        <p:tav tm="100000">
                                          <p:val>
                                            <p:fltVal val="0"/>
                                          </p:val>
                                        </p:tav>
                                      </p:tavLst>
                                    </p:anim>
                                    <p:animEffect transition="out" filter="fade">
                                      <p:cBhvr>
                                        <p:cTn id="154" dur="500"/>
                                        <p:tgtEl>
                                          <p:spTgt spid="85"/>
                                        </p:tgtEl>
                                      </p:cBhvr>
                                    </p:animEffect>
                                    <p:set>
                                      <p:cBhvr>
                                        <p:cTn id="155" dur="1" fill="hold">
                                          <p:stCondLst>
                                            <p:cond delay="499"/>
                                          </p:stCondLst>
                                        </p:cTn>
                                        <p:tgtEl>
                                          <p:spTgt spid="85"/>
                                        </p:tgtEl>
                                        <p:attrNameLst>
                                          <p:attrName>style.visibility</p:attrName>
                                        </p:attrNameLst>
                                      </p:cBhvr>
                                      <p:to>
                                        <p:strVal val="hidden"/>
                                      </p:to>
                                    </p:set>
                                  </p:childTnLst>
                                </p:cTn>
                              </p:par>
                            </p:childTnLst>
                          </p:cTn>
                        </p:par>
                        <p:par>
                          <p:cTn id="156" fill="hold" nodeType="afterGroup">
                            <p:stCondLst>
                              <p:cond delay="13500"/>
                            </p:stCondLst>
                            <p:childTnLst>
                              <p:par>
                                <p:cTn id="157" presetID="9" presetClass="entr" presetSubtype="0" fill="hold" grpId="0" nodeType="afterEffect">
                                  <p:stCondLst>
                                    <p:cond delay="0"/>
                                  </p:stCondLst>
                                  <p:childTnLst>
                                    <p:set>
                                      <p:cBhvr>
                                        <p:cTn id="158" dur="1" fill="hold">
                                          <p:stCondLst>
                                            <p:cond delay="0"/>
                                          </p:stCondLst>
                                        </p:cTn>
                                        <p:tgtEl>
                                          <p:spTgt spid="84"/>
                                        </p:tgtEl>
                                        <p:attrNameLst>
                                          <p:attrName>style.visibility</p:attrName>
                                        </p:attrNameLst>
                                      </p:cBhvr>
                                      <p:to>
                                        <p:strVal val="visible"/>
                                      </p:to>
                                    </p:set>
                                    <p:animEffect transition="in" filter="dissolve">
                                      <p:cBhvr>
                                        <p:cTn id="159" dur="500"/>
                                        <p:tgtEl>
                                          <p:spTgt spid="84"/>
                                        </p:tgtEl>
                                      </p:cBhvr>
                                    </p:animEffect>
                                  </p:childTnLst>
                                  <p:subTnLst>
                                    <p:audio>
                                      <p:cMediaNode>
                                        <p:cTn display="0" masterRel="sameClick">
                                          <p:stCondLst>
                                            <p:cond evt="begin" delay="0">
                                              <p:tn val="157"/>
                                            </p:cond>
                                          </p:stCondLst>
                                          <p:endCondLst>
                                            <p:cond evt="onStopAudio" delay="0">
                                              <p:tgtEl>
                                                <p:sldTgt/>
                                              </p:tgtEl>
                                            </p:cond>
                                          </p:endCondLst>
                                        </p:cTn>
                                        <p:tgtEl>
                                          <p:sndTgt r:embed="rId6" name="camera.wav"/>
                                        </p:tgtEl>
                                      </p:cMediaNode>
                                    </p:audio>
                                  </p:subTnLst>
                                </p:cTn>
                              </p:par>
                            </p:childTnLst>
                          </p:cTn>
                        </p:par>
                        <p:par>
                          <p:cTn id="160" fill="hold" nodeType="afterGroup">
                            <p:stCondLst>
                              <p:cond delay="14000"/>
                            </p:stCondLst>
                            <p:childTnLst>
                              <p:par>
                                <p:cTn id="161" presetID="53" presetClass="exit" presetSubtype="0" fill="hold" grpId="1" nodeType="afterEffect">
                                  <p:stCondLst>
                                    <p:cond delay="0"/>
                                  </p:stCondLst>
                                  <p:childTnLst>
                                    <p:anim calcmode="lin" valueType="num">
                                      <p:cBhvr>
                                        <p:cTn id="162" dur="500"/>
                                        <p:tgtEl>
                                          <p:spTgt spid="84"/>
                                        </p:tgtEl>
                                        <p:attrNameLst>
                                          <p:attrName>ppt_w</p:attrName>
                                        </p:attrNameLst>
                                      </p:cBhvr>
                                      <p:tavLst>
                                        <p:tav tm="0">
                                          <p:val>
                                            <p:strVal val="ppt_w"/>
                                          </p:val>
                                        </p:tav>
                                        <p:tav tm="100000">
                                          <p:val>
                                            <p:fltVal val="0"/>
                                          </p:val>
                                        </p:tav>
                                      </p:tavLst>
                                    </p:anim>
                                    <p:anim calcmode="lin" valueType="num">
                                      <p:cBhvr>
                                        <p:cTn id="163" dur="500"/>
                                        <p:tgtEl>
                                          <p:spTgt spid="84"/>
                                        </p:tgtEl>
                                        <p:attrNameLst>
                                          <p:attrName>ppt_h</p:attrName>
                                        </p:attrNameLst>
                                      </p:cBhvr>
                                      <p:tavLst>
                                        <p:tav tm="0">
                                          <p:val>
                                            <p:strVal val="ppt_h"/>
                                          </p:val>
                                        </p:tav>
                                        <p:tav tm="100000">
                                          <p:val>
                                            <p:fltVal val="0"/>
                                          </p:val>
                                        </p:tav>
                                      </p:tavLst>
                                    </p:anim>
                                    <p:animEffect transition="out" filter="fade">
                                      <p:cBhvr>
                                        <p:cTn id="164" dur="500"/>
                                        <p:tgtEl>
                                          <p:spTgt spid="84"/>
                                        </p:tgtEl>
                                      </p:cBhvr>
                                    </p:animEffect>
                                    <p:set>
                                      <p:cBhvr>
                                        <p:cTn id="165" dur="1" fill="hold">
                                          <p:stCondLst>
                                            <p:cond delay="499"/>
                                          </p:stCondLst>
                                        </p:cTn>
                                        <p:tgtEl>
                                          <p:spTgt spid="84"/>
                                        </p:tgtEl>
                                        <p:attrNameLst>
                                          <p:attrName>style.visibility</p:attrName>
                                        </p:attrNameLst>
                                      </p:cBhvr>
                                      <p:to>
                                        <p:strVal val="hidden"/>
                                      </p:to>
                                    </p:set>
                                  </p:childTnLst>
                                </p:cTn>
                              </p:par>
                              <p:par>
                                <p:cTn id="166" presetID="53" presetClass="entr" presetSubtype="0" fill="hold" nodeType="withEffect">
                                  <p:stCondLst>
                                    <p:cond delay="0"/>
                                  </p:stCondLst>
                                  <p:childTnLst>
                                    <p:set>
                                      <p:cBhvr>
                                        <p:cTn id="167" dur="1" fill="hold">
                                          <p:stCondLst>
                                            <p:cond delay="0"/>
                                          </p:stCondLst>
                                        </p:cTn>
                                        <p:tgtEl>
                                          <p:spTgt spid="3"/>
                                        </p:tgtEl>
                                        <p:attrNameLst>
                                          <p:attrName>style.visibility</p:attrName>
                                        </p:attrNameLst>
                                      </p:cBhvr>
                                      <p:to>
                                        <p:strVal val="visible"/>
                                      </p:to>
                                    </p:set>
                                    <p:anim calcmode="lin" valueType="num">
                                      <p:cBhvr>
                                        <p:cTn id="168" dur="500" fill="hold"/>
                                        <p:tgtEl>
                                          <p:spTgt spid="3"/>
                                        </p:tgtEl>
                                        <p:attrNameLst>
                                          <p:attrName>ppt_w</p:attrName>
                                        </p:attrNameLst>
                                      </p:cBhvr>
                                      <p:tavLst>
                                        <p:tav tm="0">
                                          <p:val>
                                            <p:fltVal val="0"/>
                                          </p:val>
                                        </p:tav>
                                        <p:tav tm="100000">
                                          <p:val>
                                            <p:strVal val="#ppt_w"/>
                                          </p:val>
                                        </p:tav>
                                      </p:tavLst>
                                    </p:anim>
                                    <p:anim calcmode="lin" valueType="num">
                                      <p:cBhvr>
                                        <p:cTn id="169" dur="500" fill="hold"/>
                                        <p:tgtEl>
                                          <p:spTgt spid="3"/>
                                        </p:tgtEl>
                                        <p:attrNameLst>
                                          <p:attrName>ppt_h</p:attrName>
                                        </p:attrNameLst>
                                      </p:cBhvr>
                                      <p:tavLst>
                                        <p:tav tm="0">
                                          <p:val>
                                            <p:fltVal val="0"/>
                                          </p:val>
                                        </p:tav>
                                        <p:tav tm="100000">
                                          <p:val>
                                            <p:strVal val="#ppt_h"/>
                                          </p:val>
                                        </p:tav>
                                      </p:tavLst>
                                    </p:anim>
                                    <p:animEffect transition="in" filter="fade">
                                      <p:cBhvr>
                                        <p:cTn id="170" dur="500"/>
                                        <p:tgtEl>
                                          <p:spTgt spid="3"/>
                                        </p:tgtEl>
                                      </p:cBhvr>
                                    </p:animEffect>
                                  </p:childTnLst>
                                  <p:subTnLst>
                                    <p:audio>
                                      <p:cMediaNode>
                                        <p:cTn display="0" masterRel="sameClick">
                                          <p:stCondLst>
                                            <p:cond evt="begin" delay="0">
                                              <p:tn val="166"/>
                                            </p:cond>
                                          </p:stCondLst>
                                          <p:endCondLst>
                                            <p:cond evt="onStopAudio" delay="0">
                                              <p:tgtEl>
                                                <p:sldTgt/>
                                              </p:tgtEl>
                                            </p:cond>
                                          </p:endCondLst>
                                        </p:cTn>
                                        <p:tgtEl>
                                          <p:sndTgt r:embed="rId7" name="chimes.wav"/>
                                        </p:tgtEl>
                                      </p:cMediaNode>
                                    </p:audio>
                                  </p:subTnLst>
                                </p:cTn>
                              </p:par>
                            </p:childTnLst>
                          </p:cTn>
                        </p:par>
                      </p:childTnLst>
                    </p:cTn>
                  </p:par>
                  <p:par>
                    <p:cTn id="171" fill="hold" nodeType="clickPar">
                      <p:stCondLst>
                        <p:cond delay="indefinite"/>
                      </p:stCondLst>
                      <p:childTnLst>
                        <p:par>
                          <p:cTn id="172" fill="hold" nodeType="withGroup">
                            <p:stCondLst>
                              <p:cond delay="0"/>
                            </p:stCondLst>
                            <p:childTnLst>
                              <p:par>
                                <p:cTn id="173" presetID="2" presetClass="exit" presetSubtype="2" fill="hold" nodeType="clickEffect">
                                  <p:stCondLst>
                                    <p:cond delay="0"/>
                                  </p:stCondLst>
                                  <p:childTnLst>
                                    <p:anim calcmode="lin" valueType="num">
                                      <p:cBhvr additive="base">
                                        <p:cTn id="174" dur="500"/>
                                        <p:tgtEl>
                                          <p:spTgt spid="3"/>
                                        </p:tgtEl>
                                        <p:attrNameLst>
                                          <p:attrName>ppt_x</p:attrName>
                                        </p:attrNameLst>
                                      </p:cBhvr>
                                      <p:tavLst>
                                        <p:tav tm="0">
                                          <p:val>
                                            <p:strVal val="ppt_x"/>
                                          </p:val>
                                        </p:tav>
                                        <p:tav tm="100000">
                                          <p:val>
                                            <p:strVal val="1+ppt_w/2"/>
                                          </p:val>
                                        </p:tav>
                                      </p:tavLst>
                                    </p:anim>
                                    <p:anim calcmode="lin" valueType="num">
                                      <p:cBhvr additive="base">
                                        <p:cTn id="175" dur="500"/>
                                        <p:tgtEl>
                                          <p:spTgt spid="3"/>
                                        </p:tgtEl>
                                        <p:attrNameLst>
                                          <p:attrName>ppt_y</p:attrName>
                                        </p:attrNameLst>
                                      </p:cBhvr>
                                      <p:tavLst>
                                        <p:tav tm="0">
                                          <p:val>
                                            <p:strVal val="ppt_y"/>
                                          </p:val>
                                        </p:tav>
                                        <p:tav tm="100000">
                                          <p:val>
                                            <p:strVal val="ppt_y"/>
                                          </p:val>
                                        </p:tav>
                                      </p:tavLst>
                                    </p:anim>
                                    <p:set>
                                      <p:cBhvr>
                                        <p:cTn id="176" dur="1" fill="hold">
                                          <p:stCondLst>
                                            <p:cond delay="499"/>
                                          </p:stCondLst>
                                        </p:cTn>
                                        <p:tgtEl>
                                          <p:spTgt spid="3"/>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3" presetClass="emph" presetSubtype="0" fill="hold" grpId="0" nodeType="clickEffect">
                                  <p:stCondLst>
                                    <p:cond delay="0"/>
                                  </p:stCondLst>
                                  <p:iterate type="lt">
                                    <p:tmPct val="0"/>
                                  </p:iterate>
                                  <p:childTnLst>
                                    <p:animClr clrSpc="hsl" dir="cw">
                                      <p:cBhvr override="childStyle">
                                        <p:cTn id="180" dur="500" fill="hold"/>
                                        <p:tgtEl>
                                          <p:spTgt spid="62"/>
                                        </p:tgtEl>
                                        <p:attrNameLst>
                                          <p:attrName>style.color</p:attrName>
                                        </p:attrNameLst>
                                      </p:cBhvr>
                                      <p:by>
                                        <p:hsl h="10842353" s="0" l="0"/>
                                      </p:by>
                                    </p:animClr>
                                    <p:animClr clrSpc="hsl" dir="cw">
                                      <p:cBhvr>
                                        <p:cTn id="181" dur="500" fill="hold"/>
                                        <p:tgtEl>
                                          <p:spTgt spid="62"/>
                                        </p:tgtEl>
                                        <p:attrNameLst>
                                          <p:attrName>fillcolor</p:attrName>
                                        </p:attrNameLst>
                                      </p:cBhvr>
                                      <p:by>
                                        <p:hsl h="10842353" s="0" l="0"/>
                                      </p:by>
                                    </p:animClr>
                                    <p:animClr clrSpc="hsl" dir="cw">
                                      <p:cBhvr>
                                        <p:cTn id="182" dur="500" fill="hold"/>
                                        <p:tgtEl>
                                          <p:spTgt spid="62"/>
                                        </p:tgtEl>
                                        <p:attrNameLst>
                                          <p:attrName>stroke.color</p:attrName>
                                        </p:attrNameLst>
                                      </p:cBhvr>
                                      <p:by>
                                        <p:hsl h="10842353" s="0" l="0"/>
                                      </p:by>
                                    </p:animClr>
                                    <p:set>
                                      <p:cBhvr>
                                        <p:cTn id="183" dur="500" fill="hold"/>
                                        <p:tgtEl>
                                          <p:spTgt spid="62"/>
                                        </p:tgtEl>
                                        <p:attrNameLst>
                                          <p:attrName>fill.type</p:attrName>
                                        </p:attrNameLst>
                                      </p:cBhvr>
                                      <p:to>
                                        <p:strVal val="solid"/>
                                      </p:to>
                                    </p:set>
                                  </p:childTnLst>
                                  <p:subTnLst>
                                    <p:audio>
                                      <p:cMediaNode>
                                        <p:cTn display="0" masterRel="sameClick">
                                          <p:stCondLst>
                                            <p:cond evt="begin" delay="0">
                                              <p:tn val="179"/>
                                            </p:cond>
                                          </p:stCondLst>
                                          <p:endCondLst>
                                            <p:cond evt="onStopAudio" delay="0">
                                              <p:tgtEl>
                                                <p:sldTgt/>
                                              </p:tgtEl>
                                            </p:cond>
                                          </p:endCondLst>
                                        </p:cTn>
                                        <p:tgtEl>
                                          <p:sndTgt r:embed="rId8" name="FELIZ2.WAV"/>
                                        </p:tgtEl>
                                      </p:cMediaNode>
                                    </p:audio>
                                  </p:subTnLst>
                                </p:cTn>
                              </p:par>
                              <p:par>
                                <p:cTn id="184" presetID="34" presetClass="emph" presetSubtype="0" fill="hold" grpId="1" nodeType="withEffect">
                                  <p:stCondLst>
                                    <p:cond delay="0"/>
                                  </p:stCondLst>
                                  <p:iterate type="lt">
                                    <p:tmPct val="10000"/>
                                  </p:iterate>
                                  <p:childTnLst>
                                    <p:animMotion origin="layout" path="M 0.0 0.0 L 0.0 -0.07213" pathEditMode="relative" ptsTypes="">
                                      <p:cBhvr>
                                        <p:cTn id="185" dur="250" accel="50000" decel="50000" autoRev="1" fill="hold">
                                          <p:stCondLst>
                                            <p:cond delay="0"/>
                                          </p:stCondLst>
                                        </p:cTn>
                                        <p:tgtEl>
                                          <p:spTgt spid="62"/>
                                        </p:tgtEl>
                                        <p:attrNameLst>
                                          <p:attrName>ppt_x</p:attrName>
                                          <p:attrName>ppt_y</p:attrName>
                                        </p:attrNameLst>
                                      </p:cBhvr>
                                    </p:animMotion>
                                    <p:animRot by="1500000">
                                      <p:cBhvr>
                                        <p:cTn id="186" dur="125" fill="hold">
                                          <p:stCondLst>
                                            <p:cond delay="0"/>
                                          </p:stCondLst>
                                        </p:cTn>
                                        <p:tgtEl>
                                          <p:spTgt spid="62"/>
                                        </p:tgtEl>
                                        <p:attrNameLst>
                                          <p:attrName>r</p:attrName>
                                        </p:attrNameLst>
                                      </p:cBhvr>
                                    </p:animRot>
                                    <p:animRot by="-1500000">
                                      <p:cBhvr>
                                        <p:cTn id="187" dur="125" fill="hold">
                                          <p:stCondLst>
                                            <p:cond delay="125"/>
                                          </p:stCondLst>
                                        </p:cTn>
                                        <p:tgtEl>
                                          <p:spTgt spid="62"/>
                                        </p:tgtEl>
                                        <p:attrNameLst>
                                          <p:attrName>r</p:attrName>
                                        </p:attrNameLst>
                                      </p:cBhvr>
                                    </p:animRot>
                                    <p:animRot by="-1500000">
                                      <p:cBhvr>
                                        <p:cTn id="188" dur="125" fill="hold">
                                          <p:stCondLst>
                                            <p:cond delay="250"/>
                                          </p:stCondLst>
                                        </p:cTn>
                                        <p:tgtEl>
                                          <p:spTgt spid="62"/>
                                        </p:tgtEl>
                                        <p:attrNameLst>
                                          <p:attrName>r</p:attrName>
                                        </p:attrNameLst>
                                      </p:cBhvr>
                                    </p:animRot>
                                    <p:animRot by="1500000">
                                      <p:cBhvr>
                                        <p:cTn id="189" dur="125" fill="hold">
                                          <p:stCondLst>
                                            <p:cond delay="375"/>
                                          </p:stCondLst>
                                        </p:cTn>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0" grpId="0" animBg="1"/>
      <p:bldP spid="61" grpId="0" animBg="1"/>
      <p:bldP spid="62" grpId="0" animBg="1"/>
      <p:bldP spid="62" grpId="1" animBg="1"/>
      <p:bldP spid="65" grpId="0" animBg="1"/>
      <p:bldP spid="66" grpId="0" animBg="1"/>
      <p:bldP spid="70" grpId="0" animBg="1"/>
      <p:bldP spid="71" grpId="0" animBg="1"/>
      <p:bldP spid="77" grpId="0" animBg="1"/>
      <p:bldP spid="77" grpId="1" animBg="1"/>
      <p:bldP spid="78" grpId="0"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3818967" y="969575"/>
            <a:ext cx="3629143" cy="1947458"/>
            <a:chOff x="-204" y="1654"/>
            <a:chExt cx="1680" cy="969"/>
          </a:xfrm>
        </p:grpSpPr>
        <p:sp>
          <p:nvSpPr>
            <p:cNvPr id="3" name="Rectangle 27"/>
            <p:cNvSpPr>
              <a:spLocks noChangeArrowheads="1"/>
            </p:cNvSpPr>
            <p:nvPr/>
          </p:nvSpPr>
          <p:spPr bwMode="auto">
            <a:xfrm>
              <a:off x="-204" y="1654"/>
              <a:ext cx="1680" cy="48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5867" b="1" dirty="0">
                  <a:solidFill>
                    <a:srgbClr val="FFC000"/>
                  </a:solidFill>
                  <a:cs typeface="Arial" panose="020B0604020202020204" pitchFamily="34" charset="0"/>
                </a:rPr>
                <a:t>    </a:t>
              </a:r>
            </a:p>
          </p:txBody>
        </p:sp>
        <p:sp>
          <p:nvSpPr>
            <p:cNvPr id="4" name="Line 28"/>
            <p:cNvSpPr>
              <a:spLocks noChangeShapeType="1"/>
            </p:cNvSpPr>
            <p:nvPr/>
          </p:nvSpPr>
          <p:spPr bwMode="auto">
            <a:xfrm>
              <a:off x="631" y="1654"/>
              <a:ext cx="0" cy="480"/>
            </a:xfrm>
            <a:prstGeom prst="line">
              <a:avLst/>
            </a:pr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sz="5867" b="1">
                <a:solidFill>
                  <a:srgbClr val="FFC000"/>
                </a:solidFill>
                <a:latin typeface="Arial" panose="020B0604020202020204" pitchFamily="34" charset="0"/>
                <a:cs typeface="Arial" panose="020B0604020202020204" pitchFamily="34" charset="0"/>
              </a:endParaRPr>
            </a:p>
          </p:txBody>
        </p:sp>
        <p:sp>
          <p:nvSpPr>
            <p:cNvPr id="5" name="Rectangle 29"/>
            <p:cNvSpPr>
              <a:spLocks noChangeArrowheads="1"/>
            </p:cNvSpPr>
            <p:nvPr/>
          </p:nvSpPr>
          <p:spPr bwMode="auto">
            <a:xfrm>
              <a:off x="-204" y="2143"/>
              <a:ext cx="1680" cy="48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5867" b="1">
                <a:solidFill>
                  <a:srgbClr val="FFC000"/>
                </a:solidFill>
                <a:cs typeface="Arial" panose="020B0604020202020204" pitchFamily="34" charset="0"/>
              </a:endParaRPr>
            </a:p>
          </p:txBody>
        </p:sp>
      </p:grpSp>
      <p:sp>
        <p:nvSpPr>
          <p:cNvPr id="6" name="TextBox 5"/>
          <p:cNvSpPr txBox="1"/>
          <p:nvPr/>
        </p:nvSpPr>
        <p:spPr>
          <a:xfrm>
            <a:off x="5738344" y="934388"/>
            <a:ext cx="1860485" cy="995209"/>
          </a:xfrm>
          <a:prstGeom prst="rect">
            <a:avLst/>
          </a:prstGeom>
          <a:noFill/>
        </p:spPr>
        <p:txBody>
          <a:bodyPr wrap="square" rtlCol="0">
            <a:spAutoFit/>
          </a:bodyPr>
          <a:lstStyle/>
          <a:p>
            <a:r>
              <a:rPr lang="en-US" sz="5867" b="1" dirty="0" err="1">
                <a:solidFill>
                  <a:srgbClr val="FF0000"/>
                </a:solidFill>
                <a:latin typeface="Century Gothic" panose="020B0502020202020204" pitchFamily="34" charset="0"/>
                <a:cs typeface="Arial" panose="020B0604020202020204" pitchFamily="34" charset="0"/>
              </a:rPr>
              <a:t>anh</a:t>
            </a:r>
            <a:endParaRPr lang="en-US" sz="5867" b="1" dirty="0">
              <a:solidFill>
                <a:srgbClr val="FF0000"/>
              </a:solidFill>
              <a:latin typeface="Century Gothic" panose="020B0502020202020204" pitchFamily="34" charset="0"/>
              <a:cs typeface="Arial" panose="020B0604020202020204" pitchFamily="34" charset="0"/>
            </a:endParaRPr>
          </a:p>
        </p:txBody>
      </p:sp>
      <p:sp>
        <p:nvSpPr>
          <p:cNvPr id="7" name="TextBox 6"/>
          <p:cNvSpPr txBox="1"/>
          <p:nvPr/>
        </p:nvSpPr>
        <p:spPr>
          <a:xfrm>
            <a:off x="4267300" y="910912"/>
            <a:ext cx="1614436" cy="995209"/>
          </a:xfrm>
          <a:prstGeom prst="rect">
            <a:avLst/>
          </a:prstGeom>
          <a:noFill/>
        </p:spPr>
        <p:txBody>
          <a:bodyPr wrap="square" rtlCol="0">
            <a:spAutoFit/>
          </a:bodyPr>
          <a:lstStyle/>
          <a:p>
            <a:r>
              <a:rPr lang="en-US" sz="5867" b="1" dirty="0">
                <a:latin typeface="Arial" panose="020B0604020202020204" pitchFamily="34" charset="0"/>
                <a:cs typeface="Arial" panose="020B0604020202020204" pitchFamily="34" charset="0"/>
              </a:rPr>
              <a:t>c</a:t>
            </a:r>
          </a:p>
        </p:txBody>
      </p:sp>
      <p:sp>
        <p:nvSpPr>
          <p:cNvPr id="8" name="TextBox 7"/>
          <p:cNvSpPr txBox="1"/>
          <p:nvPr/>
        </p:nvSpPr>
        <p:spPr>
          <a:xfrm>
            <a:off x="4936270" y="1894147"/>
            <a:ext cx="2406102" cy="995209"/>
          </a:xfrm>
          <a:prstGeom prst="rect">
            <a:avLst/>
          </a:prstGeom>
          <a:noFill/>
        </p:spPr>
        <p:txBody>
          <a:bodyPr wrap="square" rtlCol="0">
            <a:spAutoFit/>
          </a:bodyPr>
          <a:lstStyle/>
          <a:p>
            <a:r>
              <a:rPr lang="en-US" sz="5867" b="1" dirty="0" err="1">
                <a:latin typeface="Arial" panose="020B0604020202020204" pitchFamily="34" charset="0"/>
                <a:cs typeface="Arial" panose="020B0604020202020204" pitchFamily="34" charset="0"/>
              </a:rPr>
              <a:t>c</a:t>
            </a:r>
            <a:r>
              <a:rPr lang="en-US" sz="5867" b="1" dirty="0" err="1">
                <a:solidFill>
                  <a:srgbClr val="FF0000"/>
                </a:solidFill>
                <a:latin typeface="Century Gothic" panose="020B0502020202020204" pitchFamily="34" charset="0"/>
                <a:cs typeface="Arial" panose="020B0604020202020204" pitchFamily="34" charset="0"/>
              </a:rPr>
              <a:t>anh</a:t>
            </a:r>
            <a:endParaRPr lang="en-US" sz="5867" b="1" dirty="0">
              <a:solidFill>
                <a:srgbClr val="FF0000"/>
              </a:solidFill>
              <a:latin typeface="Century Gothic" panose="020B0502020202020204" pitchFamily="34" charset="0"/>
              <a:cs typeface="Arial" panose="020B0604020202020204" pitchFamily="34" charset="0"/>
            </a:endParaRPr>
          </a:p>
        </p:txBody>
      </p:sp>
      <p:sp>
        <p:nvSpPr>
          <p:cNvPr id="24" name="TextBox 23"/>
          <p:cNvSpPr txBox="1"/>
          <p:nvPr/>
        </p:nvSpPr>
        <p:spPr>
          <a:xfrm>
            <a:off x="4781012" y="57923"/>
            <a:ext cx="1705055"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ênh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25" name="TextBox 24"/>
          <p:cNvSpPr txBox="1"/>
          <p:nvPr/>
        </p:nvSpPr>
        <p:spPr>
          <a:xfrm>
            <a:off x="2416944" y="0"/>
            <a:ext cx="1796185"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anh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26" name="TextBox 25"/>
          <p:cNvSpPr txBox="1"/>
          <p:nvPr/>
        </p:nvSpPr>
        <p:spPr>
          <a:xfrm>
            <a:off x="7293287" y="16019"/>
            <a:ext cx="1895004"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inh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FDD4CB6-6533-CC35-C370-D3B9995A29A9}"/>
              </a:ext>
            </a:extLst>
          </p:cNvPr>
          <p:cNvSpPr/>
          <p:nvPr/>
        </p:nvSpPr>
        <p:spPr>
          <a:xfrm>
            <a:off x="5918388" y="1807266"/>
            <a:ext cx="685863" cy="923330"/>
          </a:xfrm>
          <a:prstGeom prst="rect">
            <a:avLst/>
          </a:prstGeom>
        </p:spPr>
        <p:txBody>
          <a:bodyPr wrap="square">
            <a:spAutoFit/>
          </a:bodyPr>
          <a:lstStyle/>
          <a:p>
            <a:r>
              <a:rPr lang="en-GB" sz="5400">
                <a:latin typeface="Quicksand Medium" panose="00000600000000000000" pitchFamily="2" charset="0"/>
                <a:ea typeface="Arial-Rounded" panose="020B0500000000000000" pitchFamily="34" charset="0"/>
                <a:cs typeface="Arial-Rounded" panose="020B0500000000000000" pitchFamily="34" charset="0"/>
              </a:rPr>
              <a:t>́</a:t>
            </a:r>
            <a:endParaRPr lang="en-US" sz="5400"/>
          </a:p>
        </p:txBody>
      </p:sp>
      <p:sp>
        <p:nvSpPr>
          <p:cNvPr id="10" name="TextBox 9">
            <a:extLst>
              <a:ext uri="{FF2B5EF4-FFF2-40B4-BE49-F238E27FC236}">
                <a16:creationId xmlns:a16="http://schemas.microsoft.com/office/drawing/2014/main" id="{3FAA7754-7583-89EA-BCDC-4FB00B342270}"/>
              </a:ext>
            </a:extLst>
          </p:cNvPr>
          <p:cNvSpPr txBox="1">
            <a:spLocks noChangeArrowheads="1"/>
          </p:cNvSpPr>
          <p:nvPr/>
        </p:nvSpPr>
        <p:spPr bwMode="auto">
          <a:xfrm>
            <a:off x="2056156" y="2812412"/>
            <a:ext cx="2108200" cy="769938"/>
          </a:xfrm>
          <a:prstGeom prst="rect">
            <a:avLst/>
          </a:prstGeom>
          <a:noFill/>
          <a:ln w="9525">
            <a:noFill/>
            <a:miter lim="800000"/>
            <a:headEnd/>
            <a:tailEnd/>
          </a:ln>
        </p:spPr>
        <p:txBody>
          <a:bodyPr>
            <a:spAutoFit/>
          </a:bodyPr>
          <a:lstStyle/>
          <a:p>
            <a:r>
              <a:rPr lang="en-US" sz="4400" b="1" dirty="0" err="1">
                <a:latin typeface="VNI-Avo" pitchFamily="2" charset="0"/>
              </a:rPr>
              <a:t>chanh</a:t>
            </a:r>
            <a:endParaRPr lang="en-US" sz="4400" b="1" dirty="0">
              <a:latin typeface="VNI-Avo" pitchFamily="2" charset="0"/>
            </a:endParaRPr>
          </a:p>
        </p:txBody>
      </p:sp>
      <p:sp>
        <p:nvSpPr>
          <p:cNvPr id="27" name="TextBox 26">
            <a:extLst>
              <a:ext uri="{FF2B5EF4-FFF2-40B4-BE49-F238E27FC236}">
                <a16:creationId xmlns:a16="http://schemas.microsoft.com/office/drawing/2014/main" id="{636071FD-E98F-7DC3-619E-92E329E3B3B2}"/>
              </a:ext>
            </a:extLst>
          </p:cNvPr>
          <p:cNvSpPr txBox="1">
            <a:spLocks noChangeArrowheads="1"/>
          </p:cNvSpPr>
          <p:nvPr/>
        </p:nvSpPr>
        <p:spPr bwMode="auto">
          <a:xfrm>
            <a:off x="2040076" y="4339662"/>
            <a:ext cx="1763713" cy="830997"/>
          </a:xfrm>
          <a:prstGeom prst="rect">
            <a:avLst/>
          </a:prstGeom>
          <a:noFill/>
          <a:ln w="9525">
            <a:noFill/>
            <a:miter lim="800000"/>
            <a:headEnd/>
            <a:tailEnd/>
          </a:ln>
        </p:spPr>
        <p:txBody>
          <a:bodyPr>
            <a:spAutoFit/>
          </a:bodyPr>
          <a:lstStyle/>
          <a:p>
            <a:r>
              <a:rPr lang="en-US" sz="4800" dirty="0" err="1">
                <a:latin typeface="Arial" panose="020B0604020202020204" pitchFamily="34" charset="0"/>
                <a:cs typeface="Arial" panose="020B0604020202020204" pitchFamily="34" charset="0"/>
              </a:rPr>
              <a:t>kính</a:t>
            </a:r>
            <a:endParaRPr lang="en-US" sz="48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520AE4D0-7440-BC93-75DC-7885CC9FB9BD}"/>
              </a:ext>
            </a:extLst>
          </p:cNvPr>
          <p:cNvSpPr txBox="1">
            <a:spLocks noChangeArrowheads="1"/>
          </p:cNvSpPr>
          <p:nvPr/>
        </p:nvSpPr>
        <p:spPr bwMode="auto">
          <a:xfrm>
            <a:off x="5011315" y="4360357"/>
            <a:ext cx="1890400" cy="830997"/>
          </a:xfrm>
          <a:prstGeom prst="rect">
            <a:avLst/>
          </a:prstGeom>
          <a:noFill/>
          <a:ln w="9525">
            <a:noFill/>
            <a:miter lim="800000"/>
            <a:headEnd/>
            <a:tailEnd/>
          </a:ln>
        </p:spPr>
        <p:txBody>
          <a:bodyPr wrap="square">
            <a:spAutoFit/>
          </a:bodyPr>
          <a:lstStyle/>
          <a:p>
            <a:r>
              <a:rPr lang="en-US" sz="4800" dirty="0" err="1">
                <a:latin typeface="Arial" panose="020B0604020202020204" pitchFamily="34" charset="0"/>
                <a:cs typeface="Arial" panose="020B0604020202020204" pitchFamily="34" charset="0"/>
              </a:rPr>
              <a:t>chỉnh</a:t>
            </a:r>
            <a:endParaRPr lang="en-US" sz="4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64194D9-C363-1720-6476-21113D5846E0}"/>
              </a:ext>
            </a:extLst>
          </p:cNvPr>
          <p:cNvSpPr txBox="1">
            <a:spLocks noChangeArrowheads="1"/>
          </p:cNvSpPr>
          <p:nvPr/>
        </p:nvSpPr>
        <p:spPr bwMode="auto">
          <a:xfrm>
            <a:off x="8048752" y="4294054"/>
            <a:ext cx="2124667" cy="830997"/>
          </a:xfrm>
          <a:prstGeom prst="rect">
            <a:avLst/>
          </a:prstGeom>
          <a:noFill/>
          <a:ln w="9525">
            <a:noFill/>
            <a:miter lim="800000"/>
            <a:headEnd/>
            <a:tailEnd/>
          </a:ln>
        </p:spPr>
        <p:txBody>
          <a:bodyPr wrap="square">
            <a:spAutoFit/>
          </a:bodyPr>
          <a:lstStyle/>
          <a:p>
            <a:r>
              <a:rPr lang="en-US" sz="4800" dirty="0" err="1">
                <a:latin typeface="Arial" panose="020B0604020202020204" pitchFamily="34" charset="0"/>
                <a:cs typeface="Arial" panose="020B0604020202020204" pitchFamily="34" charset="0"/>
              </a:rPr>
              <a:t>thịnh</a:t>
            </a:r>
            <a:endParaRPr lang="en-US" sz="4800" dirty="0">
              <a:latin typeface="Arial" panose="020B0604020202020204" pitchFamily="34" charset="0"/>
              <a:cs typeface="Arial" panose="020B0604020202020204" pitchFamily="34" charset="0"/>
            </a:endParaRPr>
          </a:p>
        </p:txBody>
      </p:sp>
      <p:sp>
        <p:nvSpPr>
          <p:cNvPr id="31" name="Rounded Rectangle 34">
            <a:extLst>
              <a:ext uri="{FF2B5EF4-FFF2-40B4-BE49-F238E27FC236}">
                <a16:creationId xmlns:a16="http://schemas.microsoft.com/office/drawing/2014/main" id="{88B1B367-B02B-6575-683E-452E71308470}"/>
              </a:ext>
            </a:extLst>
          </p:cNvPr>
          <p:cNvSpPr/>
          <p:nvPr/>
        </p:nvSpPr>
        <p:spPr>
          <a:xfrm>
            <a:off x="242815" y="88016"/>
            <a:ext cx="1248634" cy="5245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ea typeface="Arial-Rounded" pitchFamily="34" charset="0"/>
                <a:cs typeface="Arial" panose="020B0604020202020204" pitchFamily="34" charset="0"/>
              </a:rPr>
              <a:t>Đọc</a:t>
            </a:r>
            <a:endParaRPr lang="en-US" sz="2400" b="1" dirty="0">
              <a:latin typeface="Arial" panose="020B0604020202020204" pitchFamily="34" charset="0"/>
              <a:ea typeface="Arial-Rounded" pitchFamily="34" charset="0"/>
              <a:cs typeface="Arial" panose="020B0604020202020204" pitchFamily="34" charset="0"/>
            </a:endParaRPr>
          </a:p>
        </p:txBody>
      </p:sp>
      <p:sp>
        <p:nvSpPr>
          <p:cNvPr id="32" name="Oval 31">
            <a:extLst>
              <a:ext uri="{FF2B5EF4-FFF2-40B4-BE49-F238E27FC236}">
                <a16:creationId xmlns:a16="http://schemas.microsoft.com/office/drawing/2014/main" id="{E35B7B46-4F3D-7A60-B856-957559D99ADE}"/>
              </a:ext>
            </a:extLst>
          </p:cNvPr>
          <p:cNvSpPr/>
          <p:nvPr/>
        </p:nvSpPr>
        <p:spPr>
          <a:xfrm>
            <a:off x="0" y="109951"/>
            <a:ext cx="485631" cy="47685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ea typeface="Arial-Rounded" pitchFamily="34" charset="0"/>
                <a:cs typeface="Arial" panose="020B0604020202020204" pitchFamily="34" charset="0"/>
              </a:rPr>
              <a:t>2</a:t>
            </a:r>
          </a:p>
        </p:txBody>
      </p:sp>
      <p:sp>
        <p:nvSpPr>
          <p:cNvPr id="9" name="TextBox 8">
            <a:extLst>
              <a:ext uri="{FF2B5EF4-FFF2-40B4-BE49-F238E27FC236}">
                <a16:creationId xmlns:a16="http://schemas.microsoft.com/office/drawing/2014/main" id="{A9596C9B-FA17-F4B6-63F1-0099C4DDF392}"/>
              </a:ext>
            </a:extLst>
          </p:cNvPr>
          <p:cNvSpPr txBox="1">
            <a:spLocks noChangeArrowheads="1"/>
          </p:cNvSpPr>
          <p:nvPr/>
        </p:nvSpPr>
        <p:spPr bwMode="auto">
          <a:xfrm>
            <a:off x="2764867" y="2806062"/>
            <a:ext cx="2108200" cy="769938"/>
          </a:xfrm>
          <a:prstGeom prst="rect">
            <a:avLst/>
          </a:prstGeom>
          <a:noFill/>
          <a:ln w="9525">
            <a:noFill/>
            <a:miter lim="800000"/>
            <a:headEnd/>
            <a:tailEnd/>
          </a:ln>
        </p:spPr>
        <p:txBody>
          <a:bodyPr>
            <a:spAutoFit/>
          </a:bodyPr>
          <a:lstStyle/>
          <a:p>
            <a:r>
              <a:rPr lang="en-US" sz="4400" b="1" dirty="0" err="1">
                <a:solidFill>
                  <a:srgbClr val="00B0F0"/>
                </a:solidFill>
                <a:latin typeface="VNI-Avo" pitchFamily="2" charset="0"/>
              </a:rPr>
              <a:t>anh</a:t>
            </a:r>
            <a:endParaRPr lang="en-US" sz="4400" b="1" dirty="0">
              <a:solidFill>
                <a:srgbClr val="00B0F0"/>
              </a:solidFill>
              <a:latin typeface="VNI-Avo" pitchFamily="2" charset="0"/>
            </a:endParaRPr>
          </a:p>
        </p:txBody>
      </p:sp>
      <p:sp>
        <p:nvSpPr>
          <p:cNvPr id="21" name="TextBox 20">
            <a:extLst>
              <a:ext uri="{FF2B5EF4-FFF2-40B4-BE49-F238E27FC236}">
                <a16:creationId xmlns:a16="http://schemas.microsoft.com/office/drawing/2014/main" id="{787ED550-4814-A313-0B91-DC07F65A2D03}"/>
              </a:ext>
            </a:extLst>
          </p:cNvPr>
          <p:cNvSpPr txBox="1"/>
          <p:nvPr/>
        </p:nvSpPr>
        <p:spPr>
          <a:xfrm>
            <a:off x="1892174" y="3596605"/>
            <a:ext cx="2627418" cy="830997"/>
          </a:xfrm>
          <a:prstGeom prst="rect">
            <a:avLst/>
          </a:prstGeom>
          <a:noFill/>
        </p:spPr>
        <p:txBody>
          <a:bodyPr wrap="square" rtlCol="0">
            <a:spAutoFit/>
          </a:bodyPr>
          <a:lstStyle/>
          <a:p>
            <a:r>
              <a:rPr lang="en-US" sz="4800" dirty="0"/>
              <a:t> </a:t>
            </a:r>
            <a:r>
              <a:rPr lang="en-US" sz="4800" dirty="0" err="1"/>
              <a:t>kênh</a:t>
            </a:r>
            <a:endParaRPr lang="en-US" sz="4800" dirty="0"/>
          </a:p>
        </p:txBody>
      </p:sp>
      <p:sp>
        <p:nvSpPr>
          <p:cNvPr id="22" name="TextBox 21">
            <a:extLst>
              <a:ext uri="{FF2B5EF4-FFF2-40B4-BE49-F238E27FC236}">
                <a16:creationId xmlns:a16="http://schemas.microsoft.com/office/drawing/2014/main" id="{87273C07-FD79-F937-A24A-F4FBBAA80883}"/>
              </a:ext>
            </a:extLst>
          </p:cNvPr>
          <p:cNvSpPr txBox="1"/>
          <p:nvPr/>
        </p:nvSpPr>
        <p:spPr>
          <a:xfrm>
            <a:off x="4796128" y="3634201"/>
            <a:ext cx="2627418" cy="830997"/>
          </a:xfrm>
          <a:prstGeom prst="rect">
            <a:avLst/>
          </a:prstGeom>
          <a:noFill/>
        </p:spPr>
        <p:txBody>
          <a:bodyPr wrap="square" rtlCol="0">
            <a:spAutoFit/>
          </a:bodyPr>
          <a:lstStyle/>
          <a:p>
            <a:r>
              <a:rPr lang="en-US" sz="4800" dirty="0"/>
              <a:t> </a:t>
            </a:r>
            <a:r>
              <a:rPr lang="en-US" sz="4800" dirty="0" err="1"/>
              <a:t>ghềnh</a:t>
            </a:r>
            <a:endParaRPr lang="en-US" sz="4800" dirty="0"/>
          </a:p>
        </p:txBody>
      </p:sp>
      <p:sp>
        <p:nvSpPr>
          <p:cNvPr id="30" name="TextBox 29">
            <a:extLst>
              <a:ext uri="{FF2B5EF4-FFF2-40B4-BE49-F238E27FC236}">
                <a16:creationId xmlns:a16="http://schemas.microsoft.com/office/drawing/2014/main" id="{1C2C3955-A65F-2365-DE5C-5D531A7ECD16}"/>
              </a:ext>
            </a:extLst>
          </p:cNvPr>
          <p:cNvSpPr txBox="1"/>
          <p:nvPr/>
        </p:nvSpPr>
        <p:spPr>
          <a:xfrm>
            <a:off x="2361989" y="3602955"/>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3" name="TextBox 32">
            <a:extLst>
              <a:ext uri="{FF2B5EF4-FFF2-40B4-BE49-F238E27FC236}">
                <a16:creationId xmlns:a16="http://schemas.microsoft.com/office/drawing/2014/main" id="{37FE061C-4046-522A-AFBE-7A711D2153FA}"/>
              </a:ext>
            </a:extLst>
          </p:cNvPr>
          <p:cNvSpPr txBox="1"/>
          <p:nvPr/>
        </p:nvSpPr>
        <p:spPr>
          <a:xfrm>
            <a:off x="5650178" y="3644273"/>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4" name="TextBox 33">
            <a:extLst>
              <a:ext uri="{FF2B5EF4-FFF2-40B4-BE49-F238E27FC236}">
                <a16:creationId xmlns:a16="http://schemas.microsoft.com/office/drawing/2014/main" id="{11B1FE75-B9AB-A325-48F3-BEC2167F27A1}"/>
              </a:ext>
            </a:extLst>
          </p:cNvPr>
          <p:cNvSpPr txBox="1"/>
          <p:nvPr/>
        </p:nvSpPr>
        <p:spPr>
          <a:xfrm>
            <a:off x="7955605" y="3582351"/>
            <a:ext cx="2627418" cy="830997"/>
          </a:xfrm>
          <a:prstGeom prst="rect">
            <a:avLst/>
          </a:prstGeom>
          <a:noFill/>
        </p:spPr>
        <p:txBody>
          <a:bodyPr wrap="square" rtlCol="0">
            <a:spAutoFit/>
          </a:bodyPr>
          <a:lstStyle/>
          <a:p>
            <a:r>
              <a:rPr lang="en-US" sz="4800" dirty="0"/>
              <a:t> </a:t>
            </a:r>
            <a:r>
              <a:rPr lang="en-US" sz="4800" dirty="0" err="1"/>
              <a:t>lệnh</a:t>
            </a:r>
            <a:endParaRPr lang="en-US" sz="4800" dirty="0"/>
          </a:p>
        </p:txBody>
      </p:sp>
      <p:sp>
        <p:nvSpPr>
          <p:cNvPr id="35" name="TextBox 34">
            <a:extLst>
              <a:ext uri="{FF2B5EF4-FFF2-40B4-BE49-F238E27FC236}">
                <a16:creationId xmlns:a16="http://schemas.microsoft.com/office/drawing/2014/main" id="{ECC8F5C5-F9A3-6BF6-2DBB-402332F40F79}"/>
              </a:ext>
            </a:extLst>
          </p:cNvPr>
          <p:cNvSpPr txBox="1"/>
          <p:nvPr/>
        </p:nvSpPr>
        <p:spPr>
          <a:xfrm>
            <a:off x="8264466" y="3588702"/>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6" name="TextBox 35">
            <a:extLst>
              <a:ext uri="{FF2B5EF4-FFF2-40B4-BE49-F238E27FC236}">
                <a16:creationId xmlns:a16="http://schemas.microsoft.com/office/drawing/2014/main" id="{088F8300-A8BB-2528-14F4-58FA625AF47E}"/>
              </a:ext>
            </a:extLst>
          </p:cNvPr>
          <p:cNvSpPr txBox="1">
            <a:spLocks noChangeArrowheads="1"/>
          </p:cNvSpPr>
          <p:nvPr/>
        </p:nvSpPr>
        <p:spPr bwMode="auto">
          <a:xfrm>
            <a:off x="5659192" y="4370429"/>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36814B7-40BA-2260-5BCA-AAA64D5F3598}"/>
              </a:ext>
            </a:extLst>
          </p:cNvPr>
          <p:cNvSpPr txBox="1">
            <a:spLocks noChangeArrowheads="1"/>
          </p:cNvSpPr>
          <p:nvPr/>
        </p:nvSpPr>
        <p:spPr bwMode="auto">
          <a:xfrm>
            <a:off x="2366314" y="4344797"/>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299995A-89E1-1FBF-3E69-897B97E75C9F}"/>
              </a:ext>
            </a:extLst>
          </p:cNvPr>
          <p:cNvSpPr txBox="1">
            <a:spLocks noChangeArrowheads="1"/>
          </p:cNvSpPr>
          <p:nvPr/>
        </p:nvSpPr>
        <p:spPr bwMode="auto">
          <a:xfrm>
            <a:off x="8563173" y="4306664"/>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3510924-FA58-AA5E-941A-32E2D391F0C3}"/>
              </a:ext>
            </a:extLst>
          </p:cNvPr>
          <p:cNvSpPr txBox="1">
            <a:spLocks noChangeArrowheads="1"/>
          </p:cNvSpPr>
          <p:nvPr/>
        </p:nvSpPr>
        <p:spPr bwMode="auto">
          <a:xfrm>
            <a:off x="5135219" y="2794535"/>
            <a:ext cx="2065337" cy="769938"/>
          </a:xfrm>
          <a:prstGeom prst="rect">
            <a:avLst/>
          </a:prstGeom>
          <a:noFill/>
          <a:ln w="9525">
            <a:noFill/>
            <a:miter lim="800000"/>
            <a:headEnd/>
            <a:tailEnd/>
          </a:ln>
        </p:spPr>
        <p:txBody>
          <a:bodyPr>
            <a:spAutoFit/>
          </a:bodyPr>
          <a:lstStyle/>
          <a:p>
            <a:r>
              <a:rPr lang="en-US" sz="4400" b="1" dirty="0" err="1">
                <a:latin typeface="VNI-Avo" pitchFamily="2" charset="0"/>
              </a:rPr>
              <a:t>maûnh</a:t>
            </a:r>
            <a:endParaRPr lang="en-US" sz="4400" b="1" dirty="0">
              <a:latin typeface="VNI-Avo" pitchFamily="2" charset="0"/>
            </a:endParaRPr>
          </a:p>
        </p:txBody>
      </p:sp>
      <p:sp>
        <p:nvSpPr>
          <p:cNvPr id="16" name="TextBox 15">
            <a:extLst>
              <a:ext uri="{FF2B5EF4-FFF2-40B4-BE49-F238E27FC236}">
                <a16:creationId xmlns:a16="http://schemas.microsoft.com/office/drawing/2014/main" id="{833D45FE-CE6B-CD1D-848D-B28AC4F771F1}"/>
              </a:ext>
            </a:extLst>
          </p:cNvPr>
          <p:cNvSpPr txBox="1">
            <a:spLocks noChangeArrowheads="1"/>
          </p:cNvSpPr>
          <p:nvPr/>
        </p:nvSpPr>
        <p:spPr bwMode="auto">
          <a:xfrm>
            <a:off x="5673079" y="2792847"/>
            <a:ext cx="2065337" cy="769938"/>
          </a:xfrm>
          <a:prstGeom prst="rect">
            <a:avLst/>
          </a:prstGeom>
          <a:noFill/>
          <a:ln w="9525">
            <a:noFill/>
            <a:miter lim="800000"/>
            <a:headEnd/>
            <a:tailEnd/>
          </a:ln>
        </p:spPr>
        <p:txBody>
          <a:bodyPr>
            <a:spAutoFit/>
          </a:bodyPr>
          <a:lstStyle/>
          <a:p>
            <a:r>
              <a:rPr lang="vi-VN" sz="4400" b="1" dirty="0">
                <a:solidFill>
                  <a:srgbClr val="00B0F0"/>
                </a:solidFill>
                <a:latin typeface="VNI-Avo" pitchFamily="2" charset="0"/>
              </a:rPr>
              <a:t>anh</a:t>
            </a:r>
            <a:endParaRPr lang="en-US" sz="4400" b="1" dirty="0">
              <a:solidFill>
                <a:srgbClr val="00B0F0"/>
              </a:solidFill>
              <a:latin typeface="VNI-Avo" pitchFamily="2" charset="0"/>
            </a:endParaRPr>
          </a:p>
        </p:txBody>
      </p:sp>
      <p:sp>
        <p:nvSpPr>
          <p:cNvPr id="17" name="TextBox 16">
            <a:extLst>
              <a:ext uri="{FF2B5EF4-FFF2-40B4-BE49-F238E27FC236}">
                <a16:creationId xmlns:a16="http://schemas.microsoft.com/office/drawing/2014/main" id="{4F66C009-03F9-C1E6-3299-8F4639C2A84F}"/>
              </a:ext>
            </a:extLst>
          </p:cNvPr>
          <p:cNvSpPr txBox="1">
            <a:spLocks noChangeArrowheads="1"/>
          </p:cNvSpPr>
          <p:nvPr/>
        </p:nvSpPr>
        <p:spPr bwMode="auto">
          <a:xfrm>
            <a:off x="8046654" y="2724091"/>
            <a:ext cx="1765300" cy="769938"/>
          </a:xfrm>
          <a:prstGeom prst="rect">
            <a:avLst/>
          </a:prstGeom>
          <a:noFill/>
          <a:ln w="9525">
            <a:noFill/>
            <a:miter lim="800000"/>
            <a:headEnd/>
            <a:tailEnd/>
          </a:ln>
        </p:spPr>
        <p:txBody>
          <a:bodyPr>
            <a:spAutoFit/>
          </a:bodyPr>
          <a:lstStyle/>
          <a:p>
            <a:r>
              <a:rPr lang="en-US" sz="4400" b="1" dirty="0" err="1">
                <a:latin typeface="VNI-Avo" pitchFamily="2" charset="0"/>
              </a:rPr>
              <a:t>caïnh</a:t>
            </a:r>
            <a:endParaRPr lang="en-US" sz="4400" b="1" dirty="0">
              <a:latin typeface="VNI-Avo" pitchFamily="2" charset="0"/>
            </a:endParaRPr>
          </a:p>
        </p:txBody>
      </p:sp>
      <p:sp>
        <p:nvSpPr>
          <p:cNvPr id="19" name="TextBox 18">
            <a:extLst>
              <a:ext uri="{FF2B5EF4-FFF2-40B4-BE49-F238E27FC236}">
                <a16:creationId xmlns:a16="http://schemas.microsoft.com/office/drawing/2014/main" id="{864BE95E-BE3F-5F0F-E576-FD8DB98675C8}"/>
              </a:ext>
            </a:extLst>
          </p:cNvPr>
          <p:cNvSpPr txBox="1">
            <a:spLocks noChangeArrowheads="1"/>
          </p:cNvSpPr>
          <p:nvPr/>
        </p:nvSpPr>
        <p:spPr bwMode="auto">
          <a:xfrm>
            <a:off x="8418077" y="2717999"/>
            <a:ext cx="1765300" cy="769938"/>
          </a:xfrm>
          <a:prstGeom prst="rect">
            <a:avLst/>
          </a:prstGeom>
          <a:noFill/>
          <a:ln w="9525">
            <a:noFill/>
            <a:miter lim="800000"/>
            <a:headEnd/>
            <a:tailEnd/>
          </a:ln>
        </p:spPr>
        <p:txBody>
          <a:bodyPr>
            <a:spAutoFit/>
          </a:bodyPr>
          <a:lstStyle/>
          <a:p>
            <a:r>
              <a:rPr lang="vi-VN" sz="4400" b="1" dirty="0">
                <a:solidFill>
                  <a:srgbClr val="00B0F0"/>
                </a:solidFill>
                <a:latin typeface="VNI-Avo" pitchFamily="2" charset="0"/>
              </a:rPr>
              <a:t>a</a:t>
            </a:r>
            <a:r>
              <a:rPr lang="en-US" sz="4400" b="1" dirty="0" err="1">
                <a:solidFill>
                  <a:srgbClr val="00B0F0"/>
                </a:solidFill>
                <a:latin typeface="VNI-Avo" pitchFamily="2" charset="0"/>
              </a:rPr>
              <a:t>nh</a:t>
            </a:r>
            <a:endParaRPr lang="en-US" sz="4400" b="1" dirty="0">
              <a:solidFill>
                <a:srgbClr val="00B0F0"/>
              </a:solidFill>
              <a:latin typeface="VNI-Avo" pitchFamily="2" charset="0"/>
            </a:endParaRPr>
          </a:p>
        </p:txBody>
      </p:sp>
      <p:sp>
        <p:nvSpPr>
          <p:cNvPr id="20" name="TextBox 19">
            <a:extLst>
              <a:ext uri="{FF2B5EF4-FFF2-40B4-BE49-F238E27FC236}">
                <a16:creationId xmlns:a16="http://schemas.microsoft.com/office/drawing/2014/main" id="{F2238E57-0A3B-538E-2C15-7BD0979911B1}"/>
              </a:ext>
            </a:extLst>
          </p:cNvPr>
          <p:cNvSpPr txBox="1">
            <a:spLocks noChangeArrowheads="1"/>
          </p:cNvSpPr>
          <p:nvPr/>
        </p:nvSpPr>
        <p:spPr bwMode="auto">
          <a:xfrm>
            <a:off x="887490" y="5103169"/>
            <a:ext cx="3438525" cy="762000"/>
          </a:xfrm>
          <a:prstGeom prst="rect">
            <a:avLst/>
          </a:prstGeom>
          <a:noFill/>
          <a:ln w="9525">
            <a:noFill/>
            <a:miter lim="800000"/>
            <a:headEnd/>
            <a:tailEnd/>
          </a:ln>
        </p:spPr>
        <p:txBody>
          <a:bodyPr>
            <a:spAutoFit/>
          </a:bodyPr>
          <a:lstStyle/>
          <a:p>
            <a:r>
              <a:rPr lang="en-US" sz="4400" dirty="0" err="1">
                <a:latin typeface="VNI-Avo" pitchFamily="2" charset="0"/>
              </a:rPr>
              <a:t>quaû</a:t>
            </a:r>
            <a:r>
              <a:rPr lang="en-US" sz="4400" dirty="0">
                <a:latin typeface="VNI-Avo" pitchFamily="2" charset="0"/>
              </a:rPr>
              <a:t> </a:t>
            </a:r>
            <a:r>
              <a:rPr lang="en-US" sz="4400" dirty="0" err="1">
                <a:latin typeface="VNI-Avo" pitchFamily="2" charset="0"/>
              </a:rPr>
              <a:t>chanh</a:t>
            </a:r>
            <a:endParaRPr lang="en-US" sz="4400" dirty="0">
              <a:latin typeface="VNI-Avo" pitchFamily="2" charset="0"/>
            </a:endParaRPr>
          </a:p>
        </p:txBody>
      </p:sp>
      <p:sp>
        <p:nvSpPr>
          <p:cNvPr id="23" name="TextBox 22">
            <a:extLst>
              <a:ext uri="{FF2B5EF4-FFF2-40B4-BE49-F238E27FC236}">
                <a16:creationId xmlns:a16="http://schemas.microsoft.com/office/drawing/2014/main" id="{B15B08F6-329F-F9A0-9CF5-6056330349A1}"/>
              </a:ext>
            </a:extLst>
          </p:cNvPr>
          <p:cNvSpPr txBox="1">
            <a:spLocks noChangeArrowheads="1"/>
          </p:cNvSpPr>
          <p:nvPr/>
        </p:nvSpPr>
        <p:spPr bwMode="auto">
          <a:xfrm>
            <a:off x="5165802" y="5130156"/>
            <a:ext cx="2984500" cy="762000"/>
          </a:xfrm>
          <a:prstGeom prst="rect">
            <a:avLst/>
          </a:prstGeom>
          <a:noFill/>
          <a:ln w="9525">
            <a:noFill/>
            <a:miter lim="800000"/>
            <a:headEnd/>
            <a:tailEnd/>
          </a:ln>
        </p:spPr>
        <p:txBody>
          <a:bodyPr>
            <a:spAutoFit/>
          </a:bodyPr>
          <a:lstStyle/>
          <a:p>
            <a:r>
              <a:rPr lang="en-US" sz="4400">
                <a:latin typeface="VNI-Avo" pitchFamily="2" charset="0"/>
              </a:rPr>
              <a:t>bôø keânh</a:t>
            </a:r>
          </a:p>
        </p:txBody>
      </p:sp>
      <p:sp>
        <p:nvSpPr>
          <p:cNvPr id="37" name="TextBox 36">
            <a:extLst>
              <a:ext uri="{FF2B5EF4-FFF2-40B4-BE49-F238E27FC236}">
                <a16:creationId xmlns:a16="http://schemas.microsoft.com/office/drawing/2014/main" id="{8CC4AA91-0D47-8FF3-1E28-21547A4BFD9B}"/>
              </a:ext>
            </a:extLst>
          </p:cNvPr>
          <p:cNvSpPr txBox="1">
            <a:spLocks noChangeArrowheads="1"/>
          </p:cNvSpPr>
          <p:nvPr/>
        </p:nvSpPr>
        <p:spPr bwMode="auto">
          <a:xfrm>
            <a:off x="8891665" y="5103169"/>
            <a:ext cx="3124200" cy="762000"/>
          </a:xfrm>
          <a:prstGeom prst="rect">
            <a:avLst/>
          </a:prstGeom>
          <a:noFill/>
          <a:ln w="9525">
            <a:noFill/>
            <a:miter lim="800000"/>
            <a:headEnd/>
            <a:tailEnd/>
          </a:ln>
        </p:spPr>
        <p:txBody>
          <a:bodyPr>
            <a:spAutoFit/>
          </a:bodyPr>
          <a:lstStyle/>
          <a:p>
            <a:r>
              <a:rPr lang="en-US" sz="4400">
                <a:latin typeface="VNI-Avo" pitchFamily="2" charset="0"/>
              </a:rPr>
              <a:t>kính raâm</a:t>
            </a:r>
          </a:p>
        </p:txBody>
      </p:sp>
      <p:sp>
        <p:nvSpPr>
          <p:cNvPr id="12" name="TextBox 11">
            <a:extLst>
              <a:ext uri="{FF2B5EF4-FFF2-40B4-BE49-F238E27FC236}">
                <a16:creationId xmlns:a16="http://schemas.microsoft.com/office/drawing/2014/main" id="{085D3FB0-D8BF-A205-05E2-C6F145940F9E}"/>
              </a:ext>
            </a:extLst>
          </p:cNvPr>
          <p:cNvSpPr txBox="1"/>
          <p:nvPr/>
        </p:nvSpPr>
        <p:spPr>
          <a:xfrm>
            <a:off x="1763553" y="6151578"/>
            <a:ext cx="9140282" cy="646331"/>
          </a:xfrm>
          <a:prstGeom prst="rect">
            <a:avLst/>
          </a:prstGeom>
          <a:noFill/>
        </p:spPr>
        <p:txBody>
          <a:bodyPr wrap="square" rtlCol="0">
            <a:spAutoFit/>
          </a:bodyPr>
          <a:lstStyle/>
          <a:p>
            <a:r>
              <a:rPr lang="en-US" sz="3600" dirty="0">
                <a:latin typeface="HP001 4 hàng 2 ô ly" panose="020B0603050302020204" pitchFamily="34" charset="0"/>
              </a:rPr>
              <a:t> </a:t>
            </a:r>
            <a:r>
              <a:rPr lang="en-US" sz="3600" dirty="0" err="1">
                <a:latin typeface="HP001 4 hàng 2 ô ly" panose="020B0603050302020204" pitchFamily="34" charset="0"/>
              </a:rPr>
              <a:t>anh</a:t>
            </a:r>
            <a:r>
              <a:rPr lang="en-US" sz="3600" dirty="0">
                <a:latin typeface="HP001 4 hàng 2 ô ly" panose="020B0603050302020204" pitchFamily="34" charset="0"/>
              </a:rPr>
              <a:t>   </a:t>
            </a:r>
            <a:r>
              <a:rPr lang="en-US" sz="3600" dirty="0" err="1">
                <a:latin typeface="HP001 4 hàng 2 ô ly" panose="020B0603050302020204" pitchFamily="34" charset="0"/>
              </a:rPr>
              <a:t>ênh</a:t>
            </a:r>
            <a:r>
              <a:rPr lang="en-US" sz="3600" dirty="0">
                <a:latin typeface="HP001 4 hàng 2 ô ly" panose="020B0603050302020204" pitchFamily="34" charset="0"/>
              </a:rPr>
              <a:t>   </a:t>
            </a:r>
            <a:r>
              <a:rPr lang="en-US" sz="3600" dirty="0" err="1">
                <a:latin typeface="HP001 4 hàng 2 ô ly" panose="020B0603050302020204" pitchFamily="34" charset="0"/>
              </a:rPr>
              <a:t>inh</a:t>
            </a:r>
            <a:r>
              <a:rPr lang="en-US" sz="3600" dirty="0">
                <a:latin typeface="HP001 4 hàng 2 ô ly" panose="020B0603050302020204" pitchFamily="34" charset="0"/>
              </a:rPr>
              <a:t>   </a:t>
            </a:r>
            <a:r>
              <a:rPr lang="en-US" sz="3600" dirty="0" err="1">
                <a:latin typeface="HP001 4 hàng 2 ô ly" panose="020B0603050302020204" pitchFamily="34" charset="0"/>
              </a:rPr>
              <a:t>chanh</a:t>
            </a:r>
            <a:r>
              <a:rPr lang="en-US" sz="3600" dirty="0">
                <a:latin typeface="HP001 4 hàng 2 ô ly" panose="020B0603050302020204" pitchFamily="34" charset="0"/>
              </a:rPr>
              <a:t>   </a:t>
            </a:r>
            <a:r>
              <a:rPr lang="en-US" sz="3600" dirty="0" err="1">
                <a:latin typeface="HP001 4 hàng 2 ô ly" panose="020B0603050302020204" pitchFamily="34" charset="0"/>
              </a:rPr>
              <a:t>kênh</a:t>
            </a:r>
            <a:r>
              <a:rPr lang="en-US" sz="3600" dirty="0">
                <a:latin typeface="HP001 4 hàng 2 ô ly" panose="020B0603050302020204" pitchFamily="34" charset="0"/>
              </a:rPr>
              <a:t>   </a:t>
            </a:r>
            <a:r>
              <a:rPr lang="en-US" sz="3600" dirty="0" err="1">
                <a:latin typeface="HP001 4 hàng 2 ô ly" panose="020B0603050302020204" pitchFamily="34" charset="0"/>
              </a:rPr>
              <a:t>kính</a:t>
            </a:r>
            <a:endParaRPr lang="en-US" sz="3600" dirty="0">
              <a:latin typeface="HP001 4 hàng 2 ô ly" panose="020B0603050302020204" pitchFamily="34" charset="0"/>
            </a:endParaRPr>
          </a:p>
        </p:txBody>
      </p:sp>
    </p:spTree>
    <p:extLst>
      <p:ext uri="{BB962C8B-B14F-4D97-AF65-F5344CB8AC3E}">
        <p14:creationId xmlns:p14="http://schemas.microsoft.com/office/powerpoint/2010/main" val="520761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5FCFFB-8D50-D05C-97C7-BC8A25CFD94F}"/>
              </a:ext>
            </a:extLst>
          </p:cNvPr>
          <p:cNvSpPr txBox="1"/>
          <p:nvPr/>
        </p:nvSpPr>
        <p:spPr>
          <a:xfrm>
            <a:off x="4498848" y="1545336"/>
            <a:ext cx="3557016" cy="1200329"/>
          </a:xfrm>
          <a:prstGeom prst="rect">
            <a:avLst/>
          </a:prstGeom>
          <a:noFill/>
        </p:spPr>
        <p:txBody>
          <a:bodyPr wrap="square" rtlCol="0">
            <a:spAutoFit/>
          </a:bodyPr>
          <a:lstStyle/>
          <a:p>
            <a:r>
              <a:rPr lang="en-US" sz="7200" b="1" dirty="0">
                <a:solidFill>
                  <a:srgbClr val="FF0000"/>
                </a:solidFill>
              </a:rPr>
              <a:t>TIẾT 2</a:t>
            </a:r>
          </a:p>
        </p:txBody>
      </p:sp>
    </p:spTree>
    <p:extLst>
      <p:ext uri="{BB962C8B-B14F-4D97-AF65-F5344CB8AC3E}">
        <p14:creationId xmlns:p14="http://schemas.microsoft.com/office/powerpoint/2010/main" val="2730324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3027" y="6103313"/>
            <a:ext cx="11225947" cy="706347"/>
          </a:xfrm>
          <a:prstGeom prst="rect">
            <a:avLst/>
          </a:prstGeom>
          <a:noFill/>
          <a:ln w="9525">
            <a:noFill/>
            <a:miter lim="800000"/>
            <a:headEnd/>
            <a:tailEnd/>
          </a:ln>
        </p:spPr>
        <p:txBody>
          <a:bodyPr>
            <a:spAutoFit/>
          </a:bodyPr>
          <a:lstStyle/>
          <a:p>
            <a:r>
              <a:rPr lang="en-US" sz="4000" b="1" dirty="0">
                <a:latin typeface="VNI-Avo" pitchFamily="2" charset="0"/>
              </a:rPr>
              <a:t>    </a:t>
            </a:r>
            <a:r>
              <a:rPr lang="en-US" sz="4000" b="1" dirty="0">
                <a:latin typeface="Century Gothic" panose="020B0502020202020204" pitchFamily="34" charset="0"/>
                <a:cs typeface="Arial" panose="020B0604020202020204" pitchFamily="34" charset="0"/>
              </a:rPr>
              <a:t>Con </a:t>
            </a:r>
            <a:r>
              <a:rPr lang="en-US" sz="4000" b="1" dirty="0" err="1">
                <a:latin typeface="Century Gothic" panose="020B0502020202020204" pitchFamily="34" charset="0"/>
                <a:cs typeface="Arial" panose="020B0604020202020204" pitchFamily="34" charset="0"/>
              </a:rPr>
              <a:t>kênh</a:t>
            </a:r>
            <a:r>
              <a:rPr lang="en-US" sz="4000" b="1" dirty="0">
                <a:latin typeface="Century Gothic" panose="020B0502020202020204" pitchFamily="34" charset="0"/>
                <a:cs typeface="Arial" panose="020B0604020202020204" pitchFamily="34" charset="0"/>
              </a:rPr>
              <a:t> </a:t>
            </a:r>
            <a:r>
              <a:rPr lang="en-US" sz="4000" b="1" dirty="0" err="1">
                <a:latin typeface="Century Gothic" panose="020B0502020202020204" pitchFamily="34" charset="0"/>
                <a:cs typeface="Arial" panose="020B0604020202020204" pitchFamily="34" charset="0"/>
              </a:rPr>
              <a:t>xinh</a:t>
            </a:r>
            <a:r>
              <a:rPr lang="en-US" sz="4000" b="1" dirty="0">
                <a:latin typeface="Century Gothic" panose="020B0502020202020204" pitchFamily="34" charset="0"/>
                <a:cs typeface="Arial" panose="020B0604020202020204" pitchFamily="34" charset="0"/>
              </a:rPr>
              <a:t> </a:t>
            </a:r>
            <a:r>
              <a:rPr lang="en-US" sz="4000" b="1" dirty="0" err="1">
                <a:latin typeface="Century Gothic" panose="020B0502020202020204" pitchFamily="34" charset="0"/>
                <a:cs typeface="Arial" panose="020B0604020202020204" pitchFamily="34" charset="0"/>
              </a:rPr>
              <a:t>xinh</a:t>
            </a:r>
            <a:r>
              <a:rPr lang="en-US" sz="4000" b="1" dirty="0">
                <a:latin typeface="Century Gothic" panose="020B0502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chảy</a:t>
            </a:r>
            <a:r>
              <a:rPr lang="en-US" sz="4000" b="1" dirty="0">
                <a:latin typeface="Century Gothic" panose="020B0502020202020204" pitchFamily="34" charset="0"/>
                <a:cs typeface="Arial" panose="020B0604020202020204" pitchFamily="34" charset="0"/>
              </a:rPr>
              <a:t> qua </a:t>
            </a:r>
            <a:r>
              <a:rPr lang="en-US" sz="4000" b="1" dirty="0" err="1">
                <a:latin typeface="Century Gothic" panose="020B0502020202020204" pitchFamily="34" charset="0"/>
                <a:cs typeface="Arial" panose="020B0604020202020204" pitchFamily="34" charset="0"/>
              </a:rPr>
              <a:t>cánh</a:t>
            </a:r>
            <a:r>
              <a:rPr lang="en-US" sz="4000" b="1" dirty="0">
                <a:latin typeface="Century Gothic" panose="020B0502020202020204" pitchFamily="34" charset="0"/>
                <a:cs typeface="Arial" panose="020B0604020202020204" pitchFamily="34" charset="0"/>
              </a:rPr>
              <a:t> </a:t>
            </a:r>
            <a:r>
              <a:rPr lang="en-US" sz="4000" b="1" dirty="0" err="1">
                <a:latin typeface="Century Gothic" panose="020B0502020202020204" pitchFamily="34" charset="0"/>
                <a:cs typeface="Arial" panose="020B0604020202020204" pitchFamily="34" charset="0"/>
              </a:rPr>
              <a:t>đồng</a:t>
            </a:r>
            <a:r>
              <a:rPr lang="en-US" sz="4000" b="1" dirty="0">
                <a:latin typeface="Century Gothic" panose="020B0502020202020204" pitchFamily="34" charset="0"/>
                <a:cs typeface="Arial" panose="020B0604020202020204" pitchFamily="34" charset="0"/>
              </a:rPr>
              <a:t>.</a:t>
            </a:r>
            <a:endParaRPr lang="en-US" sz="4000" b="1" dirty="0">
              <a:latin typeface="VNI-Avo" pitchFamily="2" charset="0"/>
            </a:endParaRPr>
          </a:p>
        </p:txBody>
      </p:sp>
      <p:sp>
        <p:nvSpPr>
          <p:cNvPr id="7" name="Rectangle 6"/>
          <p:cNvSpPr>
            <a:spLocks noChangeArrowheads="1"/>
          </p:cNvSpPr>
          <p:nvPr/>
        </p:nvSpPr>
        <p:spPr bwMode="auto">
          <a:xfrm>
            <a:off x="5029201" y="6096000"/>
            <a:ext cx="950149" cy="704600"/>
          </a:xfrm>
          <a:prstGeom prst="rect">
            <a:avLst/>
          </a:prstGeom>
          <a:noFill/>
          <a:ln w="9525">
            <a:noFill/>
            <a:miter lim="800000"/>
            <a:headEnd/>
            <a:tailEnd/>
          </a:ln>
        </p:spPr>
        <p:txBody>
          <a:bodyPr wrap="none">
            <a:spAutoFit/>
          </a:bodyPr>
          <a:lstStyle/>
          <a:p>
            <a:r>
              <a:rPr lang="en-US" sz="4000" b="1" dirty="0" err="1">
                <a:solidFill>
                  <a:srgbClr val="FF0000"/>
                </a:solidFill>
                <a:latin typeface="Century Gothic" panose="020B0502020202020204" pitchFamily="34" charset="0"/>
              </a:rPr>
              <a:t>inh</a:t>
            </a:r>
            <a:endParaRPr lang="en-US" sz="4000" dirty="0">
              <a:solidFill>
                <a:srgbClr val="FF0000"/>
              </a:solidFill>
              <a:latin typeface="Century Gothic" panose="020B0502020202020204" pitchFamily="34" charset="0"/>
            </a:endParaRPr>
          </a:p>
        </p:txBody>
      </p:sp>
      <p:sp>
        <p:nvSpPr>
          <p:cNvPr id="8" name="Rectangle 7"/>
          <p:cNvSpPr>
            <a:spLocks noChangeArrowheads="1"/>
          </p:cNvSpPr>
          <p:nvPr/>
        </p:nvSpPr>
        <p:spPr bwMode="auto">
          <a:xfrm>
            <a:off x="3872835" y="6074032"/>
            <a:ext cx="950149" cy="704600"/>
          </a:xfrm>
          <a:prstGeom prst="rect">
            <a:avLst/>
          </a:prstGeom>
          <a:noFill/>
          <a:ln w="9525">
            <a:noFill/>
            <a:miter lim="800000"/>
            <a:headEnd/>
            <a:tailEnd/>
          </a:ln>
        </p:spPr>
        <p:txBody>
          <a:bodyPr wrap="none">
            <a:spAutoFit/>
          </a:bodyPr>
          <a:lstStyle/>
          <a:p>
            <a:r>
              <a:rPr lang="en-US" sz="4000" b="1" dirty="0" err="1">
                <a:solidFill>
                  <a:srgbClr val="FF0000"/>
                </a:solidFill>
                <a:latin typeface="Century Gothic" panose="020B0502020202020204" pitchFamily="34" charset="0"/>
              </a:rPr>
              <a:t>inh</a:t>
            </a:r>
            <a:endParaRPr lang="en-US" sz="4000" dirty="0">
              <a:solidFill>
                <a:srgbClr val="FF0000"/>
              </a:solidFill>
              <a:latin typeface="Century Gothic" panose="020B0502020202020204" pitchFamily="34" charset="0"/>
            </a:endParaRPr>
          </a:p>
        </p:txBody>
      </p:sp>
      <p:sp>
        <p:nvSpPr>
          <p:cNvPr id="9" name="Rectangle 8">
            <a:hlinkClick r:id="rId2"/>
          </p:cNvPr>
          <p:cNvSpPr/>
          <p:nvPr/>
        </p:nvSpPr>
        <p:spPr>
          <a:xfrm>
            <a:off x="10490163" y="128139"/>
            <a:ext cx="1612150" cy="245612"/>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a:defRPr/>
            </a:pPr>
            <a:r>
              <a:rPr lang="en-US" sz="998" b="1" spc="50">
                <a:ln w="0"/>
                <a:solidFill>
                  <a:schemeClr val="bg2"/>
                </a:solidFill>
                <a:effectLst>
                  <a:innerShdw blurRad="63500" dist="50800" dir="13500000">
                    <a:srgbClr val="000000">
                      <a:alpha val="50000"/>
                    </a:srgbClr>
                  </a:innerShdw>
                </a:effectLst>
              </a:rPr>
              <a:t>MÁI TRƯỜNG TUỔI THƠ</a:t>
            </a:r>
          </a:p>
        </p:txBody>
      </p:sp>
      <p:sp>
        <p:nvSpPr>
          <p:cNvPr id="10" name="Rectangle 9"/>
          <p:cNvSpPr>
            <a:spLocks noChangeArrowheads="1"/>
          </p:cNvSpPr>
          <p:nvPr/>
        </p:nvSpPr>
        <p:spPr bwMode="auto">
          <a:xfrm>
            <a:off x="8684936" y="6067636"/>
            <a:ext cx="1144865" cy="706347"/>
          </a:xfrm>
          <a:prstGeom prst="rect">
            <a:avLst/>
          </a:prstGeom>
          <a:noFill/>
          <a:ln w="9525">
            <a:noFill/>
            <a:miter lim="800000"/>
            <a:headEnd/>
            <a:tailEnd/>
          </a:ln>
        </p:spPr>
        <p:txBody>
          <a:bodyPr wrap="none">
            <a:spAutoFit/>
          </a:bodyPr>
          <a:lstStyle/>
          <a:p>
            <a:r>
              <a:rPr lang="en-US" sz="4000" b="1" dirty="0" err="1">
                <a:solidFill>
                  <a:srgbClr val="FF0000"/>
                </a:solidFill>
                <a:latin typeface="Century Gothic" panose="020B0502020202020204" pitchFamily="34" charset="0"/>
              </a:rPr>
              <a:t>anh</a:t>
            </a:r>
            <a:endParaRPr lang="en-US" sz="4000" dirty="0">
              <a:solidFill>
                <a:srgbClr val="FF0000"/>
              </a:solidFill>
              <a:latin typeface="Century Gothic" panose="020B0502020202020204" pitchFamily="34" charset="0"/>
            </a:endParaRPr>
          </a:p>
        </p:txBody>
      </p:sp>
      <p:pic>
        <p:nvPicPr>
          <p:cNvPr id="31751" name="Picture 2">
            <a:hlinkClick r:id="rId2"/>
          </p:cNvPr>
          <p:cNvPicPr>
            <a:picLocks noChangeAspect="1"/>
          </p:cNvPicPr>
          <p:nvPr/>
        </p:nvPicPr>
        <p:blipFill>
          <a:blip r:embed="rId3"/>
          <a:srcRect/>
          <a:stretch>
            <a:fillRect/>
          </a:stretch>
        </p:blipFill>
        <p:spPr bwMode="auto">
          <a:xfrm>
            <a:off x="380888" y="450300"/>
            <a:ext cx="11235447" cy="4926494"/>
          </a:xfrm>
          <a:prstGeom prst="rect">
            <a:avLst/>
          </a:prstGeom>
          <a:noFill/>
          <a:ln w="9525">
            <a:noFill/>
            <a:miter lim="800000"/>
            <a:headEnd/>
            <a:tailEnd/>
          </a:ln>
        </p:spPr>
      </p:pic>
      <p:sp>
        <p:nvSpPr>
          <p:cNvPr id="2" name="Rectangle 1">
            <a:extLst>
              <a:ext uri="{FF2B5EF4-FFF2-40B4-BE49-F238E27FC236}">
                <a16:creationId xmlns:a16="http://schemas.microsoft.com/office/drawing/2014/main" id="{4DA0EAE5-3227-8ED3-CE21-214DF41AC3CC}"/>
              </a:ext>
            </a:extLst>
          </p:cNvPr>
          <p:cNvSpPr>
            <a:spLocks noChangeArrowheads="1"/>
          </p:cNvSpPr>
          <p:nvPr/>
        </p:nvSpPr>
        <p:spPr bwMode="auto">
          <a:xfrm>
            <a:off x="2496281" y="6082530"/>
            <a:ext cx="1128835" cy="707886"/>
          </a:xfrm>
          <a:prstGeom prst="rect">
            <a:avLst/>
          </a:prstGeom>
          <a:noFill/>
          <a:ln w="9525">
            <a:noFill/>
            <a:miter lim="800000"/>
            <a:headEnd/>
            <a:tailEnd/>
          </a:ln>
        </p:spPr>
        <p:txBody>
          <a:bodyPr wrap="none">
            <a:spAutoFit/>
          </a:bodyPr>
          <a:lstStyle/>
          <a:p>
            <a:r>
              <a:rPr lang="en-US" sz="4000" b="1" dirty="0" err="1">
                <a:solidFill>
                  <a:srgbClr val="FF0000"/>
                </a:solidFill>
                <a:latin typeface="Century Gothic" panose="020B0502020202020204" pitchFamily="34" charset="0"/>
              </a:rPr>
              <a:t>ênh</a:t>
            </a:r>
            <a:endParaRPr lang="en-US" sz="4000" dirty="0">
              <a:solidFill>
                <a:srgbClr val="FF000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0E060-1A0D-B921-2D81-F19D1AF0EC62}"/>
              </a:ext>
            </a:extLst>
          </p:cNvPr>
          <p:cNvSpPr txBox="1"/>
          <p:nvPr/>
        </p:nvSpPr>
        <p:spPr>
          <a:xfrm>
            <a:off x="3629607" y="117540"/>
            <a:ext cx="5346441"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MỤC TIÊU BÀI HỌC</a:t>
            </a:r>
          </a:p>
        </p:txBody>
      </p:sp>
      <p:sp>
        <p:nvSpPr>
          <p:cNvPr id="3" name="TextBox 2">
            <a:extLst>
              <a:ext uri="{FF2B5EF4-FFF2-40B4-BE49-F238E27FC236}">
                <a16:creationId xmlns:a16="http://schemas.microsoft.com/office/drawing/2014/main" id="{EE062AA9-66A7-67F2-3181-2F710C7E5FCA}"/>
              </a:ext>
            </a:extLst>
          </p:cNvPr>
          <p:cNvSpPr txBox="1"/>
          <p:nvPr/>
        </p:nvSpPr>
        <p:spPr>
          <a:xfrm>
            <a:off x="1960734" y="826708"/>
            <a:ext cx="8854752" cy="523220"/>
          </a:xfrm>
          <a:prstGeom prst="rect">
            <a:avLst/>
          </a:prstGeom>
          <a:noFill/>
        </p:spPr>
        <p:txBody>
          <a:bodyPr wrap="square" rtlCol="0">
            <a:spAutoFit/>
          </a:bodyPr>
          <a:lstStyle/>
          <a:p>
            <a:r>
              <a:rPr lang="en-US" sz="2800" dirty="0">
                <a:solidFill>
                  <a:srgbClr val="00B0F0"/>
                </a:solidFill>
                <a:latin typeface="Arial" panose="020B0604020202020204" pitchFamily="34" charset="0"/>
                <a:cs typeface="Arial" panose="020B0604020202020204" pitchFamily="34" charset="0"/>
              </a:rPr>
              <a:t>Sau </a:t>
            </a:r>
            <a:r>
              <a:rPr lang="en-US" sz="2800" dirty="0" err="1">
                <a:solidFill>
                  <a:srgbClr val="00B0F0"/>
                </a:solidFill>
                <a:latin typeface="Arial" panose="020B0604020202020204" pitchFamily="34" charset="0"/>
                <a:cs typeface="Arial" panose="020B0604020202020204" pitchFamily="34" charset="0"/>
              </a:rPr>
              <a:t>bài</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học</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các</a:t>
            </a:r>
            <a:r>
              <a:rPr lang="en-US" sz="2800" dirty="0">
                <a:solidFill>
                  <a:srgbClr val="00B0F0"/>
                </a:solidFill>
                <a:latin typeface="Arial" panose="020B0604020202020204" pitchFamily="34" charset="0"/>
                <a:cs typeface="Arial" panose="020B0604020202020204" pitchFamily="34" charset="0"/>
              </a:rPr>
              <a:t> con </a:t>
            </a:r>
            <a:r>
              <a:rPr lang="en-US" sz="2800" dirty="0" err="1">
                <a:solidFill>
                  <a:srgbClr val="00B0F0"/>
                </a:solidFill>
                <a:latin typeface="Arial" panose="020B0604020202020204" pitchFamily="34" charset="0"/>
                <a:cs typeface="Arial" panose="020B0604020202020204" pitchFamily="34" charset="0"/>
              </a:rPr>
              <a:t>đạt</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các</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yêu</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cầu</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sau</a:t>
            </a:r>
            <a:r>
              <a:rPr lang="en-US" sz="2800" dirty="0">
                <a:solidFill>
                  <a:srgbClr val="00B0F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B1D1459F-DB71-1102-8B26-FC2A73043E5C}"/>
              </a:ext>
            </a:extLst>
          </p:cNvPr>
          <p:cNvSpPr txBox="1"/>
          <p:nvPr/>
        </p:nvSpPr>
        <p:spPr>
          <a:xfrm>
            <a:off x="258679" y="1673817"/>
            <a:ext cx="11586410" cy="2702984"/>
          </a:xfrm>
          <a:prstGeom prst="rect">
            <a:avLst/>
          </a:prstGeom>
          <a:noFill/>
        </p:spPr>
        <p:txBody>
          <a:bodyPr wrap="square">
            <a:spAutoFit/>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đọc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dúng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vần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anh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ênh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inh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đọc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tiếng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ngữ</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câu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đoạn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vần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anh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ênh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inh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hiểu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trả</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lời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cầu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hỏi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liên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quan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nội</a:t>
            </a:r>
            <a:r>
              <a:rPr lang="en-US" sz="2000" dirty="0">
                <a:effectLst/>
                <a:latin typeface="Arial" panose="020B0604020202020204" pitchFamily="34" charset="0"/>
                <a:ea typeface="Times New Roman" panose="02020603050405020304" pitchFamily="18" charset="0"/>
                <a:cs typeface="Arial" panose="020B0604020202020204" pitchFamily="34" charset="0"/>
              </a:rPr>
              <a:t> dung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đã</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đọc</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Viết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vần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anh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ênh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inh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viết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tiếng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ngữ</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vần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anh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ênh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inh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Phát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triển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vốn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dựa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ngữ</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chứa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vần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anh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ênh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inh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bài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Phát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triển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nói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về</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hoạt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tập</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luyện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cường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sức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khoẻ</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con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Phát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triển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quan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sát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chi </a:t>
            </a:r>
            <a:r>
              <a:rPr lang="en-US" sz="20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về</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cảnh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thiên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về</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hoạt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con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loài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Giáo dục học sinh biết giữ gìn sức khoẻ.</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4772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4">
            <a:extLst>
              <a:ext uri="{FF2B5EF4-FFF2-40B4-BE49-F238E27FC236}">
                <a16:creationId xmlns:a16="http://schemas.microsoft.com/office/drawing/2014/main" id="{0C4F7397-70BF-A673-45EC-D3A991657DC3}"/>
              </a:ext>
            </a:extLst>
          </p:cNvPr>
          <p:cNvSpPr/>
          <p:nvPr/>
        </p:nvSpPr>
        <p:spPr>
          <a:xfrm>
            <a:off x="4062307" y="1914953"/>
            <a:ext cx="4067385" cy="11861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atin typeface="Arial" panose="020B0604020202020204" pitchFamily="34" charset="0"/>
                <a:ea typeface="Arial-Rounded" pitchFamily="34" charset="0"/>
                <a:cs typeface="Arial" panose="020B0604020202020204" pitchFamily="34" charset="0"/>
              </a:rPr>
              <a:t>Viết</a:t>
            </a:r>
            <a:endParaRPr lang="en-US" sz="8000" b="1" dirty="0">
              <a:latin typeface="Arial" panose="020B0604020202020204" pitchFamily="34" charset="0"/>
              <a:ea typeface="Arial-Rounded" pitchFamily="34" charset="0"/>
              <a:cs typeface="Arial" panose="020B0604020202020204" pitchFamily="34" charset="0"/>
            </a:endParaRPr>
          </a:p>
        </p:txBody>
      </p:sp>
      <p:sp>
        <p:nvSpPr>
          <p:cNvPr id="4" name="Oval 3">
            <a:extLst>
              <a:ext uri="{FF2B5EF4-FFF2-40B4-BE49-F238E27FC236}">
                <a16:creationId xmlns:a16="http://schemas.microsoft.com/office/drawing/2014/main" id="{6A493370-48B0-B7C9-7472-0ABCEB828FB7}"/>
              </a:ext>
            </a:extLst>
          </p:cNvPr>
          <p:cNvSpPr/>
          <p:nvPr/>
        </p:nvSpPr>
        <p:spPr>
          <a:xfrm>
            <a:off x="3819494" y="1936888"/>
            <a:ext cx="1251182" cy="11861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Arial" panose="020B0604020202020204" pitchFamily="34" charset="0"/>
                <a:ea typeface="Arial-Rounded" pitchFamily="34" charset="0"/>
                <a:cs typeface="Arial" panose="020B0604020202020204" pitchFamily="34" charset="0"/>
              </a:rPr>
              <a:t>3</a:t>
            </a:r>
          </a:p>
        </p:txBody>
      </p:sp>
    </p:spTree>
    <p:extLst>
      <p:ext uri="{BB962C8B-B14F-4D97-AF65-F5344CB8AC3E}">
        <p14:creationId xmlns:p14="http://schemas.microsoft.com/office/powerpoint/2010/main" val="2678968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71" t="24375" r="33236" b="22187"/>
          <a:stretch/>
        </p:blipFill>
        <p:spPr bwMode="auto">
          <a:xfrm>
            <a:off x="2438402" y="457200"/>
            <a:ext cx="7086600" cy="588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4">
            <a:extLst>
              <a:ext uri="{FF2B5EF4-FFF2-40B4-BE49-F238E27FC236}">
                <a16:creationId xmlns:a16="http://schemas.microsoft.com/office/drawing/2014/main" id="{0C4F7397-70BF-A673-45EC-D3A991657DC3}"/>
              </a:ext>
            </a:extLst>
          </p:cNvPr>
          <p:cNvSpPr/>
          <p:nvPr/>
        </p:nvSpPr>
        <p:spPr>
          <a:xfrm>
            <a:off x="4062307" y="1942385"/>
            <a:ext cx="4067385" cy="11861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atin typeface="Arial" panose="020B0604020202020204" pitchFamily="34" charset="0"/>
                <a:ea typeface="Arial-Rounded" pitchFamily="34" charset="0"/>
                <a:cs typeface="Arial" panose="020B0604020202020204" pitchFamily="34" charset="0"/>
              </a:rPr>
              <a:t>Đọc</a:t>
            </a:r>
            <a:endParaRPr lang="en-US" sz="8000" b="1" dirty="0">
              <a:latin typeface="Arial" panose="020B0604020202020204" pitchFamily="34" charset="0"/>
              <a:ea typeface="Arial-Rounded" pitchFamily="34" charset="0"/>
              <a:cs typeface="Arial" panose="020B0604020202020204" pitchFamily="34" charset="0"/>
            </a:endParaRPr>
          </a:p>
        </p:txBody>
      </p:sp>
      <p:sp>
        <p:nvSpPr>
          <p:cNvPr id="4" name="Oval 3">
            <a:extLst>
              <a:ext uri="{FF2B5EF4-FFF2-40B4-BE49-F238E27FC236}">
                <a16:creationId xmlns:a16="http://schemas.microsoft.com/office/drawing/2014/main" id="{6A493370-48B0-B7C9-7472-0ABCEB828FB7}"/>
              </a:ext>
            </a:extLst>
          </p:cNvPr>
          <p:cNvSpPr/>
          <p:nvPr/>
        </p:nvSpPr>
        <p:spPr>
          <a:xfrm>
            <a:off x="3819494" y="1964320"/>
            <a:ext cx="1251182" cy="11861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Arial" panose="020B0604020202020204" pitchFamily="34" charset="0"/>
                <a:ea typeface="Arial-Rounded" pitchFamily="34" charset="0"/>
                <a:cs typeface="Arial" panose="020B0604020202020204" pitchFamily="34" charset="0"/>
              </a:rPr>
              <a:t>4</a:t>
            </a:r>
          </a:p>
        </p:txBody>
      </p:sp>
    </p:spTree>
    <p:extLst>
      <p:ext uri="{BB962C8B-B14F-4D97-AF65-F5344CB8AC3E}">
        <p14:creationId xmlns:p14="http://schemas.microsoft.com/office/powerpoint/2010/main" val="753672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4341" t="-2" b="64668"/>
          <a:stretch/>
        </p:blipFill>
        <p:spPr>
          <a:xfrm>
            <a:off x="1800200" y="-232426"/>
            <a:ext cx="7009717" cy="3772628"/>
          </a:xfrm>
          <a:prstGeom prst="rect">
            <a:avLst/>
          </a:prstGeom>
        </p:spPr>
      </p:pic>
      <p:grpSp>
        <p:nvGrpSpPr>
          <p:cNvPr id="7" name="Group 6"/>
          <p:cNvGrpSpPr/>
          <p:nvPr/>
        </p:nvGrpSpPr>
        <p:grpSpPr>
          <a:xfrm>
            <a:off x="230478" y="203425"/>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62734" y="4038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Nhà vịt ở gần một con kênh xinh xinh. Hôm nay trời đẹp, bố mẹ cho vịt con ra kênh tập bơi. Mới tập mà vịt con đã bơi rất nhanh. Vịt bố vịt mẹ vui quá, kêu cạp cạp. Gia đình vịt làm xôn xao cả mặt kênh.</a:t>
            </a:r>
          </a:p>
        </p:txBody>
      </p:sp>
      <p:cxnSp>
        <p:nvCxnSpPr>
          <p:cNvPr id="32" name="Straight Connector 31"/>
          <p:cNvCxnSpPr/>
          <p:nvPr/>
        </p:nvCxnSpPr>
        <p:spPr>
          <a:xfrm>
            <a:off x="6843419" y="4198451"/>
            <a:ext cx="12506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247787" y="4198451"/>
            <a:ext cx="20392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809303" y="427971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211429" y="339180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0515600" y="3350945"/>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0467126" y="369243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788503" y="4785731"/>
            <a:ext cx="117306"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36772" y="4564241"/>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17" name="Straight Connector 16"/>
          <p:cNvCxnSpPr/>
          <p:nvPr/>
        </p:nvCxnSpPr>
        <p:spPr>
          <a:xfrm>
            <a:off x="8717868" y="4799223"/>
            <a:ext cx="113539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8787966" y="5257518"/>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20" name="Straight Connector 19"/>
          <p:cNvCxnSpPr/>
          <p:nvPr/>
        </p:nvCxnSpPr>
        <p:spPr>
          <a:xfrm flipH="1">
            <a:off x="5336569" y="5398633"/>
            <a:ext cx="1066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47140" y="6037606"/>
            <a:ext cx="930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209127" y="5423915"/>
            <a:ext cx="154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03078" y="6595709"/>
            <a:ext cx="1199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71049" y="6107661"/>
            <a:ext cx="1066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443212" y="6007461"/>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5</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01643" y="1624625"/>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kênh</a:t>
            </a:r>
          </a:p>
        </p:txBody>
      </p:sp>
      <p:sp>
        <p:nvSpPr>
          <p:cNvPr id="7" name="Title 1"/>
          <p:cNvSpPr txBox="1">
            <a:spLocks/>
          </p:cNvSpPr>
          <p:nvPr/>
        </p:nvSpPr>
        <p:spPr>
          <a:xfrm>
            <a:off x="6005119" y="1624625"/>
            <a:ext cx="5129785"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xinh xinh</a:t>
            </a:r>
          </a:p>
        </p:txBody>
      </p:sp>
      <p:sp>
        <p:nvSpPr>
          <p:cNvPr id="5" name="Title 1"/>
          <p:cNvSpPr txBox="1">
            <a:spLocks/>
          </p:cNvSpPr>
          <p:nvPr/>
        </p:nvSpPr>
        <p:spPr>
          <a:xfrm>
            <a:off x="6005119" y="3622068"/>
            <a:ext cx="5129785"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gia đình</a:t>
            </a:r>
          </a:p>
        </p:txBody>
      </p:sp>
      <p:sp>
        <p:nvSpPr>
          <p:cNvPr id="6" name="Title 1"/>
          <p:cNvSpPr txBox="1">
            <a:spLocks/>
          </p:cNvSpPr>
          <p:nvPr/>
        </p:nvSpPr>
        <p:spPr>
          <a:xfrm>
            <a:off x="1301643" y="3622068"/>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nhanh</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7"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Nhà vịt ở gần một con kênh xinh xinh. Hôm nay trời đẹp, bố mẹ cho vịt con ra kênh tập bơi. Mới tập mà vịt con đã bơi rất nhanh. Vịt bố vịt mẹ vui quá, kêu cạp cạp. Gia đình vịt làm xôn xao cả mặt kênh.</a:t>
            </a:r>
          </a:p>
        </p:txBody>
      </p:sp>
      <p:cxnSp>
        <p:nvCxnSpPr>
          <p:cNvPr id="47" name="Straight Connector 46"/>
          <p:cNvCxnSpPr/>
          <p:nvPr/>
        </p:nvCxnSpPr>
        <p:spPr>
          <a:xfrm>
            <a:off x="1295400" y="1165860"/>
            <a:ext cx="106139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11515" y="1905000"/>
            <a:ext cx="1182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83949" y="1905000"/>
            <a:ext cx="397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8222" y="2649234"/>
            <a:ext cx="57351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67404" y="3429000"/>
            <a:ext cx="57231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Rounded" pitchFamily="34" charset="0"/>
                <a:ea typeface="Arial-Rounded" pitchFamily="34" charset="0"/>
                <a:cs typeface="Arial-Rounded" pitchFamily="34" charset="0"/>
              </a:rPr>
              <a:t>Nhà vịt ở đâu?</a:t>
            </a:r>
          </a:p>
        </p:txBody>
      </p:sp>
      <p:cxnSp>
        <p:nvCxnSpPr>
          <p:cNvPr id="19" name="Straight Connector 18"/>
          <p:cNvCxnSpPr/>
          <p:nvPr/>
        </p:nvCxnSpPr>
        <p:spPr>
          <a:xfrm flipV="1">
            <a:off x="348511" y="4130040"/>
            <a:ext cx="3819631"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562251" y="4130040"/>
            <a:ext cx="7196617"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Bố mẹ cho vịt ra kênh để làm gì?</a:t>
            </a:r>
          </a:p>
        </p:txBody>
      </p:sp>
      <p:sp>
        <p:nvSpPr>
          <p:cNvPr id="22" name="Rounded Rectangle 21"/>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Những câu nào cho biết gia đình vịt rất vui?</a:t>
            </a:r>
          </a:p>
        </p:txBody>
      </p:sp>
      <p:cxnSp>
        <p:nvCxnSpPr>
          <p:cNvPr id="25" name="Straight Connector 24"/>
          <p:cNvCxnSpPr/>
          <p:nvPr/>
        </p:nvCxnSpPr>
        <p:spPr>
          <a:xfrm flipV="1">
            <a:off x="439412" y="4876800"/>
            <a:ext cx="3472392"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4" y="458801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Nhà vịt ở gần một con kênh xinh xinh. Hôm nay trời đẹp, bố mẹ cho vịt con ra kênh tập bơi. Mới tập mà vịt con đã bơi rất nhanh. Vịt bố vịt mẹ vui quá, kêu cạp cạp. Gia đình vịt làm xôn xao cả mặt kênh.</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788" y="140486"/>
            <a:ext cx="8139029" cy="444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4">
            <a:extLst>
              <a:ext uri="{FF2B5EF4-FFF2-40B4-BE49-F238E27FC236}">
                <a16:creationId xmlns:a16="http://schemas.microsoft.com/office/drawing/2014/main" id="{0C4F7397-70BF-A673-45EC-D3A991657DC3}"/>
              </a:ext>
            </a:extLst>
          </p:cNvPr>
          <p:cNvSpPr/>
          <p:nvPr/>
        </p:nvSpPr>
        <p:spPr>
          <a:xfrm>
            <a:off x="4062307" y="1942385"/>
            <a:ext cx="4067385" cy="11861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atin typeface="Arial" panose="020B0604020202020204" pitchFamily="34" charset="0"/>
                <a:ea typeface="Arial-Rounded" pitchFamily="34" charset="0"/>
                <a:cs typeface="Arial" panose="020B0604020202020204" pitchFamily="34" charset="0"/>
              </a:rPr>
              <a:t>Nói</a:t>
            </a:r>
            <a:endParaRPr lang="en-US" sz="8000" b="1" dirty="0">
              <a:latin typeface="Arial" panose="020B0604020202020204" pitchFamily="34" charset="0"/>
              <a:ea typeface="Arial-Rounded" pitchFamily="34" charset="0"/>
              <a:cs typeface="Arial" panose="020B0604020202020204" pitchFamily="34" charset="0"/>
            </a:endParaRPr>
          </a:p>
        </p:txBody>
      </p:sp>
      <p:sp>
        <p:nvSpPr>
          <p:cNvPr id="4" name="Oval 3">
            <a:extLst>
              <a:ext uri="{FF2B5EF4-FFF2-40B4-BE49-F238E27FC236}">
                <a16:creationId xmlns:a16="http://schemas.microsoft.com/office/drawing/2014/main" id="{6A493370-48B0-B7C9-7472-0ABCEB828FB7}"/>
              </a:ext>
            </a:extLst>
          </p:cNvPr>
          <p:cNvSpPr/>
          <p:nvPr/>
        </p:nvSpPr>
        <p:spPr>
          <a:xfrm>
            <a:off x="3819494" y="1964320"/>
            <a:ext cx="1251182" cy="11861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Arial" panose="020B0604020202020204" pitchFamily="34" charset="0"/>
                <a:ea typeface="Arial-Rounded" pitchFamily="34" charset="0"/>
                <a:cs typeface="Arial" panose="020B0604020202020204" pitchFamily="34" charset="0"/>
              </a:rPr>
              <a:t>5</a:t>
            </a:r>
          </a:p>
        </p:txBody>
      </p:sp>
    </p:spTree>
    <p:extLst>
      <p:ext uri="{BB962C8B-B14F-4D97-AF65-F5344CB8AC3E}">
        <p14:creationId xmlns:p14="http://schemas.microsoft.com/office/powerpoint/2010/main" val="1236317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8" y="203425"/>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980650" y="943710"/>
            <a:ext cx="629752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Giữ gìn sức khoẻ</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71" t="56465" r="2171" b="1"/>
          <a:stretch/>
        </p:blipFill>
        <p:spPr>
          <a:xfrm>
            <a:off x="2586609" y="1905000"/>
            <a:ext cx="7469372" cy="4953000"/>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802646" y="749147"/>
            <a:ext cx="8508482" cy="2679853"/>
          </a:xfrm>
          <a:prstGeom prst="rect">
            <a:avLst/>
          </a:prstGeom>
        </p:spPr>
        <p:txBody>
          <a:bodyPr spcFirstLastPara="1" vert="horz" wrap="square" lIns="121900" tIns="121900" rIns="121900" bIns="121900" rtlCol="0" anchor="ctr" anchorCtr="0">
            <a:noAutofit/>
          </a:bodyPr>
          <a:lstStyle/>
          <a:p>
            <a:pPr algn="l"/>
            <a:r>
              <a:rPr lang="en-US" sz="6600" b="1" dirty="0" err="1">
                <a:latin typeface="Arial" panose="020B0604020202020204" pitchFamily="34" charset="0"/>
                <a:ea typeface="Arial-Rounded" panose="020B0500000000000000" pitchFamily="34" charset="0"/>
                <a:cs typeface="Arial" panose="020B0604020202020204" pitchFamily="34" charset="0"/>
              </a:rPr>
              <a:t>Bài</a:t>
            </a:r>
            <a:r>
              <a:rPr lang="en-US" sz="6600" b="1" dirty="0">
                <a:latin typeface="Arial" panose="020B0604020202020204" pitchFamily="34" charset="0"/>
                <a:ea typeface="Arial-Rounded" panose="020B0500000000000000" pitchFamily="34" charset="0"/>
                <a:cs typeface="Arial" panose="020B0604020202020204" pitchFamily="34" charset="0"/>
              </a:rPr>
              <a:t> 57:</a:t>
            </a:r>
            <a:r>
              <a:rPr lang="vi-VN" sz="6600" b="1" dirty="0">
                <a:latin typeface="Arial" panose="020B0604020202020204" pitchFamily="34" charset="0"/>
                <a:ea typeface="Arial-Rounded" panose="020B0500000000000000" pitchFamily="34" charset="0"/>
                <a:cs typeface="Arial" panose="020B0604020202020204" pitchFamily="34" charset="0"/>
              </a:rPr>
              <a:t> </a:t>
            </a:r>
            <a:r>
              <a:rPr lang="en-US" sz="6600" b="1" dirty="0" err="1">
                <a:solidFill>
                  <a:srgbClr val="FF0000"/>
                </a:solidFill>
                <a:latin typeface="Century Gothic" panose="020B0502020202020204" pitchFamily="34" charset="0"/>
                <a:ea typeface="Arial-Rounded" panose="020B0500000000000000" pitchFamily="34" charset="0"/>
                <a:cs typeface="Arial" panose="020B0604020202020204" pitchFamily="34" charset="0"/>
              </a:rPr>
              <a:t>a</a:t>
            </a:r>
            <a:r>
              <a:rPr lang="en-US" sz="6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nh</a:t>
            </a:r>
            <a:r>
              <a:rPr lang="en-US" sz="6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6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ênh</a:t>
            </a:r>
            <a:r>
              <a:rPr lang="en-US" sz="6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6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inh</a:t>
            </a:r>
            <a:endParaRPr sz="66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6" name="Picture 5">
            <a:extLst>
              <a:ext uri="{FF2B5EF4-FFF2-40B4-BE49-F238E27FC236}">
                <a16:creationId xmlns:a16="http://schemas.microsoft.com/office/drawing/2014/main" id="{50AF093B-0823-42E9-99FC-2AB0093227DF}"/>
              </a:ext>
            </a:extLst>
          </p:cNvPr>
          <p:cNvPicPr>
            <a:picLocks noChangeAspect="1"/>
          </p:cNvPicPr>
          <p:nvPr/>
        </p:nvPicPr>
        <p:blipFill>
          <a:blip r:embed="rId3"/>
          <a:stretch>
            <a:fillRect/>
          </a:stretch>
        </p:blipFill>
        <p:spPr>
          <a:xfrm>
            <a:off x="232702" y="2329957"/>
            <a:ext cx="1868041" cy="4511040"/>
          </a:xfrm>
          <a:prstGeom prst="rect">
            <a:avLst/>
          </a:prstGeom>
        </p:spPr>
      </p:pic>
    </p:spTree>
    <p:extLst>
      <p:ext uri="{BB962C8B-B14F-4D97-AF65-F5344CB8AC3E}">
        <p14:creationId xmlns:p14="http://schemas.microsoft.com/office/powerpoint/2010/main" val="20468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par>
                                <p:cTn id="8" presetID="10" presetClass="entr" presetSubtype="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4" y="458801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Nhà vịt ở gần một con kênh xinh xinh. Hôm nay trời đẹp, bố mẹ cho vịt con ra kênh tập bơi. Mới tập mà vịt con đã bơi rất nhanh. Vịt bố vịt mẹ vui quá, kêu cạp cạp. Gia đình vịt làm xôn xao cả mặt kênh.</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788" y="140486"/>
            <a:ext cx="8139029" cy="444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10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0E060-1A0D-B921-2D81-F19D1AF0EC62}"/>
              </a:ext>
            </a:extLst>
          </p:cNvPr>
          <p:cNvSpPr txBox="1"/>
          <p:nvPr/>
        </p:nvSpPr>
        <p:spPr>
          <a:xfrm>
            <a:off x="3656240" y="82029"/>
            <a:ext cx="5346441"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MỤC TIÊU BÀI HỌC</a:t>
            </a:r>
          </a:p>
        </p:txBody>
      </p:sp>
      <p:sp>
        <p:nvSpPr>
          <p:cNvPr id="3" name="TextBox 2">
            <a:extLst>
              <a:ext uri="{FF2B5EF4-FFF2-40B4-BE49-F238E27FC236}">
                <a16:creationId xmlns:a16="http://schemas.microsoft.com/office/drawing/2014/main" id="{EE062AA9-66A7-67F2-3181-2F710C7E5FCA}"/>
              </a:ext>
            </a:extLst>
          </p:cNvPr>
          <p:cNvSpPr txBox="1"/>
          <p:nvPr/>
        </p:nvSpPr>
        <p:spPr>
          <a:xfrm>
            <a:off x="1960734" y="826708"/>
            <a:ext cx="8854752" cy="523220"/>
          </a:xfrm>
          <a:prstGeom prst="rect">
            <a:avLst/>
          </a:prstGeom>
          <a:noFill/>
        </p:spPr>
        <p:txBody>
          <a:bodyPr wrap="square" rtlCol="0">
            <a:spAutoFit/>
          </a:bodyPr>
          <a:lstStyle/>
          <a:p>
            <a:r>
              <a:rPr lang="en-US" sz="2800" dirty="0">
                <a:solidFill>
                  <a:srgbClr val="00B0F0"/>
                </a:solidFill>
                <a:latin typeface="Arial" panose="020B0604020202020204" pitchFamily="34" charset="0"/>
                <a:cs typeface="Arial" panose="020B0604020202020204" pitchFamily="34" charset="0"/>
              </a:rPr>
              <a:t>Sau </a:t>
            </a:r>
            <a:r>
              <a:rPr lang="en-US" sz="2800" dirty="0" err="1">
                <a:solidFill>
                  <a:srgbClr val="00B0F0"/>
                </a:solidFill>
                <a:latin typeface="Arial" panose="020B0604020202020204" pitchFamily="34" charset="0"/>
                <a:cs typeface="Arial" panose="020B0604020202020204" pitchFamily="34" charset="0"/>
              </a:rPr>
              <a:t>bài</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học</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các</a:t>
            </a:r>
            <a:r>
              <a:rPr lang="en-US" sz="2800" dirty="0">
                <a:solidFill>
                  <a:srgbClr val="00B0F0"/>
                </a:solidFill>
                <a:latin typeface="Arial" panose="020B0604020202020204" pitchFamily="34" charset="0"/>
                <a:cs typeface="Arial" panose="020B0604020202020204" pitchFamily="34" charset="0"/>
              </a:rPr>
              <a:t> con </a:t>
            </a:r>
            <a:r>
              <a:rPr lang="en-US" sz="2800" dirty="0" err="1">
                <a:solidFill>
                  <a:srgbClr val="00B0F0"/>
                </a:solidFill>
                <a:latin typeface="Arial" panose="020B0604020202020204" pitchFamily="34" charset="0"/>
                <a:cs typeface="Arial" panose="020B0604020202020204" pitchFamily="34" charset="0"/>
              </a:rPr>
              <a:t>đạt</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các</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yêu</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cầu</a:t>
            </a:r>
            <a:r>
              <a:rPr lang="en-US" sz="2800" dirty="0">
                <a:solidFill>
                  <a:srgbClr val="00B0F0"/>
                </a:solidFill>
                <a:latin typeface="Arial" panose="020B0604020202020204" pitchFamily="34" charset="0"/>
                <a:cs typeface="Arial" panose="020B0604020202020204" pitchFamily="34" charset="0"/>
              </a:rPr>
              <a:t> </a:t>
            </a:r>
            <a:r>
              <a:rPr lang="en-US" sz="2800" dirty="0" err="1">
                <a:solidFill>
                  <a:srgbClr val="00B0F0"/>
                </a:solidFill>
                <a:latin typeface="Arial" panose="020B0604020202020204" pitchFamily="34" charset="0"/>
                <a:cs typeface="Arial" panose="020B0604020202020204" pitchFamily="34" charset="0"/>
              </a:rPr>
              <a:t>sau</a:t>
            </a:r>
            <a:r>
              <a:rPr lang="en-US" sz="2800" dirty="0">
                <a:solidFill>
                  <a:srgbClr val="00B0F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B1D1459F-DB71-1102-8B26-FC2A73043E5C}"/>
              </a:ext>
            </a:extLst>
          </p:cNvPr>
          <p:cNvSpPr txBox="1"/>
          <p:nvPr/>
        </p:nvSpPr>
        <p:spPr>
          <a:xfrm>
            <a:off x="302795" y="1776084"/>
            <a:ext cx="11586410" cy="2825004"/>
          </a:xfrm>
          <a:prstGeom prst="rect">
            <a:avLst/>
          </a:prstGeom>
          <a:noFill/>
        </p:spPr>
        <p:txBody>
          <a:bodyPr wrap="square">
            <a:spAutoFit/>
          </a:bodyPr>
          <a:lstStyle/>
          <a:p>
            <a:pPr marR="0">
              <a:lnSpc>
                <a:spcPct val="107000"/>
              </a:lnSpc>
              <a:spcBef>
                <a:spcPts val="0"/>
              </a:spcBef>
              <a:spcAft>
                <a:spcPts val="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và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đọc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vần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anh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ênh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inh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đọc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ngữ</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câu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đoạn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có</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vần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anh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ênh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inh</a:t>
            </a:r>
            <a:r>
              <a:rPr lang="en-US" sz="2800"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R="0">
              <a:lnSpc>
                <a:spcPct val="107000"/>
              </a:lnSpc>
              <a:spcBef>
                <a:spcPts val="0"/>
              </a:spcBef>
              <a:spcAft>
                <a:spcPts val="0"/>
              </a:spcAft>
            </a:pP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Viết</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vần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anh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ênh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inh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viết</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ngữ</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có</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vần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anh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ênh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inh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Phát</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triển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quan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sát</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800" dirty="0">
                <a:effectLst/>
                <a:latin typeface="Arial" panose="020B0604020202020204" pitchFamily="34" charset="0"/>
                <a:ea typeface="Times New Roman" panose="02020603050405020304" pitchFamily="18" charset="0"/>
                <a:cs typeface="Arial" panose="020B0604020202020204" pitchFamily="34" charset="0"/>
              </a:rPr>
              <a:t> chi </a:t>
            </a:r>
            <a:r>
              <a:rPr lang="en-US" sz="28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về</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cảnh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thiên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800" dirty="0">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726831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4">
            <a:extLst>
              <a:ext uri="{FF2B5EF4-FFF2-40B4-BE49-F238E27FC236}">
                <a16:creationId xmlns:a16="http://schemas.microsoft.com/office/drawing/2014/main" id="{61511D28-C10F-9615-C81E-EA8F02D81E4F}"/>
              </a:ext>
            </a:extLst>
          </p:cNvPr>
          <p:cNvSpPr/>
          <p:nvPr/>
        </p:nvSpPr>
        <p:spPr>
          <a:xfrm>
            <a:off x="3089587" y="1712630"/>
            <a:ext cx="4483066" cy="138567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atin typeface="Arial" panose="020B0604020202020204" pitchFamily="34" charset="0"/>
                <a:ea typeface="Arial-Rounded" pitchFamily="34" charset="0"/>
                <a:cs typeface="Arial" panose="020B0604020202020204" pitchFamily="34" charset="0"/>
              </a:rPr>
              <a:t>Đọc</a:t>
            </a:r>
            <a:endParaRPr lang="en-US" sz="8000" b="1" dirty="0">
              <a:latin typeface="Arial" panose="020B0604020202020204" pitchFamily="34" charset="0"/>
              <a:ea typeface="Arial-Rounded" pitchFamily="34" charset="0"/>
              <a:cs typeface="Arial" panose="020B0604020202020204" pitchFamily="34" charset="0"/>
            </a:endParaRPr>
          </a:p>
        </p:txBody>
      </p:sp>
      <p:sp>
        <p:nvSpPr>
          <p:cNvPr id="4" name="Oval 3">
            <a:extLst>
              <a:ext uri="{FF2B5EF4-FFF2-40B4-BE49-F238E27FC236}">
                <a16:creationId xmlns:a16="http://schemas.microsoft.com/office/drawing/2014/main" id="{0F693198-8590-3179-94D7-A7D5DB1673A1}"/>
              </a:ext>
            </a:extLst>
          </p:cNvPr>
          <p:cNvSpPr/>
          <p:nvPr/>
        </p:nvSpPr>
        <p:spPr>
          <a:xfrm>
            <a:off x="2846772" y="1734565"/>
            <a:ext cx="1272466" cy="125970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Arial" panose="020B0604020202020204" pitchFamily="34" charset="0"/>
                <a:ea typeface="Arial-Rounded" pitchFamily="34" charset="0"/>
                <a:cs typeface="Arial" panose="020B0604020202020204" pitchFamily="34" charset="0"/>
              </a:rPr>
              <a:t>2</a:t>
            </a:r>
          </a:p>
        </p:txBody>
      </p:sp>
    </p:spTree>
    <p:extLst>
      <p:ext uri="{BB962C8B-B14F-4D97-AF65-F5344CB8AC3E}">
        <p14:creationId xmlns:p14="http://schemas.microsoft.com/office/powerpoint/2010/main" val="2512749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538384-5636-41A6-B920-127D39B546EE}"/>
              </a:ext>
            </a:extLst>
          </p:cNvPr>
          <p:cNvSpPr txBox="1">
            <a:spLocks noChangeArrowheads="1"/>
          </p:cNvSpPr>
          <p:nvPr/>
        </p:nvSpPr>
        <p:spPr bwMode="auto">
          <a:xfrm>
            <a:off x="105772" y="1448359"/>
            <a:ext cx="5480280" cy="419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3333" b="1" dirty="0" err="1">
                <a:solidFill>
                  <a:srgbClr val="E52D56"/>
                </a:solidFill>
                <a:latin typeface="Century Gothic" panose="020B0502020202020204" pitchFamily="34" charset="0"/>
                <a:ea typeface="Arial-Rounded" panose="020B0500000000000000"/>
                <a:cs typeface="Arial-Rounded" panose="020B0500000000000000"/>
              </a:rPr>
              <a:t>anh</a:t>
            </a:r>
            <a:endParaRPr lang="en-GB" altLang="en-US" sz="13333" b="1" dirty="0">
              <a:solidFill>
                <a:srgbClr val="E52D56"/>
              </a:solidFill>
              <a:latin typeface="Century Gothic" panose="020B0502020202020204" pitchFamily="34" charset="0"/>
              <a:ea typeface="Arial-Rounded" panose="020B0500000000000000"/>
              <a:cs typeface="Arial-Rounded" panose="020B0500000000000000"/>
            </a:endParaRPr>
          </a:p>
          <a:p>
            <a:pPr>
              <a:spcBef>
                <a:spcPct val="0"/>
              </a:spcBef>
              <a:buFontTx/>
              <a:buNone/>
            </a:pPr>
            <a:endParaRPr lang="en-US" altLang="en-US" sz="13333" b="1" dirty="0">
              <a:latin typeface="Century Gothic" panose="020B0502020202020204" pitchFamily="34" charset="0"/>
            </a:endParaRPr>
          </a:p>
        </p:txBody>
      </p:sp>
      <p:sp>
        <p:nvSpPr>
          <p:cNvPr id="6" name="TextBox 5">
            <a:extLst>
              <a:ext uri="{FF2B5EF4-FFF2-40B4-BE49-F238E27FC236}">
                <a16:creationId xmlns:a16="http://schemas.microsoft.com/office/drawing/2014/main" id="{4B80DD65-4115-4310-BC7C-30DEA94A26BC}"/>
              </a:ext>
            </a:extLst>
          </p:cNvPr>
          <p:cNvSpPr txBox="1">
            <a:spLocks noChangeArrowheads="1"/>
          </p:cNvSpPr>
          <p:nvPr/>
        </p:nvSpPr>
        <p:spPr bwMode="auto">
          <a:xfrm>
            <a:off x="4122942" y="1448360"/>
            <a:ext cx="3627264" cy="214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3333" b="1" dirty="0" err="1">
                <a:solidFill>
                  <a:srgbClr val="E52D56"/>
                </a:solidFill>
                <a:latin typeface="Century Gothic" panose="020B0502020202020204" pitchFamily="34" charset="0"/>
                <a:ea typeface="Arial-Rounded" panose="020B0500000000000000"/>
                <a:cs typeface="Arial-Rounded" panose="020B0500000000000000"/>
              </a:rPr>
              <a:t>ênh</a:t>
            </a:r>
            <a:endParaRPr lang="en-GB" altLang="en-US" sz="13333" b="1" dirty="0">
              <a:solidFill>
                <a:srgbClr val="E52D56"/>
              </a:solidFill>
              <a:latin typeface="Century Gothic" panose="020B0502020202020204" pitchFamily="34" charset="0"/>
              <a:ea typeface="Arial-Rounded" panose="020B0500000000000000"/>
              <a:cs typeface="Arial-Rounded" panose="020B0500000000000000"/>
            </a:endParaRPr>
          </a:p>
        </p:txBody>
      </p:sp>
      <p:sp>
        <p:nvSpPr>
          <p:cNvPr id="7" name="TextBox 6">
            <a:extLst>
              <a:ext uri="{FF2B5EF4-FFF2-40B4-BE49-F238E27FC236}">
                <a16:creationId xmlns:a16="http://schemas.microsoft.com/office/drawing/2014/main" id="{078109C3-494A-4C4F-921D-7F810FBA5535}"/>
              </a:ext>
            </a:extLst>
          </p:cNvPr>
          <p:cNvSpPr txBox="1">
            <a:spLocks noChangeArrowheads="1"/>
          </p:cNvSpPr>
          <p:nvPr/>
        </p:nvSpPr>
        <p:spPr bwMode="auto">
          <a:xfrm>
            <a:off x="8250158" y="1008401"/>
            <a:ext cx="4080435" cy="275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3333" b="1" dirty="0" err="1">
                <a:solidFill>
                  <a:srgbClr val="E52D56"/>
                </a:solidFill>
                <a:latin typeface="Century Gothic" panose="020B0502020202020204" pitchFamily="34" charset="0"/>
                <a:ea typeface="Arial-Rounded" panose="020B0500000000000000"/>
                <a:cs typeface="Arial-Rounded" panose="020B0500000000000000"/>
              </a:rPr>
              <a:t>inh</a:t>
            </a:r>
            <a:r>
              <a:rPr lang="en-US" altLang="en-US" sz="17333" b="1" dirty="0">
                <a:latin typeface="Century Gothic" panose="020B0502020202020204" pitchFamily="34" charset="0"/>
              </a:rPr>
              <a:t> </a:t>
            </a:r>
          </a:p>
        </p:txBody>
      </p:sp>
      <p:sp>
        <p:nvSpPr>
          <p:cNvPr id="2" name="TextBox 1">
            <a:extLst>
              <a:ext uri="{FF2B5EF4-FFF2-40B4-BE49-F238E27FC236}">
                <a16:creationId xmlns:a16="http://schemas.microsoft.com/office/drawing/2014/main" id="{BD0B9C33-E2E4-433C-87D2-A2778B440945}"/>
              </a:ext>
            </a:extLst>
          </p:cNvPr>
          <p:cNvSpPr txBox="1"/>
          <p:nvPr/>
        </p:nvSpPr>
        <p:spPr>
          <a:xfrm>
            <a:off x="97224" y="1443798"/>
            <a:ext cx="1724245" cy="2144113"/>
          </a:xfrm>
          <a:prstGeom prst="rect">
            <a:avLst/>
          </a:prstGeom>
          <a:noFill/>
        </p:spPr>
        <p:txBody>
          <a:bodyPr wrap="square" rtlCol="0">
            <a:spAutoFit/>
          </a:bodyPr>
          <a:lstStyle/>
          <a:p>
            <a:r>
              <a:rPr lang="en-US" sz="13333" b="1" dirty="0">
                <a:solidFill>
                  <a:srgbClr val="FFC000"/>
                </a:solidFill>
                <a:latin typeface="Century Gothic" panose="020B0502020202020204" pitchFamily="34" charset="0"/>
              </a:rPr>
              <a:t>a</a:t>
            </a:r>
          </a:p>
        </p:txBody>
      </p:sp>
      <p:sp>
        <p:nvSpPr>
          <p:cNvPr id="8" name="TextBox 7">
            <a:extLst>
              <a:ext uri="{FF2B5EF4-FFF2-40B4-BE49-F238E27FC236}">
                <a16:creationId xmlns:a16="http://schemas.microsoft.com/office/drawing/2014/main" id="{8865D6F4-DADE-456E-943B-CEA113AAFF0E}"/>
              </a:ext>
            </a:extLst>
          </p:cNvPr>
          <p:cNvSpPr txBox="1"/>
          <p:nvPr/>
        </p:nvSpPr>
        <p:spPr>
          <a:xfrm>
            <a:off x="4122942" y="1457205"/>
            <a:ext cx="1725047" cy="2144113"/>
          </a:xfrm>
          <a:prstGeom prst="rect">
            <a:avLst/>
          </a:prstGeom>
          <a:noFill/>
        </p:spPr>
        <p:txBody>
          <a:bodyPr wrap="square" rtlCol="0">
            <a:spAutoFit/>
          </a:bodyPr>
          <a:lstStyle/>
          <a:p>
            <a:r>
              <a:rPr lang="en-US" sz="13333" b="1" dirty="0">
                <a:solidFill>
                  <a:srgbClr val="7030A0"/>
                </a:solidFill>
                <a:latin typeface="Century Gothic" panose="020B0502020202020204" pitchFamily="34" charset="0"/>
              </a:rPr>
              <a:t>ê</a:t>
            </a:r>
          </a:p>
        </p:txBody>
      </p:sp>
      <p:sp>
        <p:nvSpPr>
          <p:cNvPr id="9" name="TextBox 8">
            <a:extLst>
              <a:ext uri="{FF2B5EF4-FFF2-40B4-BE49-F238E27FC236}">
                <a16:creationId xmlns:a16="http://schemas.microsoft.com/office/drawing/2014/main" id="{4F43B6A1-5BE7-44EF-8D69-7D368EFBF57B}"/>
              </a:ext>
            </a:extLst>
          </p:cNvPr>
          <p:cNvSpPr txBox="1"/>
          <p:nvPr/>
        </p:nvSpPr>
        <p:spPr>
          <a:xfrm>
            <a:off x="8259978" y="1517054"/>
            <a:ext cx="1538519" cy="2144113"/>
          </a:xfrm>
          <a:prstGeom prst="rect">
            <a:avLst/>
          </a:prstGeom>
          <a:noFill/>
        </p:spPr>
        <p:txBody>
          <a:bodyPr wrap="square" rtlCol="0">
            <a:spAutoFit/>
          </a:bodyPr>
          <a:lstStyle/>
          <a:p>
            <a:r>
              <a:rPr lang="en-US" sz="13333" b="1" dirty="0">
                <a:solidFill>
                  <a:srgbClr val="0070C0"/>
                </a:solidFill>
                <a:latin typeface="Century Gothic" panose="020B0502020202020204" pitchFamily="34" charset="0"/>
              </a:rPr>
              <a:t>i</a:t>
            </a:r>
          </a:p>
        </p:txBody>
      </p:sp>
      <p:sp>
        <p:nvSpPr>
          <p:cNvPr id="3" name="TextBox 2">
            <a:extLst>
              <a:ext uri="{FF2B5EF4-FFF2-40B4-BE49-F238E27FC236}">
                <a16:creationId xmlns:a16="http://schemas.microsoft.com/office/drawing/2014/main" id="{539095F3-8C25-6729-749C-54208A051C7E}"/>
              </a:ext>
            </a:extLst>
          </p:cNvPr>
          <p:cNvSpPr txBox="1"/>
          <p:nvPr/>
        </p:nvSpPr>
        <p:spPr>
          <a:xfrm>
            <a:off x="4037713" y="209825"/>
            <a:ext cx="4292288" cy="1200329"/>
          </a:xfrm>
          <a:prstGeom prst="rect">
            <a:avLst/>
          </a:prstGeom>
          <a:noFill/>
        </p:spPr>
        <p:txBody>
          <a:bodyPr wrap="square" rtlCol="0">
            <a:spAutoFit/>
          </a:bodyPr>
          <a:lstStyle/>
          <a:p>
            <a:r>
              <a:rPr lang="en-US" sz="7200" b="1" dirty="0">
                <a:solidFill>
                  <a:schemeClr val="accent6"/>
                </a:solidFill>
              </a:rPr>
              <a:t>BÀI 59</a:t>
            </a:r>
          </a:p>
        </p:txBody>
      </p:sp>
    </p:spTree>
    <p:extLst>
      <p:ext uri="{BB962C8B-B14F-4D97-AF65-F5344CB8AC3E}">
        <p14:creationId xmlns:p14="http://schemas.microsoft.com/office/powerpoint/2010/main" val="100177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3863709" y="1428735"/>
            <a:ext cx="3629143" cy="2777604"/>
            <a:chOff x="-204" y="1654"/>
            <a:chExt cx="1680" cy="969"/>
          </a:xfrm>
        </p:grpSpPr>
        <p:sp>
          <p:nvSpPr>
            <p:cNvPr id="3" name="Rectangle 27"/>
            <p:cNvSpPr>
              <a:spLocks noChangeArrowheads="1"/>
            </p:cNvSpPr>
            <p:nvPr/>
          </p:nvSpPr>
          <p:spPr bwMode="auto">
            <a:xfrm>
              <a:off x="-204" y="1654"/>
              <a:ext cx="1680" cy="48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5867" b="1" dirty="0">
                  <a:solidFill>
                    <a:srgbClr val="FFC000"/>
                  </a:solidFill>
                  <a:cs typeface="Arial" panose="020B0604020202020204" pitchFamily="34" charset="0"/>
                </a:rPr>
                <a:t>    </a:t>
              </a:r>
            </a:p>
          </p:txBody>
        </p:sp>
        <p:sp>
          <p:nvSpPr>
            <p:cNvPr id="4" name="Line 28"/>
            <p:cNvSpPr>
              <a:spLocks noChangeShapeType="1"/>
            </p:cNvSpPr>
            <p:nvPr/>
          </p:nvSpPr>
          <p:spPr bwMode="auto">
            <a:xfrm>
              <a:off x="631" y="1654"/>
              <a:ext cx="0" cy="480"/>
            </a:xfrm>
            <a:prstGeom prst="line">
              <a:avLst/>
            </a:pr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sz="5867" b="1">
                <a:solidFill>
                  <a:srgbClr val="FFC000"/>
                </a:solidFill>
                <a:latin typeface="Arial" panose="020B0604020202020204" pitchFamily="34" charset="0"/>
                <a:cs typeface="Arial" panose="020B0604020202020204" pitchFamily="34" charset="0"/>
              </a:endParaRPr>
            </a:p>
          </p:txBody>
        </p:sp>
        <p:sp>
          <p:nvSpPr>
            <p:cNvPr id="5" name="Rectangle 29"/>
            <p:cNvSpPr>
              <a:spLocks noChangeArrowheads="1"/>
            </p:cNvSpPr>
            <p:nvPr/>
          </p:nvSpPr>
          <p:spPr bwMode="auto">
            <a:xfrm>
              <a:off x="-204" y="2143"/>
              <a:ext cx="1680" cy="48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5867" b="1">
                <a:solidFill>
                  <a:srgbClr val="FFC000"/>
                </a:solidFill>
                <a:cs typeface="Arial" panose="020B0604020202020204" pitchFamily="34" charset="0"/>
              </a:endParaRPr>
            </a:p>
          </p:txBody>
        </p:sp>
      </p:grpSp>
      <p:sp>
        <p:nvSpPr>
          <p:cNvPr id="6" name="TextBox 5"/>
          <p:cNvSpPr txBox="1"/>
          <p:nvPr/>
        </p:nvSpPr>
        <p:spPr>
          <a:xfrm>
            <a:off x="5690009" y="1596029"/>
            <a:ext cx="1860485" cy="995209"/>
          </a:xfrm>
          <a:prstGeom prst="rect">
            <a:avLst/>
          </a:prstGeom>
          <a:noFill/>
        </p:spPr>
        <p:txBody>
          <a:bodyPr wrap="square" rtlCol="0">
            <a:spAutoFit/>
          </a:bodyPr>
          <a:lstStyle/>
          <a:p>
            <a:r>
              <a:rPr lang="en-US" sz="5867" b="1" dirty="0" err="1">
                <a:solidFill>
                  <a:srgbClr val="FF0000"/>
                </a:solidFill>
                <a:latin typeface="Century Gothic" panose="020B0502020202020204" pitchFamily="34" charset="0"/>
                <a:cs typeface="Arial" panose="020B0604020202020204" pitchFamily="34" charset="0"/>
              </a:rPr>
              <a:t>anh</a:t>
            </a:r>
            <a:endParaRPr lang="en-US" sz="5867" b="1" dirty="0">
              <a:solidFill>
                <a:srgbClr val="FF0000"/>
              </a:solidFill>
              <a:latin typeface="Century Gothic" panose="020B0502020202020204" pitchFamily="34" charset="0"/>
              <a:cs typeface="Arial" panose="020B0604020202020204" pitchFamily="34" charset="0"/>
            </a:endParaRPr>
          </a:p>
        </p:txBody>
      </p:sp>
      <p:sp>
        <p:nvSpPr>
          <p:cNvPr id="7" name="TextBox 6"/>
          <p:cNvSpPr txBox="1"/>
          <p:nvPr/>
        </p:nvSpPr>
        <p:spPr>
          <a:xfrm>
            <a:off x="4375021" y="1610526"/>
            <a:ext cx="1614436" cy="995209"/>
          </a:xfrm>
          <a:prstGeom prst="rect">
            <a:avLst/>
          </a:prstGeom>
          <a:noFill/>
        </p:spPr>
        <p:txBody>
          <a:bodyPr wrap="square" rtlCol="0">
            <a:spAutoFit/>
          </a:bodyPr>
          <a:lstStyle/>
          <a:p>
            <a:r>
              <a:rPr lang="en-US" sz="5867" b="1" dirty="0">
                <a:latin typeface="Arial" panose="020B0604020202020204" pitchFamily="34" charset="0"/>
                <a:cs typeface="Arial" panose="020B0604020202020204" pitchFamily="34" charset="0"/>
              </a:rPr>
              <a:t>c</a:t>
            </a:r>
          </a:p>
        </p:txBody>
      </p:sp>
      <p:sp>
        <p:nvSpPr>
          <p:cNvPr id="8" name="TextBox 7"/>
          <p:cNvSpPr txBox="1"/>
          <p:nvPr/>
        </p:nvSpPr>
        <p:spPr>
          <a:xfrm>
            <a:off x="4657029" y="3133808"/>
            <a:ext cx="2406102" cy="995209"/>
          </a:xfrm>
          <a:prstGeom prst="rect">
            <a:avLst/>
          </a:prstGeom>
          <a:noFill/>
        </p:spPr>
        <p:txBody>
          <a:bodyPr wrap="square" rtlCol="0">
            <a:spAutoFit/>
          </a:bodyPr>
          <a:lstStyle/>
          <a:p>
            <a:r>
              <a:rPr lang="en-US" sz="5867" b="1" dirty="0" err="1">
                <a:latin typeface="Arial" panose="020B0604020202020204" pitchFamily="34" charset="0"/>
                <a:cs typeface="Arial" panose="020B0604020202020204" pitchFamily="34" charset="0"/>
              </a:rPr>
              <a:t>c</a:t>
            </a:r>
            <a:r>
              <a:rPr lang="en-US" sz="5867" b="1" dirty="0" err="1">
                <a:solidFill>
                  <a:srgbClr val="FF0000"/>
                </a:solidFill>
                <a:latin typeface="Century Gothic" panose="020B0502020202020204" pitchFamily="34" charset="0"/>
                <a:cs typeface="Arial" panose="020B0604020202020204" pitchFamily="34" charset="0"/>
              </a:rPr>
              <a:t>anh</a:t>
            </a:r>
            <a:endParaRPr lang="en-US" sz="5867" b="1" dirty="0">
              <a:solidFill>
                <a:srgbClr val="FF0000"/>
              </a:solidFill>
              <a:latin typeface="Century Gothic" panose="020B0502020202020204" pitchFamily="34" charset="0"/>
              <a:cs typeface="Arial" panose="020B0604020202020204" pitchFamily="34" charset="0"/>
            </a:endParaRPr>
          </a:p>
        </p:txBody>
      </p:sp>
      <p:sp>
        <p:nvSpPr>
          <p:cNvPr id="24" name="TextBox 23"/>
          <p:cNvSpPr txBox="1"/>
          <p:nvPr/>
        </p:nvSpPr>
        <p:spPr>
          <a:xfrm>
            <a:off x="4888016" y="211078"/>
            <a:ext cx="1705055" cy="1015663"/>
          </a:xfrm>
          <a:prstGeom prst="rect">
            <a:avLst/>
          </a:prstGeom>
          <a:noFill/>
        </p:spPr>
        <p:txBody>
          <a:bodyPr wrap="square" rtlCol="0">
            <a:spAutoFit/>
          </a:bodyPr>
          <a:lstStyle/>
          <a:p>
            <a:r>
              <a:rPr lang="en-US" sz="6000" b="1" dirty="0" err="1">
                <a:solidFill>
                  <a:srgbClr val="FF0000"/>
                </a:solidFill>
                <a:latin typeface="Century Gothic" panose="020B0502020202020204" pitchFamily="34" charset="0"/>
                <a:ea typeface="Gadugi" panose="020B0502040204020203" pitchFamily="34" charset="0"/>
              </a:rPr>
              <a:t>ênh</a:t>
            </a:r>
            <a:endParaRPr lang="en-US" sz="6000" b="1" dirty="0">
              <a:solidFill>
                <a:srgbClr val="FF0000"/>
              </a:solidFill>
              <a:latin typeface="Century Gothic" panose="020B0502020202020204" pitchFamily="34" charset="0"/>
              <a:ea typeface="Gadugi" panose="020B0502040204020203" pitchFamily="34" charset="0"/>
            </a:endParaRPr>
          </a:p>
        </p:txBody>
      </p:sp>
      <p:sp>
        <p:nvSpPr>
          <p:cNvPr id="25" name="TextBox 24"/>
          <p:cNvSpPr txBox="1"/>
          <p:nvPr/>
        </p:nvSpPr>
        <p:spPr>
          <a:xfrm>
            <a:off x="2523948" y="153155"/>
            <a:ext cx="1796185" cy="1015663"/>
          </a:xfrm>
          <a:prstGeom prst="rect">
            <a:avLst/>
          </a:prstGeom>
          <a:noFill/>
        </p:spPr>
        <p:txBody>
          <a:bodyPr wrap="square" rtlCol="0">
            <a:spAutoFit/>
          </a:bodyPr>
          <a:lstStyle/>
          <a:p>
            <a:r>
              <a:rPr lang="en-US" sz="6000" b="1" dirty="0" err="1">
                <a:solidFill>
                  <a:srgbClr val="FF0000"/>
                </a:solidFill>
                <a:latin typeface="Century Gothic" panose="020B0502020202020204" pitchFamily="34" charset="0"/>
                <a:ea typeface="Gadugi" panose="020B0502040204020203" pitchFamily="34" charset="0"/>
              </a:rPr>
              <a:t>anh</a:t>
            </a:r>
            <a:endParaRPr lang="en-US" sz="6000" b="1" dirty="0">
              <a:solidFill>
                <a:srgbClr val="FF0000"/>
              </a:solidFill>
              <a:latin typeface="Century Gothic" panose="020B0502020202020204" pitchFamily="34" charset="0"/>
              <a:ea typeface="Gadugi" panose="020B0502040204020203" pitchFamily="34" charset="0"/>
            </a:endParaRPr>
          </a:p>
        </p:txBody>
      </p:sp>
      <p:sp>
        <p:nvSpPr>
          <p:cNvPr id="26" name="TextBox 25"/>
          <p:cNvSpPr txBox="1"/>
          <p:nvPr/>
        </p:nvSpPr>
        <p:spPr>
          <a:xfrm>
            <a:off x="7400291" y="169174"/>
            <a:ext cx="1895004" cy="1015663"/>
          </a:xfrm>
          <a:prstGeom prst="rect">
            <a:avLst/>
          </a:prstGeom>
          <a:noFill/>
        </p:spPr>
        <p:txBody>
          <a:bodyPr wrap="square" rtlCol="0">
            <a:spAutoFit/>
          </a:bodyPr>
          <a:lstStyle/>
          <a:p>
            <a:r>
              <a:rPr lang="en-US" sz="6000" b="1" dirty="0" err="1">
                <a:solidFill>
                  <a:srgbClr val="FF0000"/>
                </a:solidFill>
                <a:latin typeface="Century Gothic" panose="020B0502020202020204" pitchFamily="34" charset="0"/>
                <a:ea typeface="Gadugi" panose="020B0502040204020203" pitchFamily="34" charset="0"/>
              </a:rPr>
              <a:t>inh</a:t>
            </a:r>
            <a:endParaRPr lang="en-US" sz="6000" b="1" dirty="0">
              <a:solidFill>
                <a:srgbClr val="FF0000"/>
              </a:solidFill>
              <a:latin typeface="Century Gothic" panose="020B0502020202020204"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FDD4CB6-6533-CC35-C370-D3B9995A29A9}"/>
              </a:ext>
            </a:extLst>
          </p:cNvPr>
          <p:cNvSpPr/>
          <p:nvPr/>
        </p:nvSpPr>
        <p:spPr>
          <a:xfrm>
            <a:off x="5517148" y="3056722"/>
            <a:ext cx="685863" cy="923330"/>
          </a:xfrm>
          <a:prstGeom prst="rect">
            <a:avLst/>
          </a:prstGeom>
        </p:spPr>
        <p:txBody>
          <a:bodyPr wrap="square">
            <a:spAutoFit/>
          </a:bodyPr>
          <a:lstStyle/>
          <a:p>
            <a:r>
              <a:rPr lang="en-GB" sz="5400">
                <a:latin typeface="Quicksand Medium" panose="00000600000000000000" pitchFamily="2" charset="0"/>
                <a:ea typeface="Arial-Rounded" panose="020B0500000000000000" pitchFamily="34" charset="0"/>
                <a:cs typeface="Arial-Rounded" panose="020B0500000000000000" pitchFamily="34" charset="0"/>
              </a:rPr>
              <a:t>́</a:t>
            </a:r>
            <a:endParaRPr lang="en-US" sz="5400"/>
          </a:p>
        </p:txBody>
      </p:sp>
      <p:sp>
        <p:nvSpPr>
          <p:cNvPr id="31" name="Rounded Rectangle 34">
            <a:extLst>
              <a:ext uri="{FF2B5EF4-FFF2-40B4-BE49-F238E27FC236}">
                <a16:creationId xmlns:a16="http://schemas.microsoft.com/office/drawing/2014/main" id="{88B1B367-B02B-6575-683E-452E71308470}"/>
              </a:ext>
            </a:extLst>
          </p:cNvPr>
          <p:cNvSpPr/>
          <p:nvPr/>
        </p:nvSpPr>
        <p:spPr>
          <a:xfrm>
            <a:off x="242815" y="88016"/>
            <a:ext cx="1248634" cy="5245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ea typeface="Arial-Rounded" pitchFamily="34" charset="0"/>
                <a:cs typeface="Arial" panose="020B0604020202020204" pitchFamily="34" charset="0"/>
              </a:rPr>
              <a:t>Đọc</a:t>
            </a:r>
            <a:endParaRPr lang="en-US" sz="2400" b="1" dirty="0">
              <a:latin typeface="Arial" panose="020B0604020202020204" pitchFamily="34" charset="0"/>
              <a:ea typeface="Arial-Rounded" pitchFamily="34" charset="0"/>
              <a:cs typeface="Arial" panose="020B0604020202020204" pitchFamily="34" charset="0"/>
            </a:endParaRPr>
          </a:p>
        </p:txBody>
      </p:sp>
      <p:sp>
        <p:nvSpPr>
          <p:cNvPr id="32" name="Oval 31">
            <a:extLst>
              <a:ext uri="{FF2B5EF4-FFF2-40B4-BE49-F238E27FC236}">
                <a16:creationId xmlns:a16="http://schemas.microsoft.com/office/drawing/2014/main" id="{E35B7B46-4F3D-7A60-B856-957559D99ADE}"/>
              </a:ext>
            </a:extLst>
          </p:cNvPr>
          <p:cNvSpPr/>
          <p:nvPr/>
        </p:nvSpPr>
        <p:spPr>
          <a:xfrm>
            <a:off x="0" y="109951"/>
            <a:ext cx="485631" cy="47685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ea typeface="Arial-Rounded" pitchFamily="34" charset="0"/>
                <a:cs typeface="Arial" panose="020B0604020202020204" pitchFamily="34" charset="0"/>
              </a:rPr>
              <a:t>2</a:t>
            </a:r>
          </a:p>
        </p:txBody>
      </p:sp>
    </p:spTree>
    <p:extLst>
      <p:ext uri="{BB962C8B-B14F-4D97-AF65-F5344CB8AC3E}">
        <p14:creationId xmlns:p14="http://schemas.microsoft.com/office/powerpoint/2010/main" val="305064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4" grpId="0"/>
      <p:bldP spid="25" grpId="0"/>
      <p:bldP spid="2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3873437" y="1152089"/>
            <a:ext cx="3629143" cy="2777604"/>
            <a:chOff x="-204" y="1654"/>
            <a:chExt cx="1680" cy="969"/>
          </a:xfrm>
        </p:grpSpPr>
        <p:sp>
          <p:nvSpPr>
            <p:cNvPr id="3" name="Rectangle 27"/>
            <p:cNvSpPr>
              <a:spLocks noChangeArrowheads="1"/>
            </p:cNvSpPr>
            <p:nvPr/>
          </p:nvSpPr>
          <p:spPr bwMode="auto">
            <a:xfrm>
              <a:off x="-204" y="1654"/>
              <a:ext cx="1680" cy="48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5867" b="1" dirty="0">
                  <a:solidFill>
                    <a:srgbClr val="FFC000"/>
                  </a:solidFill>
                  <a:cs typeface="Arial" panose="020B0604020202020204" pitchFamily="34" charset="0"/>
                </a:rPr>
                <a:t>    </a:t>
              </a:r>
            </a:p>
          </p:txBody>
        </p:sp>
        <p:sp>
          <p:nvSpPr>
            <p:cNvPr id="4" name="Line 28"/>
            <p:cNvSpPr>
              <a:spLocks noChangeShapeType="1"/>
            </p:cNvSpPr>
            <p:nvPr/>
          </p:nvSpPr>
          <p:spPr bwMode="auto">
            <a:xfrm>
              <a:off x="631" y="1654"/>
              <a:ext cx="0" cy="480"/>
            </a:xfrm>
            <a:prstGeom prst="line">
              <a:avLst/>
            </a:pr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sz="5867" b="1">
                <a:solidFill>
                  <a:srgbClr val="FFC000"/>
                </a:solidFill>
                <a:latin typeface="Arial" panose="020B0604020202020204" pitchFamily="34" charset="0"/>
                <a:cs typeface="Arial" panose="020B0604020202020204" pitchFamily="34" charset="0"/>
              </a:endParaRPr>
            </a:p>
          </p:txBody>
        </p:sp>
        <p:sp>
          <p:nvSpPr>
            <p:cNvPr id="5" name="Rectangle 29"/>
            <p:cNvSpPr>
              <a:spLocks noChangeArrowheads="1"/>
            </p:cNvSpPr>
            <p:nvPr/>
          </p:nvSpPr>
          <p:spPr bwMode="auto">
            <a:xfrm>
              <a:off x="-204" y="2143"/>
              <a:ext cx="1680" cy="48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5867" b="1">
                <a:solidFill>
                  <a:srgbClr val="FFC000"/>
                </a:solidFill>
                <a:cs typeface="Arial" panose="020B0604020202020204" pitchFamily="34" charset="0"/>
              </a:endParaRPr>
            </a:p>
          </p:txBody>
        </p:sp>
      </p:grpSp>
      <p:sp>
        <p:nvSpPr>
          <p:cNvPr id="6" name="TextBox 5"/>
          <p:cNvSpPr txBox="1"/>
          <p:nvPr/>
        </p:nvSpPr>
        <p:spPr>
          <a:xfrm>
            <a:off x="5699737" y="1319383"/>
            <a:ext cx="1860485" cy="995209"/>
          </a:xfrm>
          <a:prstGeom prst="rect">
            <a:avLst/>
          </a:prstGeom>
          <a:noFill/>
        </p:spPr>
        <p:txBody>
          <a:bodyPr wrap="square" rtlCol="0">
            <a:spAutoFit/>
          </a:bodyPr>
          <a:lstStyle/>
          <a:p>
            <a:r>
              <a:rPr lang="en-US" sz="5867" b="1" dirty="0" err="1">
                <a:solidFill>
                  <a:srgbClr val="FF0000"/>
                </a:solidFill>
                <a:latin typeface="Century Gothic" panose="020B0502020202020204" pitchFamily="34" charset="0"/>
                <a:cs typeface="Arial" panose="020B0604020202020204" pitchFamily="34" charset="0"/>
              </a:rPr>
              <a:t>anh</a:t>
            </a:r>
            <a:endParaRPr lang="en-US" sz="5867" b="1" dirty="0">
              <a:solidFill>
                <a:srgbClr val="FF0000"/>
              </a:solidFill>
              <a:latin typeface="Century Gothic" panose="020B0502020202020204" pitchFamily="34" charset="0"/>
              <a:cs typeface="Arial" panose="020B0604020202020204" pitchFamily="34" charset="0"/>
            </a:endParaRPr>
          </a:p>
        </p:txBody>
      </p:sp>
      <p:sp>
        <p:nvSpPr>
          <p:cNvPr id="7" name="TextBox 6"/>
          <p:cNvSpPr txBox="1"/>
          <p:nvPr/>
        </p:nvSpPr>
        <p:spPr>
          <a:xfrm>
            <a:off x="4384749" y="1333880"/>
            <a:ext cx="1614436" cy="995209"/>
          </a:xfrm>
          <a:prstGeom prst="rect">
            <a:avLst/>
          </a:prstGeom>
          <a:noFill/>
        </p:spPr>
        <p:txBody>
          <a:bodyPr wrap="square" rtlCol="0">
            <a:spAutoFit/>
          </a:bodyPr>
          <a:lstStyle/>
          <a:p>
            <a:r>
              <a:rPr lang="en-US" sz="5867" b="1" dirty="0">
                <a:latin typeface="Arial" panose="020B0604020202020204" pitchFamily="34" charset="0"/>
                <a:cs typeface="Arial" panose="020B0604020202020204" pitchFamily="34" charset="0"/>
              </a:rPr>
              <a:t>c</a:t>
            </a:r>
          </a:p>
        </p:txBody>
      </p:sp>
      <p:sp>
        <p:nvSpPr>
          <p:cNvPr id="8" name="TextBox 7"/>
          <p:cNvSpPr txBox="1"/>
          <p:nvPr/>
        </p:nvSpPr>
        <p:spPr>
          <a:xfrm>
            <a:off x="4666757" y="2857162"/>
            <a:ext cx="2406102" cy="995209"/>
          </a:xfrm>
          <a:prstGeom prst="rect">
            <a:avLst/>
          </a:prstGeom>
          <a:noFill/>
        </p:spPr>
        <p:txBody>
          <a:bodyPr wrap="square" rtlCol="0">
            <a:spAutoFit/>
          </a:bodyPr>
          <a:lstStyle/>
          <a:p>
            <a:r>
              <a:rPr lang="en-US" sz="5867" b="1" dirty="0" err="1">
                <a:solidFill>
                  <a:srgbClr val="FF0000"/>
                </a:solidFill>
                <a:latin typeface="Arial" panose="020B0604020202020204" pitchFamily="34" charset="0"/>
                <a:cs typeface="Arial" panose="020B0604020202020204" pitchFamily="34" charset="0"/>
              </a:rPr>
              <a:t>c</a:t>
            </a:r>
            <a:r>
              <a:rPr lang="en-US" sz="5867" b="1" dirty="0" err="1">
                <a:solidFill>
                  <a:srgbClr val="FF0000"/>
                </a:solidFill>
                <a:latin typeface="Century Gothic" panose="020B0502020202020204" pitchFamily="34" charset="0"/>
                <a:cs typeface="Arial" panose="020B0604020202020204" pitchFamily="34" charset="0"/>
              </a:rPr>
              <a:t>anh</a:t>
            </a:r>
            <a:endParaRPr lang="en-US" sz="5867" b="1" dirty="0">
              <a:solidFill>
                <a:srgbClr val="FF0000"/>
              </a:solidFill>
              <a:latin typeface="Century Gothic" panose="020B0502020202020204" pitchFamily="34" charset="0"/>
              <a:cs typeface="Arial" panose="020B0604020202020204" pitchFamily="34" charset="0"/>
            </a:endParaRPr>
          </a:p>
        </p:txBody>
      </p:sp>
      <p:sp>
        <p:nvSpPr>
          <p:cNvPr id="24" name="TextBox 23"/>
          <p:cNvSpPr txBox="1"/>
          <p:nvPr/>
        </p:nvSpPr>
        <p:spPr>
          <a:xfrm>
            <a:off x="4781012" y="57923"/>
            <a:ext cx="1705055"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ênh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25" name="TextBox 24"/>
          <p:cNvSpPr txBox="1"/>
          <p:nvPr/>
        </p:nvSpPr>
        <p:spPr>
          <a:xfrm>
            <a:off x="2416944" y="0"/>
            <a:ext cx="1796185"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anh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26" name="TextBox 25"/>
          <p:cNvSpPr txBox="1"/>
          <p:nvPr/>
        </p:nvSpPr>
        <p:spPr>
          <a:xfrm>
            <a:off x="7293287" y="16019"/>
            <a:ext cx="1895004" cy="923330"/>
          </a:xfrm>
          <a:prstGeom prst="rect">
            <a:avLst/>
          </a:prstGeom>
          <a:noFill/>
        </p:spPr>
        <p:txBody>
          <a:bodyPr wrap="square" rtlCol="0">
            <a:spAutoFit/>
          </a:bodyPr>
          <a:lstStyle/>
          <a:p>
            <a:r>
              <a:rPr lang="en-US" sz="5400" b="1" dirty="0" err="1">
                <a:solidFill>
                  <a:srgbClr val="FF0000"/>
                </a:solidFill>
                <a:latin typeface="Century Gothic" panose="020B0502020202020204" pitchFamily="34" charset="0"/>
                <a:ea typeface="Gadugi" panose="020B0502040204020203" pitchFamily="34" charset="0"/>
              </a:rPr>
              <a:t>inh</a:t>
            </a:r>
            <a:endParaRPr lang="en-US" sz="5400" b="1" dirty="0">
              <a:solidFill>
                <a:srgbClr val="FF0000"/>
              </a:solidFill>
              <a:latin typeface="Century Gothic" panose="020B0502020202020204" pitchFamily="34" charset="0"/>
              <a:ea typeface="Gadugi" panose="020B0502040204020203" pitchFamily="34" charset="0"/>
            </a:endParaRPr>
          </a:p>
        </p:txBody>
      </p:sp>
      <p:sp>
        <p:nvSpPr>
          <p:cNvPr id="11" name="Rectangle 10">
            <a:extLst>
              <a:ext uri="{FF2B5EF4-FFF2-40B4-BE49-F238E27FC236}">
                <a16:creationId xmlns:a16="http://schemas.microsoft.com/office/drawing/2014/main" id="{CFDD4CB6-6533-CC35-C370-D3B9995A29A9}"/>
              </a:ext>
            </a:extLst>
          </p:cNvPr>
          <p:cNvSpPr/>
          <p:nvPr/>
        </p:nvSpPr>
        <p:spPr>
          <a:xfrm>
            <a:off x="5546131" y="2811661"/>
            <a:ext cx="685863" cy="923330"/>
          </a:xfrm>
          <a:prstGeom prst="rect">
            <a:avLst/>
          </a:prstGeom>
        </p:spPr>
        <p:txBody>
          <a:bodyPr wrap="square">
            <a:spAutoFit/>
          </a:bodyPr>
          <a:lstStyle/>
          <a:p>
            <a:r>
              <a:rPr lang="en-GB" sz="5400">
                <a:latin typeface="Quicksand Medium" panose="00000600000000000000" pitchFamily="2" charset="0"/>
                <a:ea typeface="Arial-Rounded" panose="020B0500000000000000" pitchFamily="34" charset="0"/>
                <a:cs typeface="Arial-Rounded" panose="020B0500000000000000" pitchFamily="34" charset="0"/>
              </a:rPr>
              <a:t>́</a:t>
            </a:r>
            <a:endParaRPr lang="en-US" sz="5400"/>
          </a:p>
        </p:txBody>
      </p:sp>
      <p:sp>
        <p:nvSpPr>
          <p:cNvPr id="10" name="TextBox 9">
            <a:extLst>
              <a:ext uri="{FF2B5EF4-FFF2-40B4-BE49-F238E27FC236}">
                <a16:creationId xmlns:a16="http://schemas.microsoft.com/office/drawing/2014/main" id="{3FAA7754-7583-89EA-BCDC-4FB00B342270}"/>
              </a:ext>
            </a:extLst>
          </p:cNvPr>
          <p:cNvSpPr txBox="1">
            <a:spLocks noChangeArrowheads="1"/>
          </p:cNvSpPr>
          <p:nvPr/>
        </p:nvSpPr>
        <p:spPr bwMode="auto">
          <a:xfrm>
            <a:off x="2119359" y="4106337"/>
            <a:ext cx="2108200" cy="769938"/>
          </a:xfrm>
          <a:prstGeom prst="rect">
            <a:avLst/>
          </a:prstGeom>
          <a:noFill/>
          <a:ln w="9525">
            <a:noFill/>
            <a:miter lim="800000"/>
            <a:headEnd/>
            <a:tailEnd/>
          </a:ln>
        </p:spPr>
        <p:txBody>
          <a:bodyPr>
            <a:spAutoFit/>
          </a:bodyPr>
          <a:lstStyle/>
          <a:p>
            <a:r>
              <a:rPr lang="en-US" sz="4400" b="1" dirty="0" err="1">
                <a:latin typeface="VNI-Avo" pitchFamily="2" charset="0"/>
              </a:rPr>
              <a:t>chanh</a:t>
            </a:r>
            <a:endParaRPr lang="en-US" sz="4400" b="1" dirty="0">
              <a:latin typeface="VNI-Avo" pitchFamily="2" charset="0"/>
            </a:endParaRPr>
          </a:p>
        </p:txBody>
      </p:sp>
      <p:sp>
        <p:nvSpPr>
          <p:cNvPr id="27" name="TextBox 26">
            <a:extLst>
              <a:ext uri="{FF2B5EF4-FFF2-40B4-BE49-F238E27FC236}">
                <a16:creationId xmlns:a16="http://schemas.microsoft.com/office/drawing/2014/main" id="{636071FD-E98F-7DC3-619E-92E329E3B3B2}"/>
              </a:ext>
            </a:extLst>
          </p:cNvPr>
          <p:cNvSpPr txBox="1">
            <a:spLocks noChangeArrowheads="1"/>
          </p:cNvSpPr>
          <p:nvPr/>
        </p:nvSpPr>
        <p:spPr bwMode="auto">
          <a:xfrm>
            <a:off x="2103279" y="5633587"/>
            <a:ext cx="1763713" cy="830997"/>
          </a:xfrm>
          <a:prstGeom prst="rect">
            <a:avLst/>
          </a:prstGeom>
          <a:noFill/>
          <a:ln w="9525">
            <a:noFill/>
            <a:miter lim="800000"/>
            <a:headEnd/>
            <a:tailEnd/>
          </a:ln>
        </p:spPr>
        <p:txBody>
          <a:bodyPr>
            <a:spAutoFit/>
          </a:bodyPr>
          <a:lstStyle/>
          <a:p>
            <a:r>
              <a:rPr lang="en-US" sz="4800" dirty="0" err="1">
                <a:latin typeface="Arial" panose="020B0604020202020204" pitchFamily="34" charset="0"/>
                <a:cs typeface="Arial" panose="020B0604020202020204" pitchFamily="34" charset="0"/>
              </a:rPr>
              <a:t>kính</a:t>
            </a:r>
            <a:endParaRPr lang="en-US" sz="48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520AE4D0-7440-BC93-75DC-7885CC9FB9BD}"/>
              </a:ext>
            </a:extLst>
          </p:cNvPr>
          <p:cNvSpPr txBox="1">
            <a:spLocks noChangeArrowheads="1"/>
          </p:cNvSpPr>
          <p:nvPr/>
        </p:nvSpPr>
        <p:spPr bwMode="auto">
          <a:xfrm>
            <a:off x="5074518" y="5654282"/>
            <a:ext cx="1890400" cy="830997"/>
          </a:xfrm>
          <a:prstGeom prst="rect">
            <a:avLst/>
          </a:prstGeom>
          <a:noFill/>
          <a:ln w="9525">
            <a:noFill/>
            <a:miter lim="800000"/>
            <a:headEnd/>
            <a:tailEnd/>
          </a:ln>
        </p:spPr>
        <p:txBody>
          <a:bodyPr wrap="square">
            <a:spAutoFit/>
          </a:bodyPr>
          <a:lstStyle/>
          <a:p>
            <a:r>
              <a:rPr lang="en-US" sz="4800" dirty="0" err="1">
                <a:latin typeface="Arial" panose="020B0604020202020204" pitchFamily="34" charset="0"/>
                <a:cs typeface="Arial" panose="020B0604020202020204" pitchFamily="34" charset="0"/>
              </a:rPr>
              <a:t>chỉnh</a:t>
            </a:r>
            <a:endParaRPr lang="en-US" sz="4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64194D9-C363-1720-6476-21113D5846E0}"/>
              </a:ext>
            </a:extLst>
          </p:cNvPr>
          <p:cNvSpPr txBox="1">
            <a:spLocks noChangeArrowheads="1"/>
          </p:cNvSpPr>
          <p:nvPr/>
        </p:nvSpPr>
        <p:spPr bwMode="auto">
          <a:xfrm>
            <a:off x="8111955" y="5587979"/>
            <a:ext cx="2124667" cy="830997"/>
          </a:xfrm>
          <a:prstGeom prst="rect">
            <a:avLst/>
          </a:prstGeom>
          <a:noFill/>
          <a:ln w="9525">
            <a:noFill/>
            <a:miter lim="800000"/>
            <a:headEnd/>
            <a:tailEnd/>
          </a:ln>
        </p:spPr>
        <p:txBody>
          <a:bodyPr wrap="square">
            <a:spAutoFit/>
          </a:bodyPr>
          <a:lstStyle/>
          <a:p>
            <a:r>
              <a:rPr lang="en-US" sz="4800" dirty="0" err="1">
                <a:latin typeface="Arial" panose="020B0604020202020204" pitchFamily="34" charset="0"/>
                <a:cs typeface="Arial" panose="020B0604020202020204" pitchFamily="34" charset="0"/>
              </a:rPr>
              <a:t>thịnh</a:t>
            </a:r>
            <a:endParaRPr lang="en-US" sz="4800" dirty="0">
              <a:latin typeface="Arial" panose="020B0604020202020204" pitchFamily="34" charset="0"/>
              <a:cs typeface="Arial" panose="020B0604020202020204" pitchFamily="34" charset="0"/>
            </a:endParaRPr>
          </a:p>
        </p:txBody>
      </p:sp>
      <p:sp>
        <p:nvSpPr>
          <p:cNvPr id="31" name="Rounded Rectangle 34">
            <a:extLst>
              <a:ext uri="{FF2B5EF4-FFF2-40B4-BE49-F238E27FC236}">
                <a16:creationId xmlns:a16="http://schemas.microsoft.com/office/drawing/2014/main" id="{88B1B367-B02B-6575-683E-452E71308470}"/>
              </a:ext>
            </a:extLst>
          </p:cNvPr>
          <p:cNvSpPr/>
          <p:nvPr/>
        </p:nvSpPr>
        <p:spPr>
          <a:xfrm>
            <a:off x="242815" y="88016"/>
            <a:ext cx="1248634" cy="5245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ea typeface="Arial-Rounded" pitchFamily="34" charset="0"/>
                <a:cs typeface="Arial" panose="020B0604020202020204" pitchFamily="34" charset="0"/>
              </a:rPr>
              <a:t>Đọc</a:t>
            </a:r>
            <a:endParaRPr lang="en-US" sz="2400" b="1" dirty="0">
              <a:latin typeface="Arial" panose="020B0604020202020204" pitchFamily="34" charset="0"/>
              <a:ea typeface="Arial-Rounded" pitchFamily="34" charset="0"/>
              <a:cs typeface="Arial" panose="020B0604020202020204" pitchFamily="34" charset="0"/>
            </a:endParaRPr>
          </a:p>
        </p:txBody>
      </p:sp>
      <p:sp>
        <p:nvSpPr>
          <p:cNvPr id="32" name="Oval 31">
            <a:extLst>
              <a:ext uri="{FF2B5EF4-FFF2-40B4-BE49-F238E27FC236}">
                <a16:creationId xmlns:a16="http://schemas.microsoft.com/office/drawing/2014/main" id="{E35B7B46-4F3D-7A60-B856-957559D99ADE}"/>
              </a:ext>
            </a:extLst>
          </p:cNvPr>
          <p:cNvSpPr/>
          <p:nvPr/>
        </p:nvSpPr>
        <p:spPr>
          <a:xfrm>
            <a:off x="0" y="109951"/>
            <a:ext cx="485631" cy="47685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ea typeface="Arial-Rounded" pitchFamily="34" charset="0"/>
                <a:cs typeface="Arial" panose="020B0604020202020204" pitchFamily="34" charset="0"/>
              </a:rPr>
              <a:t>2</a:t>
            </a:r>
          </a:p>
        </p:txBody>
      </p:sp>
      <p:sp>
        <p:nvSpPr>
          <p:cNvPr id="9" name="TextBox 8">
            <a:extLst>
              <a:ext uri="{FF2B5EF4-FFF2-40B4-BE49-F238E27FC236}">
                <a16:creationId xmlns:a16="http://schemas.microsoft.com/office/drawing/2014/main" id="{A9596C9B-FA17-F4B6-63F1-0099C4DDF392}"/>
              </a:ext>
            </a:extLst>
          </p:cNvPr>
          <p:cNvSpPr txBox="1">
            <a:spLocks noChangeArrowheads="1"/>
          </p:cNvSpPr>
          <p:nvPr/>
        </p:nvSpPr>
        <p:spPr bwMode="auto">
          <a:xfrm>
            <a:off x="2847803" y="4099987"/>
            <a:ext cx="2108200" cy="769938"/>
          </a:xfrm>
          <a:prstGeom prst="rect">
            <a:avLst/>
          </a:prstGeom>
          <a:noFill/>
          <a:ln w="9525">
            <a:noFill/>
            <a:miter lim="800000"/>
            <a:headEnd/>
            <a:tailEnd/>
          </a:ln>
        </p:spPr>
        <p:txBody>
          <a:bodyPr>
            <a:spAutoFit/>
          </a:bodyPr>
          <a:lstStyle/>
          <a:p>
            <a:r>
              <a:rPr lang="en-US" sz="4400" b="1" dirty="0" err="1">
                <a:solidFill>
                  <a:srgbClr val="00B0F0"/>
                </a:solidFill>
                <a:latin typeface="VNI-Avo" pitchFamily="2" charset="0"/>
              </a:rPr>
              <a:t>anh</a:t>
            </a:r>
            <a:endParaRPr lang="en-US" sz="4400" b="1" dirty="0">
              <a:solidFill>
                <a:srgbClr val="00B0F0"/>
              </a:solidFill>
              <a:latin typeface="VNI-Avo" pitchFamily="2" charset="0"/>
            </a:endParaRPr>
          </a:p>
        </p:txBody>
      </p:sp>
      <p:sp>
        <p:nvSpPr>
          <p:cNvPr id="21" name="TextBox 20">
            <a:extLst>
              <a:ext uri="{FF2B5EF4-FFF2-40B4-BE49-F238E27FC236}">
                <a16:creationId xmlns:a16="http://schemas.microsoft.com/office/drawing/2014/main" id="{787ED550-4814-A313-0B91-DC07F65A2D03}"/>
              </a:ext>
            </a:extLst>
          </p:cNvPr>
          <p:cNvSpPr txBox="1"/>
          <p:nvPr/>
        </p:nvSpPr>
        <p:spPr>
          <a:xfrm>
            <a:off x="1955377" y="4890530"/>
            <a:ext cx="2627418" cy="830997"/>
          </a:xfrm>
          <a:prstGeom prst="rect">
            <a:avLst/>
          </a:prstGeom>
          <a:noFill/>
        </p:spPr>
        <p:txBody>
          <a:bodyPr wrap="square" rtlCol="0">
            <a:spAutoFit/>
          </a:bodyPr>
          <a:lstStyle/>
          <a:p>
            <a:r>
              <a:rPr lang="en-US" sz="4800" dirty="0"/>
              <a:t> </a:t>
            </a:r>
            <a:r>
              <a:rPr lang="en-US" sz="4800" dirty="0" err="1"/>
              <a:t>kênh</a:t>
            </a:r>
            <a:endParaRPr lang="en-US" sz="4800" dirty="0"/>
          </a:p>
        </p:txBody>
      </p:sp>
      <p:sp>
        <p:nvSpPr>
          <p:cNvPr id="22" name="TextBox 21">
            <a:extLst>
              <a:ext uri="{FF2B5EF4-FFF2-40B4-BE49-F238E27FC236}">
                <a16:creationId xmlns:a16="http://schemas.microsoft.com/office/drawing/2014/main" id="{87273C07-FD79-F937-A24A-F4FBBAA80883}"/>
              </a:ext>
            </a:extLst>
          </p:cNvPr>
          <p:cNvSpPr txBox="1"/>
          <p:nvPr/>
        </p:nvSpPr>
        <p:spPr>
          <a:xfrm>
            <a:off x="4859331" y="4928126"/>
            <a:ext cx="2627418" cy="830997"/>
          </a:xfrm>
          <a:prstGeom prst="rect">
            <a:avLst/>
          </a:prstGeom>
          <a:noFill/>
        </p:spPr>
        <p:txBody>
          <a:bodyPr wrap="square" rtlCol="0">
            <a:spAutoFit/>
          </a:bodyPr>
          <a:lstStyle/>
          <a:p>
            <a:r>
              <a:rPr lang="en-US" sz="4800" dirty="0"/>
              <a:t> </a:t>
            </a:r>
            <a:r>
              <a:rPr lang="en-US" sz="4800" dirty="0" err="1"/>
              <a:t>ghềnh</a:t>
            </a:r>
            <a:endParaRPr lang="en-US" sz="4800" dirty="0"/>
          </a:p>
        </p:txBody>
      </p:sp>
      <p:sp>
        <p:nvSpPr>
          <p:cNvPr id="30" name="TextBox 29">
            <a:extLst>
              <a:ext uri="{FF2B5EF4-FFF2-40B4-BE49-F238E27FC236}">
                <a16:creationId xmlns:a16="http://schemas.microsoft.com/office/drawing/2014/main" id="{1C2C3955-A65F-2365-DE5C-5D531A7ECD16}"/>
              </a:ext>
            </a:extLst>
          </p:cNvPr>
          <p:cNvSpPr txBox="1"/>
          <p:nvPr/>
        </p:nvSpPr>
        <p:spPr>
          <a:xfrm>
            <a:off x="2425192" y="4896880"/>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3" name="TextBox 32">
            <a:extLst>
              <a:ext uri="{FF2B5EF4-FFF2-40B4-BE49-F238E27FC236}">
                <a16:creationId xmlns:a16="http://schemas.microsoft.com/office/drawing/2014/main" id="{37FE061C-4046-522A-AFBE-7A711D2153FA}"/>
              </a:ext>
            </a:extLst>
          </p:cNvPr>
          <p:cNvSpPr txBox="1"/>
          <p:nvPr/>
        </p:nvSpPr>
        <p:spPr>
          <a:xfrm>
            <a:off x="5713381" y="4938198"/>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4" name="TextBox 33">
            <a:extLst>
              <a:ext uri="{FF2B5EF4-FFF2-40B4-BE49-F238E27FC236}">
                <a16:creationId xmlns:a16="http://schemas.microsoft.com/office/drawing/2014/main" id="{11B1FE75-B9AB-A325-48F3-BEC2167F27A1}"/>
              </a:ext>
            </a:extLst>
          </p:cNvPr>
          <p:cNvSpPr txBox="1"/>
          <p:nvPr/>
        </p:nvSpPr>
        <p:spPr>
          <a:xfrm>
            <a:off x="8018808" y="4876276"/>
            <a:ext cx="2627418" cy="830997"/>
          </a:xfrm>
          <a:prstGeom prst="rect">
            <a:avLst/>
          </a:prstGeom>
          <a:noFill/>
        </p:spPr>
        <p:txBody>
          <a:bodyPr wrap="square" rtlCol="0">
            <a:spAutoFit/>
          </a:bodyPr>
          <a:lstStyle/>
          <a:p>
            <a:r>
              <a:rPr lang="en-US" sz="4800" dirty="0"/>
              <a:t> </a:t>
            </a:r>
            <a:r>
              <a:rPr lang="en-US" sz="4800" dirty="0" err="1"/>
              <a:t>lệnh</a:t>
            </a:r>
            <a:endParaRPr lang="en-US" sz="4800" dirty="0"/>
          </a:p>
        </p:txBody>
      </p:sp>
      <p:sp>
        <p:nvSpPr>
          <p:cNvPr id="35" name="TextBox 34">
            <a:extLst>
              <a:ext uri="{FF2B5EF4-FFF2-40B4-BE49-F238E27FC236}">
                <a16:creationId xmlns:a16="http://schemas.microsoft.com/office/drawing/2014/main" id="{ECC8F5C5-F9A3-6BF6-2DBB-402332F40F79}"/>
              </a:ext>
            </a:extLst>
          </p:cNvPr>
          <p:cNvSpPr txBox="1"/>
          <p:nvPr/>
        </p:nvSpPr>
        <p:spPr>
          <a:xfrm>
            <a:off x="8327669" y="4882627"/>
            <a:ext cx="1367033" cy="830997"/>
          </a:xfrm>
          <a:prstGeom prst="rect">
            <a:avLst/>
          </a:prstGeom>
          <a:noFill/>
        </p:spPr>
        <p:txBody>
          <a:bodyPr wrap="square" rtlCol="0">
            <a:spAutoFit/>
          </a:bodyPr>
          <a:lstStyle/>
          <a:p>
            <a:r>
              <a:rPr lang="en-US" sz="4800" dirty="0" err="1">
                <a:solidFill>
                  <a:srgbClr val="FFC000"/>
                </a:solidFill>
              </a:rPr>
              <a:t>ênh</a:t>
            </a:r>
            <a:endParaRPr lang="en-US" sz="4800" dirty="0">
              <a:solidFill>
                <a:srgbClr val="FFC000"/>
              </a:solidFill>
            </a:endParaRPr>
          </a:p>
        </p:txBody>
      </p:sp>
      <p:sp>
        <p:nvSpPr>
          <p:cNvPr id="36" name="TextBox 35">
            <a:extLst>
              <a:ext uri="{FF2B5EF4-FFF2-40B4-BE49-F238E27FC236}">
                <a16:creationId xmlns:a16="http://schemas.microsoft.com/office/drawing/2014/main" id="{088F8300-A8BB-2528-14F4-58FA625AF47E}"/>
              </a:ext>
            </a:extLst>
          </p:cNvPr>
          <p:cNvSpPr txBox="1">
            <a:spLocks noChangeArrowheads="1"/>
          </p:cNvSpPr>
          <p:nvPr/>
        </p:nvSpPr>
        <p:spPr bwMode="auto">
          <a:xfrm>
            <a:off x="5722395" y="5664354"/>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36814B7-40BA-2260-5BCA-AAA64D5F3598}"/>
              </a:ext>
            </a:extLst>
          </p:cNvPr>
          <p:cNvSpPr txBox="1">
            <a:spLocks noChangeArrowheads="1"/>
          </p:cNvSpPr>
          <p:nvPr/>
        </p:nvSpPr>
        <p:spPr bwMode="auto">
          <a:xfrm>
            <a:off x="2429517" y="5638722"/>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299995A-89E1-1FBF-3E69-897B97E75C9F}"/>
              </a:ext>
            </a:extLst>
          </p:cNvPr>
          <p:cNvSpPr txBox="1">
            <a:spLocks noChangeArrowheads="1"/>
          </p:cNvSpPr>
          <p:nvPr/>
        </p:nvSpPr>
        <p:spPr bwMode="auto">
          <a:xfrm>
            <a:off x="8626376" y="5600589"/>
            <a:ext cx="1763713" cy="830997"/>
          </a:xfrm>
          <a:prstGeom prst="rect">
            <a:avLst/>
          </a:prstGeom>
          <a:noFill/>
          <a:ln w="9525">
            <a:noFill/>
            <a:miter lim="800000"/>
            <a:headEnd/>
            <a:tailEnd/>
          </a:ln>
        </p:spPr>
        <p:txBody>
          <a:bodyPr>
            <a:spAutoFit/>
          </a:bodyPr>
          <a:lstStyle/>
          <a:p>
            <a:r>
              <a:rPr lang="en-US" sz="4800" dirty="0" err="1">
                <a:solidFill>
                  <a:srgbClr val="00B050"/>
                </a:solidFill>
                <a:latin typeface="Arial" panose="020B0604020202020204" pitchFamily="34" charset="0"/>
                <a:cs typeface="Arial" panose="020B0604020202020204" pitchFamily="34" charset="0"/>
              </a:rPr>
              <a:t>inh</a:t>
            </a:r>
            <a:endParaRPr lang="en-US" sz="4800" dirty="0">
              <a:solidFill>
                <a:srgbClr val="00B05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A6B87-E287-5F9D-B5FE-5040B858A6BE}"/>
              </a:ext>
            </a:extLst>
          </p:cNvPr>
          <p:cNvSpPr txBox="1">
            <a:spLocks noChangeArrowheads="1"/>
          </p:cNvSpPr>
          <p:nvPr/>
        </p:nvSpPr>
        <p:spPr bwMode="auto">
          <a:xfrm>
            <a:off x="5198422" y="4088460"/>
            <a:ext cx="2065337" cy="769938"/>
          </a:xfrm>
          <a:prstGeom prst="rect">
            <a:avLst/>
          </a:prstGeom>
          <a:noFill/>
          <a:ln w="9525">
            <a:noFill/>
            <a:miter lim="800000"/>
            <a:headEnd/>
            <a:tailEnd/>
          </a:ln>
        </p:spPr>
        <p:txBody>
          <a:bodyPr>
            <a:spAutoFit/>
          </a:bodyPr>
          <a:lstStyle/>
          <a:p>
            <a:r>
              <a:rPr lang="en-US" sz="4400" b="1" dirty="0" err="1">
                <a:latin typeface="VNI-Avo" pitchFamily="2" charset="0"/>
              </a:rPr>
              <a:t>maûnh</a:t>
            </a:r>
            <a:endParaRPr lang="en-US" sz="4400" b="1" dirty="0">
              <a:latin typeface="VNI-Avo" pitchFamily="2" charset="0"/>
            </a:endParaRPr>
          </a:p>
        </p:txBody>
      </p:sp>
      <p:sp>
        <p:nvSpPr>
          <p:cNvPr id="17" name="TextBox 16">
            <a:extLst>
              <a:ext uri="{FF2B5EF4-FFF2-40B4-BE49-F238E27FC236}">
                <a16:creationId xmlns:a16="http://schemas.microsoft.com/office/drawing/2014/main" id="{43093BB3-7A2A-73C2-61AD-9B2BF097A559}"/>
              </a:ext>
            </a:extLst>
          </p:cNvPr>
          <p:cNvSpPr txBox="1">
            <a:spLocks noChangeArrowheads="1"/>
          </p:cNvSpPr>
          <p:nvPr/>
        </p:nvSpPr>
        <p:spPr bwMode="auto">
          <a:xfrm>
            <a:off x="5722395" y="4093496"/>
            <a:ext cx="2065337" cy="769938"/>
          </a:xfrm>
          <a:prstGeom prst="rect">
            <a:avLst/>
          </a:prstGeom>
          <a:noFill/>
          <a:ln w="9525">
            <a:noFill/>
            <a:miter lim="800000"/>
            <a:headEnd/>
            <a:tailEnd/>
          </a:ln>
        </p:spPr>
        <p:txBody>
          <a:bodyPr>
            <a:spAutoFit/>
          </a:bodyPr>
          <a:lstStyle/>
          <a:p>
            <a:r>
              <a:rPr lang="vi-VN" sz="4400" b="1" dirty="0">
                <a:solidFill>
                  <a:srgbClr val="00B0F0"/>
                </a:solidFill>
                <a:latin typeface="VNI-Avo" pitchFamily="2" charset="0"/>
              </a:rPr>
              <a:t>anh</a:t>
            </a:r>
            <a:endParaRPr lang="en-US" sz="4400" b="1" dirty="0">
              <a:solidFill>
                <a:srgbClr val="00B0F0"/>
              </a:solidFill>
              <a:latin typeface="VNI-Avo" pitchFamily="2" charset="0"/>
            </a:endParaRPr>
          </a:p>
        </p:txBody>
      </p:sp>
      <p:sp>
        <p:nvSpPr>
          <p:cNvPr id="19" name="TextBox 18">
            <a:extLst>
              <a:ext uri="{FF2B5EF4-FFF2-40B4-BE49-F238E27FC236}">
                <a16:creationId xmlns:a16="http://schemas.microsoft.com/office/drawing/2014/main" id="{447CC238-437C-2B64-2BAC-1EE0EB2D5E91}"/>
              </a:ext>
            </a:extLst>
          </p:cNvPr>
          <p:cNvSpPr txBox="1">
            <a:spLocks noChangeArrowheads="1"/>
          </p:cNvSpPr>
          <p:nvPr/>
        </p:nvSpPr>
        <p:spPr bwMode="auto">
          <a:xfrm>
            <a:off x="8109857" y="4018016"/>
            <a:ext cx="1765300" cy="769938"/>
          </a:xfrm>
          <a:prstGeom prst="rect">
            <a:avLst/>
          </a:prstGeom>
          <a:noFill/>
          <a:ln w="9525">
            <a:noFill/>
            <a:miter lim="800000"/>
            <a:headEnd/>
            <a:tailEnd/>
          </a:ln>
        </p:spPr>
        <p:txBody>
          <a:bodyPr>
            <a:spAutoFit/>
          </a:bodyPr>
          <a:lstStyle/>
          <a:p>
            <a:r>
              <a:rPr lang="en-US" sz="4400" b="1" dirty="0" err="1">
                <a:latin typeface="VNI-Avo" pitchFamily="2" charset="0"/>
              </a:rPr>
              <a:t>caïnh</a:t>
            </a:r>
            <a:endParaRPr lang="en-US" sz="4400" b="1" dirty="0">
              <a:latin typeface="VNI-Avo" pitchFamily="2" charset="0"/>
            </a:endParaRPr>
          </a:p>
        </p:txBody>
      </p:sp>
      <p:sp>
        <p:nvSpPr>
          <p:cNvPr id="20" name="TextBox 19">
            <a:extLst>
              <a:ext uri="{FF2B5EF4-FFF2-40B4-BE49-F238E27FC236}">
                <a16:creationId xmlns:a16="http://schemas.microsoft.com/office/drawing/2014/main" id="{2C7E742A-C60C-B061-D90B-93DE4BA0D71D}"/>
              </a:ext>
            </a:extLst>
          </p:cNvPr>
          <p:cNvSpPr txBox="1">
            <a:spLocks noChangeArrowheads="1"/>
          </p:cNvSpPr>
          <p:nvPr/>
        </p:nvSpPr>
        <p:spPr bwMode="auto">
          <a:xfrm>
            <a:off x="8481280" y="4011924"/>
            <a:ext cx="1765300" cy="769938"/>
          </a:xfrm>
          <a:prstGeom prst="rect">
            <a:avLst/>
          </a:prstGeom>
          <a:noFill/>
          <a:ln w="9525">
            <a:noFill/>
            <a:miter lim="800000"/>
            <a:headEnd/>
            <a:tailEnd/>
          </a:ln>
        </p:spPr>
        <p:txBody>
          <a:bodyPr>
            <a:spAutoFit/>
          </a:bodyPr>
          <a:lstStyle/>
          <a:p>
            <a:r>
              <a:rPr lang="vi-VN" sz="4400" b="1" dirty="0">
                <a:solidFill>
                  <a:srgbClr val="00B0F0"/>
                </a:solidFill>
                <a:latin typeface="VNI-Avo" pitchFamily="2" charset="0"/>
              </a:rPr>
              <a:t>a</a:t>
            </a:r>
            <a:r>
              <a:rPr lang="en-US" sz="4400" b="1" dirty="0" err="1">
                <a:solidFill>
                  <a:srgbClr val="00B0F0"/>
                </a:solidFill>
                <a:latin typeface="VNI-Avo" pitchFamily="2" charset="0"/>
              </a:rPr>
              <a:t>nh</a:t>
            </a:r>
            <a:endParaRPr lang="en-US" sz="4400" b="1" dirty="0">
              <a:solidFill>
                <a:srgbClr val="00B0F0"/>
              </a:solidFill>
              <a:latin typeface="VNI-Avo" pitchFamily="2" charset="0"/>
            </a:endParaRPr>
          </a:p>
        </p:txBody>
      </p:sp>
    </p:spTree>
    <p:extLst>
      <p:ext uri="{BB962C8B-B14F-4D97-AF65-F5344CB8AC3E}">
        <p14:creationId xmlns:p14="http://schemas.microsoft.com/office/powerpoint/2010/main" val="23347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fill="hold"/>
                                        <p:tgtEl>
                                          <p:spTgt spid="33"/>
                                        </p:tgtEl>
                                        <p:attrNameLst>
                                          <p:attrName>ppt_x</p:attrName>
                                        </p:attrNameLst>
                                      </p:cBhvr>
                                      <p:tavLst>
                                        <p:tav tm="0">
                                          <p:val>
                                            <p:strVal val="#ppt_x"/>
                                          </p:val>
                                        </p:tav>
                                        <p:tav tm="100000">
                                          <p:val>
                                            <p:strVal val="#ppt_x"/>
                                          </p:val>
                                        </p:tav>
                                      </p:tavLst>
                                    </p:anim>
                                    <p:anim calcmode="lin" valueType="num">
                                      <p:cBhvr additive="base">
                                        <p:cTn id="45" dur="500" fill="hold"/>
                                        <p:tgtEl>
                                          <p:spTgt spid="3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ppt_x"/>
                                          </p:val>
                                        </p:tav>
                                        <p:tav tm="100000">
                                          <p:val>
                                            <p:strVal val="#ppt_x"/>
                                          </p:val>
                                        </p:tav>
                                      </p:tavLst>
                                    </p:anim>
                                    <p:anim calcmode="lin" valueType="num">
                                      <p:cBhvr additive="base">
                                        <p:cTn id="4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arn(inVertical)">
                                      <p:cBhvr>
                                        <p:cTn id="65" dur="500"/>
                                        <p:tgtEl>
                                          <p:spTgt spid="3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barn(inVertical)">
                                      <p:cBhvr>
                                        <p:cTn id="68" dur="500"/>
                                        <p:tgtEl>
                                          <p:spTgt spid="36"/>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arn(inVertical)">
                                      <p:cBhvr>
                                        <p:cTn id="7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8" grpId="0"/>
      <p:bldP spid="29" grpId="0"/>
      <p:bldP spid="9" grpId="0"/>
      <p:bldP spid="21" grpId="0"/>
      <p:bldP spid="22" grpId="0"/>
      <p:bldP spid="30" grpId="0"/>
      <p:bldP spid="33" grpId="0"/>
      <p:bldP spid="34" grpId="0"/>
      <p:bldP spid="35" grpId="0"/>
      <p:bldP spid="36" grpId="0"/>
      <p:bldP spid="39" grpId="0"/>
      <p:bldP spid="40" grpId="0"/>
      <p:bldP spid="16" grpId="0"/>
      <p:bldP spid="17"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1304</TotalTime>
  <Words>762</Words>
  <Application>Microsoft Office PowerPoint</Application>
  <PresentationFormat>Widescreen</PresentationFormat>
  <Paragraphs>311</Paragraphs>
  <Slides>40</Slides>
  <Notes>11</Notes>
  <HiddenSlides>0</HiddenSlides>
  <MMClips>4</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40</vt:i4>
      </vt:variant>
    </vt:vector>
  </HeadingPairs>
  <TitlesOfParts>
    <vt:vector size="60" baseType="lpstr">
      <vt:lpstr>Times New Roman</vt:lpstr>
      <vt:lpstr>VNI-Times</vt:lpstr>
      <vt:lpstr>.VnTifani HeavyH</vt:lpstr>
      <vt:lpstr>VNI-Avo</vt:lpstr>
      <vt:lpstr>.VnHelvetInsH</vt:lpstr>
      <vt:lpstr>Arial</vt:lpstr>
      <vt:lpstr>Arial Rounded MT Bold</vt:lpstr>
      <vt:lpstr>HP001 4 hàng 2 ô ly</vt:lpstr>
      <vt:lpstr>Calibri Light</vt:lpstr>
      <vt:lpstr>.VnTimeH</vt:lpstr>
      <vt:lpstr>Impact</vt:lpstr>
      <vt:lpstr>.VnBahamasBH</vt:lpstr>
      <vt:lpstr>Calibri</vt:lpstr>
      <vt:lpstr>Arial-Rounded</vt:lpstr>
      <vt:lpstr>Gadugi</vt:lpstr>
      <vt:lpstr>Quicksand Medium</vt:lpstr>
      <vt:lpstr>Century Gothic</vt:lpstr>
      <vt:lpstr>.VnTime</vt:lpstr>
      <vt:lpstr>宋体</vt:lpstr>
      <vt:lpstr>Office Theme</vt:lpstr>
      <vt:lpstr>PowerPoint Presentation</vt:lpstr>
      <vt:lpstr>PowerPoint Presentation</vt:lpstr>
      <vt:lpstr>PowerPoint Presentation</vt:lpstr>
      <vt:lpstr>Bài 57: anh ênh 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anh </vt:lpstr>
      <vt:lpstr> ênh </vt:lpstr>
      <vt:lpstr> inh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cp:lastModifiedBy>
  <cp:revision>350</cp:revision>
  <dcterms:created xsi:type="dcterms:W3CDTF">2020-10-19T12:51:54Z</dcterms:created>
  <dcterms:modified xsi:type="dcterms:W3CDTF">2023-10-31T05:12:15Z</dcterms:modified>
  <cp:category>Kết nối tri thức với cuộc sống</cp:category>
</cp:coreProperties>
</file>