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1.wav" ContentType="audio/wav"/>
  <Override PartName="/ppt/media/audio2.wav" ContentType="audio/wav"/>
  <Override PartName="/ppt/media/audio3.wav" ContentType="audio/wav"/>
  <Override PartName="/ppt/media/audio4.wav" ContentType="audio/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70" r:id="rId2"/>
    <p:sldId id="256" r:id="rId3"/>
    <p:sldId id="257" r:id="rId4"/>
    <p:sldId id="286" r:id="rId5"/>
    <p:sldId id="287" r:id="rId6"/>
    <p:sldId id="288" r:id="rId7"/>
    <p:sldId id="289" r:id="rId8"/>
    <p:sldId id="258" r:id="rId9"/>
    <p:sldId id="297" r:id="rId10"/>
    <p:sldId id="259" r:id="rId11"/>
    <p:sldId id="290" r:id="rId12"/>
    <p:sldId id="276" r:id="rId13"/>
    <p:sldId id="277" r:id="rId14"/>
    <p:sldId id="260" r:id="rId15"/>
    <p:sldId id="279" r:id="rId16"/>
    <p:sldId id="291" r:id="rId17"/>
    <p:sldId id="271" r:id="rId18"/>
    <p:sldId id="292" r:id="rId19"/>
    <p:sldId id="261" r:id="rId20"/>
    <p:sldId id="275" r:id="rId21"/>
    <p:sldId id="293" r:id="rId22"/>
    <p:sldId id="272" r:id="rId23"/>
    <p:sldId id="294" r:id="rId24"/>
    <p:sldId id="274" r:id="rId25"/>
    <p:sldId id="295" r:id="rId26"/>
    <p:sldId id="273" r:id="rId27"/>
    <p:sldId id="280" r:id="rId28"/>
    <p:sldId id="281" r:id="rId29"/>
    <p:sldId id="282" r:id="rId30"/>
    <p:sldId id="283" r:id="rId31"/>
    <p:sldId id="284" r:id="rId32"/>
    <p:sldId id="265" r:id="rId33"/>
    <p:sldId id="264" r:id="rId34"/>
    <p:sldId id="296" r:id="rId35"/>
    <p:sldId id="266" r:id="rId36"/>
    <p:sldId id="268" r:id="rId37"/>
    <p:sldId id="298" r:id="rId38"/>
    <p:sldId id="267" r:id="rId39"/>
    <p:sldId id="269" r:id="rId4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115" autoAdjust="0"/>
    <p:restoredTop sz="94291" autoAdjust="0"/>
  </p:normalViewPr>
  <p:slideViewPr>
    <p:cSldViewPr snapToGrid="0">
      <p:cViewPr varScale="1">
        <p:scale>
          <a:sx n="85" d="100"/>
          <a:sy n="85" d="100"/>
        </p:scale>
        <p:origin x="26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716877-187A-40FD-A722-11BCCF41E1E9}" type="datetimeFigureOut">
              <a:rPr lang="vi-VN" smtClean="0"/>
              <a:t>25/09/2023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67EF98-6BC5-4863-80EC-9AF11DD80B2F}" type="slidenum">
              <a:rPr lang="vi-VN" smtClean="0"/>
              <a:t>‹#›</a:t>
            </a:fld>
            <a:endParaRPr lang="vi-VN"/>
          </a:p>
        </p:txBody>
      </p:sp>
    </p:spTree>
    <p:extLst>
      <p:ext uri="{BB962C8B-B14F-4D97-AF65-F5344CB8AC3E}">
        <p14:creationId xmlns:p14="http://schemas.microsoft.com/office/powerpoint/2010/main" val="802035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đ</a:t>
            </a:r>
            <a:r>
              <a:rPr lang="vi-VN" dirty="0"/>
              <a:t>ư</a:t>
            </a:r>
            <a:r>
              <a:rPr lang="en-US" dirty="0" err="1"/>
              <a:t>ợc</a:t>
            </a:r>
            <a:r>
              <a:rPr lang="en-US" dirty="0"/>
              <a:t> </a:t>
            </a:r>
            <a:r>
              <a:rPr lang="en-US" dirty="0" err="1"/>
              <a:t>thiết</a:t>
            </a:r>
            <a:r>
              <a:rPr lang="en-US" dirty="0"/>
              <a:t> </a:t>
            </a:r>
            <a:r>
              <a:rPr lang="en-US" dirty="0" err="1"/>
              <a:t>kế</a:t>
            </a:r>
            <a:r>
              <a:rPr lang="en-US" dirty="0"/>
              <a:t> </a:t>
            </a:r>
            <a:r>
              <a:rPr lang="en-US" dirty="0" err="1"/>
              <a:t>bởi</a:t>
            </a:r>
            <a:r>
              <a:rPr lang="en-US" dirty="0"/>
              <a:t> Nguyenhienppk3@gmail.com – Face: https://www.facebook.com/profile.php?id=100027092413846</a:t>
            </a:r>
            <a:endParaRPr lang="vi-VN" dirty="0"/>
          </a:p>
        </p:txBody>
      </p:sp>
      <p:sp>
        <p:nvSpPr>
          <p:cNvPr id="4" name="Slide Number Placeholder 3"/>
          <p:cNvSpPr>
            <a:spLocks noGrp="1"/>
          </p:cNvSpPr>
          <p:nvPr>
            <p:ph type="sldNum" sz="quarter" idx="5"/>
          </p:nvPr>
        </p:nvSpPr>
        <p:spPr/>
        <p:txBody>
          <a:bodyPr/>
          <a:lstStyle/>
          <a:p>
            <a:fld id="{8567EF98-6BC5-4863-80EC-9AF11DD80B2F}" type="slidenum">
              <a:rPr lang="vi-VN" smtClean="0"/>
              <a:t>2</a:t>
            </a:fld>
            <a:endParaRPr lang="vi-VN"/>
          </a:p>
        </p:txBody>
      </p:sp>
    </p:spTree>
    <p:extLst>
      <p:ext uri="{BB962C8B-B14F-4D97-AF65-F5344CB8AC3E}">
        <p14:creationId xmlns:p14="http://schemas.microsoft.com/office/powerpoint/2010/main" val="2928033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đ</a:t>
            </a:r>
            <a:r>
              <a:rPr lang="vi-VN" dirty="0"/>
              <a:t>ư</a:t>
            </a:r>
            <a:r>
              <a:rPr lang="en-US" dirty="0" err="1"/>
              <a:t>ợc</a:t>
            </a:r>
            <a:r>
              <a:rPr lang="en-US" dirty="0"/>
              <a:t> </a:t>
            </a:r>
            <a:r>
              <a:rPr lang="en-US" dirty="0" err="1"/>
              <a:t>thiết</a:t>
            </a:r>
            <a:r>
              <a:rPr lang="en-US" dirty="0"/>
              <a:t> </a:t>
            </a:r>
            <a:r>
              <a:rPr lang="en-US" dirty="0" err="1"/>
              <a:t>kế</a:t>
            </a:r>
            <a:r>
              <a:rPr lang="en-US" dirty="0"/>
              <a:t> </a:t>
            </a:r>
            <a:r>
              <a:rPr lang="en-US" dirty="0" err="1"/>
              <a:t>bởi</a:t>
            </a:r>
            <a:r>
              <a:rPr lang="en-US" dirty="0"/>
              <a:t> Nguyenhienppk3@gmail.com – Face: https://www.facebook.com/profile.php?id=100027092413846</a:t>
            </a:r>
            <a:endParaRPr lang="vi-VN" dirty="0"/>
          </a:p>
        </p:txBody>
      </p:sp>
      <p:sp>
        <p:nvSpPr>
          <p:cNvPr id="4" name="Slide Number Placeholder 3"/>
          <p:cNvSpPr>
            <a:spLocks noGrp="1"/>
          </p:cNvSpPr>
          <p:nvPr>
            <p:ph type="sldNum" sz="quarter" idx="5"/>
          </p:nvPr>
        </p:nvSpPr>
        <p:spPr/>
        <p:txBody>
          <a:bodyPr/>
          <a:lstStyle/>
          <a:p>
            <a:fld id="{8567EF98-6BC5-4863-80EC-9AF11DD80B2F}" type="slidenum">
              <a:rPr lang="vi-VN" smtClean="0"/>
              <a:t>32</a:t>
            </a:fld>
            <a:endParaRPr lang="vi-VN"/>
          </a:p>
        </p:txBody>
      </p:sp>
    </p:spTree>
    <p:extLst>
      <p:ext uri="{BB962C8B-B14F-4D97-AF65-F5344CB8AC3E}">
        <p14:creationId xmlns:p14="http://schemas.microsoft.com/office/powerpoint/2010/main" val="2073341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đ</a:t>
            </a:r>
            <a:r>
              <a:rPr lang="vi-VN" dirty="0"/>
              <a:t>ư</a:t>
            </a:r>
            <a:r>
              <a:rPr lang="en-US" dirty="0" err="1"/>
              <a:t>ợc</a:t>
            </a:r>
            <a:r>
              <a:rPr lang="en-US" dirty="0"/>
              <a:t> </a:t>
            </a:r>
            <a:r>
              <a:rPr lang="en-US" dirty="0" err="1"/>
              <a:t>thiết</a:t>
            </a:r>
            <a:r>
              <a:rPr lang="en-US" dirty="0"/>
              <a:t> </a:t>
            </a:r>
            <a:r>
              <a:rPr lang="en-US" dirty="0" err="1"/>
              <a:t>kế</a:t>
            </a:r>
            <a:r>
              <a:rPr lang="en-US" dirty="0"/>
              <a:t> </a:t>
            </a:r>
            <a:r>
              <a:rPr lang="en-US" dirty="0" err="1"/>
              <a:t>bởi</a:t>
            </a:r>
            <a:r>
              <a:rPr lang="en-US" dirty="0"/>
              <a:t> Nguyenhienppk3@gmail.com – Face: https://www.facebook.com/profile.php?id=100027092413846</a:t>
            </a:r>
            <a:endParaRPr lang="vi-VN" dirty="0"/>
          </a:p>
        </p:txBody>
      </p:sp>
      <p:sp>
        <p:nvSpPr>
          <p:cNvPr id="4" name="Slide Number Placeholder 3"/>
          <p:cNvSpPr>
            <a:spLocks noGrp="1"/>
          </p:cNvSpPr>
          <p:nvPr>
            <p:ph type="sldNum" sz="quarter" idx="5"/>
          </p:nvPr>
        </p:nvSpPr>
        <p:spPr/>
        <p:txBody>
          <a:bodyPr/>
          <a:lstStyle/>
          <a:p>
            <a:fld id="{8567EF98-6BC5-4863-80EC-9AF11DD80B2F}" type="slidenum">
              <a:rPr lang="vi-VN" smtClean="0"/>
              <a:t>33</a:t>
            </a:fld>
            <a:endParaRPr lang="vi-VN"/>
          </a:p>
        </p:txBody>
      </p:sp>
    </p:spTree>
    <p:extLst>
      <p:ext uri="{BB962C8B-B14F-4D97-AF65-F5344CB8AC3E}">
        <p14:creationId xmlns:p14="http://schemas.microsoft.com/office/powerpoint/2010/main" val="3603498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đ</a:t>
            </a:r>
            <a:r>
              <a:rPr lang="vi-VN" dirty="0"/>
              <a:t>ư</a:t>
            </a:r>
            <a:r>
              <a:rPr lang="en-US" dirty="0" err="1"/>
              <a:t>ợc</a:t>
            </a:r>
            <a:r>
              <a:rPr lang="en-US" dirty="0"/>
              <a:t> </a:t>
            </a:r>
            <a:r>
              <a:rPr lang="en-US" dirty="0" err="1"/>
              <a:t>thiết</a:t>
            </a:r>
            <a:r>
              <a:rPr lang="en-US" dirty="0"/>
              <a:t> </a:t>
            </a:r>
            <a:r>
              <a:rPr lang="en-US" dirty="0" err="1"/>
              <a:t>kế</a:t>
            </a:r>
            <a:r>
              <a:rPr lang="en-US" dirty="0"/>
              <a:t> </a:t>
            </a:r>
            <a:r>
              <a:rPr lang="en-US" dirty="0" err="1"/>
              <a:t>bởi</a:t>
            </a:r>
            <a:r>
              <a:rPr lang="en-US" dirty="0"/>
              <a:t> Nguyenhienppk3@gmail.com – Face: https://www.facebook.com/profile.php?id=100027092413846</a:t>
            </a:r>
            <a:endParaRPr lang="vi-VN" dirty="0"/>
          </a:p>
        </p:txBody>
      </p:sp>
      <p:sp>
        <p:nvSpPr>
          <p:cNvPr id="4" name="Slide Number Placeholder 3"/>
          <p:cNvSpPr>
            <a:spLocks noGrp="1"/>
          </p:cNvSpPr>
          <p:nvPr>
            <p:ph type="sldNum" sz="quarter" idx="5"/>
          </p:nvPr>
        </p:nvSpPr>
        <p:spPr/>
        <p:txBody>
          <a:bodyPr/>
          <a:lstStyle/>
          <a:p>
            <a:fld id="{8567EF98-6BC5-4863-80EC-9AF11DD80B2F}" type="slidenum">
              <a:rPr lang="vi-VN" smtClean="0"/>
              <a:t>35</a:t>
            </a:fld>
            <a:endParaRPr lang="vi-VN"/>
          </a:p>
        </p:txBody>
      </p:sp>
    </p:spTree>
    <p:extLst>
      <p:ext uri="{BB962C8B-B14F-4D97-AF65-F5344CB8AC3E}">
        <p14:creationId xmlns:p14="http://schemas.microsoft.com/office/powerpoint/2010/main" val="1995903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đ</a:t>
            </a:r>
            <a:r>
              <a:rPr lang="vi-VN" dirty="0"/>
              <a:t>ư</a:t>
            </a:r>
            <a:r>
              <a:rPr lang="en-US" dirty="0" err="1"/>
              <a:t>ợc</a:t>
            </a:r>
            <a:r>
              <a:rPr lang="en-US" dirty="0"/>
              <a:t> </a:t>
            </a:r>
            <a:r>
              <a:rPr lang="en-US" dirty="0" err="1"/>
              <a:t>thiết</a:t>
            </a:r>
            <a:r>
              <a:rPr lang="en-US" dirty="0"/>
              <a:t> </a:t>
            </a:r>
            <a:r>
              <a:rPr lang="en-US" dirty="0" err="1"/>
              <a:t>kế</a:t>
            </a:r>
            <a:r>
              <a:rPr lang="en-US" dirty="0"/>
              <a:t> </a:t>
            </a:r>
            <a:r>
              <a:rPr lang="en-US" dirty="0" err="1"/>
              <a:t>bởi</a:t>
            </a:r>
            <a:r>
              <a:rPr lang="en-US" dirty="0"/>
              <a:t> Nguyenhienppk3@gmail.com – Face: https://www.facebook.com/profile.php?id=100027092413846</a:t>
            </a:r>
            <a:endParaRPr lang="vi-VN" dirty="0"/>
          </a:p>
        </p:txBody>
      </p:sp>
      <p:sp>
        <p:nvSpPr>
          <p:cNvPr id="4" name="Slide Number Placeholder 3"/>
          <p:cNvSpPr>
            <a:spLocks noGrp="1"/>
          </p:cNvSpPr>
          <p:nvPr>
            <p:ph type="sldNum" sz="quarter" idx="5"/>
          </p:nvPr>
        </p:nvSpPr>
        <p:spPr/>
        <p:txBody>
          <a:bodyPr/>
          <a:lstStyle/>
          <a:p>
            <a:fld id="{937C211F-8A9D-4EF7-8605-06BDC1F1AE25}" type="slidenum">
              <a:rPr lang="vi-VN" smtClean="0"/>
              <a:t>36</a:t>
            </a:fld>
            <a:endParaRPr lang="vi-VN"/>
          </a:p>
        </p:txBody>
      </p:sp>
    </p:spTree>
    <p:extLst>
      <p:ext uri="{BB962C8B-B14F-4D97-AF65-F5344CB8AC3E}">
        <p14:creationId xmlns:p14="http://schemas.microsoft.com/office/powerpoint/2010/main" val="1768309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đ</a:t>
            </a:r>
            <a:r>
              <a:rPr lang="vi-VN" dirty="0"/>
              <a:t>ư</a:t>
            </a:r>
            <a:r>
              <a:rPr lang="en-US" dirty="0" err="1"/>
              <a:t>ợc</a:t>
            </a:r>
            <a:r>
              <a:rPr lang="en-US" dirty="0"/>
              <a:t> </a:t>
            </a:r>
            <a:r>
              <a:rPr lang="en-US" dirty="0" err="1"/>
              <a:t>thiết</a:t>
            </a:r>
            <a:r>
              <a:rPr lang="en-US" dirty="0"/>
              <a:t> </a:t>
            </a:r>
            <a:r>
              <a:rPr lang="en-US" dirty="0" err="1"/>
              <a:t>kế</a:t>
            </a:r>
            <a:r>
              <a:rPr lang="en-US" dirty="0"/>
              <a:t> </a:t>
            </a:r>
            <a:r>
              <a:rPr lang="en-US" dirty="0" err="1"/>
              <a:t>bởi</a:t>
            </a:r>
            <a:r>
              <a:rPr lang="en-US" dirty="0"/>
              <a:t> Nguyenhienppk3@gmail.com – Face: https://www.facebook.com/profile.php?id=100027092413846</a:t>
            </a:r>
            <a:endParaRPr lang="vi-VN" dirty="0"/>
          </a:p>
        </p:txBody>
      </p:sp>
      <p:sp>
        <p:nvSpPr>
          <p:cNvPr id="4" name="Slide Number Placeholder 3"/>
          <p:cNvSpPr>
            <a:spLocks noGrp="1"/>
          </p:cNvSpPr>
          <p:nvPr>
            <p:ph type="sldNum" sz="quarter" idx="5"/>
          </p:nvPr>
        </p:nvSpPr>
        <p:spPr/>
        <p:txBody>
          <a:bodyPr/>
          <a:lstStyle/>
          <a:p>
            <a:fld id="{8567EF98-6BC5-4863-80EC-9AF11DD80B2F}" type="slidenum">
              <a:rPr lang="vi-VN" smtClean="0"/>
              <a:t>38</a:t>
            </a:fld>
            <a:endParaRPr lang="vi-VN"/>
          </a:p>
        </p:txBody>
      </p:sp>
    </p:spTree>
    <p:extLst>
      <p:ext uri="{BB962C8B-B14F-4D97-AF65-F5344CB8AC3E}">
        <p14:creationId xmlns:p14="http://schemas.microsoft.com/office/powerpoint/2010/main" val="714148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đ</a:t>
            </a:r>
            <a:r>
              <a:rPr lang="vi-VN" dirty="0"/>
              <a:t>ư</a:t>
            </a:r>
            <a:r>
              <a:rPr lang="en-US" dirty="0" err="1"/>
              <a:t>ợc</a:t>
            </a:r>
            <a:r>
              <a:rPr lang="en-US" dirty="0"/>
              <a:t> </a:t>
            </a:r>
            <a:r>
              <a:rPr lang="en-US" dirty="0" err="1"/>
              <a:t>thiết</a:t>
            </a:r>
            <a:r>
              <a:rPr lang="en-US" dirty="0"/>
              <a:t> </a:t>
            </a:r>
            <a:r>
              <a:rPr lang="en-US" dirty="0" err="1"/>
              <a:t>kế</a:t>
            </a:r>
            <a:r>
              <a:rPr lang="en-US" dirty="0"/>
              <a:t> </a:t>
            </a:r>
            <a:r>
              <a:rPr lang="en-US" dirty="0" err="1"/>
              <a:t>bởi</a:t>
            </a:r>
            <a:r>
              <a:rPr lang="en-US" dirty="0"/>
              <a:t> Nguyenhienppk3@gmail.com – Face: https://www.facebook.com/profile.php?id=100027092413846</a:t>
            </a:r>
            <a:endParaRPr lang="vi-VN" dirty="0"/>
          </a:p>
        </p:txBody>
      </p:sp>
      <p:sp>
        <p:nvSpPr>
          <p:cNvPr id="4" name="Slide Number Placeholder 3"/>
          <p:cNvSpPr>
            <a:spLocks noGrp="1"/>
          </p:cNvSpPr>
          <p:nvPr>
            <p:ph type="sldNum" sz="quarter" idx="5"/>
          </p:nvPr>
        </p:nvSpPr>
        <p:spPr/>
        <p:txBody>
          <a:bodyPr/>
          <a:lstStyle/>
          <a:p>
            <a:fld id="{937C211F-8A9D-4EF7-8605-06BDC1F1AE25}" type="slidenum">
              <a:rPr lang="vi-VN" smtClean="0"/>
              <a:t>39</a:t>
            </a:fld>
            <a:endParaRPr lang="vi-VN"/>
          </a:p>
        </p:txBody>
      </p:sp>
    </p:spTree>
    <p:extLst>
      <p:ext uri="{BB962C8B-B14F-4D97-AF65-F5344CB8AC3E}">
        <p14:creationId xmlns:p14="http://schemas.microsoft.com/office/powerpoint/2010/main" val="2698889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đ</a:t>
            </a:r>
            <a:r>
              <a:rPr lang="vi-VN" dirty="0"/>
              <a:t>ư</a:t>
            </a:r>
            <a:r>
              <a:rPr lang="en-US" dirty="0" err="1"/>
              <a:t>ợc</a:t>
            </a:r>
            <a:r>
              <a:rPr lang="en-US" dirty="0"/>
              <a:t> </a:t>
            </a:r>
            <a:r>
              <a:rPr lang="en-US" dirty="0" err="1"/>
              <a:t>thiết</a:t>
            </a:r>
            <a:r>
              <a:rPr lang="en-US" dirty="0"/>
              <a:t> </a:t>
            </a:r>
            <a:r>
              <a:rPr lang="en-US" dirty="0" err="1"/>
              <a:t>kế</a:t>
            </a:r>
            <a:r>
              <a:rPr lang="en-US" dirty="0"/>
              <a:t> </a:t>
            </a:r>
            <a:r>
              <a:rPr lang="en-US" dirty="0" err="1"/>
              <a:t>bởi</a:t>
            </a:r>
            <a:r>
              <a:rPr lang="en-US" dirty="0"/>
              <a:t> Nguyenhienppk3@gmail.com – Face: https://www.facebook.com/profile.php?id=100027092413846</a:t>
            </a:r>
            <a:endParaRPr lang="vi-VN" dirty="0"/>
          </a:p>
        </p:txBody>
      </p:sp>
      <p:sp>
        <p:nvSpPr>
          <p:cNvPr id="4" name="Slide Number Placeholder 3"/>
          <p:cNvSpPr>
            <a:spLocks noGrp="1"/>
          </p:cNvSpPr>
          <p:nvPr>
            <p:ph type="sldNum" sz="quarter" idx="5"/>
          </p:nvPr>
        </p:nvSpPr>
        <p:spPr/>
        <p:txBody>
          <a:bodyPr/>
          <a:lstStyle/>
          <a:p>
            <a:fld id="{8567EF98-6BC5-4863-80EC-9AF11DD80B2F}" type="slidenum">
              <a:rPr lang="vi-VN" smtClean="0"/>
              <a:t>3</a:t>
            </a:fld>
            <a:endParaRPr lang="vi-VN"/>
          </a:p>
        </p:txBody>
      </p:sp>
    </p:spTree>
    <p:extLst>
      <p:ext uri="{BB962C8B-B14F-4D97-AF65-F5344CB8AC3E}">
        <p14:creationId xmlns:p14="http://schemas.microsoft.com/office/powerpoint/2010/main" val="3801295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đ</a:t>
            </a:r>
            <a:r>
              <a:rPr lang="vi-VN" dirty="0"/>
              <a:t>ư</a:t>
            </a:r>
            <a:r>
              <a:rPr lang="en-US" dirty="0" err="1"/>
              <a:t>ợc</a:t>
            </a:r>
            <a:r>
              <a:rPr lang="en-US" dirty="0"/>
              <a:t> </a:t>
            </a:r>
            <a:r>
              <a:rPr lang="en-US" dirty="0" err="1"/>
              <a:t>thiết</a:t>
            </a:r>
            <a:r>
              <a:rPr lang="en-US" dirty="0"/>
              <a:t> </a:t>
            </a:r>
            <a:r>
              <a:rPr lang="en-US" dirty="0" err="1"/>
              <a:t>kế</a:t>
            </a:r>
            <a:r>
              <a:rPr lang="en-US" dirty="0"/>
              <a:t> </a:t>
            </a:r>
            <a:r>
              <a:rPr lang="en-US" dirty="0" err="1"/>
              <a:t>bởi</a:t>
            </a:r>
            <a:r>
              <a:rPr lang="en-US" dirty="0"/>
              <a:t> Nguyenhienppk3@gmail.com – Face: https://www.facebook.com/profile.php?id=100027092413846</a:t>
            </a:r>
            <a:endParaRPr lang="vi-VN" dirty="0"/>
          </a:p>
        </p:txBody>
      </p:sp>
      <p:sp>
        <p:nvSpPr>
          <p:cNvPr id="4" name="Slide Number Placeholder 3"/>
          <p:cNvSpPr>
            <a:spLocks noGrp="1"/>
          </p:cNvSpPr>
          <p:nvPr>
            <p:ph type="sldNum" sz="quarter" idx="5"/>
          </p:nvPr>
        </p:nvSpPr>
        <p:spPr/>
        <p:txBody>
          <a:bodyPr/>
          <a:lstStyle/>
          <a:p>
            <a:fld id="{8567EF98-6BC5-4863-80EC-9AF11DD80B2F}" type="slidenum">
              <a:rPr lang="vi-VN" smtClean="0"/>
              <a:t>10</a:t>
            </a:fld>
            <a:endParaRPr lang="vi-VN"/>
          </a:p>
        </p:txBody>
      </p:sp>
    </p:spTree>
    <p:extLst>
      <p:ext uri="{BB962C8B-B14F-4D97-AF65-F5344CB8AC3E}">
        <p14:creationId xmlns:p14="http://schemas.microsoft.com/office/powerpoint/2010/main" val="291609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đ</a:t>
            </a:r>
            <a:r>
              <a:rPr lang="vi-VN" dirty="0"/>
              <a:t>ư</a:t>
            </a:r>
            <a:r>
              <a:rPr lang="en-US" dirty="0" err="1"/>
              <a:t>ợc</a:t>
            </a:r>
            <a:r>
              <a:rPr lang="en-US" dirty="0"/>
              <a:t> </a:t>
            </a:r>
            <a:r>
              <a:rPr lang="en-US" dirty="0" err="1"/>
              <a:t>thiết</a:t>
            </a:r>
            <a:r>
              <a:rPr lang="en-US" dirty="0"/>
              <a:t> </a:t>
            </a:r>
            <a:r>
              <a:rPr lang="en-US" dirty="0" err="1"/>
              <a:t>kế</a:t>
            </a:r>
            <a:r>
              <a:rPr lang="en-US" dirty="0"/>
              <a:t> </a:t>
            </a:r>
            <a:r>
              <a:rPr lang="en-US" dirty="0" err="1"/>
              <a:t>bởi</a:t>
            </a:r>
            <a:r>
              <a:rPr lang="en-US" dirty="0"/>
              <a:t> Nguyenhienppk3@gmail.com – Face: https://www.facebook.com/profile.php?id=100027092413846</a:t>
            </a:r>
            <a:endParaRPr lang="vi-VN" dirty="0"/>
          </a:p>
        </p:txBody>
      </p:sp>
      <p:sp>
        <p:nvSpPr>
          <p:cNvPr id="4" name="Slide Number Placeholder 3"/>
          <p:cNvSpPr>
            <a:spLocks noGrp="1"/>
          </p:cNvSpPr>
          <p:nvPr>
            <p:ph type="sldNum" sz="quarter" idx="5"/>
          </p:nvPr>
        </p:nvSpPr>
        <p:spPr/>
        <p:txBody>
          <a:bodyPr/>
          <a:lstStyle/>
          <a:p>
            <a:fld id="{8567EF98-6BC5-4863-80EC-9AF11DD80B2F}" type="slidenum">
              <a:rPr lang="vi-VN" smtClean="0"/>
              <a:t>17</a:t>
            </a:fld>
            <a:endParaRPr lang="vi-VN"/>
          </a:p>
        </p:txBody>
      </p:sp>
    </p:spTree>
    <p:extLst>
      <p:ext uri="{BB962C8B-B14F-4D97-AF65-F5344CB8AC3E}">
        <p14:creationId xmlns:p14="http://schemas.microsoft.com/office/powerpoint/2010/main" val="2573221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đ</a:t>
            </a:r>
            <a:r>
              <a:rPr lang="vi-VN" dirty="0"/>
              <a:t>ư</a:t>
            </a:r>
            <a:r>
              <a:rPr lang="en-US" dirty="0" err="1"/>
              <a:t>ợc</a:t>
            </a:r>
            <a:r>
              <a:rPr lang="en-US" dirty="0"/>
              <a:t> </a:t>
            </a:r>
            <a:r>
              <a:rPr lang="en-US" dirty="0" err="1"/>
              <a:t>thiết</a:t>
            </a:r>
            <a:r>
              <a:rPr lang="en-US" dirty="0"/>
              <a:t> </a:t>
            </a:r>
            <a:r>
              <a:rPr lang="en-US" dirty="0" err="1"/>
              <a:t>kế</a:t>
            </a:r>
            <a:r>
              <a:rPr lang="en-US" dirty="0"/>
              <a:t> </a:t>
            </a:r>
            <a:r>
              <a:rPr lang="en-US" dirty="0" err="1"/>
              <a:t>bởi</a:t>
            </a:r>
            <a:r>
              <a:rPr lang="en-US" dirty="0"/>
              <a:t> Nguyenhienppk3@gmail.com – Face: https://www.facebook.com/profile.php?id=100027092413846</a:t>
            </a:r>
            <a:endParaRPr lang="vi-VN" dirty="0"/>
          </a:p>
        </p:txBody>
      </p:sp>
      <p:sp>
        <p:nvSpPr>
          <p:cNvPr id="4" name="Slide Number Placeholder 3"/>
          <p:cNvSpPr>
            <a:spLocks noGrp="1"/>
          </p:cNvSpPr>
          <p:nvPr>
            <p:ph type="sldNum" sz="quarter" idx="5"/>
          </p:nvPr>
        </p:nvSpPr>
        <p:spPr/>
        <p:txBody>
          <a:bodyPr/>
          <a:lstStyle/>
          <a:p>
            <a:fld id="{8567EF98-6BC5-4863-80EC-9AF11DD80B2F}" type="slidenum">
              <a:rPr lang="vi-VN" smtClean="0"/>
              <a:t>19</a:t>
            </a:fld>
            <a:endParaRPr lang="vi-VN"/>
          </a:p>
        </p:txBody>
      </p:sp>
    </p:spTree>
    <p:extLst>
      <p:ext uri="{BB962C8B-B14F-4D97-AF65-F5344CB8AC3E}">
        <p14:creationId xmlns:p14="http://schemas.microsoft.com/office/powerpoint/2010/main" val="1865245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đ</a:t>
            </a:r>
            <a:r>
              <a:rPr lang="vi-VN" dirty="0"/>
              <a:t>ư</a:t>
            </a:r>
            <a:r>
              <a:rPr lang="en-US" dirty="0" err="1"/>
              <a:t>ợc</a:t>
            </a:r>
            <a:r>
              <a:rPr lang="en-US" dirty="0"/>
              <a:t> </a:t>
            </a:r>
            <a:r>
              <a:rPr lang="en-US" dirty="0" err="1"/>
              <a:t>thiết</a:t>
            </a:r>
            <a:r>
              <a:rPr lang="en-US" dirty="0"/>
              <a:t> </a:t>
            </a:r>
            <a:r>
              <a:rPr lang="en-US" dirty="0" err="1"/>
              <a:t>kế</a:t>
            </a:r>
            <a:r>
              <a:rPr lang="en-US" dirty="0"/>
              <a:t> </a:t>
            </a:r>
            <a:r>
              <a:rPr lang="en-US" dirty="0" err="1"/>
              <a:t>bởi</a:t>
            </a:r>
            <a:r>
              <a:rPr lang="en-US" dirty="0"/>
              <a:t> Nguyenhienppk3@gmail.com – Face: https://www.facebook.com/profile.php?id=100027092413846</a:t>
            </a:r>
            <a:endParaRPr lang="vi-VN" dirty="0"/>
          </a:p>
        </p:txBody>
      </p:sp>
      <p:sp>
        <p:nvSpPr>
          <p:cNvPr id="4" name="Slide Number Placeholder 3"/>
          <p:cNvSpPr>
            <a:spLocks noGrp="1"/>
          </p:cNvSpPr>
          <p:nvPr>
            <p:ph type="sldNum" sz="quarter" idx="5"/>
          </p:nvPr>
        </p:nvSpPr>
        <p:spPr/>
        <p:txBody>
          <a:bodyPr/>
          <a:lstStyle/>
          <a:p>
            <a:fld id="{8567EF98-6BC5-4863-80EC-9AF11DD80B2F}" type="slidenum">
              <a:rPr lang="vi-VN" smtClean="0"/>
              <a:t>20</a:t>
            </a:fld>
            <a:endParaRPr lang="vi-VN"/>
          </a:p>
        </p:txBody>
      </p:sp>
    </p:spTree>
    <p:extLst>
      <p:ext uri="{BB962C8B-B14F-4D97-AF65-F5344CB8AC3E}">
        <p14:creationId xmlns:p14="http://schemas.microsoft.com/office/powerpoint/2010/main" val="2704904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đ</a:t>
            </a:r>
            <a:r>
              <a:rPr lang="vi-VN" dirty="0"/>
              <a:t>ư</a:t>
            </a:r>
            <a:r>
              <a:rPr lang="en-US" dirty="0" err="1"/>
              <a:t>ợc</a:t>
            </a:r>
            <a:r>
              <a:rPr lang="en-US" dirty="0"/>
              <a:t> </a:t>
            </a:r>
            <a:r>
              <a:rPr lang="en-US" dirty="0" err="1"/>
              <a:t>thiết</a:t>
            </a:r>
            <a:r>
              <a:rPr lang="en-US" dirty="0"/>
              <a:t> </a:t>
            </a:r>
            <a:r>
              <a:rPr lang="en-US" dirty="0" err="1"/>
              <a:t>kế</a:t>
            </a:r>
            <a:r>
              <a:rPr lang="en-US" dirty="0"/>
              <a:t> </a:t>
            </a:r>
            <a:r>
              <a:rPr lang="en-US" dirty="0" err="1"/>
              <a:t>bởi</a:t>
            </a:r>
            <a:r>
              <a:rPr lang="en-US" dirty="0"/>
              <a:t> Nguyenhienppk3@gmail.com – Face: https://www.facebook.com/profile.php?id=100027092413846</a:t>
            </a:r>
            <a:endParaRPr lang="vi-VN" dirty="0"/>
          </a:p>
        </p:txBody>
      </p:sp>
      <p:sp>
        <p:nvSpPr>
          <p:cNvPr id="4" name="Slide Number Placeholder 3"/>
          <p:cNvSpPr>
            <a:spLocks noGrp="1"/>
          </p:cNvSpPr>
          <p:nvPr>
            <p:ph type="sldNum" sz="quarter" idx="5"/>
          </p:nvPr>
        </p:nvSpPr>
        <p:spPr/>
        <p:txBody>
          <a:bodyPr/>
          <a:lstStyle/>
          <a:p>
            <a:fld id="{8567EF98-6BC5-4863-80EC-9AF11DD80B2F}" type="slidenum">
              <a:rPr lang="vi-VN" smtClean="0"/>
              <a:t>22</a:t>
            </a:fld>
            <a:endParaRPr lang="vi-VN"/>
          </a:p>
        </p:txBody>
      </p:sp>
    </p:spTree>
    <p:extLst>
      <p:ext uri="{BB962C8B-B14F-4D97-AF65-F5344CB8AC3E}">
        <p14:creationId xmlns:p14="http://schemas.microsoft.com/office/powerpoint/2010/main" val="2783851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đ</a:t>
            </a:r>
            <a:r>
              <a:rPr lang="vi-VN" dirty="0"/>
              <a:t>ư</a:t>
            </a:r>
            <a:r>
              <a:rPr lang="en-US" dirty="0" err="1"/>
              <a:t>ợc</a:t>
            </a:r>
            <a:r>
              <a:rPr lang="en-US" dirty="0"/>
              <a:t> </a:t>
            </a:r>
            <a:r>
              <a:rPr lang="en-US" dirty="0" err="1"/>
              <a:t>thiết</a:t>
            </a:r>
            <a:r>
              <a:rPr lang="en-US" dirty="0"/>
              <a:t> </a:t>
            </a:r>
            <a:r>
              <a:rPr lang="en-US" dirty="0" err="1"/>
              <a:t>kế</a:t>
            </a:r>
            <a:r>
              <a:rPr lang="en-US" dirty="0"/>
              <a:t> </a:t>
            </a:r>
            <a:r>
              <a:rPr lang="en-US" dirty="0" err="1"/>
              <a:t>bởi</a:t>
            </a:r>
            <a:r>
              <a:rPr lang="en-US" dirty="0"/>
              <a:t> Nguyenhienppk3@gmail.com – Face: https://www.facebook.com/profile.php?id=100027092413846</a:t>
            </a:r>
            <a:endParaRPr lang="vi-VN" dirty="0"/>
          </a:p>
        </p:txBody>
      </p:sp>
      <p:sp>
        <p:nvSpPr>
          <p:cNvPr id="4" name="Slide Number Placeholder 3"/>
          <p:cNvSpPr>
            <a:spLocks noGrp="1"/>
          </p:cNvSpPr>
          <p:nvPr>
            <p:ph type="sldNum" sz="quarter" idx="5"/>
          </p:nvPr>
        </p:nvSpPr>
        <p:spPr/>
        <p:txBody>
          <a:bodyPr/>
          <a:lstStyle/>
          <a:p>
            <a:fld id="{8567EF98-6BC5-4863-80EC-9AF11DD80B2F}" type="slidenum">
              <a:rPr lang="vi-VN" smtClean="0"/>
              <a:t>24</a:t>
            </a:fld>
            <a:endParaRPr lang="vi-VN"/>
          </a:p>
        </p:txBody>
      </p:sp>
    </p:spTree>
    <p:extLst>
      <p:ext uri="{BB962C8B-B14F-4D97-AF65-F5344CB8AC3E}">
        <p14:creationId xmlns:p14="http://schemas.microsoft.com/office/powerpoint/2010/main" val="4197840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đ</a:t>
            </a:r>
            <a:r>
              <a:rPr lang="vi-VN" dirty="0"/>
              <a:t>ư</a:t>
            </a:r>
            <a:r>
              <a:rPr lang="en-US" dirty="0" err="1"/>
              <a:t>ợc</a:t>
            </a:r>
            <a:r>
              <a:rPr lang="en-US" dirty="0"/>
              <a:t> </a:t>
            </a:r>
            <a:r>
              <a:rPr lang="en-US" dirty="0" err="1"/>
              <a:t>thiết</a:t>
            </a:r>
            <a:r>
              <a:rPr lang="en-US" dirty="0"/>
              <a:t> </a:t>
            </a:r>
            <a:r>
              <a:rPr lang="en-US" dirty="0" err="1"/>
              <a:t>kế</a:t>
            </a:r>
            <a:r>
              <a:rPr lang="en-US" dirty="0"/>
              <a:t> </a:t>
            </a:r>
            <a:r>
              <a:rPr lang="en-US" dirty="0" err="1"/>
              <a:t>bởi</a:t>
            </a:r>
            <a:r>
              <a:rPr lang="en-US" dirty="0"/>
              <a:t> Nguyenhienppk3@gmail.com – Face: https://www.facebook.com/profile.php?id=100027092413846</a:t>
            </a:r>
            <a:endParaRPr lang="vi-VN" dirty="0"/>
          </a:p>
        </p:txBody>
      </p:sp>
      <p:sp>
        <p:nvSpPr>
          <p:cNvPr id="4" name="Slide Number Placeholder 3"/>
          <p:cNvSpPr>
            <a:spLocks noGrp="1"/>
          </p:cNvSpPr>
          <p:nvPr>
            <p:ph type="sldNum" sz="quarter" idx="5"/>
          </p:nvPr>
        </p:nvSpPr>
        <p:spPr/>
        <p:txBody>
          <a:bodyPr/>
          <a:lstStyle/>
          <a:p>
            <a:fld id="{8567EF98-6BC5-4863-80EC-9AF11DD80B2F}" type="slidenum">
              <a:rPr lang="vi-VN" smtClean="0"/>
              <a:t>26</a:t>
            </a:fld>
            <a:endParaRPr lang="vi-VN"/>
          </a:p>
        </p:txBody>
      </p:sp>
    </p:spTree>
    <p:extLst>
      <p:ext uri="{BB962C8B-B14F-4D97-AF65-F5344CB8AC3E}">
        <p14:creationId xmlns:p14="http://schemas.microsoft.com/office/powerpoint/2010/main" val="812991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82119-36FC-42DD-841A-99FA3429A0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B56B24D5-8A0F-4387-AC08-5AC35EA285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6385407E-2CAB-4570-A528-C816A339A969}"/>
              </a:ext>
            </a:extLst>
          </p:cNvPr>
          <p:cNvSpPr>
            <a:spLocks noGrp="1"/>
          </p:cNvSpPr>
          <p:nvPr>
            <p:ph type="dt" sz="half" idx="10"/>
          </p:nvPr>
        </p:nvSpPr>
        <p:spPr/>
        <p:txBody>
          <a:bodyPr/>
          <a:lstStyle/>
          <a:p>
            <a:fld id="{0D77C1C0-F255-4FEB-9F48-6439D8267997}" type="datetimeFigureOut">
              <a:rPr lang="vi-VN" smtClean="0"/>
              <a:t>25/09/2023</a:t>
            </a:fld>
            <a:endParaRPr lang="vi-VN"/>
          </a:p>
        </p:txBody>
      </p:sp>
      <p:sp>
        <p:nvSpPr>
          <p:cNvPr id="5" name="Footer Placeholder 4">
            <a:extLst>
              <a:ext uri="{FF2B5EF4-FFF2-40B4-BE49-F238E27FC236}">
                <a16:creationId xmlns:a16="http://schemas.microsoft.com/office/drawing/2014/main" id="{8C68E9F4-126E-4B85-B799-0FA8E436D9E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5C329BA-CB6A-4733-AC5E-5805889D7D08}"/>
              </a:ext>
            </a:extLst>
          </p:cNvPr>
          <p:cNvSpPr>
            <a:spLocks noGrp="1"/>
          </p:cNvSpPr>
          <p:nvPr>
            <p:ph type="sldNum" sz="quarter" idx="12"/>
          </p:nvPr>
        </p:nvSpPr>
        <p:spPr/>
        <p:txBody>
          <a:bodyPr/>
          <a:lstStyle/>
          <a:p>
            <a:fld id="{E343AC85-A57C-48E6-AE68-A595FB6DA28D}" type="slidenum">
              <a:rPr lang="vi-VN" smtClean="0"/>
              <a:t>‹#›</a:t>
            </a:fld>
            <a:endParaRPr lang="vi-VN"/>
          </a:p>
        </p:txBody>
      </p:sp>
    </p:spTree>
    <p:extLst>
      <p:ext uri="{BB962C8B-B14F-4D97-AF65-F5344CB8AC3E}">
        <p14:creationId xmlns:p14="http://schemas.microsoft.com/office/powerpoint/2010/main" val="3588093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25E6B-937B-44DC-BA82-636D3CA9CB7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91C58AA-4861-45E1-92A1-182051C2517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2393424-04C9-4964-A7B9-24728262C8A9}"/>
              </a:ext>
            </a:extLst>
          </p:cNvPr>
          <p:cNvSpPr>
            <a:spLocks noGrp="1"/>
          </p:cNvSpPr>
          <p:nvPr>
            <p:ph type="dt" sz="half" idx="10"/>
          </p:nvPr>
        </p:nvSpPr>
        <p:spPr/>
        <p:txBody>
          <a:bodyPr/>
          <a:lstStyle/>
          <a:p>
            <a:fld id="{0D77C1C0-F255-4FEB-9F48-6439D8267997}" type="datetimeFigureOut">
              <a:rPr lang="vi-VN" smtClean="0"/>
              <a:t>25/09/2023</a:t>
            </a:fld>
            <a:endParaRPr lang="vi-VN"/>
          </a:p>
        </p:txBody>
      </p:sp>
      <p:sp>
        <p:nvSpPr>
          <p:cNvPr id="5" name="Footer Placeholder 4">
            <a:extLst>
              <a:ext uri="{FF2B5EF4-FFF2-40B4-BE49-F238E27FC236}">
                <a16:creationId xmlns:a16="http://schemas.microsoft.com/office/drawing/2014/main" id="{D84341BF-DF37-491D-82DD-0E3E119D6EB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29B96B3-F906-4643-9E21-9660FBCAD432}"/>
              </a:ext>
            </a:extLst>
          </p:cNvPr>
          <p:cNvSpPr>
            <a:spLocks noGrp="1"/>
          </p:cNvSpPr>
          <p:nvPr>
            <p:ph type="sldNum" sz="quarter" idx="12"/>
          </p:nvPr>
        </p:nvSpPr>
        <p:spPr/>
        <p:txBody>
          <a:bodyPr/>
          <a:lstStyle/>
          <a:p>
            <a:fld id="{E343AC85-A57C-48E6-AE68-A595FB6DA28D}" type="slidenum">
              <a:rPr lang="vi-VN" smtClean="0"/>
              <a:t>‹#›</a:t>
            </a:fld>
            <a:endParaRPr lang="vi-VN"/>
          </a:p>
        </p:txBody>
      </p:sp>
    </p:spTree>
    <p:extLst>
      <p:ext uri="{BB962C8B-B14F-4D97-AF65-F5344CB8AC3E}">
        <p14:creationId xmlns:p14="http://schemas.microsoft.com/office/powerpoint/2010/main" val="1958441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8FC1AC-DEB1-45DF-811F-418B5F89DA7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9A99889-4898-409A-BB2A-C121A97480E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126FED9-B8B1-4A6A-B6C7-6CF9AF7C2492}"/>
              </a:ext>
            </a:extLst>
          </p:cNvPr>
          <p:cNvSpPr>
            <a:spLocks noGrp="1"/>
          </p:cNvSpPr>
          <p:nvPr>
            <p:ph type="dt" sz="half" idx="10"/>
          </p:nvPr>
        </p:nvSpPr>
        <p:spPr/>
        <p:txBody>
          <a:bodyPr/>
          <a:lstStyle/>
          <a:p>
            <a:fld id="{0D77C1C0-F255-4FEB-9F48-6439D8267997}" type="datetimeFigureOut">
              <a:rPr lang="vi-VN" smtClean="0"/>
              <a:t>25/09/2023</a:t>
            </a:fld>
            <a:endParaRPr lang="vi-VN"/>
          </a:p>
        </p:txBody>
      </p:sp>
      <p:sp>
        <p:nvSpPr>
          <p:cNvPr id="5" name="Footer Placeholder 4">
            <a:extLst>
              <a:ext uri="{FF2B5EF4-FFF2-40B4-BE49-F238E27FC236}">
                <a16:creationId xmlns:a16="http://schemas.microsoft.com/office/drawing/2014/main" id="{B9E27AF8-BE83-4A39-B4A9-EE13DED0C2D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10AA986-9A42-4D62-B590-33F4343BD231}"/>
              </a:ext>
            </a:extLst>
          </p:cNvPr>
          <p:cNvSpPr>
            <a:spLocks noGrp="1"/>
          </p:cNvSpPr>
          <p:nvPr>
            <p:ph type="sldNum" sz="quarter" idx="12"/>
          </p:nvPr>
        </p:nvSpPr>
        <p:spPr/>
        <p:txBody>
          <a:bodyPr/>
          <a:lstStyle/>
          <a:p>
            <a:fld id="{E343AC85-A57C-48E6-AE68-A595FB6DA28D}" type="slidenum">
              <a:rPr lang="vi-VN" smtClean="0"/>
              <a:t>‹#›</a:t>
            </a:fld>
            <a:endParaRPr lang="vi-VN"/>
          </a:p>
        </p:txBody>
      </p:sp>
    </p:spTree>
    <p:extLst>
      <p:ext uri="{BB962C8B-B14F-4D97-AF65-F5344CB8AC3E}">
        <p14:creationId xmlns:p14="http://schemas.microsoft.com/office/powerpoint/2010/main" val="1139454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B5962-878A-44E5-8F6B-E5C7FE13666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065C8F4-D896-4FA2-93FC-2063921DCE1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B501605-4864-4C2A-8876-BE97218361E8}"/>
              </a:ext>
            </a:extLst>
          </p:cNvPr>
          <p:cNvSpPr>
            <a:spLocks noGrp="1"/>
          </p:cNvSpPr>
          <p:nvPr>
            <p:ph type="dt" sz="half" idx="10"/>
          </p:nvPr>
        </p:nvSpPr>
        <p:spPr/>
        <p:txBody>
          <a:bodyPr/>
          <a:lstStyle/>
          <a:p>
            <a:fld id="{0D77C1C0-F255-4FEB-9F48-6439D8267997}" type="datetimeFigureOut">
              <a:rPr lang="vi-VN" smtClean="0"/>
              <a:t>25/09/2023</a:t>
            </a:fld>
            <a:endParaRPr lang="vi-VN"/>
          </a:p>
        </p:txBody>
      </p:sp>
      <p:sp>
        <p:nvSpPr>
          <p:cNvPr id="5" name="Footer Placeholder 4">
            <a:extLst>
              <a:ext uri="{FF2B5EF4-FFF2-40B4-BE49-F238E27FC236}">
                <a16:creationId xmlns:a16="http://schemas.microsoft.com/office/drawing/2014/main" id="{F29B787C-B90F-416D-8678-6F3599FAEC0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AF74F9-E183-41B6-BB41-FAB549E445D9}"/>
              </a:ext>
            </a:extLst>
          </p:cNvPr>
          <p:cNvSpPr>
            <a:spLocks noGrp="1"/>
          </p:cNvSpPr>
          <p:nvPr>
            <p:ph type="sldNum" sz="quarter" idx="12"/>
          </p:nvPr>
        </p:nvSpPr>
        <p:spPr/>
        <p:txBody>
          <a:bodyPr/>
          <a:lstStyle/>
          <a:p>
            <a:fld id="{E343AC85-A57C-48E6-AE68-A595FB6DA28D}" type="slidenum">
              <a:rPr lang="vi-VN" smtClean="0"/>
              <a:t>‹#›</a:t>
            </a:fld>
            <a:endParaRPr lang="vi-VN"/>
          </a:p>
        </p:txBody>
      </p:sp>
    </p:spTree>
    <p:extLst>
      <p:ext uri="{BB962C8B-B14F-4D97-AF65-F5344CB8AC3E}">
        <p14:creationId xmlns:p14="http://schemas.microsoft.com/office/powerpoint/2010/main" val="106956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D7C95-4D60-4D03-B2EF-CC23B07A22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7440547-3F96-45D3-809B-0A114F0D53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B9691E9-BE56-4324-843B-98F94C777B62}"/>
              </a:ext>
            </a:extLst>
          </p:cNvPr>
          <p:cNvSpPr>
            <a:spLocks noGrp="1"/>
          </p:cNvSpPr>
          <p:nvPr>
            <p:ph type="dt" sz="half" idx="10"/>
          </p:nvPr>
        </p:nvSpPr>
        <p:spPr/>
        <p:txBody>
          <a:bodyPr/>
          <a:lstStyle/>
          <a:p>
            <a:fld id="{0D77C1C0-F255-4FEB-9F48-6439D8267997}" type="datetimeFigureOut">
              <a:rPr lang="vi-VN" smtClean="0"/>
              <a:t>25/09/2023</a:t>
            </a:fld>
            <a:endParaRPr lang="vi-VN"/>
          </a:p>
        </p:txBody>
      </p:sp>
      <p:sp>
        <p:nvSpPr>
          <p:cNvPr id="5" name="Footer Placeholder 4">
            <a:extLst>
              <a:ext uri="{FF2B5EF4-FFF2-40B4-BE49-F238E27FC236}">
                <a16:creationId xmlns:a16="http://schemas.microsoft.com/office/drawing/2014/main" id="{1F84BBDF-3C0D-4D47-A1A9-740039869D2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2702B57-E329-4722-A366-12D0E43CC61D}"/>
              </a:ext>
            </a:extLst>
          </p:cNvPr>
          <p:cNvSpPr>
            <a:spLocks noGrp="1"/>
          </p:cNvSpPr>
          <p:nvPr>
            <p:ph type="sldNum" sz="quarter" idx="12"/>
          </p:nvPr>
        </p:nvSpPr>
        <p:spPr/>
        <p:txBody>
          <a:bodyPr/>
          <a:lstStyle/>
          <a:p>
            <a:fld id="{E343AC85-A57C-48E6-AE68-A595FB6DA28D}" type="slidenum">
              <a:rPr lang="vi-VN" smtClean="0"/>
              <a:t>‹#›</a:t>
            </a:fld>
            <a:endParaRPr lang="vi-VN"/>
          </a:p>
        </p:txBody>
      </p:sp>
    </p:spTree>
    <p:extLst>
      <p:ext uri="{BB962C8B-B14F-4D97-AF65-F5344CB8AC3E}">
        <p14:creationId xmlns:p14="http://schemas.microsoft.com/office/powerpoint/2010/main" val="1000684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E0177-B0E0-44C1-9C08-91E87E34253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F504A44-BA26-4712-A4B6-87B8FFDECD3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A1111826-643E-4602-9FB0-3A7815DDA95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C6F37EBB-F4BA-42B2-8EC4-A2D377A6A510}"/>
              </a:ext>
            </a:extLst>
          </p:cNvPr>
          <p:cNvSpPr>
            <a:spLocks noGrp="1"/>
          </p:cNvSpPr>
          <p:nvPr>
            <p:ph type="dt" sz="half" idx="10"/>
          </p:nvPr>
        </p:nvSpPr>
        <p:spPr/>
        <p:txBody>
          <a:bodyPr/>
          <a:lstStyle/>
          <a:p>
            <a:fld id="{0D77C1C0-F255-4FEB-9F48-6439D8267997}" type="datetimeFigureOut">
              <a:rPr lang="vi-VN" smtClean="0"/>
              <a:t>25/09/2023</a:t>
            </a:fld>
            <a:endParaRPr lang="vi-VN"/>
          </a:p>
        </p:txBody>
      </p:sp>
      <p:sp>
        <p:nvSpPr>
          <p:cNvPr id="6" name="Footer Placeholder 5">
            <a:extLst>
              <a:ext uri="{FF2B5EF4-FFF2-40B4-BE49-F238E27FC236}">
                <a16:creationId xmlns:a16="http://schemas.microsoft.com/office/drawing/2014/main" id="{08590ACA-C048-4056-A234-AB6B3550B02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64C33FE-D68F-477F-9BAC-AB53D25BAAB7}"/>
              </a:ext>
            </a:extLst>
          </p:cNvPr>
          <p:cNvSpPr>
            <a:spLocks noGrp="1"/>
          </p:cNvSpPr>
          <p:nvPr>
            <p:ph type="sldNum" sz="quarter" idx="12"/>
          </p:nvPr>
        </p:nvSpPr>
        <p:spPr/>
        <p:txBody>
          <a:bodyPr/>
          <a:lstStyle/>
          <a:p>
            <a:fld id="{E343AC85-A57C-48E6-AE68-A595FB6DA28D}" type="slidenum">
              <a:rPr lang="vi-VN" smtClean="0"/>
              <a:t>‹#›</a:t>
            </a:fld>
            <a:endParaRPr lang="vi-VN"/>
          </a:p>
        </p:txBody>
      </p:sp>
    </p:spTree>
    <p:extLst>
      <p:ext uri="{BB962C8B-B14F-4D97-AF65-F5344CB8AC3E}">
        <p14:creationId xmlns:p14="http://schemas.microsoft.com/office/powerpoint/2010/main" val="4248162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ACB77-A9C0-4B61-8C89-D2FC006E56D6}"/>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37E8257-4C10-4551-92D9-5DEE2F4942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2BA8F6A-C6E8-4CC5-B92C-C7566CE20C0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37C178A-AF50-4EFC-91DC-22200806FB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D7AE6CE-5976-45B7-87CB-F7798706150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8D962A8-EFC5-4BA9-9DAA-238C0F2FF608}"/>
              </a:ext>
            </a:extLst>
          </p:cNvPr>
          <p:cNvSpPr>
            <a:spLocks noGrp="1"/>
          </p:cNvSpPr>
          <p:nvPr>
            <p:ph type="dt" sz="half" idx="10"/>
          </p:nvPr>
        </p:nvSpPr>
        <p:spPr/>
        <p:txBody>
          <a:bodyPr/>
          <a:lstStyle/>
          <a:p>
            <a:fld id="{0D77C1C0-F255-4FEB-9F48-6439D8267997}" type="datetimeFigureOut">
              <a:rPr lang="vi-VN" smtClean="0"/>
              <a:t>25/09/2023</a:t>
            </a:fld>
            <a:endParaRPr lang="vi-VN"/>
          </a:p>
        </p:txBody>
      </p:sp>
      <p:sp>
        <p:nvSpPr>
          <p:cNvPr id="8" name="Footer Placeholder 7">
            <a:extLst>
              <a:ext uri="{FF2B5EF4-FFF2-40B4-BE49-F238E27FC236}">
                <a16:creationId xmlns:a16="http://schemas.microsoft.com/office/drawing/2014/main" id="{BDF58CDA-D232-493B-943F-4648BC05674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DBCD9B0-0B29-4ADE-B508-82A82EC2C1A7}"/>
              </a:ext>
            </a:extLst>
          </p:cNvPr>
          <p:cNvSpPr>
            <a:spLocks noGrp="1"/>
          </p:cNvSpPr>
          <p:nvPr>
            <p:ph type="sldNum" sz="quarter" idx="12"/>
          </p:nvPr>
        </p:nvSpPr>
        <p:spPr/>
        <p:txBody>
          <a:bodyPr/>
          <a:lstStyle/>
          <a:p>
            <a:fld id="{E343AC85-A57C-48E6-AE68-A595FB6DA28D}" type="slidenum">
              <a:rPr lang="vi-VN" smtClean="0"/>
              <a:t>‹#›</a:t>
            </a:fld>
            <a:endParaRPr lang="vi-VN"/>
          </a:p>
        </p:txBody>
      </p:sp>
    </p:spTree>
    <p:extLst>
      <p:ext uri="{BB962C8B-B14F-4D97-AF65-F5344CB8AC3E}">
        <p14:creationId xmlns:p14="http://schemas.microsoft.com/office/powerpoint/2010/main" val="1317155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6E2D0-E7C9-41A8-A1B2-AF414394701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5C3FC10-C03B-49B0-97D3-D77356B48B43}"/>
              </a:ext>
            </a:extLst>
          </p:cNvPr>
          <p:cNvSpPr>
            <a:spLocks noGrp="1"/>
          </p:cNvSpPr>
          <p:nvPr>
            <p:ph type="dt" sz="half" idx="10"/>
          </p:nvPr>
        </p:nvSpPr>
        <p:spPr/>
        <p:txBody>
          <a:bodyPr/>
          <a:lstStyle/>
          <a:p>
            <a:fld id="{0D77C1C0-F255-4FEB-9F48-6439D8267997}" type="datetimeFigureOut">
              <a:rPr lang="vi-VN" smtClean="0"/>
              <a:t>25/09/2023</a:t>
            </a:fld>
            <a:endParaRPr lang="vi-VN"/>
          </a:p>
        </p:txBody>
      </p:sp>
      <p:sp>
        <p:nvSpPr>
          <p:cNvPr id="4" name="Footer Placeholder 3">
            <a:extLst>
              <a:ext uri="{FF2B5EF4-FFF2-40B4-BE49-F238E27FC236}">
                <a16:creationId xmlns:a16="http://schemas.microsoft.com/office/drawing/2014/main" id="{C67BF0CD-179E-45BA-AF1E-70E1C880429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B31EFC0-C795-4B48-9C34-21141E2D6AD1}"/>
              </a:ext>
            </a:extLst>
          </p:cNvPr>
          <p:cNvSpPr>
            <a:spLocks noGrp="1"/>
          </p:cNvSpPr>
          <p:nvPr>
            <p:ph type="sldNum" sz="quarter" idx="12"/>
          </p:nvPr>
        </p:nvSpPr>
        <p:spPr/>
        <p:txBody>
          <a:bodyPr/>
          <a:lstStyle/>
          <a:p>
            <a:fld id="{E343AC85-A57C-48E6-AE68-A595FB6DA28D}" type="slidenum">
              <a:rPr lang="vi-VN" smtClean="0"/>
              <a:t>‹#›</a:t>
            </a:fld>
            <a:endParaRPr lang="vi-VN"/>
          </a:p>
        </p:txBody>
      </p:sp>
    </p:spTree>
    <p:extLst>
      <p:ext uri="{BB962C8B-B14F-4D97-AF65-F5344CB8AC3E}">
        <p14:creationId xmlns:p14="http://schemas.microsoft.com/office/powerpoint/2010/main" val="1930217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38C324-2B24-4308-BEC6-7DA5222072C7}"/>
              </a:ext>
            </a:extLst>
          </p:cNvPr>
          <p:cNvSpPr>
            <a:spLocks noGrp="1"/>
          </p:cNvSpPr>
          <p:nvPr>
            <p:ph type="dt" sz="half" idx="10"/>
          </p:nvPr>
        </p:nvSpPr>
        <p:spPr/>
        <p:txBody>
          <a:bodyPr/>
          <a:lstStyle/>
          <a:p>
            <a:fld id="{0D77C1C0-F255-4FEB-9F48-6439D8267997}" type="datetimeFigureOut">
              <a:rPr lang="vi-VN" smtClean="0"/>
              <a:t>25/09/2023</a:t>
            </a:fld>
            <a:endParaRPr lang="vi-VN"/>
          </a:p>
        </p:txBody>
      </p:sp>
      <p:sp>
        <p:nvSpPr>
          <p:cNvPr id="3" name="Footer Placeholder 2">
            <a:extLst>
              <a:ext uri="{FF2B5EF4-FFF2-40B4-BE49-F238E27FC236}">
                <a16:creationId xmlns:a16="http://schemas.microsoft.com/office/drawing/2014/main" id="{4CFFDC42-0038-4F91-B673-A3E87A27A21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DC8B3C0-9387-4231-AB31-19248450A16B}"/>
              </a:ext>
            </a:extLst>
          </p:cNvPr>
          <p:cNvSpPr>
            <a:spLocks noGrp="1"/>
          </p:cNvSpPr>
          <p:nvPr>
            <p:ph type="sldNum" sz="quarter" idx="12"/>
          </p:nvPr>
        </p:nvSpPr>
        <p:spPr/>
        <p:txBody>
          <a:bodyPr/>
          <a:lstStyle/>
          <a:p>
            <a:fld id="{E343AC85-A57C-48E6-AE68-A595FB6DA28D}" type="slidenum">
              <a:rPr lang="vi-VN" smtClean="0"/>
              <a:t>‹#›</a:t>
            </a:fld>
            <a:endParaRPr lang="vi-VN"/>
          </a:p>
        </p:txBody>
      </p:sp>
    </p:spTree>
    <p:extLst>
      <p:ext uri="{BB962C8B-B14F-4D97-AF65-F5344CB8AC3E}">
        <p14:creationId xmlns:p14="http://schemas.microsoft.com/office/powerpoint/2010/main" val="345054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786F6-7CD0-4D8B-8CBC-996D12AEFC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1CC4A56-8BCE-427D-B28C-28A8B95264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47A7506-368A-49FF-9318-0D1743D656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56EBFD2-C1EE-4986-B3D4-C2FD07AC9242}"/>
              </a:ext>
            </a:extLst>
          </p:cNvPr>
          <p:cNvSpPr>
            <a:spLocks noGrp="1"/>
          </p:cNvSpPr>
          <p:nvPr>
            <p:ph type="dt" sz="half" idx="10"/>
          </p:nvPr>
        </p:nvSpPr>
        <p:spPr/>
        <p:txBody>
          <a:bodyPr/>
          <a:lstStyle/>
          <a:p>
            <a:fld id="{0D77C1C0-F255-4FEB-9F48-6439D8267997}" type="datetimeFigureOut">
              <a:rPr lang="vi-VN" smtClean="0"/>
              <a:t>25/09/2023</a:t>
            </a:fld>
            <a:endParaRPr lang="vi-VN"/>
          </a:p>
        </p:txBody>
      </p:sp>
      <p:sp>
        <p:nvSpPr>
          <p:cNvPr id="6" name="Footer Placeholder 5">
            <a:extLst>
              <a:ext uri="{FF2B5EF4-FFF2-40B4-BE49-F238E27FC236}">
                <a16:creationId xmlns:a16="http://schemas.microsoft.com/office/drawing/2014/main" id="{FFE07666-99C8-4F77-A9BF-214A65BBC50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431E078-D22F-42BC-8628-ABE316541988}"/>
              </a:ext>
            </a:extLst>
          </p:cNvPr>
          <p:cNvSpPr>
            <a:spLocks noGrp="1"/>
          </p:cNvSpPr>
          <p:nvPr>
            <p:ph type="sldNum" sz="quarter" idx="12"/>
          </p:nvPr>
        </p:nvSpPr>
        <p:spPr/>
        <p:txBody>
          <a:bodyPr/>
          <a:lstStyle/>
          <a:p>
            <a:fld id="{E343AC85-A57C-48E6-AE68-A595FB6DA28D}" type="slidenum">
              <a:rPr lang="vi-VN" smtClean="0"/>
              <a:t>‹#›</a:t>
            </a:fld>
            <a:endParaRPr lang="vi-VN"/>
          </a:p>
        </p:txBody>
      </p:sp>
    </p:spTree>
    <p:extLst>
      <p:ext uri="{BB962C8B-B14F-4D97-AF65-F5344CB8AC3E}">
        <p14:creationId xmlns:p14="http://schemas.microsoft.com/office/powerpoint/2010/main" val="3542875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FB5B3-57A0-4F1D-875F-E72DE8ABA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B304519-7016-43C0-82DE-987425287B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EDE68308-4E60-43D6-8E58-1CB19650D9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57DEA4-FD55-4D67-8226-6C705AEF7C01}"/>
              </a:ext>
            </a:extLst>
          </p:cNvPr>
          <p:cNvSpPr>
            <a:spLocks noGrp="1"/>
          </p:cNvSpPr>
          <p:nvPr>
            <p:ph type="dt" sz="half" idx="10"/>
          </p:nvPr>
        </p:nvSpPr>
        <p:spPr/>
        <p:txBody>
          <a:bodyPr/>
          <a:lstStyle/>
          <a:p>
            <a:fld id="{0D77C1C0-F255-4FEB-9F48-6439D8267997}" type="datetimeFigureOut">
              <a:rPr lang="vi-VN" smtClean="0"/>
              <a:t>25/09/2023</a:t>
            </a:fld>
            <a:endParaRPr lang="vi-VN"/>
          </a:p>
        </p:txBody>
      </p:sp>
      <p:sp>
        <p:nvSpPr>
          <p:cNvPr id="6" name="Footer Placeholder 5">
            <a:extLst>
              <a:ext uri="{FF2B5EF4-FFF2-40B4-BE49-F238E27FC236}">
                <a16:creationId xmlns:a16="http://schemas.microsoft.com/office/drawing/2014/main" id="{A0332633-76FA-4536-820D-D83784524A7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5BE8DBC-87D7-47AA-91F7-FF8C3C86C5C3}"/>
              </a:ext>
            </a:extLst>
          </p:cNvPr>
          <p:cNvSpPr>
            <a:spLocks noGrp="1"/>
          </p:cNvSpPr>
          <p:nvPr>
            <p:ph type="sldNum" sz="quarter" idx="12"/>
          </p:nvPr>
        </p:nvSpPr>
        <p:spPr/>
        <p:txBody>
          <a:bodyPr/>
          <a:lstStyle/>
          <a:p>
            <a:fld id="{E343AC85-A57C-48E6-AE68-A595FB6DA28D}" type="slidenum">
              <a:rPr lang="vi-VN" smtClean="0"/>
              <a:t>‹#›</a:t>
            </a:fld>
            <a:endParaRPr lang="vi-VN"/>
          </a:p>
        </p:txBody>
      </p:sp>
    </p:spTree>
    <p:extLst>
      <p:ext uri="{BB962C8B-B14F-4D97-AF65-F5344CB8AC3E}">
        <p14:creationId xmlns:p14="http://schemas.microsoft.com/office/powerpoint/2010/main" val="2851242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2000" b="-3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C652D6-11B8-41BC-9A78-7CA6537D2C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E2881E8-64C8-4C3D-80D2-FDF92FEFFC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C3DD926-AFA0-41AF-ADF8-A667F89AAF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77C1C0-F255-4FEB-9F48-6439D8267997}" type="datetimeFigureOut">
              <a:rPr lang="vi-VN" smtClean="0"/>
              <a:t>25/09/2023</a:t>
            </a:fld>
            <a:endParaRPr lang="vi-VN"/>
          </a:p>
        </p:txBody>
      </p:sp>
      <p:sp>
        <p:nvSpPr>
          <p:cNvPr id="5" name="Footer Placeholder 4">
            <a:extLst>
              <a:ext uri="{FF2B5EF4-FFF2-40B4-BE49-F238E27FC236}">
                <a16:creationId xmlns:a16="http://schemas.microsoft.com/office/drawing/2014/main" id="{04356B16-69D3-451A-925B-CCDFD6CC3B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F10D7A57-FF5E-4EA3-A84F-D61F5E780F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43AC85-A57C-48E6-AE68-A595FB6DA28D}" type="slidenum">
              <a:rPr lang="vi-VN" smtClean="0"/>
              <a:t>‹#›</a:t>
            </a:fld>
            <a:endParaRPr lang="vi-VN"/>
          </a:p>
        </p:txBody>
      </p:sp>
    </p:spTree>
    <p:extLst>
      <p:ext uri="{BB962C8B-B14F-4D97-AF65-F5344CB8AC3E}">
        <p14:creationId xmlns:p14="http://schemas.microsoft.com/office/powerpoint/2010/main" val="764885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5" Type="http://schemas.openxmlformats.org/officeDocument/2006/relationships/image" Target="../media/image6.gif"/><Relationship Id="rId10" Type="http://schemas.openxmlformats.org/officeDocument/2006/relationships/image" Target="../media/image9.png"/><Relationship Id="rId4" Type="http://schemas.openxmlformats.org/officeDocument/2006/relationships/image" Target="../media/image5.jpe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6.gif"/><Relationship Id="rId12"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0.gif"/><Relationship Id="rId11" Type="http://schemas.microsoft.com/office/2007/relationships/hdphoto" Target="../media/hdphoto2.wdp"/><Relationship Id="rId5" Type="http://schemas.openxmlformats.org/officeDocument/2006/relationships/image" Target="../media/image5.jpeg"/><Relationship Id="rId10" Type="http://schemas.openxmlformats.org/officeDocument/2006/relationships/image" Target="../media/image8.png"/><Relationship Id="rId4" Type="http://schemas.openxmlformats.org/officeDocument/2006/relationships/audio" Target="../media/audio3.wav"/><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6.gif"/><Relationship Id="rId12"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0.gif"/><Relationship Id="rId11" Type="http://schemas.microsoft.com/office/2007/relationships/hdphoto" Target="../media/hdphoto2.wdp"/><Relationship Id="rId5" Type="http://schemas.openxmlformats.org/officeDocument/2006/relationships/image" Target="../media/image5.jpeg"/><Relationship Id="rId10" Type="http://schemas.openxmlformats.org/officeDocument/2006/relationships/image" Target="../media/image8.png"/><Relationship Id="rId4" Type="http://schemas.openxmlformats.org/officeDocument/2006/relationships/audio" Target="../media/audio3.wav"/><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0.gif"/><Relationship Id="rId12" Type="http://schemas.microsoft.com/office/2007/relationships/hdphoto" Target="../media/hdphoto2.wdp"/><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8.png"/><Relationship Id="rId5" Type="http://schemas.openxmlformats.org/officeDocument/2006/relationships/audio" Target="../media/audio3.wav"/><Relationship Id="rId10" Type="http://schemas.microsoft.com/office/2007/relationships/hdphoto" Target="../media/hdphoto1.wdp"/><Relationship Id="rId4" Type="http://schemas.openxmlformats.org/officeDocument/2006/relationships/audio" Target="../media/audio2.wav"/><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3BC6E9-6FDB-49B5-91DC-CACA49BCE059}"/>
              </a:ext>
            </a:extLst>
          </p:cNvPr>
          <p:cNvPicPr>
            <a:picLocks noChangeAspect="1"/>
          </p:cNvPicPr>
          <p:nvPr/>
        </p:nvPicPr>
        <p:blipFill rotWithShape="1">
          <a:blip r:embed="rId2">
            <a:extLst>
              <a:ext uri="{28A0092B-C50C-407E-A947-70E740481C1C}">
                <a14:useLocalDpi xmlns:a14="http://schemas.microsoft.com/office/drawing/2010/main" val="0"/>
              </a:ext>
            </a:extLst>
          </a:blip>
          <a:srcRect l="19431" t="11067" r="8202" b="16674"/>
          <a:stretch/>
        </p:blipFill>
        <p:spPr>
          <a:xfrm rot="5400000">
            <a:off x="2834433" y="-2834433"/>
            <a:ext cx="6858000" cy="12526866"/>
          </a:xfrm>
          <a:prstGeom prst="rect">
            <a:avLst/>
          </a:prstGeom>
        </p:spPr>
      </p:pic>
      <p:sp>
        <p:nvSpPr>
          <p:cNvPr id="5" name="Rectangle 4">
            <a:extLst>
              <a:ext uri="{FF2B5EF4-FFF2-40B4-BE49-F238E27FC236}">
                <a16:creationId xmlns:a16="http://schemas.microsoft.com/office/drawing/2014/main" id="{CC0DD40B-0B94-4E8F-BDD3-AADEDC8E63D4}"/>
              </a:ext>
            </a:extLst>
          </p:cNvPr>
          <p:cNvSpPr/>
          <p:nvPr/>
        </p:nvSpPr>
        <p:spPr>
          <a:xfrm>
            <a:off x="892909" y="1795836"/>
            <a:ext cx="11566473" cy="83099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cap="none" spc="50" dirty="0">
                <a:ln w="11430"/>
                <a:solidFill>
                  <a:srgbClr val="0070C0"/>
                </a:solidFill>
                <a:effectLst>
                  <a:outerShdw blurRad="76200" dist="50800" dir="5400000" algn="tl" rotWithShape="0">
                    <a:srgbClr val="000000">
                      <a:alpha val="65000"/>
                    </a:srgbClr>
                  </a:outerShdw>
                </a:effectLst>
              </a:rPr>
              <a:t>KẾT NỐI TRI THỨC VỚI CUỘC SỐNG</a:t>
            </a:r>
          </a:p>
        </p:txBody>
      </p:sp>
      <p:sp>
        <p:nvSpPr>
          <p:cNvPr id="6" name="Rectangle 5">
            <a:extLst>
              <a:ext uri="{FF2B5EF4-FFF2-40B4-BE49-F238E27FC236}">
                <a16:creationId xmlns:a16="http://schemas.microsoft.com/office/drawing/2014/main" id="{5D96D69E-2699-4401-9B69-DAC8163EF202}"/>
              </a:ext>
            </a:extLst>
          </p:cNvPr>
          <p:cNvSpPr/>
          <p:nvPr/>
        </p:nvSpPr>
        <p:spPr>
          <a:xfrm>
            <a:off x="4189106" y="823754"/>
            <a:ext cx="4645404" cy="83099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cap="none" spc="50" dirty="0">
                <a:ln w="11430"/>
                <a:solidFill>
                  <a:srgbClr val="FF0066"/>
                </a:solidFill>
                <a:effectLst>
                  <a:outerShdw blurRad="76200" dist="50800" dir="5400000" algn="tl" rotWithShape="0">
                    <a:srgbClr val="000000">
                      <a:alpha val="65000"/>
                    </a:srgbClr>
                  </a:outerShdw>
                </a:effectLst>
              </a:rPr>
              <a:t>TIẾNG VIỆT 3</a:t>
            </a:r>
          </a:p>
        </p:txBody>
      </p:sp>
      <p:sp>
        <p:nvSpPr>
          <p:cNvPr id="7" name="Rectangle 6">
            <a:extLst>
              <a:ext uri="{FF2B5EF4-FFF2-40B4-BE49-F238E27FC236}">
                <a16:creationId xmlns:a16="http://schemas.microsoft.com/office/drawing/2014/main" id="{B28CC884-9C29-456A-A9D0-3002E87F509C}"/>
              </a:ext>
            </a:extLst>
          </p:cNvPr>
          <p:cNvSpPr/>
          <p:nvPr/>
        </p:nvSpPr>
        <p:spPr>
          <a:xfrm>
            <a:off x="1386618" y="3303460"/>
            <a:ext cx="9867536" cy="83099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cap="none" spc="50" dirty="0">
                <a:ln w="11430"/>
                <a:solidFill>
                  <a:srgbClr val="0070C0"/>
                </a:solidFill>
                <a:effectLst>
                  <a:outerShdw blurRad="76200" dist="50800" dir="5400000" algn="tl" rotWithShape="0">
                    <a:srgbClr val="000000">
                      <a:alpha val="65000"/>
                    </a:srgbClr>
                  </a:outerShdw>
                </a:effectLst>
              </a:rPr>
              <a:t>BÀI 7</a:t>
            </a:r>
            <a:r>
              <a:rPr lang="en-US" sz="4800" b="1" spc="50" dirty="0">
                <a:ln w="11430"/>
                <a:solidFill>
                  <a:srgbClr val="0070C0"/>
                </a:solidFill>
                <a:effectLst>
                  <a:outerShdw blurRad="76200" dist="50800" dir="5400000" algn="tl" rotWithShape="0">
                    <a:srgbClr val="000000">
                      <a:alpha val="65000"/>
                    </a:srgbClr>
                  </a:outerShdw>
                </a:effectLst>
              </a:rPr>
              <a:t>: </a:t>
            </a:r>
            <a:r>
              <a:rPr lang="en-US" sz="4800" b="1" spc="50" dirty="0">
                <a:ln w="11430"/>
                <a:solidFill>
                  <a:srgbClr val="FF0066"/>
                </a:solidFill>
                <a:effectLst>
                  <a:outerShdw blurRad="76200" dist="50800" dir="5400000" algn="tl" rotWithShape="0">
                    <a:srgbClr val="000000">
                      <a:alpha val="65000"/>
                    </a:srgbClr>
                  </a:outerShdw>
                </a:effectLst>
              </a:rPr>
              <a:t>MÙA HÈ LẤP LÁNH</a:t>
            </a:r>
            <a:endParaRPr lang="en-US" sz="4800" b="1" cap="none" spc="50" dirty="0">
              <a:ln w="11430"/>
              <a:solidFill>
                <a:srgbClr val="FF0066"/>
              </a:solidFill>
              <a:effectLst>
                <a:outerShdw blurRad="76200" dist="50800" dir="5400000" algn="tl" rotWithShape="0">
                  <a:srgbClr val="000000">
                    <a:alpha val="65000"/>
                  </a:srgbClr>
                </a:outerShdw>
              </a:effectLst>
            </a:endParaRPr>
          </a:p>
        </p:txBody>
      </p:sp>
      <p:sp>
        <p:nvSpPr>
          <p:cNvPr id="8" name="Rectangle 7">
            <a:extLst>
              <a:ext uri="{FF2B5EF4-FFF2-40B4-BE49-F238E27FC236}">
                <a16:creationId xmlns:a16="http://schemas.microsoft.com/office/drawing/2014/main" id="{80FCCCC3-51EA-4437-86CD-190E70452F42}"/>
              </a:ext>
            </a:extLst>
          </p:cNvPr>
          <p:cNvSpPr/>
          <p:nvPr/>
        </p:nvSpPr>
        <p:spPr>
          <a:xfrm>
            <a:off x="1386618" y="5501454"/>
            <a:ext cx="9290759" cy="83099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cap="none" spc="50" dirty="0">
                <a:ln w="11430"/>
                <a:solidFill>
                  <a:srgbClr val="0070C0"/>
                </a:solidFill>
                <a:effectLst>
                  <a:outerShdw blurRad="76200" dist="50800" dir="5400000" algn="tl" rotWithShape="0">
                    <a:srgbClr val="000000">
                      <a:alpha val="65000"/>
                    </a:srgbClr>
                  </a:outerShdw>
                </a:effectLst>
              </a:rPr>
              <a:t>(Trang 34) </a:t>
            </a:r>
          </a:p>
        </p:txBody>
      </p:sp>
      <p:sp>
        <p:nvSpPr>
          <p:cNvPr id="9" name="Rectangle 8">
            <a:extLst>
              <a:ext uri="{FF2B5EF4-FFF2-40B4-BE49-F238E27FC236}">
                <a16:creationId xmlns:a16="http://schemas.microsoft.com/office/drawing/2014/main" id="{E7B67DD9-2FAF-4F27-804A-5664C6980CFA}"/>
              </a:ext>
            </a:extLst>
          </p:cNvPr>
          <p:cNvSpPr/>
          <p:nvPr/>
        </p:nvSpPr>
        <p:spPr>
          <a:xfrm>
            <a:off x="1386618" y="4389908"/>
            <a:ext cx="9290759" cy="83099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cap="none" spc="50" dirty="0">
                <a:ln w="11430"/>
                <a:solidFill>
                  <a:srgbClr val="0070C0"/>
                </a:solidFill>
                <a:effectLst>
                  <a:outerShdw blurRad="76200" dist="50800" dir="5400000" algn="tl" rotWithShape="0">
                    <a:srgbClr val="000000">
                      <a:alpha val="65000"/>
                    </a:srgbClr>
                  </a:outerShdw>
                </a:effectLst>
              </a:rPr>
              <a:t>TIẾT </a:t>
            </a:r>
            <a:r>
              <a:rPr lang="en-US" sz="4800" b="1" spc="50" dirty="0">
                <a:ln w="11430"/>
                <a:solidFill>
                  <a:srgbClr val="0070C0"/>
                </a:solidFill>
                <a:effectLst>
                  <a:outerShdw blurRad="76200" dist="50800" dir="5400000" algn="tl" rotWithShape="0">
                    <a:srgbClr val="000000">
                      <a:alpha val="65000"/>
                    </a:srgbClr>
                  </a:outerShdw>
                </a:effectLst>
              </a:rPr>
              <a:t>1</a:t>
            </a:r>
            <a:r>
              <a:rPr lang="en-US" sz="4800" b="1" cap="none" spc="50" dirty="0">
                <a:ln w="11430"/>
                <a:solidFill>
                  <a:srgbClr val="0070C0"/>
                </a:solidFill>
                <a:effectLst>
                  <a:outerShdw blurRad="76200" dist="50800" dir="5400000" algn="tl" rotWithShape="0">
                    <a:srgbClr val="000000">
                      <a:alpha val="65000"/>
                    </a:srgbClr>
                  </a:outerShdw>
                </a:effectLst>
              </a:rPr>
              <a:t>: </a:t>
            </a:r>
            <a:r>
              <a:rPr lang="en-US" sz="4800" b="1" spc="50" dirty="0">
                <a:ln w="11430"/>
                <a:solidFill>
                  <a:srgbClr val="0070C0"/>
                </a:solidFill>
                <a:effectLst>
                  <a:outerShdw blurRad="76200" dist="50800" dir="5400000" algn="tl" rotWithShape="0">
                    <a:srgbClr val="000000">
                      <a:alpha val="65000"/>
                    </a:srgbClr>
                  </a:outerShdw>
                </a:effectLst>
              </a:rPr>
              <a:t>ĐỌC</a:t>
            </a:r>
            <a:endParaRPr lang="en-US" sz="4800" b="1" cap="none" spc="50" dirty="0">
              <a:ln w="11430"/>
              <a:solidFill>
                <a:srgbClr val="0070C0"/>
              </a:solidFill>
              <a:effectLst>
                <a:outerShdw blurRad="76200" dist="50800" dir="5400000" algn="tl" rotWithShape="0">
                  <a:srgbClr val="000000">
                    <a:alpha val="65000"/>
                  </a:srgbClr>
                </a:outerShdw>
              </a:effectLst>
            </a:endParaRPr>
          </a:p>
        </p:txBody>
      </p:sp>
      <p:sp>
        <p:nvSpPr>
          <p:cNvPr id="10" name="TextBox 9">
            <a:extLst>
              <a:ext uri="{FF2B5EF4-FFF2-40B4-BE49-F238E27FC236}">
                <a16:creationId xmlns:a16="http://schemas.microsoft.com/office/drawing/2014/main" id="{D5179BA5-4112-48FF-AEF5-C85FF8211457}"/>
              </a:ext>
            </a:extLst>
          </p:cNvPr>
          <p:cNvSpPr txBox="1"/>
          <p:nvPr/>
        </p:nvSpPr>
        <p:spPr>
          <a:xfrm>
            <a:off x="5096059" y="2612319"/>
            <a:ext cx="2175598" cy="707886"/>
          </a:xfrm>
          <a:prstGeom prst="rect">
            <a:avLst/>
          </a:prstGeom>
          <a:noFill/>
        </p:spPr>
        <p:txBody>
          <a:bodyPr wrap="square" rtlCol="0">
            <a:spAutoFit/>
          </a:bodyPr>
          <a:lstStyle/>
          <a:p>
            <a:r>
              <a:rPr lang="en-US" sz="4000" dirty="0">
                <a:solidFill>
                  <a:srgbClr val="FF0066"/>
                </a:solidFill>
              </a:rPr>
              <a:t>* * * * *</a:t>
            </a:r>
            <a:endParaRPr lang="vi-VN" sz="4000" dirty="0">
              <a:solidFill>
                <a:srgbClr val="FF0066"/>
              </a:solidFill>
            </a:endParaRPr>
          </a:p>
        </p:txBody>
      </p:sp>
    </p:spTree>
    <p:extLst>
      <p:ext uri="{BB962C8B-B14F-4D97-AF65-F5344CB8AC3E}">
        <p14:creationId xmlns:p14="http://schemas.microsoft.com/office/powerpoint/2010/main" val="245486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2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2000" fill="hold"/>
                                        <p:tgtEl>
                                          <p:spTgt spid="5"/>
                                        </p:tgtEl>
                                        <p:attrNameLst>
                                          <p:attrName>ppt_w</p:attrName>
                                        </p:attrNameLst>
                                      </p:cBhvr>
                                      <p:tavLst>
                                        <p:tav tm="0">
                                          <p:val>
                                            <p:fltVal val="0"/>
                                          </p:val>
                                        </p:tav>
                                        <p:tav tm="100000">
                                          <p:val>
                                            <p:strVal val="#ppt_w"/>
                                          </p:val>
                                        </p:tav>
                                      </p:tavLst>
                                    </p:anim>
                                    <p:anim calcmode="lin" valueType="num">
                                      <p:cBhvr>
                                        <p:cTn id="13" dur="2000" fill="hold"/>
                                        <p:tgtEl>
                                          <p:spTgt spid="5"/>
                                        </p:tgtEl>
                                        <p:attrNameLst>
                                          <p:attrName>ppt_h</p:attrName>
                                        </p:attrNameLst>
                                      </p:cBhvr>
                                      <p:tavLst>
                                        <p:tav tm="0">
                                          <p:val>
                                            <p:fltVal val="0"/>
                                          </p:val>
                                        </p:tav>
                                        <p:tav tm="100000">
                                          <p:val>
                                            <p:strVal val="#ppt_h"/>
                                          </p:val>
                                        </p:tav>
                                      </p:tavLst>
                                    </p:anim>
                                  </p:childTnLst>
                                </p:cTn>
                              </p:par>
                            </p:childTnLst>
                          </p:cTn>
                        </p:par>
                        <p:par>
                          <p:cTn id="14" fill="hold">
                            <p:stCondLst>
                              <p:cond delay="4000"/>
                            </p:stCondLst>
                            <p:childTnLst>
                              <p:par>
                                <p:cTn id="15" presetID="23" presetClass="entr" presetSubtype="16"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2000" fill="hold"/>
                                        <p:tgtEl>
                                          <p:spTgt spid="7"/>
                                        </p:tgtEl>
                                        <p:attrNameLst>
                                          <p:attrName>ppt_w</p:attrName>
                                        </p:attrNameLst>
                                      </p:cBhvr>
                                      <p:tavLst>
                                        <p:tav tm="0">
                                          <p:val>
                                            <p:fltVal val="0"/>
                                          </p:val>
                                        </p:tav>
                                        <p:tav tm="100000">
                                          <p:val>
                                            <p:strVal val="#ppt_w"/>
                                          </p:val>
                                        </p:tav>
                                      </p:tavLst>
                                    </p:anim>
                                    <p:anim calcmode="lin" valueType="num">
                                      <p:cBhvr>
                                        <p:cTn id="18" dur="2000" fill="hold"/>
                                        <p:tgtEl>
                                          <p:spTgt spid="7"/>
                                        </p:tgtEl>
                                        <p:attrNameLst>
                                          <p:attrName>ppt_h</p:attrName>
                                        </p:attrNameLst>
                                      </p:cBhvr>
                                      <p:tavLst>
                                        <p:tav tm="0">
                                          <p:val>
                                            <p:fltVal val="0"/>
                                          </p:val>
                                        </p:tav>
                                        <p:tav tm="100000">
                                          <p:val>
                                            <p:strVal val="#ppt_h"/>
                                          </p:val>
                                        </p:tav>
                                      </p:tavLst>
                                    </p:anim>
                                  </p:childTnLst>
                                </p:cTn>
                              </p:par>
                            </p:childTnLst>
                          </p:cTn>
                        </p:par>
                        <p:par>
                          <p:cTn id="19" fill="hold">
                            <p:stCondLst>
                              <p:cond delay="6000"/>
                            </p:stCondLst>
                            <p:childTnLst>
                              <p:par>
                                <p:cTn id="20" presetID="23" presetClass="entr" presetSubtype="16"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2000" fill="hold"/>
                                        <p:tgtEl>
                                          <p:spTgt spid="8"/>
                                        </p:tgtEl>
                                        <p:attrNameLst>
                                          <p:attrName>ppt_w</p:attrName>
                                        </p:attrNameLst>
                                      </p:cBhvr>
                                      <p:tavLst>
                                        <p:tav tm="0">
                                          <p:val>
                                            <p:fltVal val="0"/>
                                          </p:val>
                                        </p:tav>
                                        <p:tav tm="100000">
                                          <p:val>
                                            <p:strVal val="#ppt_w"/>
                                          </p:val>
                                        </p:tav>
                                      </p:tavLst>
                                    </p:anim>
                                    <p:anim calcmode="lin" valueType="num">
                                      <p:cBhvr>
                                        <p:cTn id="23" dur="2000" fill="hold"/>
                                        <p:tgtEl>
                                          <p:spTgt spid="8"/>
                                        </p:tgtEl>
                                        <p:attrNameLst>
                                          <p:attrName>ppt_h</p:attrName>
                                        </p:attrNameLst>
                                      </p:cBhvr>
                                      <p:tavLst>
                                        <p:tav tm="0">
                                          <p:val>
                                            <p:fltVal val="0"/>
                                          </p:val>
                                        </p:tav>
                                        <p:tav tm="100000">
                                          <p:val>
                                            <p:strVal val="#ppt_h"/>
                                          </p:val>
                                        </p:tav>
                                      </p:tavLst>
                                    </p:anim>
                                  </p:childTnLst>
                                </p:cTn>
                              </p:par>
                            </p:childTnLst>
                          </p:cTn>
                        </p:par>
                        <p:par>
                          <p:cTn id="24" fill="hold">
                            <p:stCondLst>
                              <p:cond delay="8000"/>
                            </p:stCondLst>
                            <p:childTnLst>
                              <p:par>
                                <p:cTn id="25" presetID="23" presetClass="entr" presetSubtype="16"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2000" fill="hold"/>
                                        <p:tgtEl>
                                          <p:spTgt spid="9"/>
                                        </p:tgtEl>
                                        <p:attrNameLst>
                                          <p:attrName>ppt_w</p:attrName>
                                        </p:attrNameLst>
                                      </p:cBhvr>
                                      <p:tavLst>
                                        <p:tav tm="0">
                                          <p:val>
                                            <p:fltVal val="0"/>
                                          </p:val>
                                        </p:tav>
                                        <p:tav tm="100000">
                                          <p:val>
                                            <p:strVal val="#ppt_w"/>
                                          </p:val>
                                        </p:tav>
                                      </p:tavLst>
                                    </p:anim>
                                    <p:anim calcmode="lin" valueType="num">
                                      <p:cBhvr>
                                        <p:cTn id="28" dur="20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BCE7FB-2720-4DCF-BF8D-757683E900C6}"/>
              </a:ext>
            </a:extLst>
          </p:cNvPr>
          <p:cNvSpPr/>
          <p:nvPr/>
        </p:nvSpPr>
        <p:spPr>
          <a:xfrm>
            <a:off x="1806165" y="562145"/>
            <a:ext cx="8052204" cy="830997"/>
          </a:xfrm>
          <a:prstGeom prst="rect">
            <a:avLst/>
          </a:prstGeom>
        </p:spPr>
        <p:txBody>
          <a:bodyPr wrap="none">
            <a:spAutoFit/>
          </a:bodyPr>
          <a:lstStyle/>
          <a:p>
            <a:r>
              <a:rPr lang="en-US" sz="4800" b="1" dirty="0">
                <a:solidFill>
                  <a:srgbClr val="FF0000"/>
                </a:solidFill>
                <a:latin typeface="Times New Roman" panose="02020603050405020304" pitchFamily="18" charset="0"/>
                <a:cs typeface="Times New Roman" panose="02020603050405020304" pitchFamily="18" charset="0"/>
              </a:rPr>
              <a:t>Theo </a:t>
            </a:r>
            <a:r>
              <a:rPr lang="en-US" sz="4800" b="1" dirty="0" err="1">
                <a:solidFill>
                  <a:srgbClr val="FF0000"/>
                </a:solidFill>
                <a:latin typeface="Times New Roman" panose="02020603050405020304" pitchFamily="18" charset="0"/>
                <a:cs typeface="Times New Roman" panose="02020603050405020304" pitchFamily="18" charset="0"/>
              </a:rPr>
              <a:t>em</a:t>
            </a:r>
            <a:r>
              <a:rPr lang="en-US" sz="4800" b="1" dirty="0">
                <a:solidFill>
                  <a:srgbClr val="FF0000"/>
                </a:solidFill>
                <a:latin typeface="Times New Roman" panose="02020603050405020304" pitchFamily="18" charset="0"/>
                <a:cs typeface="Times New Roman" panose="02020603050405020304" pitchFamily="18" charset="0"/>
              </a:rPr>
              <a:t>, m</a:t>
            </a:r>
            <a:r>
              <a:rPr lang="vi-VN" sz="4800" b="1" dirty="0">
                <a:solidFill>
                  <a:srgbClr val="FF0000"/>
                </a:solidFill>
                <a:latin typeface="Times New Roman" panose="02020603050405020304" pitchFamily="18" charset="0"/>
                <a:cs typeface="Times New Roman" panose="02020603050405020304" pitchFamily="18" charset="0"/>
              </a:rPr>
              <a:t>ùa hè có gì thú vị?</a:t>
            </a:r>
          </a:p>
        </p:txBody>
      </p:sp>
      <p:sp>
        <p:nvSpPr>
          <p:cNvPr id="3" name="Cloud 2">
            <a:extLst>
              <a:ext uri="{FF2B5EF4-FFF2-40B4-BE49-F238E27FC236}">
                <a16:creationId xmlns:a16="http://schemas.microsoft.com/office/drawing/2014/main" id="{C94332EB-A095-43A1-9763-535399A08C18}"/>
              </a:ext>
            </a:extLst>
          </p:cNvPr>
          <p:cNvSpPr/>
          <p:nvPr/>
        </p:nvSpPr>
        <p:spPr>
          <a:xfrm>
            <a:off x="2730143" y="1900238"/>
            <a:ext cx="5528031" cy="3564620"/>
          </a:xfrm>
          <a:prstGeom prst="cloud">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8000" b="1" dirty="0" err="1">
                <a:solidFill>
                  <a:srgbClr val="0000CC"/>
                </a:solidFill>
              </a:rPr>
              <a:t>Nhóm</a:t>
            </a:r>
            <a:r>
              <a:rPr lang="en-US" sz="8000" b="1" dirty="0">
                <a:solidFill>
                  <a:srgbClr val="0000CC"/>
                </a:solidFill>
              </a:rPr>
              <a:t> 2</a:t>
            </a:r>
          </a:p>
        </p:txBody>
      </p:sp>
      <p:sp>
        <p:nvSpPr>
          <p:cNvPr id="4" name="Cloud 3">
            <a:extLst>
              <a:ext uri="{FF2B5EF4-FFF2-40B4-BE49-F238E27FC236}">
                <a16:creationId xmlns:a16="http://schemas.microsoft.com/office/drawing/2014/main" id="{27426797-8296-48DE-A311-5BA34CF01AA8}"/>
              </a:ext>
            </a:extLst>
          </p:cNvPr>
          <p:cNvSpPr/>
          <p:nvPr/>
        </p:nvSpPr>
        <p:spPr>
          <a:xfrm>
            <a:off x="2882543" y="2052638"/>
            <a:ext cx="5528031" cy="3564620"/>
          </a:xfrm>
          <a:prstGeom prst="cloud">
            <a:avLst/>
          </a:prstGeom>
          <a:solidFill>
            <a:schemeClr val="accent4">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6600" b="1" dirty="0">
                <a:solidFill>
                  <a:srgbClr val="0000CC"/>
                </a:solidFill>
              </a:rPr>
              <a:t>Chia </a:t>
            </a:r>
            <a:r>
              <a:rPr lang="en-US" sz="6600" b="1" dirty="0" err="1">
                <a:solidFill>
                  <a:srgbClr val="0000CC"/>
                </a:solidFill>
              </a:rPr>
              <a:t>sẻ</a:t>
            </a:r>
            <a:r>
              <a:rPr lang="en-US" sz="6600" b="1" dirty="0">
                <a:solidFill>
                  <a:srgbClr val="0000CC"/>
                </a:solidFill>
              </a:rPr>
              <a:t> </a:t>
            </a:r>
            <a:r>
              <a:rPr lang="en-US" sz="6600" b="1" dirty="0" err="1">
                <a:solidFill>
                  <a:srgbClr val="0000CC"/>
                </a:solidFill>
              </a:rPr>
              <a:t>cùng</a:t>
            </a:r>
            <a:r>
              <a:rPr lang="en-US" sz="6600" b="1" dirty="0">
                <a:solidFill>
                  <a:srgbClr val="0000CC"/>
                </a:solidFill>
              </a:rPr>
              <a:t> </a:t>
            </a:r>
            <a:r>
              <a:rPr lang="en-US" sz="6600" b="1" dirty="0" err="1">
                <a:solidFill>
                  <a:srgbClr val="0000CC"/>
                </a:solidFill>
              </a:rPr>
              <a:t>bạn</a:t>
            </a:r>
            <a:endParaRPr lang="en-US" sz="6600" b="1" dirty="0">
              <a:solidFill>
                <a:srgbClr val="0000CC"/>
              </a:solidFill>
            </a:endParaRPr>
          </a:p>
        </p:txBody>
      </p:sp>
      <p:sp>
        <p:nvSpPr>
          <p:cNvPr id="5" name="Scroll: Horizontal 4">
            <a:extLst>
              <a:ext uri="{FF2B5EF4-FFF2-40B4-BE49-F238E27FC236}">
                <a16:creationId xmlns:a16="http://schemas.microsoft.com/office/drawing/2014/main" id="{0F22223B-6E37-4076-841B-45B0C60771E1}"/>
              </a:ext>
            </a:extLst>
          </p:cNvPr>
          <p:cNvSpPr/>
          <p:nvPr/>
        </p:nvSpPr>
        <p:spPr>
          <a:xfrm>
            <a:off x="1253123" y="1240742"/>
            <a:ext cx="9158287" cy="2728912"/>
          </a:xfrm>
          <a:prstGeom prst="horizontalScroll">
            <a:avLst/>
          </a:prstGeom>
          <a:solidFill>
            <a:schemeClr val="accent4">
              <a:lumMod val="20000"/>
              <a:lumOff val="80000"/>
            </a:schemeClr>
          </a:solidFill>
          <a:ln w="38100">
            <a:solidFill>
              <a:srgbClr val="00B0F0"/>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00CC"/>
                </a:solidFill>
                <a:latin typeface="+mj-lt"/>
              </a:rPr>
              <a:t>Mùa hè thú vị vì được nghỉ hè, được đi chơi, học bơi, học đàn, được về quê thăm ông bà, được đi du lịch, được làm những việc mình yêu thích</a:t>
            </a:r>
            <a:r>
              <a:rPr lang="en-US" sz="3200" b="1" dirty="0">
                <a:solidFill>
                  <a:srgbClr val="0000CC"/>
                </a:solidFill>
                <a:latin typeface="Times New Roman" panose="02020603050405020304" pitchFamily="18" charset="0"/>
                <a:cs typeface="Times New Roman" panose="02020603050405020304" pitchFamily="18" charset="0"/>
              </a:rPr>
              <a:t>, …</a:t>
            </a:r>
            <a:endParaRPr lang="vi-VN" sz="3200" b="1" dirty="0">
              <a:solidFill>
                <a:srgbClr val="0000CC"/>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E5C26233-02DC-44AF-B471-06DF253A8ECD}"/>
              </a:ext>
            </a:extLst>
          </p:cNvPr>
          <p:cNvSpPr/>
          <p:nvPr/>
        </p:nvSpPr>
        <p:spPr>
          <a:xfrm>
            <a:off x="623187" y="4424370"/>
            <a:ext cx="10945625" cy="830997"/>
          </a:xfrm>
          <a:prstGeom prst="rect">
            <a:avLst/>
          </a:prstGeom>
        </p:spPr>
        <p:txBody>
          <a:bodyPr wrap="none">
            <a:spAutoFit/>
          </a:bodyPr>
          <a:lstStyle/>
          <a:p>
            <a:r>
              <a:rPr lang="en-US" sz="4800" b="1" dirty="0" err="1">
                <a:solidFill>
                  <a:srgbClr val="FF0000"/>
                </a:solidFill>
                <a:latin typeface="Times New Roman" panose="02020603050405020304" pitchFamily="18" charset="0"/>
                <a:cs typeface="Times New Roman" panose="02020603050405020304" pitchFamily="18" charset="0"/>
              </a:rPr>
              <a:t>Có</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điều</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gì</a:t>
            </a:r>
            <a:r>
              <a:rPr lang="en-US" sz="4800" b="1" dirty="0">
                <a:solidFill>
                  <a:srgbClr val="FF0000"/>
                </a:solidFill>
                <a:latin typeface="Times New Roman" panose="02020603050405020304" pitchFamily="18" charset="0"/>
                <a:cs typeface="Times New Roman" panose="02020603050405020304" pitchFamily="18" charset="0"/>
              </a:rPr>
              <a:t> ở </a:t>
            </a:r>
            <a:r>
              <a:rPr lang="en-US" sz="4800" b="1" dirty="0" err="1">
                <a:solidFill>
                  <a:srgbClr val="FF0000"/>
                </a:solidFill>
                <a:latin typeface="Times New Roman" panose="02020603050405020304" pitchFamily="18" charset="0"/>
                <a:cs typeface="Times New Roman" panose="02020603050405020304" pitchFamily="18" charset="0"/>
              </a:rPr>
              <a:t>mùa</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hè</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mà</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em</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không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thích</a:t>
            </a:r>
            <a:r>
              <a:rPr lang="vi-VN" sz="48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6710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xit" presetSubtype="32" fill="hold" grpId="1" nodeType="clickEffect">
                                  <p:stCondLst>
                                    <p:cond delay="0"/>
                                  </p:stCondLst>
                                  <p:childTnLst>
                                    <p:anim calcmode="lin" valueType="num">
                                      <p:cBhvr>
                                        <p:cTn id="15" dur="500"/>
                                        <p:tgtEl>
                                          <p:spTgt spid="3"/>
                                        </p:tgtEl>
                                        <p:attrNameLst>
                                          <p:attrName>ppt_w</p:attrName>
                                        </p:attrNameLst>
                                      </p:cBhvr>
                                      <p:tavLst>
                                        <p:tav tm="0">
                                          <p:val>
                                            <p:strVal val="ppt_w"/>
                                          </p:val>
                                        </p:tav>
                                        <p:tav tm="100000">
                                          <p:val>
                                            <p:fltVal val="0"/>
                                          </p:val>
                                        </p:tav>
                                      </p:tavLst>
                                    </p:anim>
                                    <p:anim calcmode="lin" valueType="num">
                                      <p:cBhvr>
                                        <p:cTn id="16" dur="500"/>
                                        <p:tgtEl>
                                          <p:spTgt spid="3"/>
                                        </p:tgtEl>
                                        <p:attrNameLst>
                                          <p:attrName>ppt_h</p:attrName>
                                        </p:attrNameLst>
                                      </p:cBhvr>
                                      <p:tavLst>
                                        <p:tav tm="0">
                                          <p:val>
                                            <p:strVal val="ppt_h"/>
                                          </p:val>
                                        </p:tav>
                                        <p:tav tm="100000">
                                          <p:val>
                                            <p:fltVal val="0"/>
                                          </p:val>
                                        </p:tav>
                                      </p:tavLst>
                                    </p:anim>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23" presetClass="entr" presetSubtype="16"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xit" presetSubtype="32" fill="hold" grpId="1" nodeType="clickEffect">
                                  <p:stCondLst>
                                    <p:cond delay="0"/>
                                  </p:stCondLst>
                                  <p:childTnLst>
                                    <p:anim calcmode="lin" valueType="num">
                                      <p:cBhvr>
                                        <p:cTn id="26" dur="500"/>
                                        <p:tgtEl>
                                          <p:spTgt spid="4"/>
                                        </p:tgtEl>
                                        <p:attrNameLst>
                                          <p:attrName>ppt_w</p:attrName>
                                        </p:attrNameLst>
                                      </p:cBhvr>
                                      <p:tavLst>
                                        <p:tav tm="0">
                                          <p:val>
                                            <p:strVal val="ppt_w"/>
                                          </p:val>
                                        </p:tav>
                                        <p:tav tm="100000">
                                          <p:val>
                                            <p:fltVal val="0"/>
                                          </p:val>
                                        </p:tav>
                                      </p:tavLst>
                                    </p:anim>
                                    <p:anim calcmode="lin" valueType="num">
                                      <p:cBhvr>
                                        <p:cTn id="27" dur="500"/>
                                        <p:tgtEl>
                                          <p:spTgt spid="4"/>
                                        </p:tgtEl>
                                        <p:attrNameLst>
                                          <p:attrName>ppt_h</p:attrName>
                                        </p:attrNameLst>
                                      </p:cBhvr>
                                      <p:tavLst>
                                        <p:tav tm="0">
                                          <p:val>
                                            <p:strVal val="ppt_h"/>
                                          </p:val>
                                        </p:tav>
                                        <p:tav tm="100000">
                                          <p:val>
                                            <p:fltVal val="0"/>
                                          </p:val>
                                        </p:tav>
                                      </p:tavLst>
                                    </p:anim>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par>
                                <p:cTn id="30" presetID="16" presetClass="entr" presetSubtype="21"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4" grpId="0" animBg="1"/>
      <p:bldP spid="4" grpId="1" animBg="1"/>
      <p:bldP spid="5"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8BF65A-9555-45F7-97E0-7E082A0B3F6C}"/>
              </a:ext>
            </a:extLst>
          </p:cNvPr>
          <p:cNvSpPr/>
          <p:nvPr/>
        </p:nvSpPr>
        <p:spPr>
          <a:xfrm>
            <a:off x="1493044" y="2638431"/>
            <a:ext cx="9529762" cy="3697166"/>
          </a:xfrm>
          <a:prstGeom prst="rect">
            <a:avLst/>
          </a:prstGeom>
        </p:spPr>
        <p:txBody>
          <a:bodyPr wrap="square">
            <a:spAutoFit/>
          </a:bodyPr>
          <a:lstStyle/>
          <a:p>
            <a:pPr algn="just">
              <a:lnSpc>
                <a:spcPct val="150000"/>
              </a:lnSpc>
            </a:pP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Có</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một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bài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thơ</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nói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về</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niềm</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vui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sướng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của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một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bạn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nhỏ</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hè</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tới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Trong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ánh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mắt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của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bạn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ấy</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mùa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hè</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hiện</a:t>
            </a:r>
            <a:r>
              <a:rPr lang="en-US" sz="3200" b="1" dirty="0">
                <a:solidFill>
                  <a:srgbClr val="0000CC"/>
                </a:solidFill>
                <a:latin typeface="Times New Roman" panose="02020603050405020304" pitchFamily="18" charset="0"/>
                <a:cs typeface="Times New Roman" panose="02020603050405020304" pitchFamily="18" charset="0"/>
              </a:rPr>
              <a:t> ra </a:t>
            </a:r>
            <a:r>
              <a:rPr lang="en-US" sz="3200" b="1" dirty="0" err="1">
                <a:solidFill>
                  <a:srgbClr val="0000CC"/>
                </a:solidFill>
                <a:latin typeface="Times New Roman" panose="02020603050405020304" pitchFamily="18" charset="0"/>
                <a:cs typeface="Times New Roman" panose="02020603050405020304" pitchFamily="18" charset="0"/>
              </a:rPr>
              <a:t>thật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đẹp</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thật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rực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rỡ</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Hãy</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cùng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nhau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cảm</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nhận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mùa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hè</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của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bận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nhỏ</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đó</a:t>
            </a:r>
            <a:r>
              <a:rPr lang="en-US" sz="3200" b="1" dirty="0">
                <a:solidFill>
                  <a:srgbClr val="0000CC"/>
                </a:solidFill>
                <a:latin typeface="Times New Roman" panose="02020603050405020304" pitchFamily="18" charset="0"/>
                <a:cs typeface="Times New Roman" panose="02020603050405020304" pitchFamily="18" charset="0"/>
              </a:rPr>
              <a:t> qua </a:t>
            </a:r>
            <a:r>
              <a:rPr lang="en-US" sz="3200" b="1" dirty="0" err="1">
                <a:solidFill>
                  <a:srgbClr val="0000CC"/>
                </a:solidFill>
                <a:latin typeface="Times New Roman" panose="02020603050405020304" pitchFamily="18" charset="0"/>
                <a:cs typeface="Times New Roman" panose="02020603050405020304" pitchFamily="18" charset="0"/>
              </a:rPr>
              <a:t>bài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thơ</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Mùa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hè</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lấp</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lánh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của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tác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giả</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Nguyễn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Quỳnh</a:t>
            </a:r>
            <a:r>
              <a:rPr lang="en-US" sz="3200" b="1" dirty="0">
                <a:solidFill>
                  <a:srgbClr val="0000CC"/>
                </a:solidFill>
                <a:latin typeface="Times New Roman" panose="02020603050405020304" pitchFamily="18" charset="0"/>
                <a:cs typeface="Times New Roman" panose="02020603050405020304" pitchFamily="18" charset="0"/>
              </a:rPr>
              <a:t> Mai.</a:t>
            </a:r>
            <a:endParaRPr lang="vi-VN" sz="32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045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BFE6B5-10C7-4A53-A2F9-CEB0D6AF6DC0}"/>
              </a:ext>
            </a:extLst>
          </p:cNvPr>
          <p:cNvSpPr/>
          <p:nvPr/>
        </p:nvSpPr>
        <p:spPr>
          <a:xfrm>
            <a:off x="3450369" y="1548976"/>
            <a:ext cx="4645404" cy="83099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cap="none" spc="50" dirty="0">
                <a:ln w="11430"/>
                <a:solidFill>
                  <a:srgbClr val="0070C0"/>
                </a:solidFill>
                <a:effectLst>
                  <a:outerShdw blurRad="76200" dist="50800" dir="5400000" algn="tl" rotWithShape="0">
                    <a:srgbClr val="000000">
                      <a:alpha val="65000"/>
                    </a:srgbClr>
                  </a:outerShdw>
                </a:effectLst>
              </a:rPr>
              <a:t>TIẾNG VIỆT 3</a:t>
            </a:r>
          </a:p>
        </p:txBody>
      </p:sp>
      <p:sp>
        <p:nvSpPr>
          <p:cNvPr id="3" name="Rectangle 2">
            <a:extLst>
              <a:ext uri="{FF2B5EF4-FFF2-40B4-BE49-F238E27FC236}">
                <a16:creationId xmlns:a16="http://schemas.microsoft.com/office/drawing/2014/main" id="{79576ABD-0A50-4BB8-B02E-DEA2542DE9C7}"/>
              </a:ext>
            </a:extLst>
          </p:cNvPr>
          <p:cNvSpPr/>
          <p:nvPr/>
        </p:nvSpPr>
        <p:spPr>
          <a:xfrm>
            <a:off x="1005069" y="2660522"/>
            <a:ext cx="9867536" cy="83099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cap="none" spc="50" dirty="0">
                <a:ln w="11430"/>
                <a:solidFill>
                  <a:srgbClr val="0070C0"/>
                </a:solidFill>
                <a:effectLst>
                  <a:outerShdw blurRad="76200" dist="50800" dir="5400000" algn="tl" rotWithShape="0">
                    <a:srgbClr val="000000">
                      <a:alpha val="65000"/>
                    </a:srgbClr>
                  </a:outerShdw>
                </a:effectLst>
              </a:rPr>
              <a:t>BÀI 7</a:t>
            </a:r>
            <a:r>
              <a:rPr lang="en-US" sz="4800" b="1" spc="50" dirty="0">
                <a:ln w="11430"/>
                <a:solidFill>
                  <a:srgbClr val="0070C0"/>
                </a:solidFill>
                <a:effectLst>
                  <a:outerShdw blurRad="76200" dist="50800" dir="5400000" algn="tl" rotWithShape="0">
                    <a:srgbClr val="000000">
                      <a:alpha val="65000"/>
                    </a:srgbClr>
                  </a:outerShdw>
                </a:effectLst>
              </a:rPr>
              <a:t>: </a:t>
            </a:r>
            <a:r>
              <a:rPr lang="en-US" sz="4800" b="1" spc="50" dirty="0">
                <a:ln w="11430"/>
                <a:solidFill>
                  <a:srgbClr val="FF0066"/>
                </a:solidFill>
                <a:effectLst>
                  <a:outerShdw blurRad="76200" dist="50800" dir="5400000" algn="tl" rotWithShape="0">
                    <a:srgbClr val="000000">
                      <a:alpha val="65000"/>
                    </a:srgbClr>
                  </a:outerShdw>
                </a:effectLst>
              </a:rPr>
              <a:t>MÙA HÈ LẤP LÁNH</a:t>
            </a:r>
            <a:endParaRPr lang="en-US" sz="4800" b="1" cap="none" spc="50" dirty="0">
              <a:ln w="11430"/>
              <a:solidFill>
                <a:srgbClr val="FF0066"/>
              </a:solidFill>
              <a:effectLst>
                <a:outerShdw blurRad="76200" dist="50800" dir="5400000" algn="tl" rotWithShape="0">
                  <a:srgbClr val="000000">
                    <a:alpha val="65000"/>
                  </a:srgbClr>
                </a:outerShdw>
              </a:effectLst>
            </a:endParaRPr>
          </a:p>
        </p:txBody>
      </p:sp>
      <p:sp>
        <p:nvSpPr>
          <p:cNvPr id="4" name="Rectangle 3">
            <a:extLst>
              <a:ext uri="{FF2B5EF4-FFF2-40B4-BE49-F238E27FC236}">
                <a16:creationId xmlns:a16="http://schemas.microsoft.com/office/drawing/2014/main" id="{6E644553-A2E6-4844-BA32-83C64A07182B}"/>
              </a:ext>
            </a:extLst>
          </p:cNvPr>
          <p:cNvSpPr/>
          <p:nvPr/>
        </p:nvSpPr>
        <p:spPr>
          <a:xfrm>
            <a:off x="1005069" y="4858516"/>
            <a:ext cx="9290759" cy="83099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cap="none" spc="50" dirty="0">
                <a:ln w="11430"/>
                <a:solidFill>
                  <a:srgbClr val="0070C0"/>
                </a:solidFill>
                <a:effectLst>
                  <a:outerShdw blurRad="76200" dist="50800" dir="5400000" algn="tl" rotWithShape="0">
                    <a:srgbClr val="000000">
                      <a:alpha val="65000"/>
                    </a:srgbClr>
                  </a:outerShdw>
                </a:effectLst>
              </a:rPr>
              <a:t>(Trang 34) </a:t>
            </a:r>
          </a:p>
        </p:txBody>
      </p:sp>
      <p:sp>
        <p:nvSpPr>
          <p:cNvPr id="5" name="Rectangle 4">
            <a:extLst>
              <a:ext uri="{FF2B5EF4-FFF2-40B4-BE49-F238E27FC236}">
                <a16:creationId xmlns:a16="http://schemas.microsoft.com/office/drawing/2014/main" id="{4A377B75-66FD-420B-B5B3-AE20FAB55747}"/>
              </a:ext>
            </a:extLst>
          </p:cNvPr>
          <p:cNvSpPr/>
          <p:nvPr/>
        </p:nvSpPr>
        <p:spPr>
          <a:xfrm>
            <a:off x="1005069" y="3746970"/>
            <a:ext cx="9290759" cy="83099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cap="none" spc="50" dirty="0">
                <a:ln w="11430"/>
                <a:solidFill>
                  <a:srgbClr val="0070C0"/>
                </a:solidFill>
                <a:effectLst>
                  <a:outerShdw blurRad="76200" dist="50800" dir="5400000" algn="tl" rotWithShape="0">
                    <a:srgbClr val="000000">
                      <a:alpha val="65000"/>
                    </a:srgbClr>
                  </a:outerShdw>
                </a:effectLst>
              </a:rPr>
              <a:t>TIẾT </a:t>
            </a:r>
            <a:r>
              <a:rPr lang="en-US" sz="4800" b="1" spc="50" dirty="0">
                <a:ln w="11430"/>
                <a:solidFill>
                  <a:srgbClr val="0070C0"/>
                </a:solidFill>
                <a:effectLst>
                  <a:outerShdw blurRad="76200" dist="50800" dir="5400000" algn="tl" rotWithShape="0">
                    <a:srgbClr val="000000">
                      <a:alpha val="65000"/>
                    </a:srgbClr>
                  </a:outerShdw>
                </a:effectLst>
              </a:rPr>
              <a:t>1</a:t>
            </a:r>
            <a:r>
              <a:rPr lang="en-US" sz="4800" b="1" cap="none" spc="50" dirty="0">
                <a:ln w="11430"/>
                <a:solidFill>
                  <a:srgbClr val="0070C0"/>
                </a:solidFill>
                <a:effectLst>
                  <a:outerShdw blurRad="76200" dist="50800" dir="5400000" algn="tl" rotWithShape="0">
                    <a:srgbClr val="000000">
                      <a:alpha val="65000"/>
                    </a:srgbClr>
                  </a:outerShdw>
                </a:effectLst>
              </a:rPr>
              <a:t>: </a:t>
            </a:r>
            <a:r>
              <a:rPr lang="en-US" sz="4800" b="1" spc="50" dirty="0">
                <a:ln w="11430"/>
                <a:solidFill>
                  <a:srgbClr val="0070C0"/>
                </a:solidFill>
                <a:effectLst>
                  <a:outerShdw blurRad="76200" dist="50800" dir="5400000" algn="tl" rotWithShape="0">
                    <a:srgbClr val="000000">
                      <a:alpha val="65000"/>
                    </a:srgbClr>
                  </a:outerShdw>
                </a:effectLst>
              </a:rPr>
              <a:t>ĐỌC</a:t>
            </a:r>
            <a:endParaRPr lang="en-US" sz="4800" b="1" cap="none" spc="50" dirty="0">
              <a:ln w="11430"/>
              <a:solidFill>
                <a:srgbClr val="0070C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30696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23" presetClass="entr" presetSubtype="16"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2000" fill="hold"/>
                                        <p:tgtEl>
                                          <p:spTgt spid="3"/>
                                        </p:tgtEl>
                                        <p:attrNameLst>
                                          <p:attrName>ppt_w</p:attrName>
                                        </p:attrNameLst>
                                      </p:cBhvr>
                                      <p:tavLst>
                                        <p:tav tm="0">
                                          <p:val>
                                            <p:fltVal val="0"/>
                                          </p:val>
                                        </p:tav>
                                        <p:tav tm="100000">
                                          <p:val>
                                            <p:strVal val="#ppt_w"/>
                                          </p:val>
                                        </p:tav>
                                      </p:tavLst>
                                    </p:anim>
                                    <p:anim calcmode="lin" valueType="num">
                                      <p:cBhvr>
                                        <p:cTn id="13" dur="2000" fill="hold"/>
                                        <p:tgtEl>
                                          <p:spTgt spid="3"/>
                                        </p:tgtEl>
                                        <p:attrNameLst>
                                          <p:attrName>ppt_h</p:attrName>
                                        </p:attrNameLst>
                                      </p:cBhvr>
                                      <p:tavLst>
                                        <p:tav tm="0">
                                          <p:val>
                                            <p:fltVal val="0"/>
                                          </p:val>
                                        </p:tav>
                                        <p:tav tm="100000">
                                          <p:val>
                                            <p:strVal val="#ppt_h"/>
                                          </p:val>
                                        </p:tav>
                                      </p:tavLst>
                                    </p:anim>
                                  </p:childTnLst>
                                </p:cTn>
                              </p:par>
                            </p:childTnLst>
                          </p:cTn>
                        </p:par>
                        <p:par>
                          <p:cTn id="14" fill="hold">
                            <p:stCondLst>
                              <p:cond delay="4000"/>
                            </p:stCondLst>
                            <p:childTnLst>
                              <p:par>
                                <p:cTn id="15" presetID="23" presetClass="entr" presetSubtype="16"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2000" fill="hold"/>
                                        <p:tgtEl>
                                          <p:spTgt spid="4"/>
                                        </p:tgtEl>
                                        <p:attrNameLst>
                                          <p:attrName>ppt_w</p:attrName>
                                        </p:attrNameLst>
                                      </p:cBhvr>
                                      <p:tavLst>
                                        <p:tav tm="0">
                                          <p:val>
                                            <p:fltVal val="0"/>
                                          </p:val>
                                        </p:tav>
                                        <p:tav tm="100000">
                                          <p:val>
                                            <p:strVal val="#ppt_w"/>
                                          </p:val>
                                        </p:tav>
                                      </p:tavLst>
                                    </p:anim>
                                    <p:anim calcmode="lin" valueType="num">
                                      <p:cBhvr>
                                        <p:cTn id="18" dur="2000" fill="hold"/>
                                        <p:tgtEl>
                                          <p:spTgt spid="4"/>
                                        </p:tgtEl>
                                        <p:attrNameLst>
                                          <p:attrName>ppt_h</p:attrName>
                                        </p:attrNameLst>
                                      </p:cBhvr>
                                      <p:tavLst>
                                        <p:tav tm="0">
                                          <p:val>
                                            <p:fltVal val="0"/>
                                          </p:val>
                                        </p:tav>
                                        <p:tav tm="100000">
                                          <p:val>
                                            <p:strVal val="#ppt_h"/>
                                          </p:val>
                                        </p:tav>
                                      </p:tavLst>
                                    </p:anim>
                                  </p:childTnLst>
                                </p:cTn>
                              </p:par>
                            </p:childTnLst>
                          </p:cTn>
                        </p:par>
                        <p:par>
                          <p:cTn id="19" fill="hold">
                            <p:stCondLst>
                              <p:cond delay="6000"/>
                            </p:stCondLst>
                            <p:childTnLst>
                              <p:par>
                                <p:cTn id="20" presetID="23" presetClass="entr" presetSubtype="16"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2000" fill="hold"/>
                                        <p:tgtEl>
                                          <p:spTgt spid="5"/>
                                        </p:tgtEl>
                                        <p:attrNameLst>
                                          <p:attrName>ppt_w</p:attrName>
                                        </p:attrNameLst>
                                      </p:cBhvr>
                                      <p:tavLst>
                                        <p:tav tm="0">
                                          <p:val>
                                            <p:fltVal val="0"/>
                                          </p:val>
                                        </p:tav>
                                        <p:tav tm="100000">
                                          <p:val>
                                            <p:strVal val="#ppt_w"/>
                                          </p:val>
                                        </p:tav>
                                      </p:tavLst>
                                    </p:anim>
                                    <p:anim calcmode="lin" valueType="num">
                                      <p:cBhvr>
                                        <p:cTn id="23" dur="20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446D1E5-53F2-42BA-B8C2-C16C20BE79A7}"/>
              </a:ext>
            </a:extLst>
          </p:cNvPr>
          <p:cNvGraphicFramePr>
            <a:graphicFrameLocks noGrp="1"/>
          </p:cNvGraphicFramePr>
          <p:nvPr>
            <p:extLst>
              <p:ext uri="{D42A27DB-BD31-4B8C-83A1-F6EECF244321}">
                <p14:modId xmlns:p14="http://schemas.microsoft.com/office/powerpoint/2010/main" val="806482213"/>
              </p:ext>
            </p:extLst>
          </p:nvPr>
        </p:nvGraphicFramePr>
        <p:xfrm>
          <a:off x="1917698" y="866774"/>
          <a:ext cx="8870950" cy="5737860"/>
        </p:xfrm>
        <a:graphic>
          <a:graphicData uri="http://schemas.openxmlformats.org/drawingml/2006/table">
            <a:tbl>
              <a:tblPr/>
              <a:tblGrid>
                <a:gridCol w="4435475">
                  <a:extLst>
                    <a:ext uri="{9D8B030D-6E8A-4147-A177-3AD203B41FA5}">
                      <a16:colId xmlns:a16="http://schemas.microsoft.com/office/drawing/2014/main" val="2250613572"/>
                    </a:ext>
                  </a:extLst>
                </a:gridCol>
                <a:gridCol w="4435475">
                  <a:extLst>
                    <a:ext uri="{9D8B030D-6E8A-4147-A177-3AD203B41FA5}">
                      <a16:colId xmlns:a16="http://schemas.microsoft.com/office/drawing/2014/main" val="2593238497"/>
                    </a:ext>
                  </a:extLst>
                </a:gridCol>
              </a:tblGrid>
              <a:tr h="0">
                <a:tc>
                  <a:txBody>
                    <a:bodyPr/>
                    <a:lstStyle/>
                    <a:p>
                      <a:pPr fontAlgn="t">
                        <a:lnSpc>
                          <a:spcPct val="130000"/>
                        </a:lnSpc>
                      </a:pPr>
                      <a:r>
                        <a:rPr lang="vi-VN" sz="2800" b="1" dirty="0">
                          <a:solidFill>
                            <a:srgbClr val="0000CC"/>
                          </a:solidFill>
                          <a:effectLst/>
                          <a:latin typeface="+mj-lt"/>
                        </a:rPr>
                        <a:t>Sớm nay em thức dậy</a:t>
                      </a:r>
                    </a:p>
                    <a:p>
                      <a:pPr fontAlgn="t">
                        <a:lnSpc>
                          <a:spcPct val="130000"/>
                        </a:lnSpc>
                      </a:pPr>
                      <a:r>
                        <a:rPr lang="vi-VN" sz="2800" b="1" dirty="0">
                          <a:solidFill>
                            <a:srgbClr val="0000CC"/>
                          </a:solidFill>
                          <a:effectLst/>
                          <a:latin typeface="+mj-lt"/>
                        </a:rPr>
                        <a:t>Trời sáng tự bao giờ</a:t>
                      </a:r>
                    </a:p>
                    <a:p>
                      <a:pPr fontAlgn="t">
                        <a:lnSpc>
                          <a:spcPct val="130000"/>
                        </a:lnSpc>
                      </a:pPr>
                      <a:r>
                        <a:rPr lang="vi-VN" sz="2800" b="1" dirty="0">
                          <a:solidFill>
                            <a:srgbClr val="0000CC"/>
                          </a:solidFill>
                          <a:effectLst/>
                          <a:latin typeface="+mj-lt"/>
                        </a:rPr>
                        <a:t>Mùa hè kì lạ chưa</a:t>
                      </a:r>
                    </a:p>
                    <a:p>
                      <a:pPr fontAlgn="t">
                        <a:lnSpc>
                          <a:spcPct val="130000"/>
                        </a:lnSpc>
                      </a:pPr>
                      <a:r>
                        <a:rPr lang="vi-VN" sz="2800" b="1" dirty="0">
                          <a:solidFill>
                            <a:srgbClr val="0000CC"/>
                          </a:solidFill>
                          <a:effectLst/>
                          <a:latin typeface="+mj-lt"/>
                        </a:rPr>
                        <a:t>Mặt trời ưa dậy sớm.</a:t>
                      </a:r>
                      <a:endParaRPr lang="en-US" sz="2800" b="1" dirty="0">
                        <a:solidFill>
                          <a:srgbClr val="0000CC"/>
                        </a:solidFill>
                        <a:effectLst/>
                        <a:latin typeface="+mj-lt"/>
                      </a:endParaRPr>
                    </a:p>
                    <a:p>
                      <a:pPr fontAlgn="t">
                        <a:lnSpc>
                          <a:spcPct val="130000"/>
                        </a:lnSpc>
                      </a:pPr>
                      <a:endParaRPr lang="vi-VN" sz="2800" b="1" dirty="0">
                        <a:solidFill>
                          <a:srgbClr val="0000CC"/>
                        </a:solidFill>
                        <a:effectLst/>
                        <a:latin typeface="+mj-lt"/>
                      </a:endParaRPr>
                    </a:p>
                  </a:txBody>
                  <a:tcPr marL="47625" marR="47625" marT="47625" marB="47625">
                    <a:lnL>
                      <a:noFill/>
                    </a:lnL>
                    <a:lnR>
                      <a:noFill/>
                    </a:lnR>
                    <a:lnT>
                      <a:noFill/>
                    </a:lnT>
                    <a:lnB>
                      <a:noFill/>
                    </a:lnB>
                  </a:tcPr>
                </a:tc>
                <a:tc>
                  <a:txBody>
                    <a:bodyPr/>
                    <a:lstStyle/>
                    <a:p>
                      <a:pPr fontAlgn="t">
                        <a:lnSpc>
                          <a:spcPct val="130000"/>
                        </a:lnSpc>
                      </a:pPr>
                      <a:r>
                        <a:rPr lang="vi-VN" sz="2800" b="1" dirty="0">
                          <a:solidFill>
                            <a:srgbClr val="0000CC"/>
                          </a:solidFill>
                          <a:effectLst/>
                          <a:latin typeface="+mj-lt"/>
                        </a:rPr>
                        <a:t>Buổi chiều trôi thật chậm</a:t>
                      </a:r>
                    </a:p>
                    <a:p>
                      <a:pPr fontAlgn="t">
                        <a:lnSpc>
                          <a:spcPct val="130000"/>
                        </a:lnSpc>
                      </a:pPr>
                      <a:r>
                        <a:rPr lang="vi-VN" sz="2800" b="1" dirty="0">
                          <a:solidFill>
                            <a:srgbClr val="0000CC"/>
                          </a:solidFill>
                          <a:effectLst/>
                          <a:latin typeface="+mj-lt"/>
                        </a:rPr>
                        <a:t>Mặt trời mải rong chơi</a:t>
                      </a:r>
                    </a:p>
                    <a:p>
                      <a:pPr fontAlgn="t">
                        <a:lnSpc>
                          <a:spcPct val="130000"/>
                        </a:lnSpc>
                      </a:pPr>
                      <a:r>
                        <a:rPr lang="vi-VN" sz="2800" b="1" dirty="0">
                          <a:solidFill>
                            <a:srgbClr val="0000CC"/>
                          </a:solidFill>
                          <a:effectLst/>
                          <a:latin typeface="+mj-lt"/>
                        </a:rPr>
                        <a:t>Đủng đỉnh mãi chân trời</a:t>
                      </a:r>
                    </a:p>
                    <a:p>
                      <a:pPr fontAlgn="t">
                        <a:lnSpc>
                          <a:spcPct val="130000"/>
                        </a:lnSpc>
                      </a:pPr>
                      <a:r>
                        <a:rPr lang="vi-VN" sz="2800" b="1" dirty="0">
                          <a:solidFill>
                            <a:srgbClr val="0000CC"/>
                          </a:solidFill>
                          <a:effectLst/>
                          <a:latin typeface="+mj-lt"/>
                        </a:rPr>
                        <a:t>Mà vẫn chưa lặn xuống.</a:t>
                      </a:r>
                    </a:p>
                  </a:txBody>
                  <a:tcPr marL="47625" marR="47625" marT="47625" marB="47625">
                    <a:lnL>
                      <a:noFill/>
                    </a:lnL>
                    <a:lnR>
                      <a:noFill/>
                    </a:lnR>
                    <a:lnT>
                      <a:noFill/>
                    </a:lnT>
                    <a:lnB>
                      <a:noFill/>
                    </a:lnB>
                  </a:tcPr>
                </a:tc>
                <a:extLst>
                  <a:ext uri="{0D108BD9-81ED-4DB2-BD59-A6C34878D82A}">
                    <a16:rowId xmlns:a16="http://schemas.microsoft.com/office/drawing/2014/main" val="2649561686"/>
                  </a:ext>
                </a:extLst>
              </a:tr>
              <a:tr h="0">
                <a:tc>
                  <a:txBody>
                    <a:bodyPr/>
                    <a:lstStyle/>
                    <a:p>
                      <a:pPr fontAlgn="t">
                        <a:lnSpc>
                          <a:spcPct val="130000"/>
                        </a:lnSpc>
                      </a:pPr>
                      <a:r>
                        <a:rPr lang="vi-VN" sz="2800" b="1" dirty="0">
                          <a:solidFill>
                            <a:srgbClr val="0000CC"/>
                          </a:solidFill>
                          <a:effectLst/>
                          <a:latin typeface="+mj-lt"/>
                        </a:rPr>
                        <a:t>Nắng cho cây chóng lớn</a:t>
                      </a:r>
                    </a:p>
                    <a:p>
                      <a:pPr fontAlgn="t">
                        <a:lnSpc>
                          <a:spcPct val="130000"/>
                        </a:lnSpc>
                      </a:pPr>
                      <a:r>
                        <a:rPr lang="vi-VN" sz="2800" b="1" dirty="0">
                          <a:solidFill>
                            <a:srgbClr val="0000CC"/>
                          </a:solidFill>
                          <a:effectLst/>
                          <a:latin typeface="+mj-lt"/>
                        </a:rPr>
                        <a:t>Cho hoa lá thêm màu</a:t>
                      </a:r>
                    </a:p>
                    <a:p>
                      <a:pPr fontAlgn="t">
                        <a:lnSpc>
                          <a:spcPct val="130000"/>
                        </a:lnSpc>
                      </a:pPr>
                      <a:r>
                        <a:rPr lang="vi-VN" sz="2800" b="1" dirty="0">
                          <a:solidFill>
                            <a:srgbClr val="0000CC"/>
                          </a:solidFill>
                          <a:effectLst/>
                          <a:latin typeface="+mj-lt"/>
                        </a:rPr>
                        <a:t>Cho mình chơi thật lâu</a:t>
                      </a:r>
                    </a:p>
                    <a:p>
                      <a:pPr fontAlgn="t">
                        <a:lnSpc>
                          <a:spcPct val="130000"/>
                        </a:lnSpc>
                      </a:pPr>
                      <a:r>
                        <a:rPr lang="vi-VN" sz="2800" b="1" dirty="0">
                          <a:solidFill>
                            <a:srgbClr val="0000CC"/>
                          </a:solidFill>
                          <a:effectLst/>
                          <a:latin typeface="+mj-lt"/>
                        </a:rPr>
                        <a:t>Ngày hè dài bất tận.</a:t>
                      </a:r>
                    </a:p>
                  </a:txBody>
                  <a:tcPr marL="47625" marR="47625" marT="47625" marB="47625">
                    <a:lnL>
                      <a:noFill/>
                    </a:lnL>
                    <a:lnR>
                      <a:noFill/>
                    </a:lnR>
                    <a:lnT>
                      <a:noFill/>
                    </a:lnT>
                    <a:lnB>
                      <a:noFill/>
                    </a:lnB>
                  </a:tcPr>
                </a:tc>
                <a:tc>
                  <a:txBody>
                    <a:bodyPr/>
                    <a:lstStyle/>
                    <a:p>
                      <a:pPr marL="0" marR="0" lvl="0" indent="0" algn="l" defTabSz="914400" rtl="0" eaLnBrk="1" fontAlgn="t" latinLnBrk="0" hangingPunct="1">
                        <a:lnSpc>
                          <a:spcPct val="130000"/>
                        </a:lnSpc>
                        <a:spcBef>
                          <a:spcPts val="0"/>
                        </a:spcBef>
                        <a:spcAft>
                          <a:spcPts val="0"/>
                        </a:spcAft>
                        <a:buClrTx/>
                        <a:buSzTx/>
                        <a:buFontTx/>
                        <a:buNone/>
                        <a:tabLst/>
                        <a:defRPr/>
                      </a:pPr>
                      <a:r>
                        <a:rPr lang="vi-VN" sz="2800" b="1" kern="1200" dirty="0">
                          <a:solidFill>
                            <a:srgbClr val="0000CC"/>
                          </a:solidFill>
                          <a:effectLst/>
                          <a:latin typeface="+mj-lt"/>
                          <a:ea typeface="+mn-ea"/>
                          <a:cs typeface="+mn-cs"/>
                        </a:rPr>
                        <a:t>Mùa hè thật sung sướng</a:t>
                      </a:r>
                    </a:p>
                    <a:p>
                      <a:pPr marL="0" marR="0" lvl="0" indent="0" algn="l" defTabSz="914400" rtl="0" eaLnBrk="1" fontAlgn="t" latinLnBrk="0" hangingPunct="1">
                        <a:lnSpc>
                          <a:spcPct val="130000"/>
                        </a:lnSpc>
                        <a:spcBef>
                          <a:spcPts val="0"/>
                        </a:spcBef>
                        <a:spcAft>
                          <a:spcPts val="0"/>
                        </a:spcAft>
                        <a:buClrTx/>
                        <a:buSzTx/>
                        <a:buFontTx/>
                        <a:buNone/>
                        <a:tabLst/>
                        <a:defRPr/>
                      </a:pPr>
                      <a:r>
                        <a:rPr lang="vi-VN" sz="2800" b="1" kern="1200" dirty="0">
                          <a:solidFill>
                            <a:srgbClr val="0000CC"/>
                          </a:solidFill>
                          <a:effectLst/>
                          <a:latin typeface="+mj-lt"/>
                          <a:ea typeface="+mn-ea"/>
                          <a:cs typeface="+mn-cs"/>
                        </a:rPr>
                        <a:t>Có nắng lại có kem</a:t>
                      </a:r>
                    </a:p>
                    <a:p>
                      <a:pPr marL="0" marR="0" lvl="0" indent="0" algn="l" defTabSz="914400" rtl="0" eaLnBrk="1" fontAlgn="t" latinLnBrk="0" hangingPunct="1">
                        <a:lnSpc>
                          <a:spcPct val="130000"/>
                        </a:lnSpc>
                        <a:spcBef>
                          <a:spcPts val="0"/>
                        </a:spcBef>
                        <a:spcAft>
                          <a:spcPts val="0"/>
                        </a:spcAft>
                        <a:buClrTx/>
                        <a:buSzTx/>
                        <a:buFontTx/>
                        <a:buNone/>
                        <a:tabLst/>
                        <a:defRPr/>
                      </a:pPr>
                      <a:r>
                        <a:rPr lang="vi-VN" sz="2800" b="1" kern="1200" dirty="0">
                          <a:solidFill>
                            <a:srgbClr val="0000CC"/>
                          </a:solidFill>
                          <a:effectLst/>
                          <a:latin typeface="+mj-lt"/>
                          <a:ea typeface="+mn-ea"/>
                          <a:cs typeface="+mn-cs"/>
                        </a:rPr>
                        <a:t>Có những cơn gió êm</a:t>
                      </a:r>
                    </a:p>
                    <a:p>
                      <a:pPr marL="0" marR="0" lvl="0" indent="0" algn="l" defTabSz="914400" rtl="0" eaLnBrk="1" fontAlgn="t" latinLnBrk="0" hangingPunct="1">
                        <a:lnSpc>
                          <a:spcPct val="130000"/>
                        </a:lnSpc>
                        <a:spcBef>
                          <a:spcPts val="0"/>
                        </a:spcBef>
                        <a:spcAft>
                          <a:spcPts val="0"/>
                        </a:spcAft>
                        <a:buClrTx/>
                        <a:buSzTx/>
                        <a:buFontTx/>
                        <a:buNone/>
                        <a:tabLst/>
                        <a:defRPr/>
                      </a:pPr>
                      <a:r>
                        <a:rPr lang="vi-VN" sz="2800" b="1" kern="1200" dirty="0">
                          <a:solidFill>
                            <a:srgbClr val="0000CC"/>
                          </a:solidFill>
                          <a:effectLst/>
                          <a:latin typeface="+mj-lt"/>
                          <a:ea typeface="+mn-ea"/>
                          <a:cs typeface="+mn-cs"/>
                        </a:rPr>
                        <a:t>Và ngày dài lấp lánh.</a:t>
                      </a:r>
                      <a:endParaRPr lang="en-US" sz="2800" b="1" kern="1200" dirty="0">
                        <a:solidFill>
                          <a:srgbClr val="0000CC"/>
                        </a:solidFill>
                        <a:effectLst/>
                        <a:latin typeface="+mj-lt"/>
                        <a:ea typeface="+mn-ea"/>
                        <a:cs typeface="+mn-cs"/>
                      </a:endParaRPr>
                    </a:p>
                    <a:p>
                      <a:pPr fontAlgn="t">
                        <a:lnSpc>
                          <a:spcPct val="130000"/>
                        </a:lnSpc>
                      </a:pPr>
                      <a:r>
                        <a:rPr lang="en-US" sz="2800" b="1" kern="1200" dirty="0">
                          <a:solidFill>
                            <a:srgbClr val="0000CC"/>
                          </a:solidFill>
                          <a:effectLst/>
                          <a:latin typeface="+mj-lt"/>
                          <a:ea typeface="+mn-ea"/>
                          <a:cs typeface="+mn-cs"/>
                        </a:rPr>
                        <a:t>          </a:t>
                      </a:r>
                      <a:r>
                        <a:rPr lang="vi-VN" sz="2800" b="1" i="1" kern="1200" dirty="0">
                          <a:solidFill>
                            <a:srgbClr val="FF0000"/>
                          </a:solidFill>
                          <a:effectLst/>
                          <a:latin typeface="+mj-lt"/>
                          <a:ea typeface="+mn-ea"/>
                          <a:cs typeface="+mn-cs"/>
                        </a:rPr>
                        <a:t>(Nguyễn Quỳnh Mai)</a:t>
                      </a:r>
                      <a:endParaRPr lang="vi-VN" sz="2800" b="1" i="1" dirty="0">
                        <a:solidFill>
                          <a:srgbClr val="FF0000"/>
                        </a:solidFill>
                        <a:effectLst/>
                        <a:latin typeface="+mj-lt"/>
                      </a:endParaRPr>
                    </a:p>
                  </a:txBody>
                  <a:tcPr marL="47625" marR="47625" marT="47625" marB="47625">
                    <a:lnL>
                      <a:noFill/>
                    </a:lnL>
                    <a:lnR>
                      <a:noFill/>
                    </a:lnR>
                    <a:lnT>
                      <a:noFill/>
                    </a:lnT>
                    <a:lnB>
                      <a:noFill/>
                    </a:lnB>
                  </a:tcPr>
                </a:tc>
                <a:extLst>
                  <a:ext uri="{0D108BD9-81ED-4DB2-BD59-A6C34878D82A}">
                    <a16:rowId xmlns:a16="http://schemas.microsoft.com/office/drawing/2014/main" val="3325068277"/>
                  </a:ext>
                </a:extLst>
              </a:tr>
            </a:tbl>
          </a:graphicData>
        </a:graphic>
      </p:graphicFrame>
      <p:sp>
        <p:nvSpPr>
          <p:cNvPr id="6" name="TextBox 5">
            <a:extLst>
              <a:ext uri="{FF2B5EF4-FFF2-40B4-BE49-F238E27FC236}">
                <a16:creationId xmlns:a16="http://schemas.microsoft.com/office/drawing/2014/main" id="{F1EA4364-4AFC-4A16-8013-429D62B4E486}"/>
              </a:ext>
            </a:extLst>
          </p:cNvPr>
          <p:cNvSpPr txBox="1"/>
          <p:nvPr/>
        </p:nvSpPr>
        <p:spPr>
          <a:xfrm>
            <a:off x="4473772" y="253366"/>
            <a:ext cx="3044423" cy="584775"/>
          </a:xfrm>
          <a:prstGeom prst="rect">
            <a:avLst/>
          </a:prstGeom>
          <a:noFill/>
        </p:spPr>
        <p:txBody>
          <a:bodyPr wrap="non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Mùa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hè</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lấp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lánh</a:t>
            </a:r>
            <a:endParaRPr lang="vi-VN"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559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9662D1-2AEC-433F-88D5-20B0218F766D}"/>
              </a:ext>
            </a:extLst>
          </p:cNvPr>
          <p:cNvSpPr/>
          <p:nvPr/>
        </p:nvSpPr>
        <p:spPr>
          <a:xfrm>
            <a:off x="1314451" y="881071"/>
            <a:ext cx="9444039" cy="1481175"/>
          </a:xfrm>
          <a:prstGeom prst="rect">
            <a:avLst/>
          </a:prstGeom>
          <a:ln w="28575">
            <a:solidFill>
              <a:srgbClr val="00B0F0"/>
            </a:solidFill>
            <a:prstDash val="sysDash"/>
          </a:ln>
        </p:spPr>
        <p:txBody>
          <a:bodyPr wrap="square">
            <a:spAutoFit/>
          </a:bodyPr>
          <a:lstStyle/>
          <a:p>
            <a:pPr algn="just">
              <a:lnSpc>
                <a:spcPct val="150000"/>
              </a:lnSpc>
            </a:pP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Đọc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bài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với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giọng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đọc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thiết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vui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sướng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và</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háo</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hức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mùa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hè</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đến</a:t>
            </a:r>
            <a:r>
              <a:rPr lang="en-US" sz="3200" b="1" dirty="0">
                <a:solidFill>
                  <a:srgbClr val="0000CC"/>
                </a:solidFill>
                <a:latin typeface="Times New Roman" panose="02020603050405020304" pitchFamily="18" charset="0"/>
                <a:cs typeface="Times New Roman" panose="02020603050405020304" pitchFamily="18" charset="0"/>
              </a:rPr>
              <a:t>.</a:t>
            </a:r>
            <a:endParaRPr lang="vi-VN" sz="3200" b="1" dirty="0">
              <a:solidFill>
                <a:srgbClr val="0000CC"/>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F3CDFE13-F482-4E01-AE8B-BCCAE767F127}"/>
              </a:ext>
            </a:extLst>
          </p:cNvPr>
          <p:cNvSpPr/>
          <p:nvPr/>
        </p:nvSpPr>
        <p:spPr>
          <a:xfrm>
            <a:off x="1314450" y="2719437"/>
            <a:ext cx="9444039" cy="2958502"/>
          </a:xfrm>
          <a:prstGeom prst="rect">
            <a:avLst/>
          </a:prstGeom>
          <a:ln w="28575">
            <a:solidFill>
              <a:srgbClr val="00B0F0"/>
            </a:solidFill>
            <a:prstDash val="sysDash"/>
          </a:ln>
        </p:spPr>
        <p:txBody>
          <a:bodyPr wrap="square">
            <a:spAutoFit/>
          </a:bodyPr>
          <a:lstStyle/>
          <a:p>
            <a:pPr algn="just">
              <a:lnSpc>
                <a:spcPct val="150000"/>
              </a:lnSpc>
            </a:pP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Đọc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đúng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các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từ</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dễ</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phát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âm</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sai</a:t>
            </a:r>
            <a:r>
              <a:rPr lang="en-US" sz="3200" b="1" dirty="0">
                <a:solidFill>
                  <a:srgbClr val="0000CC"/>
                </a:solidFill>
                <a:latin typeface="Times New Roman" panose="02020603050405020304" pitchFamily="18" charset="0"/>
                <a:cs typeface="Times New Roman" panose="02020603050405020304" pitchFamily="18" charset="0"/>
              </a:rPr>
              <a:t>:</a:t>
            </a:r>
          </a:p>
          <a:p>
            <a:pPr algn="just">
              <a:lnSpc>
                <a:spcPct val="150000"/>
              </a:lnSpc>
            </a:pP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thức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dậy</a:t>
            </a:r>
            <a:r>
              <a:rPr lang="en-US" sz="3200" b="1" dirty="0">
                <a:solidFill>
                  <a:srgbClr val="FF0000"/>
                </a:solidFill>
                <a:latin typeface="Times New Roman" panose="02020603050405020304" pitchFamily="18" charset="0"/>
                <a:cs typeface="Times New Roman" panose="02020603050405020304" pitchFamily="18" charset="0"/>
              </a:rPr>
              <a:t>                      bao </a:t>
            </a:r>
            <a:r>
              <a:rPr lang="en-US" sz="3200" b="1" dirty="0" err="1">
                <a:solidFill>
                  <a:srgbClr val="FF0000"/>
                </a:solidFill>
                <a:latin typeface="Times New Roman" panose="02020603050405020304" pitchFamily="18" charset="0"/>
                <a:cs typeface="Times New Roman" panose="02020603050405020304" pitchFamily="18" charset="0"/>
              </a:rPr>
              <a:t>giờ</a:t>
            </a:r>
            <a:r>
              <a:rPr lang="en-US" sz="3200" b="1" dirty="0">
                <a:solidFill>
                  <a:srgbClr val="FF0000"/>
                </a:solidFill>
                <a:latin typeface="Times New Roman" panose="02020603050405020304" pitchFamily="18" charset="0"/>
                <a:cs typeface="Times New Roman" panose="02020603050405020304" pitchFamily="18" charset="0"/>
              </a:rPr>
              <a:t> k                 </a:t>
            </a:r>
            <a:r>
              <a:rPr lang="en-US" sz="3200" b="1" dirty="0" err="1">
                <a:solidFill>
                  <a:srgbClr val="FF0000"/>
                </a:solidFill>
                <a:latin typeface="Times New Roman" panose="02020603050405020304" pitchFamily="18" charset="0"/>
                <a:cs typeface="Times New Roman" panose="02020603050405020304" pitchFamily="18" charset="0"/>
              </a:rPr>
              <a:t>kì</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lạ</a:t>
            </a:r>
            <a:r>
              <a:rPr lang="en-US" sz="3200" b="1" dirty="0">
                <a:solidFill>
                  <a:srgbClr val="FF0000"/>
                </a:solidFill>
                <a:latin typeface="Times New Roman" panose="02020603050405020304" pitchFamily="18" charset="0"/>
                <a:cs typeface="Times New Roman" panose="02020603050405020304" pitchFamily="18" charset="0"/>
              </a:rPr>
              <a:t>                   </a:t>
            </a:r>
          </a:p>
          <a:p>
            <a:pPr algn="just">
              <a:lnSpc>
                <a:spcPct val="150000"/>
              </a:lnSpc>
            </a:pP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đủng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đỉnh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tận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trời</a:t>
            </a:r>
            <a:endParaRPr lang="en-US" sz="3200" b="1" dirty="0">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lặn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xuống</a:t>
            </a:r>
            <a:r>
              <a:rPr lang="en-US" sz="3200" b="1" dirty="0">
                <a:solidFill>
                  <a:srgbClr val="FF0000"/>
                </a:solidFill>
                <a:latin typeface="Times New Roman" panose="02020603050405020304" pitchFamily="18" charset="0"/>
                <a:cs typeface="Times New Roman" panose="02020603050405020304" pitchFamily="18" charset="0"/>
              </a:rPr>
              <a:t>                    sung </a:t>
            </a:r>
            <a:r>
              <a:rPr lang="en-US" sz="3200" b="1" dirty="0" err="1">
                <a:solidFill>
                  <a:srgbClr val="FF0000"/>
                </a:solidFill>
                <a:latin typeface="Times New Roman" panose="02020603050405020304" pitchFamily="18" charset="0"/>
                <a:cs typeface="Times New Roman" panose="02020603050405020304" pitchFamily="18" charset="0"/>
              </a:rPr>
              <a:t>sướng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lấp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lánh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a:solidFill>
                  <a:srgbClr val="0000CC"/>
                </a:solidFill>
                <a:latin typeface="Times New Roman" panose="02020603050405020304" pitchFamily="18" charset="0"/>
                <a:cs typeface="Times New Roman" panose="02020603050405020304" pitchFamily="18" charset="0"/>
              </a:rPr>
              <a:t>                  </a:t>
            </a:r>
            <a:endParaRPr lang="vi-VN" sz="32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570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0772BD-5DE7-414D-B130-0A1EF788D422}"/>
              </a:ext>
            </a:extLst>
          </p:cNvPr>
          <p:cNvSpPr/>
          <p:nvPr/>
        </p:nvSpPr>
        <p:spPr>
          <a:xfrm>
            <a:off x="1357311" y="713165"/>
            <a:ext cx="9986963" cy="5174493"/>
          </a:xfrm>
          <a:prstGeom prst="rect">
            <a:avLst/>
          </a:prstGeom>
          <a:ln w="28575">
            <a:noFill/>
            <a:prstDash val="sysDash"/>
          </a:ln>
        </p:spPr>
        <p:txBody>
          <a:bodyPr wrap="square">
            <a:spAutoFit/>
          </a:bodyPr>
          <a:lstStyle/>
          <a:p>
            <a:pPr algn="just">
              <a:lnSpc>
                <a:spcPct val="150000"/>
              </a:lnSpc>
            </a:pP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Bài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thơ</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được</a:t>
            </a:r>
            <a:r>
              <a:rPr lang="en-US" sz="3200" b="1" dirty="0">
                <a:solidFill>
                  <a:srgbClr val="0000CC"/>
                </a:solidFill>
                <a:latin typeface="Times New Roman" panose="02020603050405020304" pitchFamily="18" charset="0"/>
                <a:cs typeface="Times New Roman" panose="02020603050405020304" pitchFamily="18" charset="0"/>
              </a:rPr>
              <a:t> chia </a:t>
            </a:r>
            <a:r>
              <a:rPr lang="en-US" sz="3200" b="1" dirty="0" err="1">
                <a:solidFill>
                  <a:srgbClr val="0000CC"/>
                </a:solidFill>
                <a:latin typeface="Times New Roman" panose="02020603050405020304" pitchFamily="18" charset="0"/>
                <a:cs typeface="Times New Roman" panose="02020603050405020304" pitchFamily="18" charset="0"/>
              </a:rPr>
              <a:t>thành</a:t>
            </a:r>
            <a:r>
              <a:rPr lang="en-US" sz="3200" b="1" dirty="0">
                <a:solidFill>
                  <a:srgbClr val="0000CC"/>
                </a:solidFill>
                <a:latin typeface="Times New Roman" panose="02020603050405020304" pitchFamily="18" charset="0"/>
                <a:cs typeface="Times New Roman" panose="02020603050405020304" pitchFamily="18" charset="0"/>
              </a:rPr>
              <a:t> 4 </a:t>
            </a:r>
            <a:r>
              <a:rPr lang="en-US" sz="3200" b="1" dirty="0" err="1">
                <a:solidFill>
                  <a:srgbClr val="0000CC"/>
                </a:solidFill>
                <a:latin typeface="Times New Roman" panose="02020603050405020304" pitchFamily="18" charset="0"/>
                <a:cs typeface="Times New Roman" panose="02020603050405020304" pitchFamily="18" charset="0"/>
              </a:rPr>
              <a:t>khổ</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thơ</a:t>
            </a:r>
            <a:r>
              <a:rPr lang="en-US" sz="3200" b="1" dirty="0">
                <a:solidFill>
                  <a:srgbClr val="0000CC"/>
                </a:solidFill>
                <a:latin typeface="Times New Roman" panose="02020603050405020304" pitchFamily="18" charset="0"/>
                <a:cs typeface="Times New Roman" panose="02020603050405020304" pitchFamily="18" charset="0"/>
              </a:rPr>
              <a:t>:</a:t>
            </a:r>
          </a:p>
          <a:p>
            <a:pPr algn="just">
              <a:lnSpc>
                <a:spcPct val="150000"/>
              </a:lnSpc>
            </a:pP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Khổ</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thơ</a:t>
            </a:r>
            <a:r>
              <a:rPr lang="en-US" sz="3200" b="1" dirty="0">
                <a:solidFill>
                  <a:srgbClr val="FF0000"/>
                </a:solidFill>
                <a:latin typeface="Times New Roman" panose="02020603050405020304" pitchFamily="18" charset="0"/>
                <a:cs typeface="Times New Roman" panose="02020603050405020304" pitchFamily="18" charset="0"/>
              </a:rPr>
              <a:t> 1: </a:t>
            </a:r>
            <a:r>
              <a:rPr lang="en-US" sz="3200" b="1" dirty="0" err="1">
                <a:solidFill>
                  <a:srgbClr val="0000CC"/>
                </a:solidFill>
                <a:latin typeface="Times New Roman" panose="02020603050405020304" pitchFamily="18" charset="0"/>
                <a:cs typeface="Times New Roman" panose="02020603050405020304" pitchFamily="18" charset="0"/>
              </a:rPr>
              <a:t>Từ</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đầu</a:t>
            </a:r>
            <a:r>
              <a:rPr lang="en-US" sz="3200" b="1" dirty="0">
                <a:solidFill>
                  <a:srgbClr val="0000CC"/>
                </a:solidFill>
                <a:latin typeface="Times New Roman" panose="02020603050405020304" pitchFamily="18" charset="0"/>
                <a:cs typeface="Times New Roman" panose="02020603050405020304" pitchFamily="18" charset="0"/>
              </a:rPr>
              <a:t> … </a:t>
            </a:r>
            <a:r>
              <a:rPr lang="en-US" sz="3200" b="1" dirty="0" err="1">
                <a:solidFill>
                  <a:srgbClr val="0000CC"/>
                </a:solidFill>
                <a:latin typeface="Times New Roman" panose="02020603050405020304" pitchFamily="18" charset="0"/>
                <a:cs typeface="Times New Roman" panose="02020603050405020304" pitchFamily="18" charset="0"/>
              </a:rPr>
              <a:t>đến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ưa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dậy</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sớm</a:t>
            </a:r>
            <a:r>
              <a:rPr lang="en-US" sz="3200" b="1" dirty="0">
                <a:solidFill>
                  <a:srgbClr val="0000CC"/>
                </a:solidFill>
                <a:latin typeface="Times New Roman" panose="02020603050405020304" pitchFamily="18" charset="0"/>
                <a:cs typeface="Times New Roman" panose="02020603050405020304" pitchFamily="18" charset="0"/>
              </a:rPr>
              <a:t>.</a:t>
            </a:r>
          </a:p>
          <a:p>
            <a:pPr algn="just">
              <a:lnSpc>
                <a:spcPct val="150000"/>
              </a:lnSpc>
            </a:pPr>
            <a:r>
              <a:rPr lang="en-US" sz="3200" b="1" dirty="0">
                <a:solidFill>
                  <a:srgbClr val="FF0000"/>
                </a:solidFill>
                <a:latin typeface="Times New Roman" panose="02020603050405020304" pitchFamily="18" charset="0"/>
                <a:cs typeface="Times New Roman" panose="02020603050405020304" pitchFamily="18" charset="0"/>
              </a:rPr>
              <a:t>    + </a:t>
            </a:r>
            <a:r>
              <a:rPr lang="en-US" sz="3200" b="1" dirty="0" err="1">
                <a:solidFill>
                  <a:srgbClr val="FF0000"/>
                </a:solidFill>
                <a:latin typeface="Times New Roman" panose="02020603050405020304" pitchFamily="18" charset="0"/>
                <a:cs typeface="Times New Roman" panose="02020603050405020304" pitchFamily="18" charset="0"/>
              </a:rPr>
              <a:t>Khổ</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thơ</a:t>
            </a:r>
            <a:r>
              <a:rPr lang="en-US" sz="3200" b="1" dirty="0">
                <a:solidFill>
                  <a:srgbClr val="FF0000"/>
                </a:solidFill>
                <a:latin typeface="Times New Roman" panose="02020603050405020304" pitchFamily="18" charset="0"/>
                <a:cs typeface="Times New Roman" panose="02020603050405020304" pitchFamily="18" charset="0"/>
              </a:rPr>
              <a:t> 2: </a:t>
            </a:r>
            <a:r>
              <a:rPr lang="en-US" sz="3200" b="1" dirty="0" err="1">
                <a:solidFill>
                  <a:srgbClr val="0000CC"/>
                </a:solidFill>
                <a:latin typeface="Times New Roman" panose="02020603050405020304" pitchFamily="18" charset="0"/>
                <a:cs typeface="Times New Roman" panose="02020603050405020304" pitchFamily="18" charset="0"/>
              </a:rPr>
              <a:t>Từ</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chỗ</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Nắng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cho</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cây</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chóng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lớn</a:t>
            </a:r>
            <a:r>
              <a:rPr lang="en-US" sz="3200" b="1" dirty="0">
                <a:solidFill>
                  <a:srgbClr val="0000CC"/>
                </a:solidFill>
                <a:latin typeface="Times New Roman" panose="02020603050405020304" pitchFamily="18" charset="0"/>
                <a:cs typeface="Times New Roman" panose="02020603050405020304" pitchFamily="18" charset="0"/>
              </a:rPr>
              <a:t> … </a:t>
            </a:r>
            <a:r>
              <a:rPr lang="en-US" sz="3200" b="1" dirty="0" err="1">
                <a:solidFill>
                  <a:srgbClr val="0000CC"/>
                </a:solidFill>
                <a:latin typeface="Times New Roman" panose="02020603050405020304" pitchFamily="18" charset="0"/>
                <a:cs typeface="Times New Roman" panose="02020603050405020304" pitchFamily="18" charset="0"/>
              </a:rPr>
              <a:t>đến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dài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bất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tận</a:t>
            </a:r>
            <a:r>
              <a:rPr lang="en-US" sz="3200" b="1" dirty="0">
                <a:solidFill>
                  <a:srgbClr val="0000CC"/>
                </a:solidFill>
                <a:latin typeface="Times New Roman" panose="02020603050405020304" pitchFamily="18" charset="0"/>
                <a:cs typeface="Times New Roman" panose="02020603050405020304" pitchFamily="18" charset="0"/>
              </a:rPr>
              <a:t>.</a:t>
            </a:r>
          </a:p>
          <a:p>
            <a:pPr algn="just">
              <a:lnSpc>
                <a:spcPct val="150000"/>
              </a:lnSpc>
            </a:pPr>
            <a:r>
              <a:rPr lang="en-US" sz="3200" b="1" dirty="0">
                <a:solidFill>
                  <a:srgbClr val="FF0000"/>
                </a:solidFill>
                <a:latin typeface="Times New Roman" panose="02020603050405020304" pitchFamily="18" charset="0"/>
                <a:cs typeface="Times New Roman" panose="02020603050405020304" pitchFamily="18" charset="0"/>
              </a:rPr>
              <a:t>    + </a:t>
            </a:r>
            <a:r>
              <a:rPr lang="en-US" sz="3200" b="1" dirty="0" err="1">
                <a:solidFill>
                  <a:srgbClr val="FF0000"/>
                </a:solidFill>
                <a:latin typeface="Times New Roman" panose="02020603050405020304" pitchFamily="18" charset="0"/>
                <a:cs typeface="Times New Roman" panose="02020603050405020304" pitchFamily="18" charset="0"/>
              </a:rPr>
              <a:t>Khổ</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thơ</a:t>
            </a:r>
            <a:r>
              <a:rPr lang="en-US" sz="3200" b="1" dirty="0">
                <a:solidFill>
                  <a:srgbClr val="FF0000"/>
                </a:solidFill>
                <a:latin typeface="Times New Roman" panose="02020603050405020304" pitchFamily="18" charset="0"/>
                <a:cs typeface="Times New Roman" panose="02020603050405020304" pitchFamily="18" charset="0"/>
              </a:rPr>
              <a:t> 3: </a:t>
            </a:r>
            <a:r>
              <a:rPr lang="en-US" sz="3200" b="1" dirty="0" err="1">
                <a:solidFill>
                  <a:srgbClr val="0000CC"/>
                </a:solidFill>
                <a:latin typeface="Times New Roman" panose="02020603050405020304" pitchFamily="18" charset="0"/>
                <a:cs typeface="Times New Roman" panose="02020603050405020304" pitchFamily="18" charset="0"/>
              </a:rPr>
              <a:t>Từ</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chỗ</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Buổi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chiều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trôi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thật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chậm</a:t>
            </a:r>
            <a:r>
              <a:rPr lang="en-US" sz="3200" b="1" dirty="0">
                <a:solidFill>
                  <a:srgbClr val="0000CC"/>
                </a:solidFill>
                <a:latin typeface="Times New Roman" panose="02020603050405020304" pitchFamily="18" charset="0"/>
                <a:cs typeface="Times New Roman" panose="02020603050405020304" pitchFamily="18" charset="0"/>
              </a:rPr>
              <a:t> … </a:t>
            </a:r>
            <a:r>
              <a:rPr lang="en-US" sz="3200" b="1" dirty="0" err="1">
                <a:solidFill>
                  <a:srgbClr val="0000CC"/>
                </a:solidFill>
                <a:latin typeface="Times New Roman" panose="02020603050405020304" pitchFamily="18" charset="0"/>
                <a:cs typeface="Times New Roman" panose="02020603050405020304" pitchFamily="18" charset="0"/>
              </a:rPr>
              <a:t>đến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chưa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lặn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xuống</a:t>
            </a:r>
            <a:r>
              <a:rPr lang="en-US" sz="3200" b="1" dirty="0">
                <a:solidFill>
                  <a:srgbClr val="0000CC"/>
                </a:solidFill>
                <a:latin typeface="Times New Roman" panose="02020603050405020304" pitchFamily="18" charset="0"/>
                <a:cs typeface="Times New Roman" panose="02020603050405020304" pitchFamily="18" charset="0"/>
              </a:rPr>
              <a:t>.</a:t>
            </a:r>
          </a:p>
          <a:p>
            <a:pPr algn="just">
              <a:lnSpc>
                <a:spcPct val="150000"/>
              </a:lnSpc>
            </a:pPr>
            <a:r>
              <a:rPr lang="en-US" sz="3200" b="1" dirty="0">
                <a:solidFill>
                  <a:srgbClr val="FF0000"/>
                </a:solidFill>
                <a:latin typeface="Times New Roman" panose="02020603050405020304" pitchFamily="18" charset="0"/>
                <a:cs typeface="Times New Roman" panose="02020603050405020304" pitchFamily="18" charset="0"/>
              </a:rPr>
              <a:t>    + </a:t>
            </a:r>
            <a:r>
              <a:rPr lang="en-US" sz="3200" b="1" dirty="0" err="1">
                <a:solidFill>
                  <a:srgbClr val="FF0000"/>
                </a:solidFill>
                <a:latin typeface="Times New Roman" panose="02020603050405020304" pitchFamily="18" charset="0"/>
                <a:cs typeface="Times New Roman" panose="02020603050405020304" pitchFamily="18" charset="0"/>
              </a:rPr>
              <a:t>Khổ</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thơ</a:t>
            </a:r>
            <a:r>
              <a:rPr lang="en-US" sz="3200" b="1" dirty="0">
                <a:solidFill>
                  <a:srgbClr val="FF0000"/>
                </a:solidFill>
                <a:latin typeface="Times New Roman" panose="02020603050405020304" pitchFamily="18" charset="0"/>
                <a:cs typeface="Times New Roman" panose="02020603050405020304" pitchFamily="18" charset="0"/>
              </a:rPr>
              <a:t> 4: </a:t>
            </a:r>
            <a:r>
              <a:rPr lang="en-US" sz="3200" b="1" dirty="0" err="1">
                <a:solidFill>
                  <a:srgbClr val="0000CC"/>
                </a:solidFill>
                <a:latin typeface="Times New Roman" panose="02020603050405020304" pitchFamily="18" charset="0"/>
                <a:cs typeface="Times New Roman" panose="02020603050405020304" pitchFamily="18" charset="0"/>
              </a:rPr>
              <a:t>Khổ</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thơ</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còn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lại</a:t>
            </a:r>
            <a:r>
              <a:rPr lang="en-US" sz="3200" b="1" dirty="0">
                <a:solidFill>
                  <a:srgbClr val="0000CC"/>
                </a:solidFill>
                <a:latin typeface="Times New Roman" panose="02020603050405020304" pitchFamily="18" charset="0"/>
                <a:cs typeface="Times New Roman" panose="02020603050405020304" pitchFamily="18" charset="0"/>
              </a:rPr>
              <a:t>.</a:t>
            </a:r>
            <a:endParaRPr lang="vi-VN" sz="32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609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446D1E5-53F2-42BA-B8C2-C16C20BE79A7}"/>
              </a:ext>
            </a:extLst>
          </p:cNvPr>
          <p:cNvGraphicFramePr>
            <a:graphicFrameLocks noGrp="1"/>
          </p:cNvGraphicFramePr>
          <p:nvPr/>
        </p:nvGraphicFramePr>
        <p:xfrm>
          <a:off x="1917698" y="866774"/>
          <a:ext cx="8870950" cy="5737860"/>
        </p:xfrm>
        <a:graphic>
          <a:graphicData uri="http://schemas.openxmlformats.org/drawingml/2006/table">
            <a:tbl>
              <a:tblPr/>
              <a:tblGrid>
                <a:gridCol w="4435475">
                  <a:extLst>
                    <a:ext uri="{9D8B030D-6E8A-4147-A177-3AD203B41FA5}">
                      <a16:colId xmlns:a16="http://schemas.microsoft.com/office/drawing/2014/main" val="2250613572"/>
                    </a:ext>
                  </a:extLst>
                </a:gridCol>
                <a:gridCol w="4435475">
                  <a:extLst>
                    <a:ext uri="{9D8B030D-6E8A-4147-A177-3AD203B41FA5}">
                      <a16:colId xmlns:a16="http://schemas.microsoft.com/office/drawing/2014/main" val="2593238497"/>
                    </a:ext>
                  </a:extLst>
                </a:gridCol>
              </a:tblGrid>
              <a:tr h="0">
                <a:tc>
                  <a:txBody>
                    <a:bodyPr/>
                    <a:lstStyle/>
                    <a:p>
                      <a:pPr fontAlgn="t">
                        <a:lnSpc>
                          <a:spcPct val="130000"/>
                        </a:lnSpc>
                      </a:pPr>
                      <a:r>
                        <a:rPr lang="vi-VN" sz="2800" b="1" dirty="0">
                          <a:solidFill>
                            <a:srgbClr val="0000CC"/>
                          </a:solidFill>
                          <a:effectLst/>
                          <a:latin typeface="+mj-lt"/>
                        </a:rPr>
                        <a:t>Sớm nay em thức dậy</a:t>
                      </a:r>
                    </a:p>
                    <a:p>
                      <a:pPr fontAlgn="t">
                        <a:lnSpc>
                          <a:spcPct val="130000"/>
                        </a:lnSpc>
                      </a:pPr>
                      <a:r>
                        <a:rPr lang="vi-VN" sz="2800" b="1" dirty="0">
                          <a:solidFill>
                            <a:srgbClr val="0000CC"/>
                          </a:solidFill>
                          <a:effectLst/>
                          <a:latin typeface="+mj-lt"/>
                        </a:rPr>
                        <a:t>Trời sáng tự bao giờ</a:t>
                      </a:r>
                    </a:p>
                    <a:p>
                      <a:pPr fontAlgn="t">
                        <a:lnSpc>
                          <a:spcPct val="130000"/>
                        </a:lnSpc>
                      </a:pPr>
                      <a:r>
                        <a:rPr lang="vi-VN" sz="2800" b="1" dirty="0">
                          <a:solidFill>
                            <a:srgbClr val="0000CC"/>
                          </a:solidFill>
                          <a:effectLst/>
                          <a:latin typeface="+mj-lt"/>
                        </a:rPr>
                        <a:t>Mùa hè kì lạ chưa</a:t>
                      </a:r>
                    </a:p>
                    <a:p>
                      <a:pPr fontAlgn="t">
                        <a:lnSpc>
                          <a:spcPct val="130000"/>
                        </a:lnSpc>
                      </a:pPr>
                      <a:r>
                        <a:rPr lang="vi-VN" sz="2800" b="1" dirty="0">
                          <a:solidFill>
                            <a:srgbClr val="0000CC"/>
                          </a:solidFill>
                          <a:effectLst/>
                          <a:latin typeface="+mj-lt"/>
                        </a:rPr>
                        <a:t>Mặt trời ưa dậy sớm.</a:t>
                      </a:r>
                      <a:endParaRPr lang="en-US" sz="2800" b="1" dirty="0">
                        <a:solidFill>
                          <a:srgbClr val="0000CC"/>
                        </a:solidFill>
                        <a:effectLst/>
                        <a:latin typeface="+mj-lt"/>
                      </a:endParaRPr>
                    </a:p>
                    <a:p>
                      <a:pPr fontAlgn="t">
                        <a:lnSpc>
                          <a:spcPct val="130000"/>
                        </a:lnSpc>
                      </a:pPr>
                      <a:endParaRPr lang="vi-VN" sz="2800" b="1" dirty="0">
                        <a:solidFill>
                          <a:srgbClr val="0000CC"/>
                        </a:solidFill>
                        <a:effectLst/>
                        <a:latin typeface="+mj-lt"/>
                      </a:endParaRPr>
                    </a:p>
                  </a:txBody>
                  <a:tcPr marL="47625" marR="47625" marT="47625" marB="47625">
                    <a:lnL>
                      <a:noFill/>
                    </a:lnL>
                    <a:lnR>
                      <a:noFill/>
                    </a:lnR>
                    <a:lnT>
                      <a:noFill/>
                    </a:lnT>
                    <a:lnB>
                      <a:noFill/>
                    </a:lnB>
                  </a:tcPr>
                </a:tc>
                <a:tc>
                  <a:txBody>
                    <a:bodyPr/>
                    <a:lstStyle/>
                    <a:p>
                      <a:pPr fontAlgn="t">
                        <a:lnSpc>
                          <a:spcPct val="130000"/>
                        </a:lnSpc>
                      </a:pPr>
                      <a:r>
                        <a:rPr lang="vi-VN" sz="2800" b="1" dirty="0">
                          <a:solidFill>
                            <a:srgbClr val="0000CC"/>
                          </a:solidFill>
                          <a:effectLst/>
                          <a:latin typeface="+mj-lt"/>
                        </a:rPr>
                        <a:t>Buổi chiều trôi thật chậm</a:t>
                      </a:r>
                    </a:p>
                    <a:p>
                      <a:pPr fontAlgn="t">
                        <a:lnSpc>
                          <a:spcPct val="130000"/>
                        </a:lnSpc>
                      </a:pPr>
                      <a:r>
                        <a:rPr lang="vi-VN" sz="2800" b="1" dirty="0">
                          <a:solidFill>
                            <a:srgbClr val="0000CC"/>
                          </a:solidFill>
                          <a:effectLst/>
                          <a:latin typeface="+mj-lt"/>
                        </a:rPr>
                        <a:t>Mặt trời mải rong chơi</a:t>
                      </a:r>
                    </a:p>
                    <a:p>
                      <a:pPr fontAlgn="t">
                        <a:lnSpc>
                          <a:spcPct val="130000"/>
                        </a:lnSpc>
                      </a:pPr>
                      <a:r>
                        <a:rPr lang="vi-VN" sz="2800" b="1" dirty="0">
                          <a:solidFill>
                            <a:srgbClr val="0000CC"/>
                          </a:solidFill>
                          <a:effectLst/>
                          <a:latin typeface="+mj-lt"/>
                        </a:rPr>
                        <a:t>Đủng đỉnh mãi chân trời</a:t>
                      </a:r>
                    </a:p>
                    <a:p>
                      <a:pPr fontAlgn="t">
                        <a:lnSpc>
                          <a:spcPct val="130000"/>
                        </a:lnSpc>
                      </a:pPr>
                      <a:r>
                        <a:rPr lang="vi-VN" sz="2800" b="1" dirty="0">
                          <a:solidFill>
                            <a:srgbClr val="0000CC"/>
                          </a:solidFill>
                          <a:effectLst/>
                          <a:latin typeface="+mj-lt"/>
                        </a:rPr>
                        <a:t>Mà vẫn chưa lặn xuống.</a:t>
                      </a:r>
                    </a:p>
                  </a:txBody>
                  <a:tcPr marL="47625" marR="47625" marT="47625" marB="47625">
                    <a:lnL>
                      <a:noFill/>
                    </a:lnL>
                    <a:lnR>
                      <a:noFill/>
                    </a:lnR>
                    <a:lnT>
                      <a:noFill/>
                    </a:lnT>
                    <a:lnB>
                      <a:noFill/>
                    </a:lnB>
                  </a:tcPr>
                </a:tc>
                <a:extLst>
                  <a:ext uri="{0D108BD9-81ED-4DB2-BD59-A6C34878D82A}">
                    <a16:rowId xmlns:a16="http://schemas.microsoft.com/office/drawing/2014/main" val="2649561686"/>
                  </a:ext>
                </a:extLst>
              </a:tr>
              <a:tr h="0">
                <a:tc>
                  <a:txBody>
                    <a:bodyPr/>
                    <a:lstStyle/>
                    <a:p>
                      <a:pPr fontAlgn="t">
                        <a:lnSpc>
                          <a:spcPct val="130000"/>
                        </a:lnSpc>
                      </a:pPr>
                      <a:r>
                        <a:rPr lang="vi-VN" sz="2800" b="1" dirty="0">
                          <a:solidFill>
                            <a:srgbClr val="0000CC"/>
                          </a:solidFill>
                          <a:effectLst/>
                          <a:latin typeface="+mj-lt"/>
                        </a:rPr>
                        <a:t>Nắng cho cây chóng lớn</a:t>
                      </a:r>
                    </a:p>
                    <a:p>
                      <a:pPr fontAlgn="t">
                        <a:lnSpc>
                          <a:spcPct val="130000"/>
                        </a:lnSpc>
                      </a:pPr>
                      <a:r>
                        <a:rPr lang="vi-VN" sz="2800" b="1" dirty="0">
                          <a:solidFill>
                            <a:srgbClr val="0000CC"/>
                          </a:solidFill>
                          <a:effectLst/>
                          <a:latin typeface="+mj-lt"/>
                        </a:rPr>
                        <a:t>Cho hoa lá thêm màu</a:t>
                      </a:r>
                    </a:p>
                    <a:p>
                      <a:pPr fontAlgn="t">
                        <a:lnSpc>
                          <a:spcPct val="130000"/>
                        </a:lnSpc>
                      </a:pPr>
                      <a:r>
                        <a:rPr lang="vi-VN" sz="2800" b="1" dirty="0">
                          <a:solidFill>
                            <a:srgbClr val="0000CC"/>
                          </a:solidFill>
                          <a:effectLst/>
                          <a:latin typeface="+mj-lt"/>
                        </a:rPr>
                        <a:t>Cho mình chơi thật lâu</a:t>
                      </a:r>
                    </a:p>
                    <a:p>
                      <a:pPr fontAlgn="t">
                        <a:lnSpc>
                          <a:spcPct val="130000"/>
                        </a:lnSpc>
                      </a:pPr>
                      <a:r>
                        <a:rPr lang="vi-VN" sz="2800" b="1" dirty="0">
                          <a:solidFill>
                            <a:srgbClr val="0000CC"/>
                          </a:solidFill>
                          <a:effectLst/>
                          <a:latin typeface="+mj-lt"/>
                        </a:rPr>
                        <a:t>Ngày hè dài bất tận.</a:t>
                      </a:r>
                    </a:p>
                  </a:txBody>
                  <a:tcPr marL="47625" marR="47625" marT="47625" marB="47625">
                    <a:lnL>
                      <a:noFill/>
                    </a:lnL>
                    <a:lnR>
                      <a:noFill/>
                    </a:lnR>
                    <a:lnT>
                      <a:noFill/>
                    </a:lnT>
                    <a:lnB>
                      <a:noFill/>
                    </a:lnB>
                  </a:tcPr>
                </a:tc>
                <a:tc>
                  <a:txBody>
                    <a:bodyPr/>
                    <a:lstStyle/>
                    <a:p>
                      <a:pPr marL="0" marR="0" lvl="0" indent="0" algn="l" defTabSz="914400" rtl="0" eaLnBrk="1" fontAlgn="t" latinLnBrk="0" hangingPunct="1">
                        <a:lnSpc>
                          <a:spcPct val="130000"/>
                        </a:lnSpc>
                        <a:spcBef>
                          <a:spcPts val="0"/>
                        </a:spcBef>
                        <a:spcAft>
                          <a:spcPts val="0"/>
                        </a:spcAft>
                        <a:buClrTx/>
                        <a:buSzTx/>
                        <a:buFontTx/>
                        <a:buNone/>
                        <a:tabLst/>
                        <a:defRPr/>
                      </a:pPr>
                      <a:r>
                        <a:rPr lang="vi-VN" sz="2800" b="1" kern="1200" dirty="0">
                          <a:solidFill>
                            <a:srgbClr val="0000CC"/>
                          </a:solidFill>
                          <a:effectLst/>
                          <a:latin typeface="+mj-lt"/>
                          <a:ea typeface="+mn-ea"/>
                          <a:cs typeface="+mn-cs"/>
                        </a:rPr>
                        <a:t>Mùa hè thật sung sướng</a:t>
                      </a:r>
                    </a:p>
                    <a:p>
                      <a:pPr marL="0" marR="0" lvl="0" indent="0" algn="l" defTabSz="914400" rtl="0" eaLnBrk="1" fontAlgn="t" latinLnBrk="0" hangingPunct="1">
                        <a:lnSpc>
                          <a:spcPct val="130000"/>
                        </a:lnSpc>
                        <a:spcBef>
                          <a:spcPts val="0"/>
                        </a:spcBef>
                        <a:spcAft>
                          <a:spcPts val="0"/>
                        </a:spcAft>
                        <a:buClrTx/>
                        <a:buSzTx/>
                        <a:buFontTx/>
                        <a:buNone/>
                        <a:tabLst/>
                        <a:defRPr/>
                      </a:pPr>
                      <a:r>
                        <a:rPr lang="vi-VN" sz="2800" b="1" kern="1200" dirty="0">
                          <a:solidFill>
                            <a:srgbClr val="0000CC"/>
                          </a:solidFill>
                          <a:effectLst/>
                          <a:latin typeface="+mj-lt"/>
                          <a:ea typeface="+mn-ea"/>
                          <a:cs typeface="+mn-cs"/>
                        </a:rPr>
                        <a:t>Có nắng lại có kem</a:t>
                      </a:r>
                    </a:p>
                    <a:p>
                      <a:pPr marL="0" marR="0" lvl="0" indent="0" algn="l" defTabSz="914400" rtl="0" eaLnBrk="1" fontAlgn="t" latinLnBrk="0" hangingPunct="1">
                        <a:lnSpc>
                          <a:spcPct val="130000"/>
                        </a:lnSpc>
                        <a:spcBef>
                          <a:spcPts val="0"/>
                        </a:spcBef>
                        <a:spcAft>
                          <a:spcPts val="0"/>
                        </a:spcAft>
                        <a:buClrTx/>
                        <a:buSzTx/>
                        <a:buFontTx/>
                        <a:buNone/>
                        <a:tabLst/>
                        <a:defRPr/>
                      </a:pPr>
                      <a:r>
                        <a:rPr lang="vi-VN" sz="2800" b="1" kern="1200" dirty="0">
                          <a:solidFill>
                            <a:srgbClr val="0000CC"/>
                          </a:solidFill>
                          <a:effectLst/>
                          <a:latin typeface="+mj-lt"/>
                          <a:ea typeface="+mn-ea"/>
                          <a:cs typeface="+mn-cs"/>
                        </a:rPr>
                        <a:t>Có những cơn gió êm</a:t>
                      </a:r>
                    </a:p>
                    <a:p>
                      <a:pPr marL="0" marR="0" lvl="0" indent="0" algn="l" defTabSz="914400" rtl="0" eaLnBrk="1" fontAlgn="t" latinLnBrk="0" hangingPunct="1">
                        <a:lnSpc>
                          <a:spcPct val="130000"/>
                        </a:lnSpc>
                        <a:spcBef>
                          <a:spcPts val="0"/>
                        </a:spcBef>
                        <a:spcAft>
                          <a:spcPts val="0"/>
                        </a:spcAft>
                        <a:buClrTx/>
                        <a:buSzTx/>
                        <a:buFontTx/>
                        <a:buNone/>
                        <a:tabLst/>
                        <a:defRPr/>
                      </a:pPr>
                      <a:r>
                        <a:rPr lang="vi-VN" sz="2800" b="1" kern="1200" dirty="0">
                          <a:solidFill>
                            <a:srgbClr val="0000CC"/>
                          </a:solidFill>
                          <a:effectLst/>
                          <a:latin typeface="+mj-lt"/>
                          <a:ea typeface="+mn-ea"/>
                          <a:cs typeface="+mn-cs"/>
                        </a:rPr>
                        <a:t>Và ngày dài lấp lánh.</a:t>
                      </a:r>
                      <a:endParaRPr lang="en-US" sz="2800" b="1" kern="1200" dirty="0">
                        <a:solidFill>
                          <a:srgbClr val="0000CC"/>
                        </a:solidFill>
                        <a:effectLst/>
                        <a:latin typeface="+mj-lt"/>
                        <a:ea typeface="+mn-ea"/>
                        <a:cs typeface="+mn-cs"/>
                      </a:endParaRPr>
                    </a:p>
                    <a:p>
                      <a:pPr fontAlgn="t">
                        <a:lnSpc>
                          <a:spcPct val="130000"/>
                        </a:lnSpc>
                      </a:pPr>
                      <a:r>
                        <a:rPr lang="en-US" sz="2800" b="1" kern="1200" dirty="0">
                          <a:solidFill>
                            <a:srgbClr val="0000CC"/>
                          </a:solidFill>
                          <a:effectLst/>
                          <a:latin typeface="+mj-lt"/>
                          <a:ea typeface="+mn-ea"/>
                          <a:cs typeface="+mn-cs"/>
                        </a:rPr>
                        <a:t>          </a:t>
                      </a:r>
                      <a:r>
                        <a:rPr lang="vi-VN" sz="2800" b="1" i="1" kern="1200" dirty="0">
                          <a:solidFill>
                            <a:srgbClr val="FF0000"/>
                          </a:solidFill>
                          <a:effectLst/>
                          <a:latin typeface="+mj-lt"/>
                          <a:ea typeface="+mn-ea"/>
                          <a:cs typeface="+mn-cs"/>
                        </a:rPr>
                        <a:t>(Nguyễn Quỳnh Mai)</a:t>
                      </a:r>
                      <a:endParaRPr lang="vi-VN" sz="2800" b="1" i="1" dirty="0">
                        <a:solidFill>
                          <a:srgbClr val="FF0000"/>
                        </a:solidFill>
                        <a:effectLst/>
                        <a:latin typeface="+mj-lt"/>
                      </a:endParaRPr>
                    </a:p>
                  </a:txBody>
                  <a:tcPr marL="47625" marR="47625" marT="47625" marB="47625">
                    <a:lnL>
                      <a:noFill/>
                    </a:lnL>
                    <a:lnR>
                      <a:noFill/>
                    </a:lnR>
                    <a:lnT>
                      <a:noFill/>
                    </a:lnT>
                    <a:lnB>
                      <a:noFill/>
                    </a:lnB>
                  </a:tcPr>
                </a:tc>
                <a:extLst>
                  <a:ext uri="{0D108BD9-81ED-4DB2-BD59-A6C34878D82A}">
                    <a16:rowId xmlns:a16="http://schemas.microsoft.com/office/drawing/2014/main" val="3325068277"/>
                  </a:ext>
                </a:extLst>
              </a:tr>
            </a:tbl>
          </a:graphicData>
        </a:graphic>
      </p:graphicFrame>
      <p:sp>
        <p:nvSpPr>
          <p:cNvPr id="6" name="TextBox 5">
            <a:extLst>
              <a:ext uri="{FF2B5EF4-FFF2-40B4-BE49-F238E27FC236}">
                <a16:creationId xmlns:a16="http://schemas.microsoft.com/office/drawing/2014/main" id="{F1EA4364-4AFC-4A16-8013-429D62B4E486}"/>
              </a:ext>
            </a:extLst>
          </p:cNvPr>
          <p:cNvSpPr txBox="1"/>
          <p:nvPr/>
        </p:nvSpPr>
        <p:spPr>
          <a:xfrm>
            <a:off x="4473772" y="253366"/>
            <a:ext cx="3044423" cy="584775"/>
          </a:xfrm>
          <a:prstGeom prst="rect">
            <a:avLst/>
          </a:prstGeom>
          <a:noFill/>
        </p:spPr>
        <p:txBody>
          <a:bodyPr wrap="non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Mùa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hè</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lấp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lánh</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EA57D45A-2F71-47E1-955A-366C9A42A09F}"/>
              </a:ext>
            </a:extLst>
          </p:cNvPr>
          <p:cNvSpPr/>
          <p:nvPr/>
        </p:nvSpPr>
        <p:spPr>
          <a:xfrm>
            <a:off x="1389064" y="971552"/>
            <a:ext cx="514346" cy="500062"/>
          </a:xfrm>
          <a:prstGeom prst="ellipse">
            <a:avLst/>
          </a:prstGeom>
          <a:solidFill>
            <a:srgbClr val="FF00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1</a:t>
            </a:r>
            <a:endParaRPr lang="vi-VN" sz="2800" b="1" dirty="0">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AB9A8204-AF82-4CDE-9C73-38795B724C4C}"/>
              </a:ext>
            </a:extLst>
          </p:cNvPr>
          <p:cNvSpPr/>
          <p:nvPr/>
        </p:nvSpPr>
        <p:spPr>
          <a:xfrm>
            <a:off x="1377949" y="3838577"/>
            <a:ext cx="514346" cy="500062"/>
          </a:xfrm>
          <a:prstGeom prst="ellipse">
            <a:avLst/>
          </a:prstGeom>
          <a:solidFill>
            <a:srgbClr val="FF00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2</a:t>
            </a:r>
            <a:endParaRPr lang="vi-VN" sz="2800" b="1" dirty="0">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A1C89FB0-87C6-4612-99CF-D0E3AD8A69AC}"/>
              </a:ext>
            </a:extLst>
          </p:cNvPr>
          <p:cNvSpPr/>
          <p:nvPr/>
        </p:nvSpPr>
        <p:spPr>
          <a:xfrm>
            <a:off x="5878518" y="1016798"/>
            <a:ext cx="514346" cy="500062"/>
          </a:xfrm>
          <a:prstGeom prst="ellipse">
            <a:avLst/>
          </a:prstGeom>
          <a:solidFill>
            <a:srgbClr val="FF00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3</a:t>
            </a:r>
            <a:endParaRPr lang="vi-VN" sz="2800" b="1" dirty="0">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4C487921-B06D-4B87-B64F-36121E226E2A}"/>
              </a:ext>
            </a:extLst>
          </p:cNvPr>
          <p:cNvSpPr/>
          <p:nvPr/>
        </p:nvSpPr>
        <p:spPr>
          <a:xfrm>
            <a:off x="5867403" y="3883823"/>
            <a:ext cx="514346" cy="500062"/>
          </a:xfrm>
          <a:prstGeom prst="ellipse">
            <a:avLst/>
          </a:prstGeom>
          <a:solidFill>
            <a:srgbClr val="FF00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4</a:t>
            </a:r>
            <a:endParaRPr lang="vi-V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665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par>
                          <p:cTn id="20" fill="hold">
                            <p:stCondLst>
                              <p:cond delay="1000"/>
                            </p:stCondLst>
                            <p:childTnLst>
                              <p:par>
                                <p:cTn id="21" presetID="16" presetClass="entr" presetSubtype="21"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par>
                          <p:cTn id="24" fill="hold">
                            <p:stCondLst>
                              <p:cond delay="1500"/>
                            </p:stCondLst>
                            <p:childTnLst>
                              <p:par>
                                <p:cTn id="25" presetID="16" presetClass="entr" presetSubtype="21"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5"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9539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446D1E5-53F2-42BA-B8C2-C16C20BE79A7}"/>
              </a:ext>
            </a:extLst>
          </p:cNvPr>
          <p:cNvGraphicFramePr>
            <a:graphicFrameLocks noGrp="1"/>
          </p:cNvGraphicFramePr>
          <p:nvPr/>
        </p:nvGraphicFramePr>
        <p:xfrm>
          <a:off x="1917698" y="866774"/>
          <a:ext cx="8870950" cy="5737860"/>
        </p:xfrm>
        <a:graphic>
          <a:graphicData uri="http://schemas.openxmlformats.org/drawingml/2006/table">
            <a:tbl>
              <a:tblPr/>
              <a:tblGrid>
                <a:gridCol w="4435475">
                  <a:extLst>
                    <a:ext uri="{9D8B030D-6E8A-4147-A177-3AD203B41FA5}">
                      <a16:colId xmlns:a16="http://schemas.microsoft.com/office/drawing/2014/main" val="2250613572"/>
                    </a:ext>
                  </a:extLst>
                </a:gridCol>
                <a:gridCol w="4435475">
                  <a:extLst>
                    <a:ext uri="{9D8B030D-6E8A-4147-A177-3AD203B41FA5}">
                      <a16:colId xmlns:a16="http://schemas.microsoft.com/office/drawing/2014/main" val="2593238497"/>
                    </a:ext>
                  </a:extLst>
                </a:gridCol>
              </a:tblGrid>
              <a:tr h="0">
                <a:tc>
                  <a:txBody>
                    <a:bodyPr/>
                    <a:lstStyle/>
                    <a:p>
                      <a:pPr fontAlgn="t">
                        <a:lnSpc>
                          <a:spcPct val="130000"/>
                        </a:lnSpc>
                      </a:pPr>
                      <a:r>
                        <a:rPr lang="vi-VN" sz="2800" b="1" dirty="0">
                          <a:solidFill>
                            <a:srgbClr val="0000CC"/>
                          </a:solidFill>
                          <a:effectLst/>
                          <a:latin typeface="+mj-lt"/>
                        </a:rPr>
                        <a:t>Sớm nay em thức dậy</a:t>
                      </a:r>
                    </a:p>
                    <a:p>
                      <a:pPr fontAlgn="t">
                        <a:lnSpc>
                          <a:spcPct val="130000"/>
                        </a:lnSpc>
                      </a:pPr>
                      <a:r>
                        <a:rPr lang="vi-VN" sz="2800" b="1" dirty="0">
                          <a:solidFill>
                            <a:srgbClr val="0000CC"/>
                          </a:solidFill>
                          <a:effectLst/>
                          <a:latin typeface="+mj-lt"/>
                        </a:rPr>
                        <a:t>Trời sáng tự bao giờ</a:t>
                      </a:r>
                    </a:p>
                    <a:p>
                      <a:pPr fontAlgn="t">
                        <a:lnSpc>
                          <a:spcPct val="130000"/>
                        </a:lnSpc>
                      </a:pPr>
                      <a:r>
                        <a:rPr lang="vi-VN" sz="2800" b="1" dirty="0">
                          <a:solidFill>
                            <a:srgbClr val="0000CC"/>
                          </a:solidFill>
                          <a:effectLst/>
                          <a:latin typeface="+mj-lt"/>
                        </a:rPr>
                        <a:t>Mùa hè kì lạ chưa</a:t>
                      </a:r>
                    </a:p>
                    <a:p>
                      <a:pPr fontAlgn="t">
                        <a:lnSpc>
                          <a:spcPct val="130000"/>
                        </a:lnSpc>
                      </a:pPr>
                      <a:r>
                        <a:rPr lang="vi-VN" sz="2800" b="1" dirty="0">
                          <a:solidFill>
                            <a:srgbClr val="0000CC"/>
                          </a:solidFill>
                          <a:effectLst/>
                          <a:latin typeface="+mj-lt"/>
                        </a:rPr>
                        <a:t>Mặt trời ưa dậy sớm.</a:t>
                      </a:r>
                      <a:endParaRPr lang="en-US" sz="2800" b="1" dirty="0">
                        <a:solidFill>
                          <a:srgbClr val="0000CC"/>
                        </a:solidFill>
                        <a:effectLst/>
                        <a:latin typeface="+mj-lt"/>
                      </a:endParaRPr>
                    </a:p>
                    <a:p>
                      <a:pPr fontAlgn="t">
                        <a:lnSpc>
                          <a:spcPct val="130000"/>
                        </a:lnSpc>
                      </a:pPr>
                      <a:endParaRPr lang="vi-VN" sz="2800" b="1" dirty="0">
                        <a:solidFill>
                          <a:srgbClr val="0000CC"/>
                        </a:solidFill>
                        <a:effectLst/>
                        <a:latin typeface="+mj-lt"/>
                      </a:endParaRPr>
                    </a:p>
                  </a:txBody>
                  <a:tcPr marL="47625" marR="47625" marT="47625" marB="47625">
                    <a:lnL>
                      <a:noFill/>
                    </a:lnL>
                    <a:lnR>
                      <a:noFill/>
                    </a:lnR>
                    <a:lnT>
                      <a:noFill/>
                    </a:lnT>
                    <a:lnB>
                      <a:noFill/>
                    </a:lnB>
                  </a:tcPr>
                </a:tc>
                <a:tc>
                  <a:txBody>
                    <a:bodyPr/>
                    <a:lstStyle/>
                    <a:p>
                      <a:pPr fontAlgn="t">
                        <a:lnSpc>
                          <a:spcPct val="130000"/>
                        </a:lnSpc>
                      </a:pPr>
                      <a:r>
                        <a:rPr lang="vi-VN" sz="2800" b="1" dirty="0">
                          <a:solidFill>
                            <a:srgbClr val="0000CC"/>
                          </a:solidFill>
                          <a:effectLst/>
                          <a:latin typeface="+mj-lt"/>
                        </a:rPr>
                        <a:t>Buổi chiều trôi thật chậm</a:t>
                      </a:r>
                    </a:p>
                    <a:p>
                      <a:pPr fontAlgn="t">
                        <a:lnSpc>
                          <a:spcPct val="130000"/>
                        </a:lnSpc>
                      </a:pPr>
                      <a:r>
                        <a:rPr lang="vi-VN" sz="2800" b="1" dirty="0">
                          <a:solidFill>
                            <a:srgbClr val="0000CC"/>
                          </a:solidFill>
                          <a:effectLst/>
                          <a:latin typeface="+mj-lt"/>
                        </a:rPr>
                        <a:t>Mặt trời mải rong chơi</a:t>
                      </a:r>
                    </a:p>
                    <a:p>
                      <a:pPr fontAlgn="t">
                        <a:lnSpc>
                          <a:spcPct val="130000"/>
                        </a:lnSpc>
                      </a:pPr>
                      <a:r>
                        <a:rPr lang="vi-VN" sz="2800" b="1" dirty="0">
                          <a:solidFill>
                            <a:srgbClr val="0000CC"/>
                          </a:solidFill>
                          <a:effectLst/>
                          <a:latin typeface="+mj-lt"/>
                        </a:rPr>
                        <a:t>Đủng đỉnh mãi chân trời</a:t>
                      </a:r>
                    </a:p>
                    <a:p>
                      <a:pPr fontAlgn="t">
                        <a:lnSpc>
                          <a:spcPct val="130000"/>
                        </a:lnSpc>
                      </a:pPr>
                      <a:r>
                        <a:rPr lang="vi-VN" sz="2800" b="1" dirty="0">
                          <a:solidFill>
                            <a:srgbClr val="0000CC"/>
                          </a:solidFill>
                          <a:effectLst/>
                          <a:latin typeface="+mj-lt"/>
                        </a:rPr>
                        <a:t>Mà vẫn chưa lặn xuống.</a:t>
                      </a:r>
                    </a:p>
                  </a:txBody>
                  <a:tcPr marL="47625" marR="47625" marT="47625" marB="47625">
                    <a:lnL>
                      <a:noFill/>
                    </a:lnL>
                    <a:lnR>
                      <a:noFill/>
                    </a:lnR>
                    <a:lnT>
                      <a:noFill/>
                    </a:lnT>
                    <a:lnB>
                      <a:noFill/>
                    </a:lnB>
                  </a:tcPr>
                </a:tc>
                <a:extLst>
                  <a:ext uri="{0D108BD9-81ED-4DB2-BD59-A6C34878D82A}">
                    <a16:rowId xmlns:a16="http://schemas.microsoft.com/office/drawing/2014/main" val="2649561686"/>
                  </a:ext>
                </a:extLst>
              </a:tr>
              <a:tr h="0">
                <a:tc>
                  <a:txBody>
                    <a:bodyPr/>
                    <a:lstStyle/>
                    <a:p>
                      <a:pPr fontAlgn="t">
                        <a:lnSpc>
                          <a:spcPct val="130000"/>
                        </a:lnSpc>
                      </a:pPr>
                      <a:r>
                        <a:rPr lang="vi-VN" sz="2800" b="1" dirty="0">
                          <a:solidFill>
                            <a:srgbClr val="0000CC"/>
                          </a:solidFill>
                          <a:effectLst/>
                          <a:latin typeface="+mj-lt"/>
                        </a:rPr>
                        <a:t>Nắng cho cây chóng lớn</a:t>
                      </a:r>
                    </a:p>
                    <a:p>
                      <a:pPr fontAlgn="t">
                        <a:lnSpc>
                          <a:spcPct val="130000"/>
                        </a:lnSpc>
                      </a:pPr>
                      <a:r>
                        <a:rPr lang="vi-VN" sz="2800" b="1" dirty="0">
                          <a:solidFill>
                            <a:srgbClr val="0000CC"/>
                          </a:solidFill>
                          <a:effectLst/>
                          <a:latin typeface="+mj-lt"/>
                        </a:rPr>
                        <a:t>Cho hoa lá thêm màu</a:t>
                      </a:r>
                    </a:p>
                    <a:p>
                      <a:pPr fontAlgn="t">
                        <a:lnSpc>
                          <a:spcPct val="130000"/>
                        </a:lnSpc>
                      </a:pPr>
                      <a:r>
                        <a:rPr lang="vi-VN" sz="2800" b="1" dirty="0">
                          <a:solidFill>
                            <a:srgbClr val="0000CC"/>
                          </a:solidFill>
                          <a:effectLst/>
                          <a:latin typeface="+mj-lt"/>
                        </a:rPr>
                        <a:t>Cho mình chơi thật lâu</a:t>
                      </a:r>
                    </a:p>
                    <a:p>
                      <a:pPr fontAlgn="t">
                        <a:lnSpc>
                          <a:spcPct val="130000"/>
                        </a:lnSpc>
                      </a:pPr>
                      <a:r>
                        <a:rPr lang="vi-VN" sz="2800" b="1" dirty="0">
                          <a:solidFill>
                            <a:srgbClr val="0000CC"/>
                          </a:solidFill>
                          <a:effectLst/>
                          <a:latin typeface="+mj-lt"/>
                        </a:rPr>
                        <a:t>Ngày hè dài bất tận.</a:t>
                      </a:r>
                    </a:p>
                  </a:txBody>
                  <a:tcPr marL="47625" marR="47625" marT="47625" marB="47625">
                    <a:lnL>
                      <a:noFill/>
                    </a:lnL>
                    <a:lnR>
                      <a:noFill/>
                    </a:lnR>
                    <a:lnT>
                      <a:noFill/>
                    </a:lnT>
                    <a:lnB>
                      <a:noFill/>
                    </a:lnB>
                  </a:tcPr>
                </a:tc>
                <a:tc>
                  <a:txBody>
                    <a:bodyPr/>
                    <a:lstStyle/>
                    <a:p>
                      <a:pPr marL="0" marR="0" lvl="0" indent="0" algn="l" defTabSz="914400" rtl="0" eaLnBrk="1" fontAlgn="t" latinLnBrk="0" hangingPunct="1">
                        <a:lnSpc>
                          <a:spcPct val="130000"/>
                        </a:lnSpc>
                        <a:spcBef>
                          <a:spcPts val="0"/>
                        </a:spcBef>
                        <a:spcAft>
                          <a:spcPts val="0"/>
                        </a:spcAft>
                        <a:buClrTx/>
                        <a:buSzTx/>
                        <a:buFontTx/>
                        <a:buNone/>
                        <a:tabLst/>
                        <a:defRPr/>
                      </a:pPr>
                      <a:r>
                        <a:rPr lang="vi-VN" sz="2800" b="1" kern="1200" dirty="0">
                          <a:solidFill>
                            <a:srgbClr val="0000CC"/>
                          </a:solidFill>
                          <a:effectLst/>
                          <a:latin typeface="+mj-lt"/>
                          <a:ea typeface="+mn-ea"/>
                          <a:cs typeface="+mn-cs"/>
                        </a:rPr>
                        <a:t>Mùa hè thật sung sướng</a:t>
                      </a:r>
                    </a:p>
                    <a:p>
                      <a:pPr marL="0" marR="0" lvl="0" indent="0" algn="l" defTabSz="914400" rtl="0" eaLnBrk="1" fontAlgn="t" latinLnBrk="0" hangingPunct="1">
                        <a:lnSpc>
                          <a:spcPct val="130000"/>
                        </a:lnSpc>
                        <a:spcBef>
                          <a:spcPts val="0"/>
                        </a:spcBef>
                        <a:spcAft>
                          <a:spcPts val="0"/>
                        </a:spcAft>
                        <a:buClrTx/>
                        <a:buSzTx/>
                        <a:buFontTx/>
                        <a:buNone/>
                        <a:tabLst/>
                        <a:defRPr/>
                      </a:pPr>
                      <a:r>
                        <a:rPr lang="vi-VN" sz="2800" b="1" kern="1200" dirty="0">
                          <a:solidFill>
                            <a:srgbClr val="0000CC"/>
                          </a:solidFill>
                          <a:effectLst/>
                          <a:latin typeface="+mj-lt"/>
                          <a:ea typeface="+mn-ea"/>
                          <a:cs typeface="+mn-cs"/>
                        </a:rPr>
                        <a:t>Có nắng lại có kem</a:t>
                      </a:r>
                    </a:p>
                    <a:p>
                      <a:pPr marL="0" marR="0" lvl="0" indent="0" algn="l" defTabSz="914400" rtl="0" eaLnBrk="1" fontAlgn="t" latinLnBrk="0" hangingPunct="1">
                        <a:lnSpc>
                          <a:spcPct val="130000"/>
                        </a:lnSpc>
                        <a:spcBef>
                          <a:spcPts val="0"/>
                        </a:spcBef>
                        <a:spcAft>
                          <a:spcPts val="0"/>
                        </a:spcAft>
                        <a:buClrTx/>
                        <a:buSzTx/>
                        <a:buFontTx/>
                        <a:buNone/>
                        <a:tabLst/>
                        <a:defRPr/>
                      </a:pPr>
                      <a:r>
                        <a:rPr lang="vi-VN" sz="2800" b="1" kern="1200" dirty="0">
                          <a:solidFill>
                            <a:srgbClr val="0000CC"/>
                          </a:solidFill>
                          <a:effectLst/>
                          <a:latin typeface="+mj-lt"/>
                          <a:ea typeface="+mn-ea"/>
                          <a:cs typeface="+mn-cs"/>
                        </a:rPr>
                        <a:t>Có những cơn gió êm</a:t>
                      </a:r>
                    </a:p>
                    <a:p>
                      <a:pPr marL="0" marR="0" lvl="0" indent="0" algn="l" defTabSz="914400" rtl="0" eaLnBrk="1" fontAlgn="t" latinLnBrk="0" hangingPunct="1">
                        <a:lnSpc>
                          <a:spcPct val="130000"/>
                        </a:lnSpc>
                        <a:spcBef>
                          <a:spcPts val="0"/>
                        </a:spcBef>
                        <a:spcAft>
                          <a:spcPts val="0"/>
                        </a:spcAft>
                        <a:buClrTx/>
                        <a:buSzTx/>
                        <a:buFontTx/>
                        <a:buNone/>
                        <a:tabLst/>
                        <a:defRPr/>
                      </a:pPr>
                      <a:r>
                        <a:rPr lang="vi-VN" sz="2800" b="1" kern="1200" dirty="0">
                          <a:solidFill>
                            <a:srgbClr val="0000CC"/>
                          </a:solidFill>
                          <a:effectLst/>
                          <a:latin typeface="+mj-lt"/>
                          <a:ea typeface="+mn-ea"/>
                          <a:cs typeface="+mn-cs"/>
                        </a:rPr>
                        <a:t>Và ngày dài lấp lánh.</a:t>
                      </a:r>
                      <a:endParaRPr lang="en-US" sz="2800" b="1" kern="1200" dirty="0">
                        <a:solidFill>
                          <a:srgbClr val="0000CC"/>
                        </a:solidFill>
                        <a:effectLst/>
                        <a:latin typeface="+mj-lt"/>
                        <a:ea typeface="+mn-ea"/>
                        <a:cs typeface="+mn-cs"/>
                      </a:endParaRPr>
                    </a:p>
                    <a:p>
                      <a:pPr fontAlgn="t">
                        <a:lnSpc>
                          <a:spcPct val="130000"/>
                        </a:lnSpc>
                      </a:pPr>
                      <a:r>
                        <a:rPr lang="en-US" sz="2800" b="1" kern="1200" dirty="0">
                          <a:solidFill>
                            <a:srgbClr val="0000CC"/>
                          </a:solidFill>
                          <a:effectLst/>
                          <a:latin typeface="+mj-lt"/>
                          <a:ea typeface="+mn-ea"/>
                          <a:cs typeface="+mn-cs"/>
                        </a:rPr>
                        <a:t>          </a:t>
                      </a:r>
                      <a:r>
                        <a:rPr lang="vi-VN" sz="2800" b="1" i="1" kern="1200" dirty="0">
                          <a:solidFill>
                            <a:srgbClr val="FF0000"/>
                          </a:solidFill>
                          <a:effectLst/>
                          <a:latin typeface="+mj-lt"/>
                          <a:ea typeface="+mn-ea"/>
                          <a:cs typeface="+mn-cs"/>
                        </a:rPr>
                        <a:t>(Nguyễn Quỳnh Mai)</a:t>
                      </a:r>
                      <a:endParaRPr lang="vi-VN" sz="2800" b="1" i="1" dirty="0">
                        <a:solidFill>
                          <a:srgbClr val="FF0000"/>
                        </a:solidFill>
                        <a:effectLst/>
                        <a:latin typeface="+mj-lt"/>
                      </a:endParaRPr>
                    </a:p>
                  </a:txBody>
                  <a:tcPr marL="47625" marR="47625" marT="47625" marB="47625">
                    <a:lnL>
                      <a:noFill/>
                    </a:lnL>
                    <a:lnR>
                      <a:noFill/>
                    </a:lnR>
                    <a:lnT>
                      <a:noFill/>
                    </a:lnT>
                    <a:lnB>
                      <a:noFill/>
                    </a:lnB>
                  </a:tcPr>
                </a:tc>
                <a:extLst>
                  <a:ext uri="{0D108BD9-81ED-4DB2-BD59-A6C34878D82A}">
                    <a16:rowId xmlns:a16="http://schemas.microsoft.com/office/drawing/2014/main" val="3325068277"/>
                  </a:ext>
                </a:extLst>
              </a:tr>
            </a:tbl>
          </a:graphicData>
        </a:graphic>
      </p:graphicFrame>
      <p:sp>
        <p:nvSpPr>
          <p:cNvPr id="6" name="TextBox 5">
            <a:extLst>
              <a:ext uri="{FF2B5EF4-FFF2-40B4-BE49-F238E27FC236}">
                <a16:creationId xmlns:a16="http://schemas.microsoft.com/office/drawing/2014/main" id="{F1EA4364-4AFC-4A16-8013-429D62B4E486}"/>
              </a:ext>
            </a:extLst>
          </p:cNvPr>
          <p:cNvSpPr txBox="1"/>
          <p:nvPr/>
        </p:nvSpPr>
        <p:spPr>
          <a:xfrm>
            <a:off x="4473772" y="253366"/>
            <a:ext cx="3044423" cy="584775"/>
          </a:xfrm>
          <a:prstGeom prst="rect">
            <a:avLst/>
          </a:prstGeom>
          <a:noFill/>
        </p:spPr>
        <p:txBody>
          <a:bodyPr wrap="non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Mùa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hè</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lấp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lánh</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EA57D45A-2F71-47E1-955A-366C9A42A09F}"/>
              </a:ext>
            </a:extLst>
          </p:cNvPr>
          <p:cNvSpPr/>
          <p:nvPr/>
        </p:nvSpPr>
        <p:spPr>
          <a:xfrm>
            <a:off x="1389064" y="971552"/>
            <a:ext cx="514346" cy="500062"/>
          </a:xfrm>
          <a:prstGeom prst="ellipse">
            <a:avLst/>
          </a:prstGeom>
          <a:solidFill>
            <a:srgbClr val="FF00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1</a:t>
            </a:r>
            <a:endParaRPr lang="vi-VN" sz="2800" b="1" dirty="0">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AB9A8204-AF82-4CDE-9C73-38795B724C4C}"/>
              </a:ext>
            </a:extLst>
          </p:cNvPr>
          <p:cNvSpPr/>
          <p:nvPr/>
        </p:nvSpPr>
        <p:spPr>
          <a:xfrm>
            <a:off x="1377949" y="3838577"/>
            <a:ext cx="514346" cy="500062"/>
          </a:xfrm>
          <a:prstGeom prst="ellipse">
            <a:avLst/>
          </a:prstGeom>
          <a:solidFill>
            <a:srgbClr val="FF00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2</a:t>
            </a:r>
            <a:endParaRPr lang="vi-VN" sz="2800" b="1" dirty="0">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A1C89FB0-87C6-4612-99CF-D0E3AD8A69AC}"/>
              </a:ext>
            </a:extLst>
          </p:cNvPr>
          <p:cNvSpPr/>
          <p:nvPr/>
        </p:nvSpPr>
        <p:spPr>
          <a:xfrm>
            <a:off x="5878518" y="1016798"/>
            <a:ext cx="514346" cy="500062"/>
          </a:xfrm>
          <a:prstGeom prst="ellipse">
            <a:avLst/>
          </a:prstGeom>
          <a:solidFill>
            <a:srgbClr val="FF00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3</a:t>
            </a:r>
            <a:endParaRPr lang="vi-VN" sz="2800" b="1" dirty="0">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4C487921-B06D-4B87-B64F-36121E226E2A}"/>
              </a:ext>
            </a:extLst>
          </p:cNvPr>
          <p:cNvSpPr/>
          <p:nvPr/>
        </p:nvSpPr>
        <p:spPr>
          <a:xfrm>
            <a:off x="5867403" y="3883823"/>
            <a:ext cx="514346" cy="500062"/>
          </a:xfrm>
          <a:prstGeom prst="ellipse">
            <a:avLst/>
          </a:prstGeom>
          <a:solidFill>
            <a:srgbClr val="FF00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4</a:t>
            </a:r>
            <a:endParaRPr lang="vi-V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343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5"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A228A6-04C1-4D9C-AEB2-882A7425F837}"/>
              </a:ext>
            </a:extLst>
          </p:cNvPr>
          <p:cNvSpPr/>
          <p:nvPr/>
        </p:nvSpPr>
        <p:spPr>
          <a:xfrm>
            <a:off x="1476375" y="1631901"/>
            <a:ext cx="9596438" cy="2485745"/>
          </a:xfrm>
          <a:prstGeom prst="rect">
            <a:avLst/>
          </a:prstGeom>
        </p:spPr>
        <p:txBody>
          <a:bodyPr wrap="square">
            <a:spAutoFit/>
          </a:bodyPr>
          <a:lstStyle/>
          <a:p>
            <a:pPr>
              <a:lnSpc>
                <a:spcPct val="150000"/>
              </a:lnSpc>
            </a:pPr>
            <a:r>
              <a:rPr lang="vi-VN" sz="3600" b="1" dirty="0">
                <a:solidFill>
                  <a:srgbClr val="FF0000"/>
                </a:solidFill>
                <a:latin typeface="+mj-lt"/>
              </a:rPr>
              <a:t>Từ ngữ:</a:t>
            </a:r>
            <a:endParaRPr lang="vi-VN" sz="3600" dirty="0">
              <a:solidFill>
                <a:srgbClr val="FF0000"/>
              </a:solidFill>
              <a:latin typeface="+mj-lt"/>
            </a:endParaRPr>
          </a:p>
          <a:p>
            <a:pPr>
              <a:lnSpc>
                <a:spcPct val="150000"/>
              </a:lnSpc>
            </a:pPr>
            <a:r>
              <a:rPr lang="vi-VN" sz="3600" b="1" dirty="0">
                <a:solidFill>
                  <a:srgbClr val="0000CC"/>
                </a:solidFill>
                <a:latin typeface="+mj-lt"/>
              </a:rPr>
              <a:t>- (Dài) bất tận: (dài) không có kết thúc.</a:t>
            </a:r>
          </a:p>
          <a:p>
            <a:pPr>
              <a:lnSpc>
                <a:spcPct val="150000"/>
              </a:lnSpc>
            </a:pPr>
            <a:r>
              <a:rPr lang="vi-VN" sz="3600" b="1" dirty="0">
                <a:solidFill>
                  <a:srgbClr val="0000CC"/>
                </a:solidFill>
                <a:latin typeface="+mj-lt"/>
              </a:rPr>
              <a:t>- Đủng đỉnh: thong thả, chậm rãi, không vội vã.</a:t>
            </a:r>
          </a:p>
        </p:txBody>
      </p:sp>
    </p:spTree>
    <p:extLst>
      <p:ext uri="{BB962C8B-B14F-4D97-AF65-F5344CB8AC3E}">
        <p14:creationId xmlns:p14="http://schemas.microsoft.com/office/powerpoint/2010/main" val="320577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3000" b="-1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6381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5393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446D1E5-53F2-42BA-B8C2-C16C20BE79A7}"/>
              </a:ext>
            </a:extLst>
          </p:cNvPr>
          <p:cNvGraphicFramePr>
            <a:graphicFrameLocks noGrp="1"/>
          </p:cNvGraphicFramePr>
          <p:nvPr/>
        </p:nvGraphicFramePr>
        <p:xfrm>
          <a:off x="1917698" y="866774"/>
          <a:ext cx="8870950" cy="5737860"/>
        </p:xfrm>
        <a:graphic>
          <a:graphicData uri="http://schemas.openxmlformats.org/drawingml/2006/table">
            <a:tbl>
              <a:tblPr/>
              <a:tblGrid>
                <a:gridCol w="4435475">
                  <a:extLst>
                    <a:ext uri="{9D8B030D-6E8A-4147-A177-3AD203B41FA5}">
                      <a16:colId xmlns:a16="http://schemas.microsoft.com/office/drawing/2014/main" val="2250613572"/>
                    </a:ext>
                  </a:extLst>
                </a:gridCol>
                <a:gridCol w="4435475">
                  <a:extLst>
                    <a:ext uri="{9D8B030D-6E8A-4147-A177-3AD203B41FA5}">
                      <a16:colId xmlns:a16="http://schemas.microsoft.com/office/drawing/2014/main" val="2593238497"/>
                    </a:ext>
                  </a:extLst>
                </a:gridCol>
              </a:tblGrid>
              <a:tr h="0">
                <a:tc>
                  <a:txBody>
                    <a:bodyPr/>
                    <a:lstStyle/>
                    <a:p>
                      <a:pPr fontAlgn="t">
                        <a:lnSpc>
                          <a:spcPct val="130000"/>
                        </a:lnSpc>
                      </a:pPr>
                      <a:r>
                        <a:rPr lang="vi-VN" sz="2800" b="1" dirty="0">
                          <a:solidFill>
                            <a:srgbClr val="0000CC"/>
                          </a:solidFill>
                          <a:effectLst/>
                          <a:latin typeface="+mj-lt"/>
                        </a:rPr>
                        <a:t>Sớm nay em thức dậy</a:t>
                      </a:r>
                    </a:p>
                    <a:p>
                      <a:pPr fontAlgn="t">
                        <a:lnSpc>
                          <a:spcPct val="130000"/>
                        </a:lnSpc>
                      </a:pPr>
                      <a:r>
                        <a:rPr lang="vi-VN" sz="2800" b="1" dirty="0">
                          <a:solidFill>
                            <a:srgbClr val="0000CC"/>
                          </a:solidFill>
                          <a:effectLst/>
                          <a:latin typeface="+mj-lt"/>
                        </a:rPr>
                        <a:t>Trời sáng tự bao giờ</a:t>
                      </a:r>
                    </a:p>
                    <a:p>
                      <a:pPr fontAlgn="t">
                        <a:lnSpc>
                          <a:spcPct val="130000"/>
                        </a:lnSpc>
                      </a:pPr>
                      <a:r>
                        <a:rPr lang="vi-VN" sz="2800" b="1" dirty="0">
                          <a:solidFill>
                            <a:srgbClr val="0000CC"/>
                          </a:solidFill>
                          <a:effectLst/>
                          <a:latin typeface="+mj-lt"/>
                        </a:rPr>
                        <a:t>Mùa hè kì lạ chưa</a:t>
                      </a:r>
                    </a:p>
                    <a:p>
                      <a:pPr fontAlgn="t">
                        <a:lnSpc>
                          <a:spcPct val="130000"/>
                        </a:lnSpc>
                      </a:pPr>
                      <a:r>
                        <a:rPr lang="vi-VN" sz="2800" b="1" dirty="0">
                          <a:solidFill>
                            <a:srgbClr val="0000CC"/>
                          </a:solidFill>
                          <a:effectLst/>
                          <a:latin typeface="+mj-lt"/>
                        </a:rPr>
                        <a:t>Mặt trời ưa dậy sớm.</a:t>
                      </a:r>
                      <a:endParaRPr lang="en-US" sz="2800" b="1" dirty="0">
                        <a:solidFill>
                          <a:srgbClr val="0000CC"/>
                        </a:solidFill>
                        <a:effectLst/>
                        <a:latin typeface="+mj-lt"/>
                      </a:endParaRPr>
                    </a:p>
                    <a:p>
                      <a:pPr fontAlgn="t">
                        <a:lnSpc>
                          <a:spcPct val="130000"/>
                        </a:lnSpc>
                      </a:pPr>
                      <a:endParaRPr lang="vi-VN" sz="2800" b="1" dirty="0">
                        <a:solidFill>
                          <a:srgbClr val="0000CC"/>
                        </a:solidFill>
                        <a:effectLst/>
                        <a:latin typeface="+mj-lt"/>
                      </a:endParaRPr>
                    </a:p>
                  </a:txBody>
                  <a:tcPr marL="47625" marR="47625" marT="47625" marB="47625">
                    <a:lnL>
                      <a:noFill/>
                    </a:lnL>
                    <a:lnR>
                      <a:noFill/>
                    </a:lnR>
                    <a:lnT>
                      <a:noFill/>
                    </a:lnT>
                    <a:lnB>
                      <a:noFill/>
                    </a:lnB>
                  </a:tcPr>
                </a:tc>
                <a:tc>
                  <a:txBody>
                    <a:bodyPr/>
                    <a:lstStyle/>
                    <a:p>
                      <a:pPr fontAlgn="t">
                        <a:lnSpc>
                          <a:spcPct val="130000"/>
                        </a:lnSpc>
                      </a:pPr>
                      <a:r>
                        <a:rPr lang="vi-VN" sz="2800" b="1" dirty="0">
                          <a:solidFill>
                            <a:srgbClr val="0000CC"/>
                          </a:solidFill>
                          <a:effectLst/>
                          <a:latin typeface="+mj-lt"/>
                        </a:rPr>
                        <a:t>Buổi chiều trôi thật chậm</a:t>
                      </a:r>
                    </a:p>
                    <a:p>
                      <a:pPr fontAlgn="t">
                        <a:lnSpc>
                          <a:spcPct val="130000"/>
                        </a:lnSpc>
                      </a:pPr>
                      <a:r>
                        <a:rPr lang="vi-VN" sz="2800" b="1" dirty="0">
                          <a:solidFill>
                            <a:srgbClr val="0000CC"/>
                          </a:solidFill>
                          <a:effectLst/>
                          <a:latin typeface="+mj-lt"/>
                        </a:rPr>
                        <a:t>Mặt trời mải rong chơi</a:t>
                      </a:r>
                    </a:p>
                    <a:p>
                      <a:pPr fontAlgn="t">
                        <a:lnSpc>
                          <a:spcPct val="130000"/>
                        </a:lnSpc>
                      </a:pPr>
                      <a:r>
                        <a:rPr lang="vi-VN" sz="2800" b="1" dirty="0">
                          <a:solidFill>
                            <a:srgbClr val="0000CC"/>
                          </a:solidFill>
                          <a:effectLst/>
                          <a:latin typeface="+mj-lt"/>
                        </a:rPr>
                        <a:t>Đủng đỉnh mãi chân trời</a:t>
                      </a:r>
                    </a:p>
                    <a:p>
                      <a:pPr fontAlgn="t">
                        <a:lnSpc>
                          <a:spcPct val="130000"/>
                        </a:lnSpc>
                      </a:pPr>
                      <a:r>
                        <a:rPr lang="vi-VN" sz="2800" b="1" dirty="0">
                          <a:solidFill>
                            <a:srgbClr val="0000CC"/>
                          </a:solidFill>
                          <a:effectLst/>
                          <a:latin typeface="+mj-lt"/>
                        </a:rPr>
                        <a:t>Mà vẫn chưa lặn xuống.</a:t>
                      </a:r>
                    </a:p>
                  </a:txBody>
                  <a:tcPr marL="47625" marR="47625" marT="47625" marB="47625">
                    <a:lnL>
                      <a:noFill/>
                    </a:lnL>
                    <a:lnR>
                      <a:noFill/>
                    </a:lnR>
                    <a:lnT>
                      <a:noFill/>
                    </a:lnT>
                    <a:lnB>
                      <a:noFill/>
                    </a:lnB>
                  </a:tcPr>
                </a:tc>
                <a:extLst>
                  <a:ext uri="{0D108BD9-81ED-4DB2-BD59-A6C34878D82A}">
                    <a16:rowId xmlns:a16="http://schemas.microsoft.com/office/drawing/2014/main" val="2649561686"/>
                  </a:ext>
                </a:extLst>
              </a:tr>
              <a:tr h="0">
                <a:tc>
                  <a:txBody>
                    <a:bodyPr/>
                    <a:lstStyle/>
                    <a:p>
                      <a:pPr fontAlgn="t">
                        <a:lnSpc>
                          <a:spcPct val="130000"/>
                        </a:lnSpc>
                      </a:pPr>
                      <a:r>
                        <a:rPr lang="vi-VN" sz="2800" b="1" dirty="0">
                          <a:solidFill>
                            <a:srgbClr val="0000CC"/>
                          </a:solidFill>
                          <a:effectLst/>
                          <a:latin typeface="+mj-lt"/>
                        </a:rPr>
                        <a:t>Nắng cho cây chóng lớn</a:t>
                      </a:r>
                    </a:p>
                    <a:p>
                      <a:pPr fontAlgn="t">
                        <a:lnSpc>
                          <a:spcPct val="130000"/>
                        </a:lnSpc>
                      </a:pPr>
                      <a:r>
                        <a:rPr lang="vi-VN" sz="2800" b="1" dirty="0">
                          <a:solidFill>
                            <a:srgbClr val="0000CC"/>
                          </a:solidFill>
                          <a:effectLst/>
                          <a:latin typeface="+mj-lt"/>
                        </a:rPr>
                        <a:t>Cho hoa lá thêm màu</a:t>
                      </a:r>
                    </a:p>
                    <a:p>
                      <a:pPr fontAlgn="t">
                        <a:lnSpc>
                          <a:spcPct val="130000"/>
                        </a:lnSpc>
                      </a:pPr>
                      <a:r>
                        <a:rPr lang="vi-VN" sz="2800" b="1" dirty="0">
                          <a:solidFill>
                            <a:srgbClr val="0000CC"/>
                          </a:solidFill>
                          <a:effectLst/>
                          <a:latin typeface="+mj-lt"/>
                        </a:rPr>
                        <a:t>Cho mình chơi thật lâu</a:t>
                      </a:r>
                    </a:p>
                    <a:p>
                      <a:pPr fontAlgn="t">
                        <a:lnSpc>
                          <a:spcPct val="130000"/>
                        </a:lnSpc>
                      </a:pPr>
                      <a:r>
                        <a:rPr lang="vi-VN" sz="2800" b="1" dirty="0">
                          <a:solidFill>
                            <a:srgbClr val="0000CC"/>
                          </a:solidFill>
                          <a:effectLst/>
                          <a:latin typeface="+mj-lt"/>
                        </a:rPr>
                        <a:t>Ngày hè dài bất tận.</a:t>
                      </a:r>
                    </a:p>
                  </a:txBody>
                  <a:tcPr marL="47625" marR="47625" marT="47625" marB="47625">
                    <a:lnL>
                      <a:noFill/>
                    </a:lnL>
                    <a:lnR>
                      <a:noFill/>
                    </a:lnR>
                    <a:lnT>
                      <a:noFill/>
                    </a:lnT>
                    <a:lnB>
                      <a:noFill/>
                    </a:lnB>
                  </a:tcPr>
                </a:tc>
                <a:tc>
                  <a:txBody>
                    <a:bodyPr/>
                    <a:lstStyle/>
                    <a:p>
                      <a:pPr marL="0" marR="0" lvl="0" indent="0" algn="l" defTabSz="914400" rtl="0" eaLnBrk="1" fontAlgn="t" latinLnBrk="0" hangingPunct="1">
                        <a:lnSpc>
                          <a:spcPct val="130000"/>
                        </a:lnSpc>
                        <a:spcBef>
                          <a:spcPts val="0"/>
                        </a:spcBef>
                        <a:spcAft>
                          <a:spcPts val="0"/>
                        </a:spcAft>
                        <a:buClrTx/>
                        <a:buSzTx/>
                        <a:buFontTx/>
                        <a:buNone/>
                        <a:tabLst/>
                        <a:defRPr/>
                      </a:pPr>
                      <a:r>
                        <a:rPr lang="vi-VN" sz="2800" b="1" kern="1200" dirty="0">
                          <a:solidFill>
                            <a:srgbClr val="0000CC"/>
                          </a:solidFill>
                          <a:effectLst/>
                          <a:latin typeface="+mj-lt"/>
                          <a:ea typeface="+mn-ea"/>
                          <a:cs typeface="+mn-cs"/>
                        </a:rPr>
                        <a:t>Mùa hè thật sung sướng</a:t>
                      </a:r>
                    </a:p>
                    <a:p>
                      <a:pPr marL="0" marR="0" lvl="0" indent="0" algn="l" defTabSz="914400" rtl="0" eaLnBrk="1" fontAlgn="t" latinLnBrk="0" hangingPunct="1">
                        <a:lnSpc>
                          <a:spcPct val="130000"/>
                        </a:lnSpc>
                        <a:spcBef>
                          <a:spcPts val="0"/>
                        </a:spcBef>
                        <a:spcAft>
                          <a:spcPts val="0"/>
                        </a:spcAft>
                        <a:buClrTx/>
                        <a:buSzTx/>
                        <a:buFontTx/>
                        <a:buNone/>
                        <a:tabLst/>
                        <a:defRPr/>
                      </a:pPr>
                      <a:r>
                        <a:rPr lang="vi-VN" sz="2800" b="1" kern="1200" dirty="0">
                          <a:solidFill>
                            <a:srgbClr val="0000CC"/>
                          </a:solidFill>
                          <a:effectLst/>
                          <a:latin typeface="+mj-lt"/>
                          <a:ea typeface="+mn-ea"/>
                          <a:cs typeface="+mn-cs"/>
                        </a:rPr>
                        <a:t>Có nắng lại có kem</a:t>
                      </a:r>
                    </a:p>
                    <a:p>
                      <a:pPr marL="0" marR="0" lvl="0" indent="0" algn="l" defTabSz="914400" rtl="0" eaLnBrk="1" fontAlgn="t" latinLnBrk="0" hangingPunct="1">
                        <a:lnSpc>
                          <a:spcPct val="130000"/>
                        </a:lnSpc>
                        <a:spcBef>
                          <a:spcPts val="0"/>
                        </a:spcBef>
                        <a:spcAft>
                          <a:spcPts val="0"/>
                        </a:spcAft>
                        <a:buClrTx/>
                        <a:buSzTx/>
                        <a:buFontTx/>
                        <a:buNone/>
                        <a:tabLst/>
                        <a:defRPr/>
                      </a:pPr>
                      <a:r>
                        <a:rPr lang="vi-VN" sz="2800" b="1" kern="1200" dirty="0">
                          <a:solidFill>
                            <a:srgbClr val="0000CC"/>
                          </a:solidFill>
                          <a:effectLst/>
                          <a:latin typeface="+mj-lt"/>
                          <a:ea typeface="+mn-ea"/>
                          <a:cs typeface="+mn-cs"/>
                        </a:rPr>
                        <a:t>Có những cơn gió êm</a:t>
                      </a:r>
                    </a:p>
                    <a:p>
                      <a:pPr marL="0" marR="0" lvl="0" indent="0" algn="l" defTabSz="914400" rtl="0" eaLnBrk="1" fontAlgn="t" latinLnBrk="0" hangingPunct="1">
                        <a:lnSpc>
                          <a:spcPct val="130000"/>
                        </a:lnSpc>
                        <a:spcBef>
                          <a:spcPts val="0"/>
                        </a:spcBef>
                        <a:spcAft>
                          <a:spcPts val="0"/>
                        </a:spcAft>
                        <a:buClrTx/>
                        <a:buSzTx/>
                        <a:buFontTx/>
                        <a:buNone/>
                        <a:tabLst/>
                        <a:defRPr/>
                      </a:pPr>
                      <a:r>
                        <a:rPr lang="vi-VN" sz="2800" b="1" kern="1200" dirty="0">
                          <a:solidFill>
                            <a:srgbClr val="0000CC"/>
                          </a:solidFill>
                          <a:effectLst/>
                          <a:latin typeface="+mj-lt"/>
                          <a:ea typeface="+mn-ea"/>
                          <a:cs typeface="+mn-cs"/>
                        </a:rPr>
                        <a:t>Và ngày dài lấp lánh.</a:t>
                      </a:r>
                      <a:endParaRPr lang="en-US" sz="2800" b="1" kern="1200" dirty="0">
                        <a:solidFill>
                          <a:srgbClr val="0000CC"/>
                        </a:solidFill>
                        <a:effectLst/>
                        <a:latin typeface="+mj-lt"/>
                        <a:ea typeface="+mn-ea"/>
                        <a:cs typeface="+mn-cs"/>
                      </a:endParaRPr>
                    </a:p>
                    <a:p>
                      <a:pPr fontAlgn="t">
                        <a:lnSpc>
                          <a:spcPct val="130000"/>
                        </a:lnSpc>
                      </a:pPr>
                      <a:r>
                        <a:rPr lang="en-US" sz="2800" b="1" kern="1200" dirty="0">
                          <a:solidFill>
                            <a:srgbClr val="0000CC"/>
                          </a:solidFill>
                          <a:effectLst/>
                          <a:latin typeface="+mj-lt"/>
                          <a:ea typeface="+mn-ea"/>
                          <a:cs typeface="+mn-cs"/>
                        </a:rPr>
                        <a:t>          </a:t>
                      </a:r>
                      <a:r>
                        <a:rPr lang="vi-VN" sz="2800" b="1" i="1" kern="1200" dirty="0">
                          <a:solidFill>
                            <a:srgbClr val="FF0000"/>
                          </a:solidFill>
                          <a:effectLst/>
                          <a:latin typeface="+mj-lt"/>
                          <a:ea typeface="+mn-ea"/>
                          <a:cs typeface="+mn-cs"/>
                        </a:rPr>
                        <a:t>(Nguyễn Quỳnh Mai)</a:t>
                      </a:r>
                      <a:endParaRPr lang="vi-VN" sz="2800" b="1" i="1" dirty="0">
                        <a:solidFill>
                          <a:srgbClr val="FF0000"/>
                        </a:solidFill>
                        <a:effectLst/>
                        <a:latin typeface="+mj-lt"/>
                      </a:endParaRPr>
                    </a:p>
                  </a:txBody>
                  <a:tcPr marL="47625" marR="47625" marT="47625" marB="47625">
                    <a:lnL>
                      <a:noFill/>
                    </a:lnL>
                    <a:lnR>
                      <a:noFill/>
                    </a:lnR>
                    <a:lnT>
                      <a:noFill/>
                    </a:lnT>
                    <a:lnB>
                      <a:noFill/>
                    </a:lnB>
                  </a:tcPr>
                </a:tc>
                <a:extLst>
                  <a:ext uri="{0D108BD9-81ED-4DB2-BD59-A6C34878D82A}">
                    <a16:rowId xmlns:a16="http://schemas.microsoft.com/office/drawing/2014/main" val="3325068277"/>
                  </a:ext>
                </a:extLst>
              </a:tr>
            </a:tbl>
          </a:graphicData>
        </a:graphic>
      </p:graphicFrame>
      <p:sp>
        <p:nvSpPr>
          <p:cNvPr id="6" name="TextBox 5">
            <a:extLst>
              <a:ext uri="{FF2B5EF4-FFF2-40B4-BE49-F238E27FC236}">
                <a16:creationId xmlns:a16="http://schemas.microsoft.com/office/drawing/2014/main" id="{F1EA4364-4AFC-4A16-8013-429D62B4E486}"/>
              </a:ext>
            </a:extLst>
          </p:cNvPr>
          <p:cNvSpPr txBox="1"/>
          <p:nvPr/>
        </p:nvSpPr>
        <p:spPr>
          <a:xfrm>
            <a:off x="4473772" y="253366"/>
            <a:ext cx="3044423" cy="584775"/>
          </a:xfrm>
          <a:prstGeom prst="rect">
            <a:avLst/>
          </a:prstGeom>
          <a:noFill/>
        </p:spPr>
        <p:txBody>
          <a:bodyPr wrap="non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Mùa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hè</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lấp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lánh</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EA57D45A-2F71-47E1-955A-366C9A42A09F}"/>
              </a:ext>
            </a:extLst>
          </p:cNvPr>
          <p:cNvSpPr/>
          <p:nvPr/>
        </p:nvSpPr>
        <p:spPr>
          <a:xfrm>
            <a:off x="1389064" y="971552"/>
            <a:ext cx="514346" cy="500062"/>
          </a:xfrm>
          <a:prstGeom prst="ellipse">
            <a:avLst/>
          </a:prstGeom>
          <a:solidFill>
            <a:srgbClr val="FF00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1</a:t>
            </a:r>
            <a:endParaRPr lang="vi-VN" sz="2800" b="1" dirty="0">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AB9A8204-AF82-4CDE-9C73-38795B724C4C}"/>
              </a:ext>
            </a:extLst>
          </p:cNvPr>
          <p:cNvSpPr/>
          <p:nvPr/>
        </p:nvSpPr>
        <p:spPr>
          <a:xfrm>
            <a:off x="1377949" y="3838577"/>
            <a:ext cx="514346" cy="500062"/>
          </a:xfrm>
          <a:prstGeom prst="ellipse">
            <a:avLst/>
          </a:prstGeom>
          <a:solidFill>
            <a:srgbClr val="FF00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2</a:t>
            </a:r>
            <a:endParaRPr lang="vi-VN" sz="2800" b="1" dirty="0">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A1C89FB0-87C6-4612-99CF-D0E3AD8A69AC}"/>
              </a:ext>
            </a:extLst>
          </p:cNvPr>
          <p:cNvSpPr/>
          <p:nvPr/>
        </p:nvSpPr>
        <p:spPr>
          <a:xfrm>
            <a:off x="5878518" y="1016798"/>
            <a:ext cx="514346" cy="500062"/>
          </a:xfrm>
          <a:prstGeom prst="ellipse">
            <a:avLst/>
          </a:prstGeom>
          <a:solidFill>
            <a:srgbClr val="FF00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3</a:t>
            </a:r>
            <a:endParaRPr lang="vi-VN" sz="2800" b="1" dirty="0">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4C487921-B06D-4B87-B64F-36121E226E2A}"/>
              </a:ext>
            </a:extLst>
          </p:cNvPr>
          <p:cNvSpPr/>
          <p:nvPr/>
        </p:nvSpPr>
        <p:spPr>
          <a:xfrm>
            <a:off x="5867403" y="3883823"/>
            <a:ext cx="514346" cy="500062"/>
          </a:xfrm>
          <a:prstGeom prst="ellipse">
            <a:avLst/>
          </a:prstGeom>
          <a:solidFill>
            <a:srgbClr val="FF00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4</a:t>
            </a:r>
            <a:endParaRPr lang="vi-V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056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5"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1474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446D1E5-53F2-42BA-B8C2-C16C20BE79A7}"/>
              </a:ext>
            </a:extLst>
          </p:cNvPr>
          <p:cNvGraphicFramePr>
            <a:graphicFrameLocks noGrp="1"/>
          </p:cNvGraphicFramePr>
          <p:nvPr/>
        </p:nvGraphicFramePr>
        <p:xfrm>
          <a:off x="1917698" y="866774"/>
          <a:ext cx="8870950" cy="5737860"/>
        </p:xfrm>
        <a:graphic>
          <a:graphicData uri="http://schemas.openxmlformats.org/drawingml/2006/table">
            <a:tbl>
              <a:tblPr/>
              <a:tblGrid>
                <a:gridCol w="4435475">
                  <a:extLst>
                    <a:ext uri="{9D8B030D-6E8A-4147-A177-3AD203B41FA5}">
                      <a16:colId xmlns:a16="http://schemas.microsoft.com/office/drawing/2014/main" val="2250613572"/>
                    </a:ext>
                  </a:extLst>
                </a:gridCol>
                <a:gridCol w="4435475">
                  <a:extLst>
                    <a:ext uri="{9D8B030D-6E8A-4147-A177-3AD203B41FA5}">
                      <a16:colId xmlns:a16="http://schemas.microsoft.com/office/drawing/2014/main" val="2593238497"/>
                    </a:ext>
                  </a:extLst>
                </a:gridCol>
              </a:tblGrid>
              <a:tr h="0">
                <a:tc>
                  <a:txBody>
                    <a:bodyPr/>
                    <a:lstStyle/>
                    <a:p>
                      <a:pPr fontAlgn="t">
                        <a:lnSpc>
                          <a:spcPct val="130000"/>
                        </a:lnSpc>
                      </a:pPr>
                      <a:r>
                        <a:rPr lang="vi-VN" sz="2800" b="1" dirty="0">
                          <a:solidFill>
                            <a:srgbClr val="0000CC"/>
                          </a:solidFill>
                          <a:effectLst/>
                          <a:latin typeface="+mj-lt"/>
                        </a:rPr>
                        <a:t>Sớm nay em thức dậy</a:t>
                      </a:r>
                    </a:p>
                    <a:p>
                      <a:pPr fontAlgn="t">
                        <a:lnSpc>
                          <a:spcPct val="130000"/>
                        </a:lnSpc>
                      </a:pPr>
                      <a:r>
                        <a:rPr lang="vi-VN" sz="2800" b="1" dirty="0">
                          <a:solidFill>
                            <a:srgbClr val="0000CC"/>
                          </a:solidFill>
                          <a:effectLst/>
                          <a:latin typeface="+mj-lt"/>
                        </a:rPr>
                        <a:t>Trời sáng tự bao giờ</a:t>
                      </a:r>
                    </a:p>
                    <a:p>
                      <a:pPr fontAlgn="t">
                        <a:lnSpc>
                          <a:spcPct val="130000"/>
                        </a:lnSpc>
                      </a:pPr>
                      <a:r>
                        <a:rPr lang="vi-VN" sz="2800" b="1" dirty="0">
                          <a:solidFill>
                            <a:srgbClr val="0000CC"/>
                          </a:solidFill>
                          <a:effectLst/>
                          <a:latin typeface="+mj-lt"/>
                        </a:rPr>
                        <a:t>Mùa hè kì lạ chưa</a:t>
                      </a:r>
                    </a:p>
                    <a:p>
                      <a:pPr fontAlgn="t">
                        <a:lnSpc>
                          <a:spcPct val="130000"/>
                        </a:lnSpc>
                      </a:pPr>
                      <a:r>
                        <a:rPr lang="vi-VN" sz="2800" b="1" dirty="0">
                          <a:solidFill>
                            <a:srgbClr val="0000CC"/>
                          </a:solidFill>
                          <a:effectLst/>
                          <a:latin typeface="+mj-lt"/>
                        </a:rPr>
                        <a:t>Mặt trời ưa dậy sớm.</a:t>
                      </a:r>
                      <a:endParaRPr lang="en-US" sz="2800" b="1" dirty="0">
                        <a:solidFill>
                          <a:srgbClr val="0000CC"/>
                        </a:solidFill>
                        <a:effectLst/>
                        <a:latin typeface="+mj-lt"/>
                      </a:endParaRPr>
                    </a:p>
                    <a:p>
                      <a:pPr fontAlgn="t">
                        <a:lnSpc>
                          <a:spcPct val="130000"/>
                        </a:lnSpc>
                      </a:pPr>
                      <a:endParaRPr lang="vi-VN" sz="2800" b="1" dirty="0">
                        <a:solidFill>
                          <a:srgbClr val="0000CC"/>
                        </a:solidFill>
                        <a:effectLst/>
                        <a:latin typeface="+mj-lt"/>
                      </a:endParaRPr>
                    </a:p>
                  </a:txBody>
                  <a:tcPr marL="47625" marR="47625" marT="47625" marB="47625">
                    <a:lnL>
                      <a:noFill/>
                    </a:lnL>
                    <a:lnR>
                      <a:noFill/>
                    </a:lnR>
                    <a:lnT>
                      <a:noFill/>
                    </a:lnT>
                    <a:lnB>
                      <a:noFill/>
                    </a:lnB>
                  </a:tcPr>
                </a:tc>
                <a:tc>
                  <a:txBody>
                    <a:bodyPr/>
                    <a:lstStyle/>
                    <a:p>
                      <a:pPr fontAlgn="t">
                        <a:lnSpc>
                          <a:spcPct val="130000"/>
                        </a:lnSpc>
                      </a:pPr>
                      <a:r>
                        <a:rPr lang="vi-VN" sz="2800" b="1" dirty="0">
                          <a:solidFill>
                            <a:srgbClr val="0000CC"/>
                          </a:solidFill>
                          <a:effectLst/>
                          <a:latin typeface="+mj-lt"/>
                        </a:rPr>
                        <a:t>Buổi chiều trôi thật chậm</a:t>
                      </a:r>
                    </a:p>
                    <a:p>
                      <a:pPr fontAlgn="t">
                        <a:lnSpc>
                          <a:spcPct val="130000"/>
                        </a:lnSpc>
                      </a:pPr>
                      <a:r>
                        <a:rPr lang="vi-VN" sz="2800" b="1" dirty="0">
                          <a:solidFill>
                            <a:srgbClr val="0000CC"/>
                          </a:solidFill>
                          <a:effectLst/>
                          <a:latin typeface="+mj-lt"/>
                        </a:rPr>
                        <a:t>Mặt trời mải rong chơi</a:t>
                      </a:r>
                    </a:p>
                    <a:p>
                      <a:pPr fontAlgn="t">
                        <a:lnSpc>
                          <a:spcPct val="130000"/>
                        </a:lnSpc>
                      </a:pPr>
                      <a:r>
                        <a:rPr lang="vi-VN" sz="2800" b="1" dirty="0">
                          <a:solidFill>
                            <a:srgbClr val="0000CC"/>
                          </a:solidFill>
                          <a:effectLst/>
                          <a:latin typeface="+mj-lt"/>
                        </a:rPr>
                        <a:t>Đủng đỉnh mãi chân trời</a:t>
                      </a:r>
                    </a:p>
                    <a:p>
                      <a:pPr fontAlgn="t">
                        <a:lnSpc>
                          <a:spcPct val="130000"/>
                        </a:lnSpc>
                      </a:pPr>
                      <a:r>
                        <a:rPr lang="vi-VN" sz="2800" b="1" dirty="0">
                          <a:solidFill>
                            <a:srgbClr val="0000CC"/>
                          </a:solidFill>
                          <a:effectLst/>
                          <a:latin typeface="+mj-lt"/>
                        </a:rPr>
                        <a:t>Mà vẫn chưa lặn xuống.</a:t>
                      </a:r>
                    </a:p>
                  </a:txBody>
                  <a:tcPr marL="47625" marR="47625" marT="47625" marB="47625">
                    <a:lnL>
                      <a:noFill/>
                    </a:lnL>
                    <a:lnR>
                      <a:noFill/>
                    </a:lnR>
                    <a:lnT>
                      <a:noFill/>
                    </a:lnT>
                    <a:lnB>
                      <a:noFill/>
                    </a:lnB>
                  </a:tcPr>
                </a:tc>
                <a:extLst>
                  <a:ext uri="{0D108BD9-81ED-4DB2-BD59-A6C34878D82A}">
                    <a16:rowId xmlns:a16="http://schemas.microsoft.com/office/drawing/2014/main" val="2649561686"/>
                  </a:ext>
                </a:extLst>
              </a:tr>
              <a:tr h="0">
                <a:tc>
                  <a:txBody>
                    <a:bodyPr/>
                    <a:lstStyle/>
                    <a:p>
                      <a:pPr fontAlgn="t">
                        <a:lnSpc>
                          <a:spcPct val="130000"/>
                        </a:lnSpc>
                      </a:pPr>
                      <a:r>
                        <a:rPr lang="vi-VN" sz="2800" b="1" dirty="0">
                          <a:solidFill>
                            <a:srgbClr val="0000CC"/>
                          </a:solidFill>
                          <a:effectLst/>
                          <a:latin typeface="+mj-lt"/>
                        </a:rPr>
                        <a:t>Nắng cho cây chóng lớn</a:t>
                      </a:r>
                    </a:p>
                    <a:p>
                      <a:pPr fontAlgn="t">
                        <a:lnSpc>
                          <a:spcPct val="130000"/>
                        </a:lnSpc>
                      </a:pPr>
                      <a:r>
                        <a:rPr lang="vi-VN" sz="2800" b="1" dirty="0">
                          <a:solidFill>
                            <a:srgbClr val="0000CC"/>
                          </a:solidFill>
                          <a:effectLst/>
                          <a:latin typeface="+mj-lt"/>
                        </a:rPr>
                        <a:t>Cho hoa lá thêm màu</a:t>
                      </a:r>
                    </a:p>
                    <a:p>
                      <a:pPr fontAlgn="t">
                        <a:lnSpc>
                          <a:spcPct val="130000"/>
                        </a:lnSpc>
                      </a:pPr>
                      <a:r>
                        <a:rPr lang="vi-VN" sz="2800" b="1" dirty="0">
                          <a:solidFill>
                            <a:srgbClr val="0000CC"/>
                          </a:solidFill>
                          <a:effectLst/>
                          <a:latin typeface="+mj-lt"/>
                        </a:rPr>
                        <a:t>Cho mình chơi thật lâu</a:t>
                      </a:r>
                    </a:p>
                    <a:p>
                      <a:pPr fontAlgn="t">
                        <a:lnSpc>
                          <a:spcPct val="130000"/>
                        </a:lnSpc>
                      </a:pPr>
                      <a:r>
                        <a:rPr lang="vi-VN" sz="2800" b="1" dirty="0">
                          <a:solidFill>
                            <a:srgbClr val="0000CC"/>
                          </a:solidFill>
                          <a:effectLst/>
                          <a:latin typeface="+mj-lt"/>
                        </a:rPr>
                        <a:t>Ngày hè dài bất tận.</a:t>
                      </a:r>
                    </a:p>
                  </a:txBody>
                  <a:tcPr marL="47625" marR="47625" marT="47625" marB="47625">
                    <a:lnL>
                      <a:noFill/>
                    </a:lnL>
                    <a:lnR>
                      <a:noFill/>
                    </a:lnR>
                    <a:lnT>
                      <a:noFill/>
                    </a:lnT>
                    <a:lnB>
                      <a:noFill/>
                    </a:lnB>
                  </a:tcPr>
                </a:tc>
                <a:tc>
                  <a:txBody>
                    <a:bodyPr/>
                    <a:lstStyle/>
                    <a:p>
                      <a:pPr marL="0" marR="0" lvl="0" indent="0" algn="l" defTabSz="914400" rtl="0" eaLnBrk="1" fontAlgn="t" latinLnBrk="0" hangingPunct="1">
                        <a:lnSpc>
                          <a:spcPct val="130000"/>
                        </a:lnSpc>
                        <a:spcBef>
                          <a:spcPts val="0"/>
                        </a:spcBef>
                        <a:spcAft>
                          <a:spcPts val="0"/>
                        </a:spcAft>
                        <a:buClrTx/>
                        <a:buSzTx/>
                        <a:buFontTx/>
                        <a:buNone/>
                        <a:tabLst/>
                        <a:defRPr/>
                      </a:pPr>
                      <a:r>
                        <a:rPr lang="vi-VN" sz="2800" b="1" kern="1200" dirty="0">
                          <a:solidFill>
                            <a:srgbClr val="0000CC"/>
                          </a:solidFill>
                          <a:effectLst/>
                          <a:latin typeface="+mj-lt"/>
                          <a:ea typeface="+mn-ea"/>
                          <a:cs typeface="+mn-cs"/>
                        </a:rPr>
                        <a:t>Mùa hè thật sung sướng</a:t>
                      </a:r>
                    </a:p>
                    <a:p>
                      <a:pPr marL="0" marR="0" lvl="0" indent="0" algn="l" defTabSz="914400" rtl="0" eaLnBrk="1" fontAlgn="t" latinLnBrk="0" hangingPunct="1">
                        <a:lnSpc>
                          <a:spcPct val="130000"/>
                        </a:lnSpc>
                        <a:spcBef>
                          <a:spcPts val="0"/>
                        </a:spcBef>
                        <a:spcAft>
                          <a:spcPts val="0"/>
                        </a:spcAft>
                        <a:buClrTx/>
                        <a:buSzTx/>
                        <a:buFontTx/>
                        <a:buNone/>
                        <a:tabLst/>
                        <a:defRPr/>
                      </a:pPr>
                      <a:r>
                        <a:rPr lang="vi-VN" sz="2800" b="1" kern="1200" dirty="0">
                          <a:solidFill>
                            <a:srgbClr val="0000CC"/>
                          </a:solidFill>
                          <a:effectLst/>
                          <a:latin typeface="+mj-lt"/>
                          <a:ea typeface="+mn-ea"/>
                          <a:cs typeface="+mn-cs"/>
                        </a:rPr>
                        <a:t>Có nắng lại có kem</a:t>
                      </a:r>
                    </a:p>
                    <a:p>
                      <a:pPr marL="0" marR="0" lvl="0" indent="0" algn="l" defTabSz="914400" rtl="0" eaLnBrk="1" fontAlgn="t" latinLnBrk="0" hangingPunct="1">
                        <a:lnSpc>
                          <a:spcPct val="130000"/>
                        </a:lnSpc>
                        <a:spcBef>
                          <a:spcPts val="0"/>
                        </a:spcBef>
                        <a:spcAft>
                          <a:spcPts val="0"/>
                        </a:spcAft>
                        <a:buClrTx/>
                        <a:buSzTx/>
                        <a:buFontTx/>
                        <a:buNone/>
                        <a:tabLst/>
                        <a:defRPr/>
                      </a:pPr>
                      <a:r>
                        <a:rPr lang="vi-VN" sz="2800" b="1" kern="1200" dirty="0">
                          <a:solidFill>
                            <a:srgbClr val="0000CC"/>
                          </a:solidFill>
                          <a:effectLst/>
                          <a:latin typeface="+mj-lt"/>
                          <a:ea typeface="+mn-ea"/>
                          <a:cs typeface="+mn-cs"/>
                        </a:rPr>
                        <a:t>Có những cơn gió êm</a:t>
                      </a:r>
                    </a:p>
                    <a:p>
                      <a:pPr marL="0" marR="0" lvl="0" indent="0" algn="l" defTabSz="914400" rtl="0" eaLnBrk="1" fontAlgn="t" latinLnBrk="0" hangingPunct="1">
                        <a:lnSpc>
                          <a:spcPct val="130000"/>
                        </a:lnSpc>
                        <a:spcBef>
                          <a:spcPts val="0"/>
                        </a:spcBef>
                        <a:spcAft>
                          <a:spcPts val="0"/>
                        </a:spcAft>
                        <a:buClrTx/>
                        <a:buSzTx/>
                        <a:buFontTx/>
                        <a:buNone/>
                        <a:tabLst/>
                        <a:defRPr/>
                      </a:pPr>
                      <a:r>
                        <a:rPr lang="vi-VN" sz="2800" b="1" kern="1200" dirty="0">
                          <a:solidFill>
                            <a:srgbClr val="0000CC"/>
                          </a:solidFill>
                          <a:effectLst/>
                          <a:latin typeface="+mj-lt"/>
                          <a:ea typeface="+mn-ea"/>
                          <a:cs typeface="+mn-cs"/>
                        </a:rPr>
                        <a:t>Và ngày dài lấp lánh.</a:t>
                      </a:r>
                      <a:endParaRPr lang="en-US" sz="2800" b="1" kern="1200" dirty="0">
                        <a:solidFill>
                          <a:srgbClr val="0000CC"/>
                        </a:solidFill>
                        <a:effectLst/>
                        <a:latin typeface="+mj-lt"/>
                        <a:ea typeface="+mn-ea"/>
                        <a:cs typeface="+mn-cs"/>
                      </a:endParaRPr>
                    </a:p>
                    <a:p>
                      <a:pPr fontAlgn="t">
                        <a:lnSpc>
                          <a:spcPct val="130000"/>
                        </a:lnSpc>
                      </a:pPr>
                      <a:r>
                        <a:rPr lang="en-US" sz="2800" b="1" kern="1200" dirty="0">
                          <a:solidFill>
                            <a:srgbClr val="0000CC"/>
                          </a:solidFill>
                          <a:effectLst/>
                          <a:latin typeface="+mj-lt"/>
                          <a:ea typeface="+mn-ea"/>
                          <a:cs typeface="+mn-cs"/>
                        </a:rPr>
                        <a:t>          </a:t>
                      </a:r>
                      <a:r>
                        <a:rPr lang="vi-VN" sz="2800" b="1" i="1" kern="1200" dirty="0">
                          <a:solidFill>
                            <a:srgbClr val="FF0000"/>
                          </a:solidFill>
                          <a:effectLst/>
                          <a:latin typeface="+mj-lt"/>
                          <a:ea typeface="+mn-ea"/>
                          <a:cs typeface="+mn-cs"/>
                        </a:rPr>
                        <a:t>(Nguyễn Quỳnh Mai)</a:t>
                      </a:r>
                      <a:endParaRPr lang="vi-VN" sz="2800" b="1" i="1" dirty="0">
                        <a:solidFill>
                          <a:srgbClr val="FF0000"/>
                        </a:solidFill>
                        <a:effectLst/>
                        <a:latin typeface="+mj-lt"/>
                      </a:endParaRPr>
                    </a:p>
                  </a:txBody>
                  <a:tcPr marL="47625" marR="47625" marT="47625" marB="47625">
                    <a:lnL>
                      <a:noFill/>
                    </a:lnL>
                    <a:lnR>
                      <a:noFill/>
                    </a:lnR>
                    <a:lnT>
                      <a:noFill/>
                    </a:lnT>
                    <a:lnB>
                      <a:noFill/>
                    </a:lnB>
                  </a:tcPr>
                </a:tc>
                <a:extLst>
                  <a:ext uri="{0D108BD9-81ED-4DB2-BD59-A6C34878D82A}">
                    <a16:rowId xmlns:a16="http://schemas.microsoft.com/office/drawing/2014/main" val="3325068277"/>
                  </a:ext>
                </a:extLst>
              </a:tr>
            </a:tbl>
          </a:graphicData>
        </a:graphic>
      </p:graphicFrame>
      <p:sp>
        <p:nvSpPr>
          <p:cNvPr id="6" name="TextBox 5">
            <a:extLst>
              <a:ext uri="{FF2B5EF4-FFF2-40B4-BE49-F238E27FC236}">
                <a16:creationId xmlns:a16="http://schemas.microsoft.com/office/drawing/2014/main" id="{F1EA4364-4AFC-4A16-8013-429D62B4E486}"/>
              </a:ext>
            </a:extLst>
          </p:cNvPr>
          <p:cNvSpPr txBox="1"/>
          <p:nvPr/>
        </p:nvSpPr>
        <p:spPr>
          <a:xfrm>
            <a:off x="4473772" y="253366"/>
            <a:ext cx="3044423" cy="584775"/>
          </a:xfrm>
          <a:prstGeom prst="rect">
            <a:avLst/>
          </a:prstGeom>
          <a:noFill/>
        </p:spPr>
        <p:txBody>
          <a:bodyPr wrap="non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Mùa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hè</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lấp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lánh</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EA57D45A-2F71-47E1-955A-366C9A42A09F}"/>
              </a:ext>
            </a:extLst>
          </p:cNvPr>
          <p:cNvSpPr/>
          <p:nvPr/>
        </p:nvSpPr>
        <p:spPr>
          <a:xfrm>
            <a:off x="1389064" y="971552"/>
            <a:ext cx="514346" cy="500062"/>
          </a:xfrm>
          <a:prstGeom prst="ellipse">
            <a:avLst/>
          </a:prstGeom>
          <a:solidFill>
            <a:srgbClr val="FF00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1</a:t>
            </a:r>
            <a:endParaRPr lang="vi-VN" sz="2800" b="1" dirty="0">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AB9A8204-AF82-4CDE-9C73-38795B724C4C}"/>
              </a:ext>
            </a:extLst>
          </p:cNvPr>
          <p:cNvSpPr/>
          <p:nvPr/>
        </p:nvSpPr>
        <p:spPr>
          <a:xfrm>
            <a:off x="1377949" y="3838577"/>
            <a:ext cx="514346" cy="500062"/>
          </a:xfrm>
          <a:prstGeom prst="ellipse">
            <a:avLst/>
          </a:prstGeom>
          <a:solidFill>
            <a:srgbClr val="FF00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2</a:t>
            </a:r>
            <a:endParaRPr lang="vi-VN" sz="2800" b="1" dirty="0">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A1C89FB0-87C6-4612-99CF-D0E3AD8A69AC}"/>
              </a:ext>
            </a:extLst>
          </p:cNvPr>
          <p:cNvSpPr/>
          <p:nvPr/>
        </p:nvSpPr>
        <p:spPr>
          <a:xfrm>
            <a:off x="5878518" y="1016798"/>
            <a:ext cx="514346" cy="500062"/>
          </a:xfrm>
          <a:prstGeom prst="ellipse">
            <a:avLst/>
          </a:prstGeom>
          <a:solidFill>
            <a:srgbClr val="FF00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3</a:t>
            </a:r>
            <a:endParaRPr lang="vi-VN" sz="2800" b="1" dirty="0">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4C487921-B06D-4B87-B64F-36121E226E2A}"/>
              </a:ext>
            </a:extLst>
          </p:cNvPr>
          <p:cNvSpPr/>
          <p:nvPr/>
        </p:nvSpPr>
        <p:spPr>
          <a:xfrm>
            <a:off x="5867403" y="3883823"/>
            <a:ext cx="514346" cy="500062"/>
          </a:xfrm>
          <a:prstGeom prst="ellipse">
            <a:avLst/>
          </a:prstGeom>
          <a:solidFill>
            <a:srgbClr val="FF00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4</a:t>
            </a:r>
            <a:endParaRPr lang="vi-V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143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5"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9077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446D1E5-53F2-42BA-B8C2-C16C20BE79A7}"/>
              </a:ext>
            </a:extLst>
          </p:cNvPr>
          <p:cNvGraphicFramePr>
            <a:graphicFrameLocks noGrp="1"/>
          </p:cNvGraphicFramePr>
          <p:nvPr/>
        </p:nvGraphicFramePr>
        <p:xfrm>
          <a:off x="1917698" y="866774"/>
          <a:ext cx="8870950" cy="5737860"/>
        </p:xfrm>
        <a:graphic>
          <a:graphicData uri="http://schemas.openxmlformats.org/drawingml/2006/table">
            <a:tbl>
              <a:tblPr/>
              <a:tblGrid>
                <a:gridCol w="4435475">
                  <a:extLst>
                    <a:ext uri="{9D8B030D-6E8A-4147-A177-3AD203B41FA5}">
                      <a16:colId xmlns:a16="http://schemas.microsoft.com/office/drawing/2014/main" val="2250613572"/>
                    </a:ext>
                  </a:extLst>
                </a:gridCol>
                <a:gridCol w="4435475">
                  <a:extLst>
                    <a:ext uri="{9D8B030D-6E8A-4147-A177-3AD203B41FA5}">
                      <a16:colId xmlns:a16="http://schemas.microsoft.com/office/drawing/2014/main" val="2593238497"/>
                    </a:ext>
                  </a:extLst>
                </a:gridCol>
              </a:tblGrid>
              <a:tr h="0">
                <a:tc>
                  <a:txBody>
                    <a:bodyPr/>
                    <a:lstStyle/>
                    <a:p>
                      <a:pPr fontAlgn="t">
                        <a:lnSpc>
                          <a:spcPct val="130000"/>
                        </a:lnSpc>
                      </a:pPr>
                      <a:r>
                        <a:rPr lang="vi-VN" sz="2800" b="1" dirty="0">
                          <a:solidFill>
                            <a:srgbClr val="0000CC"/>
                          </a:solidFill>
                          <a:effectLst/>
                          <a:latin typeface="+mj-lt"/>
                        </a:rPr>
                        <a:t>Sớm nay em thức dậy</a:t>
                      </a:r>
                    </a:p>
                    <a:p>
                      <a:pPr fontAlgn="t">
                        <a:lnSpc>
                          <a:spcPct val="130000"/>
                        </a:lnSpc>
                      </a:pPr>
                      <a:r>
                        <a:rPr lang="vi-VN" sz="2800" b="1" dirty="0">
                          <a:solidFill>
                            <a:srgbClr val="0000CC"/>
                          </a:solidFill>
                          <a:effectLst/>
                          <a:latin typeface="+mj-lt"/>
                        </a:rPr>
                        <a:t>Trời sáng tự bao giờ</a:t>
                      </a:r>
                    </a:p>
                    <a:p>
                      <a:pPr fontAlgn="t">
                        <a:lnSpc>
                          <a:spcPct val="130000"/>
                        </a:lnSpc>
                      </a:pPr>
                      <a:r>
                        <a:rPr lang="vi-VN" sz="2800" b="1" dirty="0">
                          <a:solidFill>
                            <a:srgbClr val="0000CC"/>
                          </a:solidFill>
                          <a:effectLst/>
                          <a:latin typeface="+mj-lt"/>
                        </a:rPr>
                        <a:t>Mùa hè kì lạ chưa</a:t>
                      </a:r>
                    </a:p>
                    <a:p>
                      <a:pPr fontAlgn="t">
                        <a:lnSpc>
                          <a:spcPct val="130000"/>
                        </a:lnSpc>
                      </a:pPr>
                      <a:r>
                        <a:rPr lang="vi-VN" sz="2800" b="1" dirty="0">
                          <a:solidFill>
                            <a:srgbClr val="0000CC"/>
                          </a:solidFill>
                          <a:effectLst/>
                          <a:latin typeface="+mj-lt"/>
                        </a:rPr>
                        <a:t>Mặt trời ưa dậy sớm.</a:t>
                      </a:r>
                      <a:endParaRPr lang="en-US" sz="2800" b="1" dirty="0">
                        <a:solidFill>
                          <a:srgbClr val="0000CC"/>
                        </a:solidFill>
                        <a:effectLst/>
                        <a:latin typeface="+mj-lt"/>
                      </a:endParaRPr>
                    </a:p>
                    <a:p>
                      <a:pPr fontAlgn="t">
                        <a:lnSpc>
                          <a:spcPct val="130000"/>
                        </a:lnSpc>
                      </a:pPr>
                      <a:endParaRPr lang="vi-VN" sz="2800" b="1" dirty="0">
                        <a:solidFill>
                          <a:srgbClr val="0000CC"/>
                        </a:solidFill>
                        <a:effectLst/>
                        <a:latin typeface="+mj-lt"/>
                      </a:endParaRPr>
                    </a:p>
                  </a:txBody>
                  <a:tcPr marL="47625" marR="47625" marT="47625" marB="47625">
                    <a:lnL>
                      <a:noFill/>
                    </a:lnL>
                    <a:lnR>
                      <a:noFill/>
                    </a:lnR>
                    <a:lnT>
                      <a:noFill/>
                    </a:lnT>
                    <a:lnB>
                      <a:noFill/>
                    </a:lnB>
                  </a:tcPr>
                </a:tc>
                <a:tc>
                  <a:txBody>
                    <a:bodyPr/>
                    <a:lstStyle/>
                    <a:p>
                      <a:pPr fontAlgn="t">
                        <a:lnSpc>
                          <a:spcPct val="130000"/>
                        </a:lnSpc>
                      </a:pPr>
                      <a:r>
                        <a:rPr lang="vi-VN" sz="2800" b="1" dirty="0">
                          <a:solidFill>
                            <a:srgbClr val="0000CC"/>
                          </a:solidFill>
                          <a:effectLst/>
                          <a:latin typeface="+mj-lt"/>
                        </a:rPr>
                        <a:t>Buổi chiều trôi thật chậm</a:t>
                      </a:r>
                    </a:p>
                    <a:p>
                      <a:pPr fontAlgn="t">
                        <a:lnSpc>
                          <a:spcPct val="130000"/>
                        </a:lnSpc>
                      </a:pPr>
                      <a:r>
                        <a:rPr lang="vi-VN" sz="2800" b="1" dirty="0">
                          <a:solidFill>
                            <a:srgbClr val="0000CC"/>
                          </a:solidFill>
                          <a:effectLst/>
                          <a:latin typeface="+mj-lt"/>
                        </a:rPr>
                        <a:t>Mặt trời mải rong chơi</a:t>
                      </a:r>
                    </a:p>
                    <a:p>
                      <a:pPr fontAlgn="t">
                        <a:lnSpc>
                          <a:spcPct val="130000"/>
                        </a:lnSpc>
                      </a:pPr>
                      <a:r>
                        <a:rPr lang="vi-VN" sz="2800" b="1" dirty="0">
                          <a:solidFill>
                            <a:srgbClr val="0000CC"/>
                          </a:solidFill>
                          <a:effectLst/>
                          <a:latin typeface="+mj-lt"/>
                        </a:rPr>
                        <a:t>Đủng đỉnh mãi chân trời</a:t>
                      </a:r>
                    </a:p>
                    <a:p>
                      <a:pPr fontAlgn="t">
                        <a:lnSpc>
                          <a:spcPct val="130000"/>
                        </a:lnSpc>
                      </a:pPr>
                      <a:r>
                        <a:rPr lang="vi-VN" sz="2800" b="1" dirty="0">
                          <a:solidFill>
                            <a:srgbClr val="0000CC"/>
                          </a:solidFill>
                          <a:effectLst/>
                          <a:latin typeface="+mj-lt"/>
                        </a:rPr>
                        <a:t>Mà vẫn chưa lặn xuống.</a:t>
                      </a:r>
                    </a:p>
                  </a:txBody>
                  <a:tcPr marL="47625" marR="47625" marT="47625" marB="47625">
                    <a:lnL>
                      <a:noFill/>
                    </a:lnL>
                    <a:lnR>
                      <a:noFill/>
                    </a:lnR>
                    <a:lnT>
                      <a:noFill/>
                    </a:lnT>
                    <a:lnB>
                      <a:noFill/>
                    </a:lnB>
                  </a:tcPr>
                </a:tc>
                <a:extLst>
                  <a:ext uri="{0D108BD9-81ED-4DB2-BD59-A6C34878D82A}">
                    <a16:rowId xmlns:a16="http://schemas.microsoft.com/office/drawing/2014/main" val="2649561686"/>
                  </a:ext>
                </a:extLst>
              </a:tr>
              <a:tr h="0">
                <a:tc>
                  <a:txBody>
                    <a:bodyPr/>
                    <a:lstStyle/>
                    <a:p>
                      <a:pPr fontAlgn="t">
                        <a:lnSpc>
                          <a:spcPct val="130000"/>
                        </a:lnSpc>
                      </a:pPr>
                      <a:r>
                        <a:rPr lang="vi-VN" sz="2800" b="1" dirty="0">
                          <a:solidFill>
                            <a:srgbClr val="0000CC"/>
                          </a:solidFill>
                          <a:effectLst/>
                          <a:latin typeface="+mj-lt"/>
                        </a:rPr>
                        <a:t>Nắng cho cây chóng lớn</a:t>
                      </a:r>
                    </a:p>
                    <a:p>
                      <a:pPr fontAlgn="t">
                        <a:lnSpc>
                          <a:spcPct val="130000"/>
                        </a:lnSpc>
                      </a:pPr>
                      <a:r>
                        <a:rPr lang="vi-VN" sz="2800" b="1" dirty="0">
                          <a:solidFill>
                            <a:srgbClr val="0000CC"/>
                          </a:solidFill>
                          <a:effectLst/>
                          <a:latin typeface="+mj-lt"/>
                        </a:rPr>
                        <a:t>Cho hoa lá thêm màu</a:t>
                      </a:r>
                    </a:p>
                    <a:p>
                      <a:pPr fontAlgn="t">
                        <a:lnSpc>
                          <a:spcPct val="130000"/>
                        </a:lnSpc>
                      </a:pPr>
                      <a:r>
                        <a:rPr lang="vi-VN" sz="2800" b="1" dirty="0">
                          <a:solidFill>
                            <a:srgbClr val="0000CC"/>
                          </a:solidFill>
                          <a:effectLst/>
                          <a:latin typeface="+mj-lt"/>
                        </a:rPr>
                        <a:t>Cho mình chơi thật lâu</a:t>
                      </a:r>
                    </a:p>
                    <a:p>
                      <a:pPr fontAlgn="t">
                        <a:lnSpc>
                          <a:spcPct val="130000"/>
                        </a:lnSpc>
                      </a:pPr>
                      <a:r>
                        <a:rPr lang="vi-VN" sz="2800" b="1" dirty="0">
                          <a:solidFill>
                            <a:srgbClr val="0000CC"/>
                          </a:solidFill>
                          <a:effectLst/>
                          <a:latin typeface="+mj-lt"/>
                        </a:rPr>
                        <a:t>Ngày hè dài bất tận.</a:t>
                      </a:r>
                    </a:p>
                  </a:txBody>
                  <a:tcPr marL="47625" marR="47625" marT="47625" marB="47625">
                    <a:lnL>
                      <a:noFill/>
                    </a:lnL>
                    <a:lnR>
                      <a:noFill/>
                    </a:lnR>
                    <a:lnT>
                      <a:noFill/>
                    </a:lnT>
                    <a:lnB>
                      <a:noFill/>
                    </a:lnB>
                  </a:tcPr>
                </a:tc>
                <a:tc>
                  <a:txBody>
                    <a:bodyPr/>
                    <a:lstStyle/>
                    <a:p>
                      <a:pPr marL="0" marR="0" lvl="0" indent="0" algn="l" defTabSz="914400" rtl="0" eaLnBrk="1" fontAlgn="t" latinLnBrk="0" hangingPunct="1">
                        <a:lnSpc>
                          <a:spcPct val="130000"/>
                        </a:lnSpc>
                        <a:spcBef>
                          <a:spcPts val="0"/>
                        </a:spcBef>
                        <a:spcAft>
                          <a:spcPts val="0"/>
                        </a:spcAft>
                        <a:buClrTx/>
                        <a:buSzTx/>
                        <a:buFontTx/>
                        <a:buNone/>
                        <a:tabLst/>
                        <a:defRPr/>
                      </a:pPr>
                      <a:r>
                        <a:rPr lang="vi-VN" sz="2800" b="1" kern="1200" dirty="0">
                          <a:solidFill>
                            <a:srgbClr val="0000CC"/>
                          </a:solidFill>
                          <a:effectLst/>
                          <a:latin typeface="+mj-lt"/>
                          <a:ea typeface="+mn-ea"/>
                          <a:cs typeface="+mn-cs"/>
                        </a:rPr>
                        <a:t>Mùa hè thật sung sướng</a:t>
                      </a:r>
                    </a:p>
                    <a:p>
                      <a:pPr marL="0" marR="0" lvl="0" indent="0" algn="l" defTabSz="914400" rtl="0" eaLnBrk="1" fontAlgn="t" latinLnBrk="0" hangingPunct="1">
                        <a:lnSpc>
                          <a:spcPct val="130000"/>
                        </a:lnSpc>
                        <a:spcBef>
                          <a:spcPts val="0"/>
                        </a:spcBef>
                        <a:spcAft>
                          <a:spcPts val="0"/>
                        </a:spcAft>
                        <a:buClrTx/>
                        <a:buSzTx/>
                        <a:buFontTx/>
                        <a:buNone/>
                        <a:tabLst/>
                        <a:defRPr/>
                      </a:pPr>
                      <a:r>
                        <a:rPr lang="vi-VN" sz="2800" b="1" kern="1200" dirty="0">
                          <a:solidFill>
                            <a:srgbClr val="0000CC"/>
                          </a:solidFill>
                          <a:effectLst/>
                          <a:latin typeface="+mj-lt"/>
                          <a:ea typeface="+mn-ea"/>
                          <a:cs typeface="+mn-cs"/>
                        </a:rPr>
                        <a:t>Có nắng lại có kem</a:t>
                      </a:r>
                    </a:p>
                    <a:p>
                      <a:pPr marL="0" marR="0" lvl="0" indent="0" algn="l" defTabSz="914400" rtl="0" eaLnBrk="1" fontAlgn="t" latinLnBrk="0" hangingPunct="1">
                        <a:lnSpc>
                          <a:spcPct val="130000"/>
                        </a:lnSpc>
                        <a:spcBef>
                          <a:spcPts val="0"/>
                        </a:spcBef>
                        <a:spcAft>
                          <a:spcPts val="0"/>
                        </a:spcAft>
                        <a:buClrTx/>
                        <a:buSzTx/>
                        <a:buFontTx/>
                        <a:buNone/>
                        <a:tabLst/>
                        <a:defRPr/>
                      </a:pPr>
                      <a:r>
                        <a:rPr lang="vi-VN" sz="2800" b="1" kern="1200" dirty="0">
                          <a:solidFill>
                            <a:srgbClr val="0000CC"/>
                          </a:solidFill>
                          <a:effectLst/>
                          <a:latin typeface="+mj-lt"/>
                          <a:ea typeface="+mn-ea"/>
                          <a:cs typeface="+mn-cs"/>
                        </a:rPr>
                        <a:t>Có những cơn gió êm</a:t>
                      </a:r>
                    </a:p>
                    <a:p>
                      <a:pPr marL="0" marR="0" lvl="0" indent="0" algn="l" defTabSz="914400" rtl="0" eaLnBrk="1" fontAlgn="t" latinLnBrk="0" hangingPunct="1">
                        <a:lnSpc>
                          <a:spcPct val="130000"/>
                        </a:lnSpc>
                        <a:spcBef>
                          <a:spcPts val="0"/>
                        </a:spcBef>
                        <a:spcAft>
                          <a:spcPts val="0"/>
                        </a:spcAft>
                        <a:buClrTx/>
                        <a:buSzTx/>
                        <a:buFontTx/>
                        <a:buNone/>
                        <a:tabLst/>
                        <a:defRPr/>
                      </a:pPr>
                      <a:r>
                        <a:rPr lang="vi-VN" sz="2800" b="1" kern="1200" dirty="0">
                          <a:solidFill>
                            <a:srgbClr val="0000CC"/>
                          </a:solidFill>
                          <a:effectLst/>
                          <a:latin typeface="+mj-lt"/>
                          <a:ea typeface="+mn-ea"/>
                          <a:cs typeface="+mn-cs"/>
                        </a:rPr>
                        <a:t>Và ngày dài lấp lánh.</a:t>
                      </a:r>
                      <a:endParaRPr lang="en-US" sz="2800" b="1" kern="1200" dirty="0">
                        <a:solidFill>
                          <a:srgbClr val="0000CC"/>
                        </a:solidFill>
                        <a:effectLst/>
                        <a:latin typeface="+mj-lt"/>
                        <a:ea typeface="+mn-ea"/>
                        <a:cs typeface="+mn-cs"/>
                      </a:endParaRPr>
                    </a:p>
                    <a:p>
                      <a:pPr fontAlgn="t">
                        <a:lnSpc>
                          <a:spcPct val="130000"/>
                        </a:lnSpc>
                      </a:pPr>
                      <a:r>
                        <a:rPr lang="en-US" sz="2800" b="1" kern="1200" dirty="0">
                          <a:solidFill>
                            <a:srgbClr val="0000CC"/>
                          </a:solidFill>
                          <a:effectLst/>
                          <a:latin typeface="+mj-lt"/>
                          <a:ea typeface="+mn-ea"/>
                          <a:cs typeface="+mn-cs"/>
                        </a:rPr>
                        <a:t>          </a:t>
                      </a:r>
                      <a:r>
                        <a:rPr lang="vi-VN" sz="2800" b="1" i="1" kern="1200" dirty="0">
                          <a:solidFill>
                            <a:srgbClr val="FF0000"/>
                          </a:solidFill>
                          <a:effectLst/>
                          <a:latin typeface="+mj-lt"/>
                          <a:ea typeface="+mn-ea"/>
                          <a:cs typeface="+mn-cs"/>
                        </a:rPr>
                        <a:t>(Nguyễn Quỳnh Mai)</a:t>
                      </a:r>
                      <a:endParaRPr lang="vi-VN" sz="2800" b="1" i="1" dirty="0">
                        <a:solidFill>
                          <a:srgbClr val="FF0000"/>
                        </a:solidFill>
                        <a:effectLst/>
                        <a:latin typeface="+mj-lt"/>
                      </a:endParaRPr>
                    </a:p>
                  </a:txBody>
                  <a:tcPr marL="47625" marR="47625" marT="47625" marB="47625">
                    <a:lnL>
                      <a:noFill/>
                    </a:lnL>
                    <a:lnR>
                      <a:noFill/>
                    </a:lnR>
                    <a:lnT>
                      <a:noFill/>
                    </a:lnT>
                    <a:lnB>
                      <a:noFill/>
                    </a:lnB>
                  </a:tcPr>
                </a:tc>
                <a:extLst>
                  <a:ext uri="{0D108BD9-81ED-4DB2-BD59-A6C34878D82A}">
                    <a16:rowId xmlns:a16="http://schemas.microsoft.com/office/drawing/2014/main" val="3325068277"/>
                  </a:ext>
                </a:extLst>
              </a:tr>
            </a:tbl>
          </a:graphicData>
        </a:graphic>
      </p:graphicFrame>
      <p:sp>
        <p:nvSpPr>
          <p:cNvPr id="6" name="TextBox 5">
            <a:extLst>
              <a:ext uri="{FF2B5EF4-FFF2-40B4-BE49-F238E27FC236}">
                <a16:creationId xmlns:a16="http://schemas.microsoft.com/office/drawing/2014/main" id="{F1EA4364-4AFC-4A16-8013-429D62B4E486}"/>
              </a:ext>
            </a:extLst>
          </p:cNvPr>
          <p:cNvSpPr txBox="1"/>
          <p:nvPr/>
        </p:nvSpPr>
        <p:spPr>
          <a:xfrm>
            <a:off x="4473772" y="253366"/>
            <a:ext cx="3044423" cy="584775"/>
          </a:xfrm>
          <a:prstGeom prst="rect">
            <a:avLst/>
          </a:prstGeom>
          <a:noFill/>
        </p:spPr>
        <p:txBody>
          <a:bodyPr wrap="non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Mùa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hè</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lấp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lánh</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EA57D45A-2F71-47E1-955A-366C9A42A09F}"/>
              </a:ext>
            </a:extLst>
          </p:cNvPr>
          <p:cNvSpPr/>
          <p:nvPr/>
        </p:nvSpPr>
        <p:spPr>
          <a:xfrm>
            <a:off x="1389064" y="971552"/>
            <a:ext cx="514346" cy="500062"/>
          </a:xfrm>
          <a:prstGeom prst="ellipse">
            <a:avLst/>
          </a:prstGeom>
          <a:solidFill>
            <a:srgbClr val="FF00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1</a:t>
            </a:r>
            <a:endParaRPr lang="vi-VN" sz="2800" b="1" dirty="0">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AB9A8204-AF82-4CDE-9C73-38795B724C4C}"/>
              </a:ext>
            </a:extLst>
          </p:cNvPr>
          <p:cNvSpPr/>
          <p:nvPr/>
        </p:nvSpPr>
        <p:spPr>
          <a:xfrm>
            <a:off x="1377949" y="3838577"/>
            <a:ext cx="514346" cy="500062"/>
          </a:xfrm>
          <a:prstGeom prst="ellipse">
            <a:avLst/>
          </a:prstGeom>
          <a:solidFill>
            <a:srgbClr val="FF00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2</a:t>
            </a:r>
            <a:endParaRPr lang="vi-VN" sz="2800" b="1" dirty="0">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A1C89FB0-87C6-4612-99CF-D0E3AD8A69AC}"/>
              </a:ext>
            </a:extLst>
          </p:cNvPr>
          <p:cNvSpPr/>
          <p:nvPr/>
        </p:nvSpPr>
        <p:spPr>
          <a:xfrm>
            <a:off x="5878518" y="1016798"/>
            <a:ext cx="514346" cy="500062"/>
          </a:xfrm>
          <a:prstGeom prst="ellipse">
            <a:avLst/>
          </a:prstGeom>
          <a:solidFill>
            <a:srgbClr val="FF00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3</a:t>
            </a:r>
            <a:endParaRPr lang="vi-VN" sz="2800" b="1" dirty="0">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4C487921-B06D-4B87-B64F-36121E226E2A}"/>
              </a:ext>
            </a:extLst>
          </p:cNvPr>
          <p:cNvSpPr/>
          <p:nvPr/>
        </p:nvSpPr>
        <p:spPr>
          <a:xfrm>
            <a:off x="5867403" y="3883823"/>
            <a:ext cx="514346" cy="500062"/>
          </a:xfrm>
          <a:prstGeom prst="ellipse">
            <a:avLst/>
          </a:prstGeom>
          <a:solidFill>
            <a:srgbClr val="FF00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4</a:t>
            </a:r>
            <a:endParaRPr lang="vi-V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464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5" grpId="0" animBg="1"/>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0005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7017C0-FB23-475B-A32A-C6C2A34E586E}"/>
              </a:ext>
            </a:extLst>
          </p:cNvPr>
          <p:cNvSpPr/>
          <p:nvPr/>
        </p:nvSpPr>
        <p:spPr>
          <a:xfrm>
            <a:off x="1718847" y="1781069"/>
            <a:ext cx="8070575" cy="752065"/>
          </a:xfrm>
          <a:prstGeom prst="rect">
            <a:avLst/>
          </a:prstGeom>
          <a:solidFill>
            <a:schemeClr val="accent4">
              <a:lumMod val="20000"/>
              <a:lumOff val="80000"/>
            </a:schemeClr>
          </a:solidFill>
          <a:ln w="28575">
            <a:solidFill>
              <a:srgbClr val="00B0F0"/>
            </a:solidFill>
            <a:prstDash val="sysDash"/>
          </a:ln>
        </p:spPr>
        <p:txBody>
          <a:bodyPr wrap="square">
            <a:spAutoFit/>
          </a:bodyPr>
          <a:lstStyle/>
          <a:p>
            <a:pPr>
              <a:lnSpc>
                <a:spcPct val="150000"/>
              </a:lnSpc>
            </a:pPr>
            <a:r>
              <a:rPr lang="vi-VN" sz="3200" b="1" dirty="0">
                <a:solidFill>
                  <a:srgbClr val="FF0000"/>
                </a:solidFill>
                <a:latin typeface="+mj-lt"/>
              </a:rPr>
              <a:t>Câu 1</a:t>
            </a:r>
            <a:r>
              <a:rPr lang="en-US" sz="3200" b="1" dirty="0">
                <a:solidFill>
                  <a:srgbClr val="FF0000"/>
                </a:solidFill>
                <a:latin typeface="+mj-lt"/>
              </a:rPr>
              <a:t>: </a:t>
            </a:r>
            <a:r>
              <a:rPr lang="vi-VN" sz="3200" b="1" dirty="0">
                <a:solidFill>
                  <a:srgbClr val="0000CC"/>
                </a:solidFill>
                <a:latin typeface="+mj-lt"/>
              </a:rPr>
              <a:t>Mặt trời mùa hè có gì lạ?</a:t>
            </a:r>
          </a:p>
        </p:txBody>
      </p:sp>
      <p:sp>
        <p:nvSpPr>
          <p:cNvPr id="3" name="Rectangle 2">
            <a:extLst>
              <a:ext uri="{FF2B5EF4-FFF2-40B4-BE49-F238E27FC236}">
                <a16:creationId xmlns:a16="http://schemas.microsoft.com/office/drawing/2014/main" id="{DB39F791-CBB6-4AA1-9757-405DCF284BF3}"/>
              </a:ext>
            </a:extLst>
          </p:cNvPr>
          <p:cNvSpPr/>
          <p:nvPr/>
        </p:nvSpPr>
        <p:spPr>
          <a:xfrm>
            <a:off x="1718846" y="2914869"/>
            <a:ext cx="8070575" cy="2219838"/>
          </a:xfrm>
          <a:prstGeom prst="rect">
            <a:avLst/>
          </a:prstGeom>
          <a:solidFill>
            <a:srgbClr val="FFFF00"/>
          </a:solidFill>
          <a:ln w="28575">
            <a:solidFill>
              <a:srgbClr val="00B0F0"/>
            </a:solidFill>
            <a:prstDash val="sysDash"/>
          </a:ln>
        </p:spPr>
        <p:txBody>
          <a:bodyPr wrap="square">
            <a:spAutoFit/>
          </a:bodyPr>
          <a:lstStyle/>
          <a:p>
            <a:pPr algn="just">
              <a:lnSpc>
                <a:spcPct val="150000"/>
              </a:lnSpc>
            </a:pPr>
            <a:r>
              <a:rPr lang="vi-VN" sz="3200" b="1" dirty="0">
                <a:solidFill>
                  <a:srgbClr val="0000CC"/>
                </a:solidFill>
                <a:latin typeface="+mj-lt"/>
              </a:rPr>
              <a:t>Mặt trời mùa hè kì lạ ở chỗ là ưa dậy sớm</a:t>
            </a:r>
            <a:r>
              <a:rPr lang="en-US" sz="3200" b="1" dirty="0">
                <a:solidFill>
                  <a:srgbClr val="0000CC"/>
                </a:solidFill>
                <a:latin typeface="+mj-lt"/>
              </a:rPr>
              <a:t> </a:t>
            </a:r>
            <a:r>
              <a:rPr lang="en-US" sz="3200" b="1" dirty="0">
                <a:solidFill>
                  <a:srgbClr val="0000CC"/>
                </a:solidFill>
                <a:latin typeface="Times New Roman" panose="02020603050405020304" pitchFamily="18" charset="0"/>
                <a:cs typeface="Times New Roman" panose="02020603050405020304" pitchFamily="18" charset="0"/>
              </a:rPr>
              <a:t>(</a:t>
            </a:r>
            <a:r>
              <a:rPr lang="en-US" sz="3200" b="1" dirty="0" err="1">
                <a:solidFill>
                  <a:srgbClr val="0000CC"/>
                </a:solidFill>
                <a:latin typeface="Times New Roman" panose="02020603050405020304" pitchFamily="18" charset="0"/>
                <a:cs typeface="Times New Roman" panose="02020603050405020304" pitchFamily="18" charset="0"/>
              </a:rPr>
              <a:t>thức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dậy</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sớm</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nhưng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đủng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đỉnh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mãi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chưa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lặn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ngủ</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muộn</a:t>
            </a:r>
            <a:r>
              <a:rPr lang="en-US" sz="3200" b="1" dirty="0">
                <a:solidFill>
                  <a:srgbClr val="0000CC"/>
                </a:solidFill>
                <a:latin typeface="Times New Roman" panose="02020603050405020304" pitchFamily="18" charset="0"/>
                <a:cs typeface="Times New Roman" panose="02020603050405020304" pitchFamily="18" charset="0"/>
              </a:rPr>
              <a:t>.)</a:t>
            </a:r>
            <a:endParaRPr lang="vi-VN" sz="32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056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6234DA-05A2-48D5-9302-893BD1089C5D}"/>
              </a:ext>
            </a:extLst>
          </p:cNvPr>
          <p:cNvSpPr/>
          <p:nvPr/>
        </p:nvSpPr>
        <p:spPr>
          <a:xfrm>
            <a:off x="1222772" y="318491"/>
            <a:ext cx="9775032" cy="2600199"/>
          </a:xfrm>
          <a:prstGeom prst="rect">
            <a:avLst/>
          </a:prstGeom>
          <a:solidFill>
            <a:srgbClr val="00B0F0"/>
          </a:solidFill>
          <a:ln w="38100">
            <a:solidFill>
              <a:srgbClr val="FFFF00"/>
            </a:solidFill>
            <a:prstDash val="sysDash"/>
          </a:ln>
          <a:effectLst>
            <a:outerShdw blurRad="50800" dist="38100" dir="5400000" algn="t" rotWithShape="0">
              <a:prstClr val="black">
                <a:alpha val="40000"/>
              </a:prstClr>
            </a:outerShdw>
          </a:effectLst>
        </p:spPr>
        <p:txBody>
          <a:bodyPr wrap="square">
            <a:spAutoFit/>
          </a:bodyPr>
          <a:lstStyle/>
          <a:p>
            <a:pPr>
              <a:lnSpc>
                <a:spcPct val="150000"/>
              </a:lnSpc>
            </a:pPr>
            <a:r>
              <a:rPr lang="vi-VN" sz="2800" b="1" dirty="0">
                <a:solidFill>
                  <a:srgbClr val="FF0000"/>
                </a:solidFill>
                <a:latin typeface="+mj-lt"/>
              </a:rPr>
              <a:t>Câu 2</a:t>
            </a:r>
            <a:r>
              <a:rPr lang="en-US" sz="2800" b="1" dirty="0">
                <a:solidFill>
                  <a:srgbClr val="FF0000"/>
                </a:solidFill>
                <a:latin typeface="+mj-lt"/>
              </a:rPr>
              <a:t>: </a:t>
            </a:r>
            <a:r>
              <a:rPr lang="vi-VN" sz="2800" b="1" dirty="0">
                <a:solidFill>
                  <a:schemeClr val="bg1"/>
                </a:solidFill>
                <a:latin typeface="+mj-lt"/>
              </a:rPr>
              <a:t>Nắng mùa hè mang đến cho cuộc sống những ích lợi gì?</a:t>
            </a:r>
          </a:p>
          <a:p>
            <a:pPr algn="just">
              <a:lnSpc>
                <a:spcPct val="150000"/>
              </a:lnSpc>
            </a:pPr>
            <a:r>
              <a:rPr lang="vi-VN" sz="2800" b="1" dirty="0">
                <a:solidFill>
                  <a:schemeClr val="bg1"/>
                </a:solidFill>
                <a:latin typeface="+mj-lt"/>
              </a:rPr>
              <a:t>- Đối với cây</a:t>
            </a:r>
          </a:p>
          <a:p>
            <a:pPr algn="just">
              <a:lnSpc>
                <a:spcPct val="150000"/>
              </a:lnSpc>
            </a:pPr>
            <a:r>
              <a:rPr lang="vi-VN" sz="2800" b="1" dirty="0">
                <a:solidFill>
                  <a:schemeClr val="bg1"/>
                </a:solidFill>
                <a:latin typeface="+mj-lt"/>
              </a:rPr>
              <a:t>- Đối với hoa lá</a:t>
            </a:r>
          </a:p>
          <a:p>
            <a:pPr algn="just">
              <a:lnSpc>
                <a:spcPct val="150000"/>
              </a:lnSpc>
            </a:pPr>
            <a:r>
              <a:rPr lang="vi-VN" sz="2800" b="1" dirty="0">
                <a:solidFill>
                  <a:schemeClr val="bg1"/>
                </a:solidFill>
                <a:latin typeface="+mj-lt"/>
              </a:rPr>
              <a:t>- Đối với các bạn nhỏ</a:t>
            </a:r>
          </a:p>
        </p:txBody>
      </p:sp>
      <p:sp>
        <p:nvSpPr>
          <p:cNvPr id="3" name="Rectangle 2">
            <a:extLst>
              <a:ext uri="{FF2B5EF4-FFF2-40B4-BE49-F238E27FC236}">
                <a16:creationId xmlns:a16="http://schemas.microsoft.com/office/drawing/2014/main" id="{EE3E5473-97E3-4308-BF80-F3871404233F}"/>
              </a:ext>
            </a:extLst>
          </p:cNvPr>
          <p:cNvSpPr/>
          <p:nvPr/>
        </p:nvSpPr>
        <p:spPr>
          <a:xfrm>
            <a:off x="1222772" y="3156943"/>
            <a:ext cx="9775032" cy="3254865"/>
          </a:xfrm>
          <a:prstGeom prst="rect">
            <a:avLst/>
          </a:prstGeom>
          <a:solidFill>
            <a:srgbClr val="FFFF00"/>
          </a:solidFill>
          <a:ln w="38100">
            <a:solidFill>
              <a:srgbClr val="00B0F0"/>
            </a:solidFill>
            <a:prstDash val="sysDash"/>
          </a:ln>
          <a:effectLst>
            <a:outerShdw blurRad="50800" dist="38100" dir="5400000" algn="t" rotWithShape="0">
              <a:prstClr val="black">
                <a:alpha val="40000"/>
              </a:prstClr>
            </a:outerShdw>
          </a:effectLst>
        </p:spPr>
        <p:txBody>
          <a:bodyPr wrap="square">
            <a:spAutoFit/>
          </a:bodyPr>
          <a:lstStyle/>
          <a:p>
            <a:pPr>
              <a:lnSpc>
                <a:spcPct val="150000"/>
              </a:lnSpc>
            </a:pPr>
            <a:r>
              <a:rPr lang="en-US" sz="2800" b="1" dirty="0" err="1">
                <a:solidFill>
                  <a:srgbClr val="FF0000"/>
                </a:solidFill>
                <a:latin typeface="Times New Roman" panose="02020603050405020304" pitchFamily="18" charset="0"/>
                <a:cs typeface="Times New Roman" panose="02020603050405020304" pitchFamily="18" charset="0"/>
              </a:rPr>
              <a:t>Trả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lời</a:t>
            </a:r>
            <a:r>
              <a:rPr lang="en-US" sz="2800" b="1" dirty="0">
                <a:solidFill>
                  <a:srgbClr val="FF0000"/>
                </a:solidFill>
                <a:latin typeface="Times New Roman" panose="02020603050405020304" pitchFamily="18" charset="0"/>
                <a:cs typeface="Times New Roman" panose="02020603050405020304" pitchFamily="18" charset="0"/>
              </a:rPr>
              <a:t>:</a:t>
            </a:r>
            <a:r>
              <a:rPr lang="en-US" sz="2800" dirty="0">
                <a:solidFill>
                  <a:srgbClr val="FF0000"/>
                </a:solidFill>
                <a:latin typeface="Times New Roman" panose="02020603050405020304" pitchFamily="18" charset="0"/>
                <a:cs typeface="Times New Roman" panose="02020603050405020304" pitchFamily="18" charset="0"/>
              </a:rPr>
              <a:t> </a:t>
            </a:r>
            <a:r>
              <a:rPr lang="vi-VN" sz="2800" b="1" dirty="0">
                <a:solidFill>
                  <a:srgbClr val="0000CC"/>
                </a:solidFill>
                <a:latin typeface="+mj-lt"/>
              </a:rPr>
              <a:t>Nắng mùa hè mang đến cho cuộc sống nhiều ích lợi:</a:t>
            </a:r>
          </a:p>
          <a:p>
            <a:pPr algn="just">
              <a:lnSpc>
                <a:spcPct val="150000"/>
              </a:lnSpc>
            </a:pPr>
            <a:r>
              <a:rPr lang="vi-VN" sz="2800" b="1" dirty="0">
                <a:solidFill>
                  <a:srgbClr val="0000CC"/>
                </a:solidFill>
                <a:latin typeface="+mj-lt"/>
              </a:rPr>
              <a:t>- Đối với cây: làm cho cây chóng lớn</a:t>
            </a:r>
          </a:p>
          <a:p>
            <a:pPr algn="just">
              <a:lnSpc>
                <a:spcPct val="150000"/>
              </a:lnSpc>
            </a:pPr>
            <a:r>
              <a:rPr lang="vi-VN" sz="2800" b="1" dirty="0">
                <a:solidFill>
                  <a:srgbClr val="0000CC"/>
                </a:solidFill>
                <a:latin typeface="+mj-lt"/>
              </a:rPr>
              <a:t>- Đối với hoa lá: cho lá thêm màu sắc</a:t>
            </a:r>
          </a:p>
          <a:p>
            <a:pPr algn="just">
              <a:lnSpc>
                <a:spcPct val="150000"/>
              </a:lnSpc>
            </a:pPr>
            <a:r>
              <a:rPr lang="vi-VN" sz="2800" b="1" dirty="0">
                <a:solidFill>
                  <a:srgbClr val="0000CC"/>
                </a:solidFill>
                <a:latin typeface="+mj-lt"/>
              </a:rPr>
              <a:t>- Đối với các bạn nhỏ: cho các bạn nhỏ được nghỉ học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nắng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mùa</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hè</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làm</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cho</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trời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sáng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các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bạn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được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chơi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lâu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hơn</a:t>
            </a:r>
            <a:r>
              <a:rPr lang="en-US" sz="2800" b="1" dirty="0">
                <a:solidFill>
                  <a:srgbClr val="0000CC"/>
                </a:solidFill>
                <a:latin typeface="Times New Roman" panose="02020603050405020304" pitchFamily="18" charset="0"/>
                <a:cs typeface="Times New Roman" panose="02020603050405020304" pitchFamily="18" charset="0"/>
              </a:rPr>
              <a:t>.</a:t>
            </a:r>
            <a:endParaRPr lang="vi-VN" sz="28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801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D10B89-D328-4A4D-B036-CAF1E74CDC56}"/>
              </a:ext>
            </a:extLst>
          </p:cNvPr>
          <p:cNvSpPr/>
          <p:nvPr/>
        </p:nvSpPr>
        <p:spPr>
          <a:xfrm>
            <a:off x="1483521" y="1386164"/>
            <a:ext cx="9174958" cy="823752"/>
          </a:xfrm>
          <a:prstGeom prst="rect">
            <a:avLst/>
          </a:prstGeom>
          <a:solidFill>
            <a:schemeClr val="accent4">
              <a:lumMod val="20000"/>
              <a:lumOff val="80000"/>
            </a:schemeClr>
          </a:solidFill>
          <a:ln w="28575">
            <a:solidFill>
              <a:srgbClr val="00B0F0"/>
            </a:solidFill>
            <a:prstDash val="sysDash"/>
          </a:ln>
          <a:effectLst>
            <a:outerShdw blurRad="50800" dist="38100" dir="5400000" algn="t" rotWithShape="0">
              <a:prstClr val="black">
                <a:alpha val="40000"/>
              </a:prstClr>
            </a:outerShdw>
          </a:effectLst>
        </p:spPr>
        <p:txBody>
          <a:bodyPr wrap="square">
            <a:spAutoFit/>
          </a:bodyPr>
          <a:lstStyle/>
          <a:p>
            <a:pPr>
              <a:lnSpc>
                <a:spcPct val="150000"/>
              </a:lnSpc>
            </a:pPr>
            <a:r>
              <a:rPr lang="vi-VN" sz="3600" b="1" dirty="0">
                <a:solidFill>
                  <a:srgbClr val="FF0000"/>
                </a:solidFill>
                <a:latin typeface="+mj-lt"/>
              </a:rPr>
              <a:t>Câu 3</a:t>
            </a:r>
            <a:r>
              <a:rPr lang="en-US" sz="3600" b="1" dirty="0">
                <a:solidFill>
                  <a:srgbClr val="FF0000"/>
                </a:solidFill>
                <a:latin typeface="Times New Roman" panose="02020603050405020304" pitchFamily="18" charset="0"/>
                <a:cs typeface="Times New Roman" panose="02020603050405020304" pitchFamily="18" charset="0"/>
              </a:rPr>
              <a:t>:</a:t>
            </a:r>
            <a:r>
              <a:rPr lang="en-US" sz="3600" dirty="0">
                <a:solidFill>
                  <a:srgbClr val="FF0000"/>
                </a:solidFill>
                <a:latin typeface="Times New Roman" panose="02020603050405020304" pitchFamily="18" charset="0"/>
                <a:cs typeface="Times New Roman" panose="02020603050405020304" pitchFamily="18" charset="0"/>
              </a:rPr>
              <a:t> </a:t>
            </a:r>
            <a:r>
              <a:rPr lang="vi-VN" sz="3600" b="1" dirty="0">
                <a:solidFill>
                  <a:srgbClr val="0000CC"/>
                </a:solidFill>
                <a:latin typeface="+mj-lt"/>
              </a:rPr>
              <a:t>Ngày của mùa hè có gì đặc biệt?</a:t>
            </a:r>
            <a:endParaRPr lang="vi-VN" sz="3600" dirty="0">
              <a:solidFill>
                <a:srgbClr val="0000CC"/>
              </a:solidFill>
              <a:latin typeface="+mj-lt"/>
            </a:endParaRPr>
          </a:p>
        </p:txBody>
      </p:sp>
      <p:sp>
        <p:nvSpPr>
          <p:cNvPr id="3" name="Rectangle 2">
            <a:extLst>
              <a:ext uri="{FF2B5EF4-FFF2-40B4-BE49-F238E27FC236}">
                <a16:creationId xmlns:a16="http://schemas.microsoft.com/office/drawing/2014/main" id="{7EB11EC2-09FE-439E-B800-2BD544FE4C97}"/>
              </a:ext>
            </a:extLst>
          </p:cNvPr>
          <p:cNvSpPr/>
          <p:nvPr/>
        </p:nvSpPr>
        <p:spPr>
          <a:xfrm>
            <a:off x="1483521" y="2595839"/>
            <a:ext cx="9174958" cy="2485745"/>
          </a:xfrm>
          <a:prstGeom prst="rect">
            <a:avLst/>
          </a:prstGeom>
          <a:solidFill>
            <a:srgbClr val="FFFF00"/>
          </a:solidFill>
          <a:ln w="28575">
            <a:solidFill>
              <a:srgbClr val="00B0F0"/>
            </a:solidFill>
            <a:prstDash val="sysDash"/>
          </a:ln>
          <a:effectLst>
            <a:outerShdw blurRad="50800" dist="38100" dir="5400000" algn="t" rotWithShape="0">
              <a:prstClr val="black">
                <a:alpha val="40000"/>
              </a:prstClr>
            </a:outerShdw>
          </a:effectLst>
        </p:spPr>
        <p:txBody>
          <a:bodyPr wrap="square">
            <a:spAutoFit/>
          </a:bodyPr>
          <a:lstStyle/>
          <a:p>
            <a:pPr>
              <a:lnSpc>
                <a:spcPct val="150000"/>
              </a:lnSpc>
            </a:pPr>
            <a:r>
              <a:rPr lang="en-US" sz="3600" b="1" dirty="0" err="1">
                <a:solidFill>
                  <a:srgbClr val="FF0000"/>
                </a:solidFill>
                <a:latin typeface="Times New Roman" panose="02020603050405020304" pitchFamily="18" charset="0"/>
                <a:cs typeface="Times New Roman" panose="02020603050405020304" pitchFamily="18" charset="0"/>
              </a:rPr>
              <a:t>Trả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lời</a:t>
            </a:r>
            <a:r>
              <a:rPr lang="vi-VN" sz="3600" b="1" dirty="0">
                <a:solidFill>
                  <a:srgbClr val="FF0000"/>
                </a:solidFill>
                <a:latin typeface="+mj-lt"/>
              </a:rPr>
              <a:t>:</a:t>
            </a:r>
            <a:r>
              <a:rPr lang="en-US" sz="3600" b="1" dirty="0">
                <a:solidFill>
                  <a:srgbClr val="FF0000"/>
                </a:solidFill>
                <a:latin typeface="+mj-lt"/>
              </a:rPr>
              <a:t> </a:t>
            </a:r>
            <a:r>
              <a:rPr lang="vi-VN" sz="3600" b="1" dirty="0">
                <a:solidFill>
                  <a:srgbClr val="0000CC"/>
                </a:solidFill>
                <a:latin typeface="+mj-lt"/>
              </a:rPr>
              <a:t>Ngày của mùa hè “dài bất tận”, trôi qua rất lâu.</a:t>
            </a:r>
            <a:r>
              <a:rPr lang="en-US" sz="3600" b="1" dirty="0">
                <a:solidFill>
                  <a:srgbClr val="0000CC"/>
                </a:solidFill>
                <a:latin typeface="+mj-lt"/>
              </a:rPr>
              <a:t> </a:t>
            </a:r>
            <a:r>
              <a:rPr lang="en-US" sz="3600" b="1" dirty="0" err="1">
                <a:solidFill>
                  <a:srgbClr val="0000CC"/>
                </a:solidFill>
                <a:latin typeface="Times New Roman" panose="02020603050405020304" pitchFamily="18" charset="0"/>
                <a:cs typeface="Times New Roman" panose="02020603050405020304" pitchFamily="18" charset="0"/>
              </a:rPr>
              <a:t>Trái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ngược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với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mùa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mùa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ngày</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ngắn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đêm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dài</a:t>
            </a:r>
            <a:r>
              <a:rPr lang="en-US" sz="3600" b="1" dirty="0">
                <a:solidFill>
                  <a:srgbClr val="0000CC"/>
                </a:solidFill>
                <a:latin typeface="Times New Roman" panose="02020603050405020304" pitchFamily="18" charset="0"/>
                <a:cs typeface="Times New Roman" panose="02020603050405020304" pitchFamily="18" charset="0"/>
              </a:rPr>
              <a:t>.</a:t>
            </a:r>
            <a:endParaRPr lang="vi-VN" sz="36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092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82086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FBB59B-F7AC-4675-B3A9-3B656A7BD968}"/>
              </a:ext>
            </a:extLst>
          </p:cNvPr>
          <p:cNvSpPr/>
          <p:nvPr/>
        </p:nvSpPr>
        <p:spPr>
          <a:xfrm>
            <a:off x="1619250" y="1239442"/>
            <a:ext cx="8724902" cy="1307537"/>
          </a:xfrm>
          <a:prstGeom prst="rect">
            <a:avLst/>
          </a:prstGeom>
          <a:solidFill>
            <a:srgbClr val="00B050"/>
          </a:solidFill>
          <a:ln w="28575">
            <a:solidFill>
              <a:srgbClr val="FFFF00"/>
            </a:solidFill>
            <a:prstDash val="sysDash"/>
          </a:ln>
          <a:effectLst>
            <a:outerShdw blurRad="50800" dist="38100" dir="5400000" algn="t" rotWithShape="0">
              <a:prstClr val="black">
                <a:alpha val="40000"/>
              </a:prstClr>
            </a:outerShdw>
          </a:effectLst>
        </p:spPr>
        <p:txBody>
          <a:bodyPr wrap="square">
            <a:spAutoFit/>
          </a:bodyPr>
          <a:lstStyle/>
          <a:p>
            <a:pPr>
              <a:lnSpc>
                <a:spcPct val="150000"/>
              </a:lnSpc>
            </a:pPr>
            <a:r>
              <a:rPr lang="vi-VN" sz="2800" b="1" dirty="0">
                <a:solidFill>
                  <a:srgbClr val="FF0000"/>
                </a:solidFill>
                <a:latin typeface="+mj-lt"/>
              </a:rPr>
              <a:t>Câu 4</a:t>
            </a:r>
            <a:r>
              <a:rPr lang="en-US" sz="2800" b="1" dirty="0">
                <a:solidFill>
                  <a:srgbClr val="FF0000"/>
                </a:solidFill>
                <a:latin typeface="Times New Roman" panose="02020603050405020304" pitchFamily="18" charset="0"/>
                <a:cs typeface="Times New Roman" panose="02020603050405020304" pitchFamily="18" charset="0"/>
              </a:rPr>
              <a:t>:</a:t>
            </a:r>
            <a:r>
              <a:rPr lang="en-US" sz="2800" b="1" dirty="0">
                <a:solidFill>
                  <a:srgbClr val="FF0000"/>
                </a:solidFill>
                <a:latin typeface="+mj-lt"/>
              </a:rPr>
              <a:t> </a:t>
            </a:r>
            <a:endParaRPr lang="vi-VN" sz="2800" b="1" dirty="0">
              <a:solidFill>
                <a:srgbClr val="FF0000"/>
              </a:solidFill>
              <a:latin typeface="+mj-lt"/>
            </a:endParaRPr>
          </a:p>
          <a:p>
            <a:pPr algn="just">
              <a:lnSpc>
                <a:spcPct val="150000"/>
              </a:lnSpc>
            </a:pPr>
            <a:r>
              <a:rPr lang="vi-VN" sz="2800" b="1" dirty="0">
                <a:solidFill>
                  <a:schemeClr val="bg1"/>
                </a:solidFill>
                <a:latin typeface="+mj-lt"/>
              </a:rPr>
              <a:t>Vì sao bạn nhỏ thấy “mùa hè thật sung sướng”?</a:t>
            </a:r>
          </a:p>
        </p:txBody>
      </p:sp>
      <p:sp>
        <p:nvSpPr>
          <p:cNvPr id="4" name="Rectangle 3">
            <a:extLst>
              <a:ext uri="{FF2B5EF4-FFF2-40B4-BE49-F238E27FC236}">
                <a16:creationId xmlns:a16="http://schemas.microsoft.com/office/drawing/2014/main" id="{E15EA5D0-2099-43B6-AE8B-7506AAE4F1A2}"/>
              </a:ext>
            </a:extLst>
          </p:cNvPr>
          <p:cNvSpPr/>
          <p:nvPr/>
        </p:nvSpPr>
        <p:spPr>
          <a:xfrm>
            <a:off x="1619250" y="2820591"/>
            <a:ext cx="8724902" cy="2600199"/>
          </a:xfrm>
          <a:prstGeom prst="rect">
            <a:avLst/>
          </a:prstGeom>
          <a:solidFill>
            <a:srgbClr val="FFFF00"/>
          </a:solidFill>
          <a:ln w="28575">
            <a:solidFill>
              <a:srgbClr val="00B0F0"/>
            </a:solidFill>
            <a:prstDash val="sysDash"/>
          </a:ln>
          <a:effectLst>
            <a:outerShdw blurRad="50800" dist="38100" dir="5400000" algn="t" rotWithShape="0">
              <a:prstClr val="black">
                <a:alpha val="40000"/>
              </a:prstClr>
            </a:outerShdw>
          </a:effectLst>
        </p:spPr>
        <p:txBody>
          <a:bodyPr wrap="square">
            <a:spAutoFit/>
          </a:bodyPr>
          <a:lstStyle/>
          <a:p>
            <a:pPr>
              <a:lnSpc>
                <a:spcPct val="150000"/>
              </a:lnSpc>
            </a:pPr>
            <a:r>
              <a:rPr lang="en-US" sz="2800" b="1" dirty="0" err="1">
                <a:solidFill>
                  <a:srgbClr val="FF0000"/>
                </a:solidFill>
                <a:latin typeface="Times New Roman" panose="02020603050405020304" pitchFamily="18" charset="0"/>
                <a:cs typeface="Times New Roman" panose="02020603050405020304" pitchFamily="18" charset="0"/>
              </a:rPr>
              <a:t>Trả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lời</a:t>
            </a:r>
            <a:r>
              <a:rPr lang="vi-VN" sz="2800" b="1" dirty="0">
                <a:solidFill>
                  <a:srgbClr val="FF0000"/>
                </a:solidFill>
                <a:latin typeface="+mj-lt"/>
              </a:rPr>
              <a:t>:</a:t>
            </a:r>
          </a:p>
          <a:p>
            <a:pPr algn="just">
              <a:lnSpc>
                <a:spcPct val="150000"/>
              </a:lnSpc>
            </a:pPr>
            <a:r>
              <a:rPr lang="vi-VN" sz="2800" b="1" dirty="0">
                <a:solidFill>
                  <a:srgbClr val="0000CC"/>
                </a:solidFill>
                <a:latin typeface="+mj-lt"/>
              </a:rPr>
              <a:t>Bạn nhỏ thấy “mùa hè thật sung sướng” vì mùa hè có nắng, có kem, có cả những cơn gió</a:t>
            </a:r>
            <a:r>
              <a:rPr lang="en-US" sz="2800" b="1" dirty="0">
                <a:solidFill>
                  <a:srgbClr val="0000CC"/>
                </a:solidFill>
                <a:latin typeface="+mj-lt"/>
              </a:rPr>
              <a:t> </a:t>
            </a:r>
            <a:r>
              <a:rPr lang="en-US" sz="2800" b="1" dirty="0" err="1">
                <a:solidFill>
                  <a:srgbClr val="0000CC"/>
                </a:solidFill>
                <a:latin typeface="Times New Roman" panose="02020603050405020304" pitchFamily="18" charset="0"/>
                <a:cs typeface="Times New Roman" panose="02020603050405020304" pitchFamily="18" charset="0"/>
              </a:rPr>
              <a:t>êm</a:t>
            </a:r>
            <a:r>
              <a:rPr lang="vi-VN" sz="2800" b="1" dirty="0">
                <a:solidFill>
                  <a:srgbClr val="0000CC"/>
                </a:solidFill>
                <a:latin typeface="+mj-lt"/>
              </a:rPr>
              <a:t>. Ngoài ra, ngày hè rất dài, bạn nhỏ có thể thoải mái vui chơi.</a:t>
            </a:r>
          </a:p>
        </p:txBody>
      </p:sp>
    </p:spTree>
    <p:extLst>
      <p:ext uri="{BB962C8B-B14F-4D97-AF65-F5344CB8AC3E}">
        <p14:creationId xmlns:p14="http://schemas.microsoft.com/office/powerpoint/2010/main" val="223587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ABD347-416F-47B4-8BA1-6E3597E81F2A}"/>
              </a:ext>
            </a:extLst>
          </p:cNvPr>
          <p:cNvSpPr/>
          <p:nvPr/>
        </p:nvSpPr>
        <p:spPr>
          <a:xfrm>
            <a:off x="1083469" y="1006376"/>
            <a:ext cx="10460832" cy="3246530"/>
          </a:xfrm>
          <a:prstGeom prst="rect">
            <a:avLst/>
          </a:prstGeom>
          <a:solidFill>
            <a:schemeClr val="accent4">
              <a:lumMod val="20000"/>
              <a:lumOff val="80000"/>
            </a:schemeClr>
          </a:solidFill>
          <a:ln w="38100">
            <a:solidFill>
              <a:srgbClr val="00B0F0"/>
            </a:solidFill>
            <a:prstDash val="sysDash"/>
          </a:ln>
          <a:effectLst>
            <a:outerShdw blurRad="50800" dist="38100" dir="5400000" algn="t" rotWithShape="0">
              <a:prstClr val="black">
                <a:alpha val="40000"/>
              </a:prstClr>
            </a:outerShdw>
          </a:effectLst>
        </p:spPr>
        <p:txBody>
          <a:bodyPr wrap="square">
            <a:spAutoFit/>
          </a:bodyPr>
          <a:lstStyle/>
          <a:p>
            <a:pPr>
              <a:lnSpc>
                <a:spcPct val="150000"/>
              </a:lnSpc>
            </a:pPr>
            <a:r>
              <a:rPr lang="vi-VN" sz="2800" b="1" dirty="0">
                <a:solidFill>
                  <a:srgbClr val="FF0000"/>
                </a:solidFill>
                <a:latin typeface="+mj-lt"/>
              </a:rPr>
              <a:t>Câu 5</a:t>
            </a:r>
            <a:r>
              <a:rPr lang="en-US" sz="2800" b="1" dirty="0">
                <a:solidFill>
                  <a:srgbClr val="FF0000"/>
                </a:solidFill>
                <a:latin typeface="Times New Roman" panose="02020603050405020304" pitchFamily="18" charset="0"/>
                <a:cs typeface="Times New Roman" panose="02020603050405020304" pitchFamily="18" charset="0"/>
              </a:rPr>
              <a:t>: </a:t>
            </a:r>
            <a:r>
              <a:rPr lang="vi-VN" sz="2800" b="1" dirty="0">
                <a:solidFill>
                  <a:srgbClr val="0000CC"/>
                </a:solidFill>
                <a:latin typeface="+mj-lt"/>
              </a:rPr>
              <a:t>Theo em, hình ảnh </a:t>
            </a:r>
            <a:r>
              <a:rPr lang="vi-VN" sz="2800" b="1" dirty="0">
                <a:solidFill>
                  <a:srgbClr val="FF0000"/>
                </a:solidFill>
                <a:latin typeface="+mj-lt"/>
              </a:rPr>
              <a:t>“ngày dài lấp lánh” </a:t>
            </a:r>
            <a:r>
              <a:rPr lang="vi-VN" sz="2800" b="1" dirty="0">
                <a:solidFill>
                  <a:srgbClr val="0000CC"/>
                </a:solidFill>
                <a:latin typeface="+mj-lt"/>
              </a:rPr>
              <a:t>chỉ điều gì? Chọn câu trả lời hoặc nêu ý kiến khác của em</a:t>
            </a:r>
          </a:p>
          <a:p>
            <a:pPr algn="just">
              <a:lnSpc>
                <a:spcPct val="150000"/>
              </a:lnSpc>
            </a:pPr>
            <a:r>
              <a:rPr lang="vi-VN" sz="2800" b="1" dirty="0">
                <a:solidFill>
                  <a:srgbClr val="0000CC"/>
                </a:solidFill>
                <a:latin typeface="+mj-lt"/>
              </a:rPr>
              <a:t>a. Ngày có nhiều nắng</a:t>
            </a:r>
          </a:p>
          <a:p>
            <a:pPr algn="just">
              <a:lnSpc>
                <a:spcPct val="150000"/>
              </a:lnSpc>
            </a:pPr>
            <a:r>
              <a:rPr lang="vi-VN" sz="2800" b="1" dirty="0">
                <a:solidFill>
                  <a:srgbClr val="0000CC"/>
                </a:solidFill>
                <a:latin typeface="+mj-lt"/>
              </a:rPr>
              <a:t>b. Ngày có nhiều niềm vui</a:t>
            </a:r>
          </a:p>
          <a:p>
            <a:pPr algn="just">
              <a:lnSpc>
                <a:spcPct val="150000"/>
              </a:lnSpc>
            </a:pPr>
            <a:r>
              <a:rPr lang="vi-VN" sz="2800" b="1" dirty="0">
                <a:solidFill>
                  <a:srgbClr val="0000CC"/>
                </a:solidFill>
                <a:latin typeface="+mj-lt"/>
              </a:rPr>
              <a:t>c. Ngày mặt trời dậy sớm và đi ngủ muộn</a:t>
            </a:r>
          </a:p>
        </p:txBody>
      </p:sp>
      <p:sp>
        <p:nvSpPr>
          <p:cNvPr id="5" name="Rectangle 4">
            <a:extLst>
              <a:ext uri="{FF2B5EF4-FFF2-40B4-BE49-F238E27FC236}">
                <a16:creationId xmlns:a16="http://schemas.microsoft.com/office/drawing/2014/main" id="{C9FD3778-DCD7-40F3-B0D6-634E47881CA8}"/>
              </a:ext>
            </a:extLst>
          </p:cNvPr>
          <p:cNvSpPr/>
          <p:nvPr/>
        </p:nvSpPr>
        <p:spPr>
          <a:xfrm>
            <a:off x="1083469" y="4544087"/>
            <a:ext cx="10460832" cy="1307537"/>
          </a:xfrm>
          <a:prstGeom prst="rect">
            <a:avLst/>
          </a:prstGeom>
          <a:solidFill>
            <a:srgbClr val="FFFF00"/>
          </a:solidFill>
          <a:ln w="38100">
            <a:solidFill>
              <a:srgbClr val="00B0F0"/>
            </a:solidFill>
            <a:prstDash val="sysDash"/>
          </a:ln>
          <a:effectLst>
            <a:outerShdw blurRad="50800" dist="38100" dir="5400000" algn="t" rotWithShape="0">
              <a:prstClr val="black">
                <a:alpha val="40000"/>
              </a:prstClr>
            </a:outerShdw>
          </a:effectLst>
        </p:spPr>
        <p:txBody>
          <a:bodyPr wrap="square">
            <a:spAutoFit/>
          </a:bodyPr>
          <a:lstStyle/>
          <a:p>
            <a:pPr>
              <a:lnSpc>
                <a:spcPct val="150000"/>
              </a:lnSpc>
            </a:pPr>
            <a:r>
              <a:rPr lang="en-US" sz="2800" b="1" dirty="0" err="1">
                <a:solidFill>
                  <a:srgbClr val="FF0000"/>
                </a:solidFill>
                <a:latin typeface="Times New Roman" panose="02020603050405020304" pitchFamily="18" charset="0"/>
                <a:cs typeface="Times New Roman" panose="02020603050405020304" pitchFamily="18" charset="0"/>
              </a:rPr>
              <a:t>Trả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lời</a:t>
            </a:r>
            <a:r>
              <a:rPr lang="en-US" sz="2800" b="1" dirty="0">
                <a:solidFill>
                  <a:srgbClr val="FF0000"/>
                </a:solidFill>
                <a:latin typeface="Times New Roman" panose="02020603050405020304" pitchFamily="18" charset="0"/>
                <a:cs typeface="Times New Roman" panose="02020603050405020304" pitchFamily="18" charset="0"/>
              </a:rPr>
              <a:t>:</a:t>
            </a:r>
            <a:endParaRPr lang="vi-VN" sz="2800" b="1" dirty="0">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vi-VN" sz="2800" b="1" dirty="0">
                <a:solidFill>
                  <a:srgbClr val="0000CC"/>
                </a:solidFill>
                <a:latin typeface="+mj-lt"/>
              </a:rPr>
              <a:t>Theo em, hình ảnh </a:t>
            </a:r>
            <a:r>
              <a:rPr lang="vi-VN" sz="2800" b="1" dirty="0">
                <a:solidFill>
                  <a:srgbClr val="FF0000"/>
                </a:solidFill>
                <a:latin typeface="+mj-lt"/>
              </a:rPr>
              <a:t>“ngày dài lấp lánh” </a:t>
            </a:r>
            <a:r>
              <a:rPr lang="vi-VN" sz="2800" b="1" dirty="0">
                <a:solidFill>
                  <a:srgbClr val="0000CC"/>
                </a:solidFill>
                <a:latin typeface="+mj-lt"/>
              </a:rPr>
              <a:t>chỉ ngày có nhiều niềm vui.</a:t>
            </a:r>
          </a:p>
        </p:txBody>
      </p:sp>
    </p:spTree>
    <p:extLst>
      <p:ext uri="{BB962C8B-B14F-4D97-AF65-F5344CB8AC3E}">
        <p14:creationId xmlns:p14="http://schemas.microsoft.com/office/powerpoint/2010/main" val="35676659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065153-FA23-452C-9C04-868CF4C58C78}"/>
              </a:ext>
            </a:extLst>
          </p:cNvPr>
          <p:cNvSpPr/>
          <p:nvPr/>
        </p:nvSpPr>
        <p:spPr>
          <a:xfrm>
            <a:off x="1281193" y="2066837"/>
            <a:ext cx="9381641" cy="1654748"/>
          </a:xfrm>
          <a:prstGeom prst="rect">
            <a:avLst/>
          </a:prstGeom>
          <a:solidFill>
            <a:schemeClr val="accent4">
              <a:lumMod val="20000"/>
              <a:lumOff val="80000"/>
            </a:schemeClr>
          </a:solidFill>
          <a:ln w="38100">
            <a:solidFill>
              <a:srgbClr val="00B0F0"/>
            </a:solidFill>
            <a:prstDash val="sysDash"/>
          </a:ln>
          <a:effectLst>
            <a:outerShdw blurRad="50800" dist="38100" dir="5400000" algn="t" rotWithShape="0">
              <a:prstClr val="black">
                <a:alpha val="40000"/>
              </a:prstClr>
            </a:outerShdw>
          </a:effectLst>
        </p:spPr>
        <p:txBody>
          <a:bodyPr wrap="square">
            <a:spAutoFit/>
          </a:bodyPr>
          <a:lstStyle/>
          <a:p>
            <a:pPr algn="just">
              <a:lnSpc>
                <a:spcPct val="150000"/>
              </a:lnSpc>
            </a:pPr>
            <a:r>
              <a:rPr lang="en-US" sz="3600" b="1" dirty="0">
                <a:solidFill>
                  <a:srgbClr val="FF0000"/>
                </a:solidFill>
                <a:latin typeface="+mj-lt"/>
              </a:rPr>
              <a:t>     </a:t>
            </a:r>
            <a:r>
              <a:rPr lang="vi-VN" sz="3600" b="1" dirty="0">
                <a:solidFill>
                  <a:srgbClr val="0000CC"/>
                </a:solidFill>
                <a:latin typeface="+mj-lt"/>
              </a:rPr>
              <a:t>* </a:t>
            </a:r>
            <a:r>
              <a:rPr lang="en-US" sz="3600" b="1" dirty="0" err="1">
                <a:solidFill>
                  <a:srgbClr val="0000CC"/>
                </a:solidFill>
                <a:latin typeface="Times New Roman" panose="02020603050405020304" pitchFamily="18" charset="0"/>
                <a:cs typeface="Times New Roman" panose="02020603050405020304" pitchFamily="18" charset="0"/>
              </a:rPr>
              <a:t>Em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hãy</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nêu</a:t>
            </a:r>
            <a:r>
              <a:rPr lang="en-US" sz="3600" b="1" dirty="0">
                <a:solidFill>
                  <a:srgbClr val="0000CC"/>
                </a:solidFill>
                <a:latin typeface="Times New Roman" panose="02020603050405020304" pitchFamily="18" charset="0"/>
                <a:cs typeface="Times New Roman" panose="02020603050405020304" pitchFamily="18" charset="0"/>
              </a:rPr>
              <a:t> n</a:t>
            </a:r>
            <a:r>
              <a:rPr lang="vi-VN" sz="3600" b="1" dirty="0">
                <a:solidFill>
                  <a:srgbClr val="0000CC"/>
                </a:solidFill>
                <a:latin typeface="+mj-lt"/>
              </a:rPr>
              <a:t>ội dung chính</a:t>
            </a:r>
            <a:r>
              <a:rPr lang="en-US" sz="3600" b="1" dirty="0">
                <a:solidFill>
                  <a:srgbClr val="0000CC"/>
                </a:solidFill>
                <a:latin typeface="+mj-lt"/>
              </a:rPr>
              <a:t> </a:t>
            </a:r>
            <a:r>
              <a:rPr lang="en-US" sz="3600" b="1" dirty="0" err="1">
                <a:solidFill>
                  <a:srgbClr val="0000CC"/>
                </a:solidFill>
                <a:latin typeface="Times New Roman" panose="02020603050405020304" pitchFamily="18" charset="0"/>
                <a:cs typeface="Times New Roman" panose="02020603050405020304" pitchFamily="18" charset="0"/>
              </a:rPr>
              <a:t>của</a:t>
            </a:r>
            <a:r>
              <a:rPr lang="en-US" sz="3600" b="1" dirty="0">
                <a:solidFill>
                  <a:srgbClr val="0000CC"/>
                </a:solidFill>
                <a:latin typeface="+mj-lt"/>
              </a:rPr>
              <a:t> </a:t>
            </a:r>
            <a:r>
              <a:rPr lang="en-US" sz="3600" b="1" dirty="0">
                <a:solidFill>
                  <a:srgbClr val="0000CC"/>
                </a:solidFill>
                <a:latin typeface="Times New Roman" panose="02020603050405020304" pitchFamily="18" charset="0"/>
                <a:cs typeface="Times New Roman" panose="02020603050405020304" pitchFamily="18" charset="0"/>
              </a:rPr>
              <a:t>b</a:t>
            </a:r>
            <a:r>
              <a:rPr lang="vi-VN" sz="3600" b="1" dirty="0">
                <a:solidFill>
                  <a:srgbClr val="0000CC"/>
                </a:solidFill>
                <a:latin typeface="+mj-lt"/>
              </a:rPr>
              <a:t>ài đọc </a:t>
            </a:r>
            <a:r>
              <a:rPr lang="vi-VN" sz="3600" b="1" dirty="0">
                <a:solidFill>
                  <a:srgbClr val="FF0000"/>
                </a:solidFill>
                <a:latin typeface="+mj-lt"/>
              </a:rPr>
              <a:t>“Mùa hè lấp lánh”</a:t>
            </a:r>
            <a:r>
              <a:rPr lang="en-US" sz="3600" b="1" dirty="0">
                <a:solidFill>
                  <a:srgbClr val="FF0000"/>
                </a:solidFill>
                <a:latin typeface="+mj-lt"/>
              </a:rPr>
              <a:t>?</a:t>
            </a:r>
            <a:endParaRPr lang="vi-VN" sz="3600" b="1" dirty="0">
              <a:solidFill>
                <a:srgbClr val="FF0000"/>
              </a:solidFill>
              <a:latin typeface="+mj-lt"/>
            </a:endParaRPr>
          </a:p>
        </p:txBody>
      </p:sp>
      <p:sp>
        <p:nvSpPr>
          <p:cNvPr id="2" name="Rectangle 1">
            <a:extLst>
              <a:ext uri="{FF2B5EF4-FFF2-40B4-BE49-F238E27FC236}">
                <a16:creationId xmlns:a16="http://schemas.microsoft.com/office/drawing/2014/main" id="{CB1CD710-F84D-4622-BD76-D015CABDAEFC}"/>
              </a:ext>
            </a:extLst>
          </p:cNvPr>
          <p:cNvSpPr/>
          <p:nvPr/>
        </p:nvSpPr>
        <p:spPr>
          <a:xfrm>
            <a:off x="1172704" y="1504458"/>
            <a:ext cx="9598618" cy="3316742"/>
          </a:xfrm>
          <a:prstGeom prst="rect">
            <a:avLst/>
          </a:prstGeom>
          <a:ln w="38100">
            <a:solidFill>
              <a:srgbClr val="00B0F0"/>
            </a:solidFill>
            <a:prstDash val="sysDash"/>
          </a:ln>
        </p:spPr>
        <p:txBody>
          <a:bodyPr wrap="square">
            <a:spAutoFit/>
          </a:bodyPr>
          <a:lstStyle/>
          <a:p>
            <a:pPr algn="just">
              <a:lnSpc>
                <a:spcPct val="150000"/>
              </a:lnSpc>
            </a:pPr>
            <a:r>
              <a:rPr lang="en-US" sz="3600" b="1" dirty="0">
                <a:solidFill>
                  <a:srgbClr val="FF0000"/>
                </a:solidFill>
                <a:latin typeface="+mj-lt"/>
              </a:rPr>
              <a:t>     </a:t>
            </a:r>
            <a:r>
              <a:rPr lang="vi-VN" sz="3600" b="1" dirty="0">
                <a:solidFill>
                  <a:srgbClr val="FF0000"/>
                </a:solidFill>
                <a:latin typeface="+mj-lt"/>
              </a:rPr>
              <a:t>* Nội dung chính: </a:t>
            </a:r>
            <a:r>
              <a:rPr lang="vi-VN" sz="3600" b="1" dirty="0">
                <a:solidFill>
                  <a:srgbClr val="0000CC"/>
                </a:solidFill>
                <a:latin typeface="+mj-lt"/>
              </a:rPr>
              <a:t>Bài đọc “Mùa hè lấp lánh” kể về những nét đẹp của mùa hè: mùa hè có mặt trời dậy sớm, có nắng đẹp, có cơn gió êm,… tất cả đã tạo nên bức tranh mùa hè thật đẹp.</a:t>
            </a:r>
          </a:p>
        </p:txBody>
      </p:sp>
    </p:spTree>
    <p:extLst>
      <p:ext uri="{BB962C8B-B14F-4D97-AF65-F5344CB8AC3E}">
        <p14:creationId xmlns:p14="http://schemas.microsoft.com/office/powerpoint/2010/main" val="353815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044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446D1E5-53F2-42BA-B8C2-C16C20BE79A7}"/>
              </a:ext>
            </a:extLst>
          </p:cNvPr>
          <p:cNvGraphicFramePr>
            <a:graphicFrameLocks noGrp="1"/>
          </p:cNvGraphicFramePr>
          <p:nvPr/>
        </p:nvGraphicFramePr>
        <p:xfrm>
          <a:off x="1917698" y="866774"/>
          <a:ext cx="8870950" cy="5737860"/>
        </p:xfrm>
        <a:graphic>
          <a:graphicData uri="http://schemas.openxmlformats.org/drawingml/2006/table">
            <a:tbl>
              <a:tblPr/>
              <a:tblGrid>
                <a:gridCol w="4435475">
                  <a:extLst>
                    <a:ext uri="{9D8B030D-6E8A-4147-A177-3AD203B41FA5}">
                      <a16:colId xmlns:a16="http://schemas.microsoft.com/office/drawing/2014/main" val="2250613572"/>
                    </a:ext>
                  </a:extLst>
                </a:gridCol>
                <a:gridCol w="4435475">
                  <a:extLst>
                    <a:ext uri="{9D8B030D-6E8A-4147-A177-3AD203B41FA5}">
                      <a16:colId xmlns:a16="http://schemas.microsoft.com/office/drawing/2014/main" val="2593238497"/>
                    </a:ext>
                  </a:extLst>
                </a:gridCol>
              </a:tblGrid>
              <a:tr h="0">
                <a:tc>
                  <a:txBody>
                    <a:bodyPr/>
                    <a:lstStyle/>
                    <a:p>
                      <a:pPr fontAlgn="t">
                        <a:lnSpc>
                          <a:spcPct val="130000"/>
                        </a:lnSpc>
                      </a:pPr>
                      <a:r>
                        <a:rPr lang="vi-VN" sz="2800" b="1" dirty="0">
                          <a:solidFill>
                            <a:srgbClr val="0000CC"/>
                          </a:solidFill>
                          <a:effectLst/>
                          <a:latin typeface="+mj-lt"/>
                        </a:rPr>
                        <a:t>Sớm nay em thức dậy</a:t>
                      </a:r>
                    </a:p>
                    <a:p>
                      <a:pPr fontAlgn="t">
                        <a:lnSpc>
                          <a:spcPct val="130000"/>
                        </a:lnSpc>
                      </a:pPr>
                      <a:r>
                        <a:rPr lang="vi-VN" sz="2800" b="1" dirty="0">
                          <a:solidFill>
                            <a:srgbClr val="0000CC"/>
                          </a:solidFill>
                          <a:effectLst/>
                          <a:latin typeface="+mj-lt"/>
                        </a:rPr>
                        <a:t>Trời sáng tự bao giờ</a:t>
                      </a:r>
                    </a:p>
                    <a:p>
                      <a:pPr fontAlgn="t">
                        <a:lnSpc>
                          <a:spcPct val="130000"/>
                        </a:lnSpc>
                      </a:pPr>
                      <a:r>
                        <a:rPr lang="vi-VN" sz="2800" b="1" dirty="0">
                          <a:solidFill>
                            <a:srgbClr val="0000CC"/>
                          </a:solidFill>
                          <a:effectLst/>
                          <a:latin typeface="+mj-lt"/>
                        </a:rPr>
                        <a:t>Mùa hè kì lạ chưa</a:t>
                      </a:r>
                    </a:p>
                    <a:p>
                      <a:pPr fontAlgn="t">
                        <a:lnSpc>
                          <a:spcPct val="130000"/>
                        </a:lnSpc>
                      </a:pPr>
                      <a:r>
                        <a:rPr lang="vi-VN" sz="2800" b="1" dirty="0">
                          <a:solidFill>
                            <a:srgbClr val="0000CC"/>
                          </a:solidFill>
                          <a:effectLst/>
                          <a:latin typeface="+mj-lt"/>
                        </a:rPr>
                        <a:t>Mặt trời ưa dậy sớm.</a:t>
                      </a:r>
                      <a:endParaRPr lang="en-US" sz="2800" b="1" dirty="0">
                        <a:solidFill>
                          <a:srgbClr val="0000CC"/>
                        </a:solidFill>
                        <a:effectLst/>
                        <a:latin typeface="+mj-lt"/>
                      </a:endParaRPr>
                    </a:p>
                    <a:p>
                      <a:pPr fontAlgn="t">
                        <a:lnSpc>
                          <a:spcPct val="130000"/>
                        </a:lnSpc>
                      </a:pPr>
                      <a:endParaRPr lang="vi-VN" sz="2800" b="1" dirty="0">
                        <a:solidFill>
                          <a:srgbClr val="0000CC"/>
                        </a:solidFill>
                        <a:effectLst/>
                        <a:latin typeface="+mj-lt"/>
                      </a:endParaRPr>
                    </a:p>
                  </a:txBody>
                  <a:tcPr marL="47625" marR="47625" marT="47625" marB="47625">
                    <a:lnL>
                      <a:noFill/>
                    </a:lnL>
                    <a:lnR>
                      <a:noFill/>
                    </a:lnR>
                    <a:lnT>
                      <a:noFill/>
                    </a:lnT>
                    <a:lnB>
                      <a:noFill/>
                    </a:lnB>
                  </a:tcPr>
                </a:tc>
                <a:tc>
                  <a:txBody>
                    <a:bodyPr/>
                    <a:lstStyle/>
                    <a:p>
                      <a:pPr fontAlgn="t">
                        <a:lnSpc>
                          <a:spcPct val="130000"/>
                        </a:lnSpc>
                      </a:pPr>
                      <a:r>
                        <a:rPr lang="vi-VN" sz="2800" b="1" dirty="0">
                          <a:solidFill>
                            <a:srgbClr val="0000CC"/>
                          </a:solidFill>
                          <a:effectLst/>
                          <a:latin typeface="+mj-lt"/>
                        </a:rPr>
                        <a:t>Buổi chiều trôi thật chậm</a:t>
                      </a:r>
                    </a:p>
                    <a:p>
                      <a:pPr fontAlgn="t">
                        <a:lnSpc>
                          <a:spcPct val="130000"/>
                        </a:lnSpc>
                      </a:pPr>
                      <a:r>
                        <a:rPr lang="vi-VN" sz="2800" b="1" dirty="0">
                          <a:solidFill>
                            <a:srgbClr val="0000CC"/>
                          </a:solidFill>
                          <a:effectLst/>
                          <a:latin typeface="+mj-lt"/>
                        </a:rPr>
                        <a:t>Mặt trời mải rong chơi</a:t>
                      </a:r>
                    </a:p>
                    <a:p>
                      <a:pPr fontAlgn="t">
                        <a:lnSpc>
                          <a:spcPct val="130000"/>
                        </a:lnSpc>
                      </a:pPr>
                      <a:r>
                        <a:rPr lang="vi-VN" sz="2800" b="1" dirty="0">
                          <a:solidFill>
                            <a:srgbClr val="0000CC"/>
                          </a:solidFill>
                          <a:effectLst/>
                          <a:latin typeface="+mj-lt"/>
                        </a:rPr>
                        <a:t>Đủng đỉnh mãi chân trời</a:t>
                      </a:r>
                    </a:p>
                    <a:p>
                      <a:pPr fontAlgn="t">
                        <a:lnSpc>
                          <a:spcPct val="130000"/>
                        </a:lnSpc>
                      </a:pPr>
                      <a:r>
                        <a:rPr lang="vi-VN" sz="2800" b="1" dirty="0">
                          <a:solidFill>
                            <a:srgbClr val="0000CC"/>
                          </a:solidFill>
                          <a:effectLst/>
                          <a:latin typeface="+mj-lt"/>
                        </a:rPr>
                        <a:t>Mà vẫn chưa lặn xuống.</a:t>
                      </a:r>
                    </a:p>
                  </a:txBody>
                  <a:tcPr marL="47625" marR="47625" marT="47625" marB="47625">
                    <a:lnL>
                      <a:noFill/>
                    </a:lnL>
                    <a:lnR>
                      <a:noFill/>
                    </a:lnR>
                    <a:lnT>
                      <a:noFill/>
                    </a:lnT>
                    <a:lnB>
                      <a:noFill/>
                    </a:lnB>
                  </a:tcPr>
                </a:tc>
                <a:extLst>
                  <a:ext uri="{0D108BD9-81ED-4DB2-BD59-A6C34878D82A}">
                    <a16:rowId xmlns:a16="http://schemas.microsoft.com/office/drawing/2014/main" val="2649561686"/>
                  </a:ext>
                </a:extLst>
              </a:tr>
              <a:tr h="0">
                <a:tc>
                  <a:txBody>
                    <a:bodyPr/>
                    <a:lstStyle/>
                    <a:p>
                      <a:pPr fontAlgn="t">
                        <a:lnSpc>
                          <a:spcPct val="130000"/>
                        </a:lnSpc>
                      </a:pPr>
                      <a:r>
                        <a:rPr lang="vi-VN" sz="2800" b="1" dirty="0">
                          <a:solidFill>
                            <a:srgbClr val="0000CC"/>
                          </a:solidFill>
                          <a:effectLst/>
                          <a:latin typeface="+mj-lt"/>
                        </a:rPr>
                        <a:t>Nắng cho cây chóng lớn</a:t>
                      </a:r>
                    </a:p>
                    <a:p>
                      <a:pPr fontAlgn="t">
                        <a:lnSpc>
                          <a:spcPct val="130000"/>
                        </a:lnSpc>
                      </a:pPr>
                      <a:r>
                        <a:rPr lang="vi-VN" sz="2800" b="1" dirty="0">
                          <a:solidFill>
                            <a:srgbClr val="0000CC"/>
                          </a:solidFill>
                          <a:effectLst/>
                          <a:latin typeface="+mj-lt"/>
                        </a:rPr>
                        <a:t>Cho hoa lá thêm màu</a:t>
                      </a:r>
                    </a:p>
                    <a:p>
                      <a:pPr fontAlgn="t">
                        <a:lnSpc>
                          <a:spcPct val="130000"/>
                        </a:lnSpc>
                      </a:pPr>
                      <a:r>
                        <a:rPr lang="vi-VN" sz="2800" b="1" dirty="0">
                          <a:solidFill>
                            <a:srgbClr val="0000CC"/>
                          </a:solidFill>
                          <a:effectLst/>
                          <a:latin typeface="+mj-lt"/>
                        </a:rPr>
                        <a:t>Cho mình chơi thật lâu</a:t>
                      </a:r>
                    </a:p>
                    <a:p>
                      <a:pPr fontAlgn="t">
                        <a:lnSpc>
                          <a:spcPct val="130000"/>
                        </a:lnSpc>
                      </a:pPr>
                      <a:r>
                        <a:rPr lang="vi-VN" sz="2800" b="1" dirty="0">
                          <a:solidFill>
                            <a:srgbClr val="0000CC"/>
                          </a:solidFill>
                          <a:effectLst/>
                          <a:latin typeface="+mj-lt"/>
                        </a:rPr>
                        <a:t>Ngày hè dài bất tận.</a:t>
                      </a:r>
                    </a:p>
                  </a:txBody>
                  <a:tcPr marL="47625" marR="47625" marT="47625" marB="47625">
                    <a:lnL>
                      <a:noFill/>
                    </a:lnL>
                    <a:lnR>
                      <a:noFill/>
                    </a:lnR>
                    <a:lnT>
                      <a:noFill/>
                    </a:lnT>
                    <a:lnB>
                      <a:noFill/>
                    </a:lnB>
                  </a:tcPr>
                </a:tc>
                <a:tc>
                  <a:txBody>
                    <a:bodyPr/>
                    <a:lstStyle/>
                    <a:p>
                      <a:pPr marL="0" marR="0" lvl="0" indent="0" algn="l" defTabSz="914400" rtl="0" eaLnBrk="1" fontAlgn="t" latinLnBrk="0" hangingPunct="1">
                        <a:lnSpc>
                          <a:spcPct val="130000"/>
                        </a:lnSpc>
                        <a:spcBef>
                          <a:spcPts val="0"/>
                        </a:spcBef>
                        <a:spcAft>
                          <a:spcPts val="0"/>
                        </a:spcAft>
                        <a:buClrTx/>
                        <a:buSzTx/>
                        <a:buFontTx/>
                        <a:buNone/>
                        <a:tabLst/>
                        <a:defRPr/>
                      </a:pPr>
                      <a:r>
                        <a:rPr lang="vi-VN" sz="2800" b="1" kern="1200" dirty="0">
                          <a:solidFill>
                            <a:srgbClr val="0000CC"/>
                          </a:solidFill>
                          <a:effectLst/>
                          <a:latin typeface="+mj-lt"/>
                          <a:ea typeface="+mn-ea"/>
                          <a:cs typeface="+mn-cs"/>
                        </a:rPr>
                        <a:t>Mùa hè thật sung sướng</a:t>
                      </a:r>
                    </a:p>
                    <a:p>
                      <a:pPr marL="0" marR="0" lvl="0" indent="0" algn="l" defTabSz="914400" rtl="0" eaLnBrk="1" fontAlgn="t" latinLnBrk="0" hangingPunct="1">
                        <a:lnSpc>
                          <a:spcPct val="130000"/>
                        </a:lnSpc>
                        <a:spcBef>
                          <a:spcPts val="0"/>
                        </a:spcBef>
                        <a:spcAft>
                          <a:spcPts val="0"/>
                        </a:spcAft>
                        <a:buClrTx/>
                        <a:buSzTx/>
                        <a:buFontTx/>
                        <a:buNone/>
                        <a:tabLst/>
                        <a:defRPr/>
                      </a:pPr>
                      <a:r>
                        <a:rPr lang="vi-VN" sz="2800" b="1" kern="1200" dirty="0">
                          <a:solidFill>
                            <a:srgbClr val="0000CC"/>
                          </a:solidFill>
                          <a:effectLst/>
                          <a:latin typeface="+mj-lt"/>
                          <a:ea typeface="+mn-ea"/>
                          <a:cs typeface="+mn-cs"/>
                        </a:rPr>
                        <a:t>Có nắng lại có kem</a:t>
                      </a:r>
                    </a:p>
                    <a:p>
                      <a:pPr marL="0" marR="0" lvl="0" indent="0" algn="l" defTabSz="914400" rtl="0" eaLnBrk="1" fontAlgn="t" latinLnBrk="0" hangingPunct="1">
                        <a:lnSpc>
                          <a:spcPct val="130000"/>
                        </a:lnSpc>
                        <a:spcBef>
                          <a:spcPts val="0"/>
                        </a:spcBef>
                        <a:spcAft>
                          <a:spcPts val="0"/>
                        </a:spcAft>
                        <a:buClrTx/>
                        <a:buSzTx/>
                        <a:buFontTx/>
                        <a:buNone/>
                        <a:tabLst/>
                        <a:defRPr/>
                      </a:pPr>
                      <a:r>
                        <a:rPr lang="vi-VN" sz="2800" b="1" kern="1200" dirty="0">
                          <a:solidFill>
                            <a:srgbClr val="0000CC"/>
                          </a:solidFill>
                          <a:effectLst/>
                          <a:latin typeface="+mj-lt"/>
                          <a:ea typeface="+mn-ea"/>
                          <a:cs typeface="+mn-cs"/>
                        </a:rPr>
                        <a:t>Có những cơn gió êm</a:t>
                      </a:r>
                    </a:p>
                    <a:p>
                      <a:pPr marL="0" marR="0" lvl="0" indent="0" algn="l" defTabSz="914400" rtl="0" eaLnBrk="1" fontAlgn="t" latinLnBrk="0" hangingPunct="1">
                        <a:lnSpc>
                          <a:spcPct val="130000"/>
                        </a:lnSpc>
                        <a:spcBef>
                          <a:spcPts val="0"/>
                        </a:spcBef>
                        <a:spcAft>
                          <a:spcPts val="0"/>
                        </a:spcAft>
                        <a:buClrTx/>
                        <a:buSzTx/>
                        <a:buFontTx/>
                        <a:buNone/>
                        <a:tabLst/>
                        <a:defRPr/>
                      </a:pPr>
                      <a:r>
                        <a:rPr lang="vi-VN" sz="2800" b="1" kern="1200" dirty="0">
                          <a:solidFill>
                            <a:srgbClr val="0000CC"/>
                          </a:solidFill>
                          <a:effectLst/>
                          <a:latin typeface="+mj-lt"/>
                          <a:ea typeface="+mn-ea"/>
                          <a:cs typeface="+mn-cs"/>
                        </a:rPr>
                        <a:t>Và ngày dài lấp lánh.</a:t>
                      </a:r>
                      <a:endParaRPr lang="en-US" sz="2800" b="1" kern="1200" dirty="0">
                        <a:solidFill>
                          <a:srgbClr val="0000CC"/>
                        </a:solidFill>
                        <a:effectLst/>
                        <a:latin typeface="+mj-lt"/>
                        <a:ea typeface="+mn-ea"/>
                        <a:cs typeface="+mn-cs"/>
                      </a:endParaRPr>
                    </a:p>
                    <a:p>
                      <a:pPr fontAlgn="t">
                        <a:lnSpc>
                          <a:spcPct val="130000"/>
                        </a:lnSpc>
                      </a:pPr>
                      <a:r>
                        <a:rPr lang="en-US" sz="2800" b="1" kern="1200" dirty="0">
                          <a:solidFill>
                            <a:srgbClr val="0000CC"/>
                          </a:solidFill>
                          <a:effectLst/>
                          <a:latin typeface="+mj-lt"/>
                          <a:ea typeface="+mn-ea"/>
                          <a:cs typeface="+mn-cs"/>
                        </a:rPr>
                        <a:t>          </a:t>
                      </a:r>
                      <a:r>
                        <a:rPr lang="vi-VN" sz="2800" b="1" i="1" kern="1200" dirty="0">
                          <a:solidFill>
                            <a:srgbClr val="FF0000"/>
                          </a:solidFill>
                          <a:effectLst/>
                          <a:latin typeface="+mj-lt"/>
                          <a:ea typeface="+mn-ea"/>
                          <a:cs typeface="+mn-cs"/>
                        </a:rPr>
                        <a:t>(Nguyễn Quỳnh Mai)</a:t>
                      </a:r>
                      <a:endParaRPr lang="vi-VN" sz="2800" b="1" i="1" dirty="0">
                        <a:solidFill>
                          <a:srgbClr val="FF0000"/>
                        </a:solidFill>
                        <a:effectLst/>
                        <a:latin typeface="+mj-lt"/>
                      </a:endParaRPr>
                    </a:p>
                  </a:txBody>
                  <a:tcPr marL="47625" marR="47625" marT="47625" marB="47625">
                    <a:lnL>
                      <a:noFill/>
                    </a:lnL>
                    <a:lnR>
                      <a:noFill/>
                    </a:lnR>
                    <a:lnT>
                      <a:noFill/>
                    </a:lnT>
                    <a:lnB>
                      <a:noFill/>
                    </a:lnB>
                  </a:tcPr>
                </a:tc>
                <a:extLst>
                  <a:ext uri="{0D108BD9-81ED-4DB2-BD59-A6C34878D82A}">
                    <a16:rowId xmlns:a16="http://schemas.microsoft.com/office/drawing/2014/main" val="3325068277"/>
                  </a:ext>
                </a:extLst>
              </a:tr>
            </a:tbl>
          </a:graphicData>
        </a:graphic>
      </p:graphicFrame>
      <p:sp>
        <p:nvSpPr>
          <p:cNvPr id="6" name="TextBox 5">
            <a:extLst>
              <a:ext uri="{FF2B5EF4-FFF2-40B4-BE49-F238E27FC236}">
                <a16:creationId xmlns:a16="http://schemas.microsoft.com/office/drawing/2014/main" id="{F1EA4364-4AFC-4A16-8013-429D62B4E486}"/>
              </a:ext>
            </a:extLst>
          </p:cNvPr>
          <p:cNvSpPr txBox="1"/>
          <p:nvPr/>
        </p:nvSpPr>
        <p:spPr>
          <a:xfrm>
            <a:off x="4473772" y="253366"/>
            <a:ext cx="3044423" cy="584775"/>
          </a:xfrm>
          <a:prstGeom prst="rect">
            <a:avLst/>
          </a:prstGeom>
          <a:noFill/>
        </p:spPr>
        <p:txBody>
          <a:bodyPr wrap="non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Mùa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hè</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lấp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lánh</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EA57D45A-2F71-47E1-955A-366C9A42A09F}"/>
              </a:ext>
            </a:extLst>
          </p:cNvPr>
          <p:cNvSpPr/>
          <p:nvPr/>
        </p:nvSpPr>
        <p:spPr>
          <a:xfrm>
            <a:off x="1389064" y="971552"/>
            <a:ext cx="514346" cy="500062"/>
          </a:xfrm>
          <a:prstGeom prst="ellipse">
            <a:avLst/>
          </a:prstGeom>
          <a:solidFill>
            <a:srgbClr val="FF00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1</a:t>
            </a:r>
            <a:endParaRPr lang="vi-VN" sz="2800" b="1" dirty="0">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AB9A8204-AF82-4CDE-9C73-38795B724C4C}"/>
              </a:ext>
            </a:extLst>
          </p:cNvPr>
          <p:cNvSpPr/>
          <p:nvPr/>
        </p:nvSpPr>
        <p:spPr>
          <a:xfrm>
            <a:off x="1377949" y="3838577"/>
            <a:ext cx="514346" cy="500062"/>
          </a:xfrm>
          <a:prstGeom prst="ellipse">
            <a:avLst/>
          </a:prstGeom>
          <a:solidFill>
            <a:srgbClr val="FF00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2</a:t>
            </a:r>
            <a:endParaRPr lang="vi-VN" sz="2800" b="1" dirty="0">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A1C89FB0-87C6-4612-99CF-D0E3AD8A69AC}"/>
              </a:ext>
            </a:extLst>
          </p:cNvPr>
          <p:cNvSpPr/>
          <p:nvPr/>
        </p:nvSpPr>
        <p:spPr>
          <a:xfrm>
            <a:off x="5878518" y="1016798"/>
            <a:ext cx="514346" cy="500062"/>
          </a:xfrm>
          <a:prstGeom prst="ellipse">
            <a:avLst/>
          </a:prstGeom>
          <a:solidFill>
            <a:srgbClr val="FF00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3</a:t>
            </a:r>
            <a:endParaRPr lang="vi-VN" sz="2800" b="1" dirty="0">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4C487921-B06D-4B87-B64F-36121E226E2A}"/>
              </a:ext>
            </a:extLst>
          </p:cNvPr>
          <p:cNvSpPr/>
          <p:nvPr/>
        </p:nvSpPr>
        <p:spPr>
          <a:xfrm>
            <a:off x="5867403" y="3883823"/>
            <a:ext cx="514346" cy="500062"/>
          </a:xfrm>
          <a:prstGeom prst="ellipse">
            <a:avLst/>
          </a:prstGeom>
          <a:solidFill>
            <a:srgbClr val="FF00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4</a:t>
            </a:r>
            <a:endParaRPr lang="vi-V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640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5"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84717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A48AA1-745E-45AC-A18C-B84F35806FCA}"/>
              </a:ext>
            </a:extLst>
          </p:cNvPr>
          <p:cNvSpPr txBox="1"/>
          <p:nvPr/>
        </p:nvSpPr>
        <p:spPr>
          <a:xfrm>
            <a:off x="1984137" y="2092724"/>
            <a:ext cx="6426759" cy="707886"/>
          </a:xfrm>
          <a:prstGeom prst="rect">
            <a:avLst/>
          </a:prstGeom>
          <a:noFill/>
        </p:spPr>
        <p:txBody>
          <a:bodyPr wrap="none" rtlCol="0">
            <a:spAutoFit/>
          </a:bodyPr>
          <a:lstStyle/>
          <a:p>
            <a:r>
              <a:rPr lang="en-US" sz="4000" b="1" dirty="0" err="1">
                <a:solidFill>
                  <a:srgbClr val="0000CC"/>
                </a:solidFill>
                <a:latin typeface="Times New Roman" panose="02020603050405020304" pitchFamily="18" charset="0"/>
                <a:cs typeface="Times New Roman" panose="02020603050405020304" pitchFamily="18" charset="0"/>
              </a:rPr>
              <a:t>Hôm</a:t>
            </a:r>
            <a:r>
              <a:rPr lang="en-US" sz="4000" b="1" dirty="0">
                <a:solidFill>
                  <a:srgbClr val="0000CC"/>
                </a:solidFill>
                <a:latin typeface="Times New Roman" panose="02020603050405020304" pitchFamily="18" charset="0"/>
                <a:cs typeface="Times New Roman" panose="02020603050405020304" pitchFamily="18" charset="0"/>
              </a:rPr>
              <a:t> nay </a:t>
            </a:r>
            <a:r>
              <a:rPr lang="en-US" sz="4000" b="1" dirty="0" err="1">
                <a:solidFill>
                  <a:srgbClr val="0000CC"/>
                </a:solidFill>
                <a:latin typeface="Times New Roman" panose="02020603050405020304" pitchFamily="18" charset="0"/>
                <a:cs typeface="Times New Roman" panose="02020603050405020304" pitchFamily="18" charset="0"/>
              </a:rPr>
              <a:t>các</a:t>
            </a:r>
            <a:r>
              <a:rPr lang="en-US" sz="4000" b="1" dirty="0">
                <a:solidFill>
                  <a:srgbClr val="0000CC"/>
                </a:solidFill>
                <a:latin typeface="Times New Roman" panose="02020603050405020304" pitchFamily="18" charset="0"/>
                <a:cs typeface="Times New Roman" panose="02020603050405020304" pitchFamily="18" charset="0"/>
              </a:rPr>
              <a:t> con </a:t>
            </a:r>
            <a:r>
              <a:rPr lang="en-US" sz="4000" b="1" dirty="0" err="1">
                <a:solidFill>
                  <a:srgbClr val="0000CC"/>
                </a:solidFill>
                <a:latin typeface="Times New Roman" panose="02020603050405020304" pitchFamily="18" charset="0"/>
                <a:cs typeface="Times New Roman" panose="02020603050405020304" pitchFamily="18" charset="0"/>
              </a:rPr>
              <a:t>học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bài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gì</a:t>
            </a:r>
            <a:r>
              <a:rPr lang="en-US" sz="4000" b="1" dirty="0">
                <a:solidFill>
                  <a:srgbClr val="0000CC"/>
                </a:solidFill>
                <a:latin typeface="Times New Roman" panose="02020603050405020304" pitchFamily="18" charset="0"/>
                <a:cs typeface="Times New Roman" panose="02020603050405020304" pitchFamily="18" charset="0"/>
              </a:rPr>
              <a:t>?</a:t>
            </a:r>
            <a:endParaRPr lang="vi-VN" sz="4000" b="1" dirty="0">
              <a:solidFill>
                <a:srgbClr val="0000CC"/>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DBE7AF9-97F0-478F-90D0-A1800FE42889}"/>
              </a:ext>
            </a:extLst>
          </p:cNvPr>
          <p:cNvSpPr txBox="1"/>
          <p:nvPr/>
        </p:nvSpPr>
        <p:spPr>
          <a:xfrm>
            <a:off x="1984137" y="3649855"/>
            <a:ext cx="9119804" cy="707886"/>
          </a:xfrm>
          <a:prstGeom prst="rect">
            <a:avLst/>
          </a:prstGeom>
          <a:noFill/>
        </p:spPr>
        <p:txBody>
          <a:bodyPr wrap="none" rtlCol="0">
            <a:spAutoFit/>
          </a:bodyPr>
          <a:lstStyle/>
          <a:p>
            <a:r>
              <a:rPr lang="en-US" sz="4000" b="1" dirty="0">
                <a:solidFill>
                  <a:srgbClr val="0000CC"/>
                </a:solidFill>
                <a:latin typeface="Times New Roman" panose="02020603050405020304" pitchFamily="18" charset="0"/>
                <a:cs typeface="Times New Roman" panose="02020603050405020304" pitchFamily="18" charset="0"/>
              </a:rPr>
              <a:t>Qua </a:t>
            </a:r>
            <a:r>
              <a:rPr lang="en-US" sz="4000" b="1" dirty="0" err="1">
                <a:solidFill>
                  <a:srgbClr val="0000CC"/>
                </a:solidFill>
                <a:latin typeface="Times New Roman" panose="02020603050405020304" pitchFamily="18" charset="0"/>
                <a:cs typeface="Times New Roman" panose="02020603050405020304" pitchFamily="18" charset="0"/>
              </a:rPr>
              <a:t>bài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học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các</a:t>
            </a:r>
            <a:r>
              <a:rPr lang="en-US" sz="4000" b="1" dirty="0">
                <a:solidFill>
                  <a:srgbClr val="0000CC"/>
                </a:solidFill>
                <a:latin typeface="Times New Roman" panose="02020603050405020304" pitchFamily="18" charset="0"/>
                <a:cs typeface="Times New Roman" panose="02020603050405020304" pitchFamily="18" charset="0"/>
              </a:rPr>
              <a:t> con </a:t>
            </a:r>
            <a:r>
              <a:rPr lang="en-US" sz="4000" b="1" dirty="0" err="1">
                <a:solidFill>
                  <a:srgbClr val="0000CC"/>
                </a:solidFill>
                <a:latin typeface="Times New Roman" panose="02020603050405020304" pitchFamily="18" charset="0"/>
                <a:cs typeface="Times New Roman" panose="02020603050405020304" pitchFamily="18" charset="0"/>
              </a:rPr>
              <a:t>cần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ghi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nhớ</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điều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gì</a:t>
            </a:r>
            <a:r>
              <a:rPr lang="en-US" sz="4000" b="1" dirty="0">
                <a:solidFill>
                  <a:srgbClr val="0000CC"/>
                </a:solidFill>
                <a:latin typeface="Times New Roman" panose="02020603050405020304" pitchFamily="18" charset="0"/>
                <a:cs typeface="Times New Roman" panose="02020603050405020304" pitchFamily="18" charset="0"/>
              </a:rPr>
              <a:t>?</a:t>
            </a:r>
            <a:endParaRPr lang="vi-VN" sz="40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747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ùa Hè Đến - Nhạc Thiếu Nhi Vui Nhộn Hay Nhất - Múa Hát Trẻ Em Sôi Động">
            <a:hlinkClick r:id="" action="ppaction://media"/>
            <a:extLst>
              <a:ext uri="{FF2B5EF4-FFF2-40B4-BE49-F238E27FC236}">
                <a16:creationId xmlns:a16="http://schemas.microsoft.com/office/drawing/2014/main" id="{69387556-A941-4D41-893A-0573DC145964}"/>
              </a:ext>
            </a:extLst>
          </p:cNvPr>
          <p:cNvPicPr>
            <a:picLocks noChangeAspect="1"/>
          </p:cNvPicPr>
          <p:nvPr>
            <a:videoFile r:link="rId1"/>
            <p:extLst>
              <p:ext uri="{DAA4B4D4-6D71-4841-9C94-3DE7FCFB9230}">
                <p14:media xmlns:p14="http://schemas.microsoft.com/office/powerpoint/2010/main" r:embed="rId2">
                  <p14:trim st="15844" end="106672"/>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4178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8026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D49E3E-A918-4015-9282-8B613C19EB62}"/>
              </a:ext>
            </a:extLst>
          </p:cNvPr>
          <p:cNvSpPr txBox="1"/>
          <p:nvPr/>
        </p:nvSpPr>
        <p:spPr>
          <a:xfrm>
            <a:off x="1882681" y="852797"/>
            <a:ext cx="1915909" cy="646331"/>
          </a:xfrm>
          <a:prstGeom prst="rect">
            <a:avLst/>
          </a:prstGeom>
          <a:noFill/>
        </p:spPr>
        <p:txBody>
          <a:bodyPr wrap="none" rtlCol="0">
            <a:spAutoFit/>
          </a:bodyPr>
          <a:lstStyle/>
          <a:p>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Ôn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bài</a:t>
            </a:r>
            <a:r>
              <a:rPr lang="en-US" sz="3600" b="1" dirty="0">
                <a:solidFill>
                  <a:srgbClr val="0000CC"/>
                </a:solidFill>
                <a:latin typeface="Times New Roman" panose="02020603050405020304" pitchFamily="18" charset="0"/>
                <a:cs typeface="Times New Roman" panose="02020603050405020304" pitchFamily="18" charset="0"/>
              </a:rPr>
              <a:t>.</a:t>
            </a:r>
            <a:endParaRPr lang="vi-VN" sz="3600" b="1" dirty="0">
              <a:solidFill>
                <a:srgbClr val="0000CC"/>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CE9B591-3C69-46E6-AC31-0C4D03247C62}"/>
              </a:ext>
            </a:extLst>
          </p:cNvPr>
          <p:cNvSpPr txBox="1"/>
          <p:nvPr/>
        </p:nvSpPr>
        <p:spPr>
          <a:xfrm>
            <a:off x="1821125" y="1724542"/>
            <a:ext cx="3954929" cy="646331"/>
          </a:xfrm>
          <a:prstGeom prst="rect">
            <a:avLst/>
          </a:prstGeom>
          <a:noFill/>
        </p:spPr>
        <p:txBody>
          <a:bodyPr wrap="none" rtlCol="0">
            <a:spAutoFit/>
          </a:bodyPr>
          <a:lstStyle/>
          <a:p>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Chuẩn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bị</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bài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sau</a:t>
            </a:r>
            <a:r>
              <a:rPr lang="en-US" sz="3600" b="1" dirty="0">
                <a:solidFill>
                  <a:srgbClr val="0000CC"/>
                </a:solidFill>
                <a:latin typeface="Times New Roman" panose="02020603050405020304" pitchFamily="18" charset="0"/>
                <a:cs typeface="Times New Roman" panose="02020603050405020304" pitchFamily="18" charset="0"/>
              </a:rPr>
              <a:t>:</a:t>
            </a:r>
            <a:endParaRPr lang="vi-VN" sz="3600" b="1" dirty="0">
              <a:solidFill>
                <a:srgbClr val="0000CC"/>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1D00AF3-8CC0-4D64-96F7-2CC67917A647}"/>
              </a:ext>
            </a:extLst>
          </p:cNvPr>
          <p:cNvSpPr txBox="1"/>
          <p:nvPr/>
        </p:nvSpPr>
        <p:spPr>
          <a:xfrm>
            <a:off x="2132966" y="2496271"/>
            <a:ext cx="8035326" cy="3316742"/>
          </a:xfrm>
          <a:prstGeom prst="rect">
            <a:avLst/>
          </a:prstGeom>
          <a:noFill/>
        </p:spPr>
        <p:txBody>
          <a:bodyPr wrap="square" rtlCol="0">
            <a:spAutoFit/>
          </a:bodyPr>
          <a:lstStyle/>
          <a:p>
            <a:pPr algn="ctr">
              <a:lnSpc>
                <a:spcPct val="150000"/>
              </a:lnSpc>
            </a:pPr>
            <a:r>
              <a:rPr lang="en-US" sz="3600" b="1" dirty="0" err="1">
                <a:solidFill>
                  <a:srgbClr val="0000CC"/>
                </a:solidFill>
                <a:latin typeface="Times New Roman" panose="02020603050405020304" pitchFamily="18" charset="0"/>
                <a:cs typeface="Times New Roman" panose="02020603050405020304" pitchFamily="18" charset="0"/>
              </a:rPr>
              <a:t>Bài</a:t>
            </a:r>
            <a:r>
              <a:rPr lang="en-US" sz="3600" b="1" dirty="0">
                <a:solidFill>
                  <a:srgbClr val="0000CC"/>
                </a:solidFill>
                <a:latin typeface="Times New Roman" panose="02020603050405020304" pitchFamily="18" charset="0"/>
                <a:cs typeface="Times New Roman" panose="02020603050405020304" pitchFamily="18" charset="0"/>
              </a:rPr>
              <a:t> 7: </a:t>
            </a:r>
            <a:r>
              <a:rPr lang="en-US" sz="3600" b="1" dirty="0" err="1">
                <a:solidFill>
                  <a:srgbClr val="FF0000"/>
                </a:solidFill>
                <a:latin typeface="Times New Roman" panose="02020603050405020304" pitchFamily="18" charset="0"/>
                <a:cs typeface="Times New Roman" panose="02020603050405020304" pitchFamily="18" charset="0"/>
              </a:rPr>
              <a:t>Mùa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hè</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lấp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lánh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Tiết</a:t>
            </a:r>
            <a:r>
              <a:rPr lang="en-US" sz="3600" b="1" dirty="0">
                <a:solidFill>
                  <a:srgbClr val="0000CC"/>
                </a:solidFill>
                <a:latin typeface="Times New Roman" panose="02020603050405020304" pitchFamily="18" charset="0"/>
                <a:cs typeface="Times New Roman" panose="02020603050405020304" pitchFamily="18" charset="0"/>
              </a:rPr>
              <a:t> 2)</a:t>
            </a:r>
          </a:p>
          <a:p>
            <a:pPr algn="ctr">
              <a:lnSpc>
                <a:spcPct val="150000"/>
              </a:lnSpc>
            </a:pPr>
            <a:r>
              <a:rPr lang="en-US" sz="3600" b="1" dirty="0" err="1">
                <a:solidFill>
                  <a:srgbClr val="0000CC"/>
                </a:solidFill>
                <a:latin typeface="Times New Roman" panose="02020603050405020304" pitchFamily="18" charset="0"/>
                <a:cs typeface="Times New Roman" panose="02020603050405020304" pitchFamily="18" charset="0"/>
              </a:rPr>
              <a:t>Nói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nghe</a:t>
            </a:r>
            <a:endParaRPr lang="en-US" sz="3600" b="1" dirty="0">
              <a:solidFill>
                <a:srgbClr val="0000CC"/>
              </a:solidFill>
              <a:latin typeface="Times New Roman" panose="02020603050405020304" pitchFamily="18" charset="0"/>
              <a:cs typeface="Times New Roman" panose="02020603050405020304" pitchFamily="18" charset="0"/>
            </a:endParaRPr>
          </a:p>
          <a:p>
            <a:pPr algn="ctr">
              <a:lnSpc>
                <a:spcPct val="150000"/>
              </a:lnSpc>
            </a:pPr>
            <a:r>
              <a:rPr lang="en-US" sz="3600" b="1" dirty="0" err="1">
                <a:solidFill>
                  <a:srgbClr val="0000CC"/>
                </a:solidFill>
                <a:latin typeface="Times New Roman" panose="02020603050405020304" pitchFamily="18" charset="0"/>
                <a:cs typeface="Times New Roman" panose="02020603050405020304" pitchFamily="18" charset="0"/>
              </a:rPr>
              <a:t>Kể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chuyện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đốm</a:t>
            </a:r>
            <a:r>
              <a:rPr lang="en-US" sz="3600" b="1" dirty="0">
                <a:solidFill>
                  <a:srgbClr val="FF0000"/>
                </a:solidFill>
                <a:latin typeface="Times New Roman" panose="02020603050405020304" pitchFamily="18" charset="0"/>
                <a:cs typeface="Times New Roman" panose="02020603050405020304" pitchFamily="18" charset="0"/>
              </a:rPr>
              <a:t> con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mặt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trời</a:t>
            </a:r>
            <a:r>
              <a:rPr lang="en-US" sz="3600" b="1" dirty="0">
                <a:solidFill>
                  <a:srgbClr val="FF0000"/>
                </a:solidFill>
                <a:latin typeface="Times New Roman" panose="02020603050405020304" pitchFamily="18" charset="0"/>
                <a:cs typeface="Times New Roman" panose="02020603050405020304" pitchFamily="18" charset="0"/>
              </a:rPr>
              <a:t>.</a:t>
            </a:r>
          </a:p>
          <a:p>
            <a:pPr algn="ctr">
              <a:lnSpc>
                <a:spcPct val="150000"/>
              </a:lnSpc>
            </a:pPr>
            <a:r>
              <a:rPr lang="en-US" sz="3600" b="1" dirty="0">
                <a:solidFill>
                  <a:srgbClr val="0000CC"/>
                </a:solidFill>
                <a:latin typeface="Times New Roman" panose="02020603050405020304" pitchFamily="18" charset="0"/>
                <a:cs typeface="Times New Roman" panose="02020603050405020304" pitchFamily="18" charset="0"/>
              </a:rPr>
              <a:t>(Trang 36)</a:t>
            </a:r>
            <a:endParaRPr lang="vi-VN" sz="36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961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Users\DELL\Downloads\Picture1.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17" name="Cloud Callout 16"/>
          <p:cNvSpPr/>
          <p:nvPr/>
        </p:nvSpPr>
        <p:spPr>
          <a:xfrm>
            <a:off x="1171298" y="896005"/>
            <a:ext cx="5072281" cy="2043142"/>
          </a:xfrm>
          <a:prstGeom prst="cloudCallout">
            <a:avLst>
              <a:gd name="adj1" fmla="val 56558"/>
              <a:gd name="adj2" fmla="val -42311"/>
            </a:avLst>
          </a:prstGeom>
          <a:solidFill>
            <a:schemeClr val="bg1">
              <a:alpha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r>
              <a:rPr lang="en-US" sz="3600" b="1" dirty="0" err="1">
                <a:solidFill>
                  <a:srgbClr val="002060"/>
                </a:solidFill>
                <a:latin typeface="Times New Roman" panose="02020603050405020304" pitchFamily="18" charset="0"/>
                <a:cs typeface="Times New Roman" panose="02020603050405020304" pitchFamily="18" charset="0"/>
              </a:rPr>
              <a:t>Ngộ</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Không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thật</a:t>
            </a:r>
            <a:endParaRPr lang="en-US" sz="3600" b="1" dirty="0">
              <a:solidFill>
                <a:srgbClr val="002060"/>
              </a:solidFill>
              <a:latin typeface="Times New Roman" panose="02020603050405020304" pitchFamily="18" charset="0"/>
              <a:cs typeface="Times New Roman" panose="02020603050405020304" pitchFamily="18" charset="0"/>
            </a:endParaRPr>
          </a:p>
          <a:p>
            <a:r>
              <a:rPr lang="en-US" sz="3600" b="1" dirty="0" err="1">
                <a:solidFill>
                  <a:srgbClr val="002060"/>
                </a:solidFill>
                <a:latin typeface="Times New Roman" panose="02020603050405020304" pitchFamily="18" charset="0"/>
                <a:cs typeface="Times New Roman" panose="02020603050405020304" pitchFamily="18" charset="0"/>
              </a:rPr>
              <a:t>Ngộ</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Không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giả</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6" name="Cloud Callout 5"/>
          <p:cNvSpPr/>
          <p:nvPr/>
        </p:nvSpPr>
        <p:spPr>
          <a:xfrm flipH="1">
            <a:off x="1954789" y="5091612"/>
            <a:ext cx="3630168" cy="1737360"/>
          </a:xfrm>
          <a:prstGeom prst="cloudCallout">
            <a:avLst>
              <a:gd name="adj1" fmla="val 60673"/>
              <a:gd name="adj2" fmla="val 5921"/>
            </a:avLst>
          </a:prstGeom>
          <a:solidFill>
            <a:schemeClr val="bg1">
              <a:alpha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600" b="1">
              <a:solidFill>
                <a:srgbClr val="7030A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811542" y="3337162"/>
            <a:ext cx="1780006" cy="2286000"/>
          </a:xfrm>
          <a:prstGeom prst="rect">
            <a:avLst/>
          </a:prstGeom>
        </p:spPr>
      </p:pic>
      <p:sp>
        <p:nvSpPr>
          <p:cNvPr id="7" name="Cloud Callout 6"/>
          <p:cNvSpPr/>
          <p:nvPr/>
        </p:nvSpPr>
        <p:spPr>
          <a:xfrm>
            <a:off x="6596281" y="5110994"/>
            <a:ext cx="3625983" cy="1737360"/>
          </a:xfrm>
          <a:prstGeom prst="cloudCallout">
            <a:avLst>
              <a:gd name="adj1" fmla="val 60673"/>
              <a:gd name="adj2" fmla="val 5921"/>
            </a:avLst>
          </a:prstGeom>
          <a:solidFill>
            <a:schemeClr val="bg1">
              <a:alpha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3600" b="1">
              <a:solidFill>
                <a:srgbClr val="7030A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1124" y="3372238"/>
            <a:ext cx="1780008" cy="2286000"/>
          </a:xfrm>
          <a:prstGeom prst="rect">
            <a:avLst/>
          </a:prstGeom>
        </p:spPr>
      </p:pic>
      <p:pic>
        <p:nvPicPr>
          <p:cNvPr id="14" name="Picture 13"/>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43538" y1="8615" x2="35538" y2="31538"/>
                        <a14:foregroundMark x1="33231" y1="65538" x2="37538" y2="66615"/>
                        <a14:foregroundMark x1="35385" y1="73231" x2="30769" y2="77538"/>
                        <a14:foregroundMark x1="25385" y1="88462" x2="75231" y2="86615"/>
                        <a14:foregroundMark x1="25231" y1="83077" x2="26308" y2="92923"/>
                        <a14:foregroundMark x1="11846" y1="84923" x2="14462" y2="90154"/>
                        <a14:foregroundMark x1="35846" y1="90308" x2="36615" y2="95538"/>
                        <a14:foregroundMark x1="41692" y1="90000" x2="42000" y2="96308"/>
                        <a14:foregroundMark x1="55692" y1="90000" x2="52769" y2="96462"/>
                        <a14:foregroundMark x1="69385" y1="90154" x2="66000" y2="97846"/>
                        <a14:foregroundMark x1="76923" y1="81077" x2="73538" y2="93385"/>
                      </a14:backgroundRemoval>
                    </a14:imgEffect>
                  </a14:imgLayer>
                </a14:imgProps>
              </a:ext>
              <a:ext uri="{28A0092B-C50C-407E-A947-70E740481C1C}">
                <a14:useLocalDpi xmlns:a14="http://schemas.microsoft.com/office/drawing/2010/main" val="0"/>
              </a:ext>
            </a:extLst>
          </a:blip>
          <a:stretch>
            <a:fillRect/>
          </a:stretch>
        </p:blipFill>
        <p:spPr>
          <a:xfrm>
            <a:off x="5962691" y="598775"/>
            <a:ext cx="2468880" cy="2468880"/>
          </a:xfrm>
          <a:prstGeom prst="rect">
            <a:avLst/>
          </a:prstGeom>
        </p:spPr>
      </p:pic>
      <p:pic>
        <p:nvPicPr>
          <p:cNvPr id="15" name="Picture 14"/>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3692" r="93538">
                        <a14:foregroundMark x1="27538" y1="8615" x2="25077" y2="28923"/>
                        <a14:foregroundMark x1="31077" y1="73077" x2="34154" y2="80000"/>
                        <a14:foregroundMark x1="36462" y1="85077" x2="33538" y2="91692"/>
                        <a14:foregroundMark x1="10615" y1="84308" x2="13231" y2="89077"/>
                        <a14:foregroundMark x1="61692" y1="65692" x2="56615" y2="71692"/>
                      </a14:backgroundRemoval>
                    </a14:imgEffect>
                  </a14:imgLayer>
                </a14:imgProps>
              </a:ext>
              <a:ext uri="{28A0092B-C50C-407E-A947-70E740481C1C}">
                <a14:useLocalDpi xmlns:a14="http://schemas.microsoft.com/office/drawing/2010/main" val="0"/>
              </a:ext>
            </a:extLst>
          </a:blip>
          <a:stretch>
            <a:fillRect/>
          </a:stretch>
        </p:blipFill>
        <p:spPr>
          <a:xfrm>
            <a:off x="5962691" y="598775"/>
            <a:ext cx="2468880" cy="2468880"/>
          </a:xfrm>
          <a:prstGeom prst="rect">
            <a:avLst/>
          </a:prstGeom>
        </p:spPr>
      </p:pic>
      <p:pic>
        <p:nvPicPr>
          <p:cNvPr id="2" name="Nhac-chuong-Tay-Du-k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816127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35" presetClass="emph" presetSubtype="0" repeatCount="indefinite" fill="hold" nodeType="withEffect">
                                  <p:stCondLst>
                                    <p:cond delay="0"/>
                                  </p:stCondLst>
                                  <p:childTnLst>
                                    <p:anim calcmode="discrete" valueType="str">
                                      <p:cBhvr>
                                        <p:cTn id="8" dur="1000" fill="hold"/>
                                        <p:tgtEl>
                                          <p:spTgt spid="15"/>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nodeType="withEffect">
                                  <p:stCondLst>
                                    <p:cond delay="500"/>
                                  </p:stCondLst>
                                  <p:childTnLst>
                                    <p:anim calcmode="discrete" valueType="str">
                                      <p:cBhvr>
                                        <p:cTn id="10" dur="1000" fill="hold"/>
                                        <p:tgtEl>
                                          <p:spTgt spid="14"/>
                                        </p:tgtEl>
                                        <p:attrNameLst>
                                          <p:attrName>style.visibility</p:attrName>
                                        </p:attrNameLst>
                                      </p:cBhvr>
                                      <p:tavLst>
                                        <p:tav tm="0">
                                          <p:val>
                                            <p:strVal val="hidden"/>
                                          </p:val>
                                        </p:tav>
                                        <p:tav tm="50000">
                                          <p:val>
                                            <p:strVal val="visible"/>
                                          </p:val>
                                        </p:tav>
                                      </p:tavLst>
                                    </p:anim>
                                  </p:childTnLst>
                                </p:cTn>
                              </p:par>
                              <p:par>
                                <p:cTn id="11" presetID="27" presetClass="emph" presetSubtype="0" repeatCount="indefinite" fill="remove" nodeType="withEffect">
                                  <p:stCondLst>
                                    <p:cond delay="0"/>
                                  </p:stCondLst>
                                  <p:childTnLst>
                                    <p:animClr clrSpc="rgb" dir="cw">
                                      <p:cBhvr override="childStyle">
                                        <p:cTn id="12" dur="250" autoRev="1" fill="remove"/>
                                        <p:tgtEl>
                                          <p:spTgt spid="17">
                                            <p:txEl>
                                              <p:pRg st="0" end="0"/>
                                            </p:txEl>
                                          </p:spTgt>
                                        </p:tgtEl>
                                        <p:attrNameLst>
                                          <p:attrName>style.color</p:attrName>
                                        </p:attrNameLst>
                                      </p:cBhvr>
                                      <p:to>
                                        <a:schemeClr val="bg1"/>
                                      </p:to>
                                    </p:animClr>
                                    <p:animClr clrSpc="rgb" dir="cw">
                                      <p:cBhvr>
                                        <p:cTn id="13" dur="250" autoRev="1" fill="remove"/>
                                        <p:tgtEl>
                                          <p:spTgt spid="17">
                                            <p:txEl>
                                              <p:pRg st="0" end="0"/>
                                            </p:txEl>
                                          </p:spTgt>
                                        </p:tgtEl>
                                        <p:attrNameLst>
                                          <p:attrName>fillcolor</p:attrName>
                                        </p:attrNameLst>
                                      </p:cBhvr>
                                      <p:to>
                                        <a:schemeClr val="bg1"/>
                                      </p:to>
                                    </p:animClr>
                                    <p:set>
                                      <p:cBhvr>
                                        <p:cTn id="14" dur="250" autoRev="1" fill="remove"/>
                                        <p:tgtEl>
                                          <p:spTgt spid="17">
                                            <p:txEl>
                                              <p:pRg st="0" end="0"/>
                                            </p:txEl>
                                          </p:spTgt>
                                        </p:tgtEl>
                                        <p:attrNameLst>
                                          <p:attrName>fill.type</p:attrName>
                                        </p:attrNameLst>
                                      </p:cBhvr>
                                      <p:to>
                                        <p:strVal val="solid"/>
                                      </p:to>
                                    </p:set>
                                    <p:set>
                                      <p:cBhvr>
                                        <p:cTn id="15" dur="250" autoRev="1" fill="remove"/>
                                        <p:tgtEl>
                                          <p:spTgt spid="17">
                                            <p:txEl>
                                              <p:pRg st="0" end="0"/>
                                            </p:txEl>
                                          </p:spTgt>
                                        </p:tgtEl>
                                        <p:attrNameLst>
                                          <p:attrName>fill.on</p:attrName>
                                        </p:attrNameLst>
                                      </p:cBhvr>
                                      <p:to>
                                        <p:strVal val="true"/>
                                      </p:to>
                                    </p:set>
                                  </p:childTnLst>
                                </p:cTn>
                              </p:par>
                              <p:par>
                                <p:cTn id="16" presetID="27" presetClass="emph" presetSubtype="0" repeatCount="indefinite" fill="remove" nodeType="withEffect">
                                  <p:stCondLst>
                                    <p:cond delay="0"/>
                                  </p:stCondLst>
                                  <p:childTnLst>
                                    <p:animClr clrSpc="rgb" dir="cw">
                                      <p:cBhvr override="childStyle">
                                        <p:cTn id="17" dur="250" autoRev="1" fill="remove"/>
                                        <p:tgtEl>
                                          <p:spTgt spid="17">
                                            <p:txEl>
                                              <p:pRg st="1" end="1"/>
                                            </p:txEl>
                                          </p:spTgt>
                                        </p:tgtEl>
                                        <p:attrNameLst>
                                          <p:attrName>style.color</p:attrName>
                                        </p:attrNameLst>
                                      </p:cBhvr>
                                      <p:to>
                                        <a:schemeClr val="bg1"/>
                                      </p:to>
                                    </p:animClr>
                                    <p:animClr clrSpc="rgb" dir="cw">
                                      <p:cBhvr>
                                        <p:cTn id="18" dur="250" autoRev="1" fill="remove"/>
                                        <p:tgtEl>
                                          <p:spTgt spid="17">
                                            <p:txEl>
                                              <p:pRg st="1" end="1"/>
                                            </p:txEl>
                                          </p:spTgt>
                                        </p:tgtEl>
                                        <p:attrNameLst>
                                          <p:attrName>fillcolor</p:attrName>
                                        </p:attrNameLst>
                                      </p:cBhvr>
                                      <p:to>
                                        <a:schemeClr val="bg1"/>
                                      </p:to>
                                    </p:animClr>
                                    <p:set>
                                      <p:cBhvr>
                                        <p:cTn id="19" dur="250" autoRev="1" fill="remove"/>
                                        <p:tgtEl>
                                          <p:spTgt spid="17">
                                            <p:txEl>
                                              <p:pRg st="1" end="1"/>
                                            </p:txEl>
                                          </p:spTgt>
                                        </p:tgtEl>
                                        <p:attrNameLst>
                                          <p:attrName>fill.type</p:attrName>
                                        </p:attrNameLst>
                                      </p:cBhvr>
                                      <p:to>
                                        <p:strVal val="solid"/>
                                      </p:to>
                                    </p:set>
                                    <p:set>
                                      <p:cBhvr>
                                        <p:cTn id="20" dur="250" autoRev="1" fill="remove"/>
                                        <p:tgtEl>
                                          <p:spTgt spid="17">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21"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Users\DELL\Downloads\Picture1.jpg"/>
          <p:cNvPicPr>
            <a:picLocks noChangeAspect="1" noChangeArrowheads="1"/>
          </p:cNvPicPr>
          <p:nvPr/>
        </p:nvPicPr>
        <p:blipFill>
          <a:blip r:embed="rId5" cstate="print"/>
          <a:srcRect/>
          <a:stretch>
            <a:fillRect/>
          </a:stretch>
        </p:blipFill>
        <p:spPr bwMode="auto">
          <a:xfrm>
            <a:off x="0" y="0"/>
            <a:ext cx="12192000" cy="6858000"/>
          </a:xfrm>
          <a:prstGeom prst="rect">
            <a:avLst/>
          </a:prstGeom>
          <a:noFill/>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38176" y="908296"/>
            <a:ext cx="9144000" cy="5131837"/>
          </a:xfrm>
          <a:prstGeom prst="rect">
            <a:avLst/>
          </a:prstGeom>
        </p:spPr>
      </p:pic>
      <p:sp>
        <p:nvSpPr>
          <p:cNvPr id="26" name="Rectangle 25"/>
          <p:cNvSpPr/>
          <p:nvPr/>
        </p:nvSpPr>
        <p:spPr>
          <a:xfrm>
            <a:off x="2999114" y="3841390"/>
            <a:ext cx="6193790" cy="521970"/>
          </a:xfrm>
          <a:prstGeom prst="rect">
            <a:avLst/>
          </a:prstGeom>
          <a:noFill/>
        </p:spPr>
        <p:txBody>
          <a:bodyPr wrap="none" lIns="91440" tIns="45720" rIns="91440" bIns="45720">
            <a:spAutoFit/>
          </a:bodyPr>
          <a:lstStyle/>
          <a:p>
            <a:pPr algn="ctr"/>
            <a:r>
              <a:rPr 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rPr>
              <a:t>CHỌN SAI RỒI BỌN TA ĐI ĐÁNH TIẾP ĐÂY</a:t>
            </a:r>
          </a:p>
        </p:txBody>
      </p:sp>
      <p:sp>
        <p:nvSpPr>
          <p:cNvPr id="6" name="Cloud Callout 5"/>
          <p:cNvSpPr/>
          <p:nvPr/>
        </p:nvSpPr>
        <p:spPr>
          <a:xfrm flipH="1">
            <a:off x="1626170" y="5134476"/>
            <a:ext cx="4567528" cy="1737360"/>
          </a:xfrm>
          <a:prstGeom prst="cloudCallout">
            <a:avLst>
              <a:gd name="adj1" fmla="val 60673"/>
              <a:gd name="adj2" fmla="val 5921"/>
            </a:avLst>
          </a:prstGeom>
          <a:solidFill>
            <a:schemeClr val="bg1">
              <a:alpha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3500" b="1" dirty="0">
                <a:solidFill>
                  <a:srgbClr val="0000CC"/>
                </a:solidFill>
                <a:latin typeface="Times New Roman" panose="02020603050405020304" pitchFamily="18" charset="0"/>
                <a:cs typeface="Times New Roman" panose="02020603050405020304" pitchFamily="18" charset="0"/>
              </a:rPr>
              <a:t>A. </a:t>
            </a:r>
            <a:r>
              <a:rPr lang="en-US" sz="3500" b="1" dirty="0" err="1">
                <a:solidFill>
                  <a:srgbClr val="0000CC"/>
                </a:solidFill>
                <a:latin typeface="Times New Roman" panose="02020603050405020304" pitchFamily="18" charset="0"/>
                <a:cs typeface="Times New Roman" panose="02020603050405020304" pitchFamily="18" charset="0"/>
              </a:rPr>
              <a:t>Tập</a:t>
            </a:r>
            <a:r>
              <a:rPr lang="en-US" sz="3500" b="1" dirty="0">
                <a:solidFill>
                  <a:srgbClr val="0000CC"/>
                </a:solidFill>
                <a:latin typeface="Times New Roman" panose="02020603050405020304" pitchFamily="18" charset="0"/>
                <a:cs typeface="Times New Roman" panose="02020603050405020304" pitchFamily="18" charset="0"/>
              </a:rPr>
              <a:t> </a:t>
            </a:r>
            <a:r>
              <a:rPr lang="en-US" sz="3500" b="1" dirty="0" err="1">
                <a:solidFill>
                  <a:srgbClr val="0000CC"/>
                </a:solidFill>
                <a:latin typeface="Times New Roman" panose="02020603050405020304" pitchFamily="18" charset="0"/>
                <a:cs typeface="Times New Roman" panose="02020603050405020304" pitchFamily="18" charset="0"/>
              </a:rPr>
              <a:t>nấu</a:t>
            </a:r>
            <a:r>
              <a:rPr lang="en-US" sz="3500" b="1" dirty="0">
                <a:solidFill>
                  <a:srgbClr val="0000CC"/>
                </a:solidFill>
                <a:latin typeface="Times New Roman" panose="02020603050405020304" pitchFamily="18" charset="0"/>
                <a:cs typeface="Times New Roman" panose="02020603050405020304" pitchFamily="18" charset="0"/>
              </a:rPr>
              <a:t> </a:t>
            </a:r>
            <a:r>
              <a:rPr lang="en-US" sz="3500" b="1" dirty="0" err="1">
                <a:solidFill>
                  <a:srgbClr val="0000CC"/>
                </a:solidFill>
                <a:latin typeface="Times New Roman" panose="02020603050405020304" pitchFamily="18" charset="0"/>
                <a:cs typeface="Times New Roman" panose="02020603050405020304" pitchFamily="18" charset="0"/>
              </a:rPr>
              <a:t>ăn</a:t>
            </a:r>
            <a:endParaRPr lang="en-US" sz="3500" b="1" i="1" dirty="0">
              <a:solidFill>
                <a:srgbClr val="0000CC"/>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811542" y="3151421"/>
            <a:ext cx="1780006" cy="2286000"/>
          </a:xfrm>
          <a:prstGeom prst="rect">
            <a:avLst/>
          </a:prstGeom>
        </p:spPr>
      </p:pic>
      <p:sp>
        <p:nvSpPr>
          <p:cNvPr id="7" name="Cloud Callout 6"/>
          <p:cNvSpPr/>
          <p:nvPr/>
        </p:nvSpPr>
        <p:spPr>
          <a:xfrm>
            <a:off x="6467690" y="5153858"/>
            <a:ext cx="4562263" cy="1737360"/>
          </a:xfrm>
          <a:prstGeom prst="cloudCallout">
            <a:avLst>
              <a:gd name="adj1" fmla="val 60673"/>
              <a:gd name="adj2" fmla="val 5921"/>
            </a:avLst>
          </a:prstGeom>
          <a:solidFill>
            <a:schemeClr val="bg1">
              <a:alpha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3500" b="1" dirty="0">
                <a:solidFill>
                  <a:srgbClr val="0000CC"/>
                </a:solidFill>
                <a:latin typeface="Times New Roman" panose="02020603050405020304" pitchFamily="18" charset="0"/>
                <a:cs typeface="Times New Roman" panose="02020603050405020304" pitchFamily="18" charset="0"/>
              </a:rPr>
              <a:t>B. </a:t>
            </a:r>
            <a:r>
              <a:rPr lang="en-US" sz="3500" b="1" dirty="0" err="1">
                <a:solidFill>
                  <a:srgbClr val="0000CC"/>
                </a:solidFill>
                <a:latin typeface="Times New Roman" panose="02020603050405020304" pitchFamily="18" charset="0"/>
                <a:cs typeface="Times New Roman" panose="02020603050405020304" pitchFamily="18" charset="0"/>
                <a:sym typeface="+mn-ea"/>
              </a:rPr>
              <a:t>Nhật</a:t>
            </a:r>
            <a:r>
              <a:rPr lang="en-US" sz="3500" b="1" dirty="0">
                <a:solidFill>
                  <a:srgbClr val="0000CC"/>
                </a:solidFill>
                <a:latin typeface="Times New Roman" panose="02020603050405020304" pitchFamily="18" charset="0"/>
                <a:cs typeface="Times New Roman" panose="02020603050405020304" pitchFamily="18" charset="0"/>
                <a:sym typeface="+mn-ea"/>
              </a:rPr>
              <a:t> </a:t>
            </a:r>
            <a:r>
              <a:rPr lang="en-US" sz="3500" b="1" dirty="0" err="1">
                <a:solidFill>
                  <a:srgbClr val="0000CC"/>
                </a:solidFill>
                <a:latin typeface="Times New Roman" panose="02020603050405020304" pitchFamily="18" charset="0"/>
                <a:cs typeface="Times New Roman" panose="02020603050405020304" pitchFamily="18" charset="0"/>
                <a:sym typeface="+mn-ea"/>
              </a:rPr>
              <a:t>kí</a:t>
            </a:r>
            <a:r>
              <a:rPr lang="en-US" sz="3500" b="1" dirty="0">
                <a:solidFill>
                  <a:srgbClr val="0000CC"/>
                </a:solidFill>
                <a:latin typeface="Times New Roman" panose="02020603050405020304" pitchFamily="18" charset="0"/>
                <a:cs typeface="Times New Roman" panose="02020603050405020304" pitchFamily="18" charset="0"/>
                <a:sym typeface="+mn-ea"/>
              </a:rPr>
              <a:t> </a:t>
            </a:r>
            <a:r>
              <a:rPr lang="en-US" sz="3500" b="1" dirty="0" err="1">
                <a:solidFill>
                  <a:srgbClr val="0000CC"/>
                </a:solidFill>
                <a:latin typeface="Times New Roman" panose="02020603050405020304" pitchFamily="18" charset="0"/>
                <a:cs typeface="Times New Roman" panose="02020603050405020304" pitchFamily="18" charset="0"/>
                <a:sym typeface="+mn-ea"/>
              </a:rPr>
              <a:t>tập</a:t>
            </a:r>
            <a:r>
              <a:rPr lang="en-US" sz="3500" b="1" dirty="0">
                <a:solidFill>
                  <a:srgbClr val="0000CC"/>
                </a:solidFill>
                <a:latin typeface="Times New Roman" panose="02020603050405020304" pitchFamily="18" charset="0"/>
                <a:cs typeface="Times New Roman" panose="02020603050405020304" pitchFamily="18" charset="0"/>
                <a:sym typeface="+mn-ea"/>
              </a:rPr>
              <a:t> </a:t>
            </a:r>
            <a:r>
              <a:rPr lang="en-US" sz="3500" b="1" dirty="0" err="1">
                <a:solidFill>
                  <a:srgbClr val="0000CC"/>
                </a:solidFill>
                <a:latin typeface="Times New Roman" panose="02020603050405020304" pitchFamily="18" charset="0"/>
                <a:cs typeface="Times New Roman" panose="02020603050405020304" pitchFamily="18" charset="0"/>
                <a:sym typeface="+mn-ea"/>
              </a:rPr>
              <a:t>bơi</a:t>
            </a:r>
            <a:endParaRPr lang="en-US" sz="3500" b="1" dirty="0">
              <a:solidFill>
                <a:srgbClr val="0000CC"/>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91124" y="3229361"/>
            <a:ext cx="1780008" cy="2286000"/>
          </a:xfrm>
          <a:prstGeom prst="rect">
            <a:avLst/>
          </a:prstGeom>
        </p:spPr>
      </p:pic>
      <p:pic>
        <p:nvPicPr>
          <p:cNvPr id="14" name="Picture 13"/>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43538" y1="8615" x2="35538" y2="31538"/>
                        <a14:foregroundMark x1="33231" y1="65538" x2="37538" y2="66615"/>
                        <a14:foregroundMark x1="35385" y1="73231" x2="30769" y2="77538"/>
                        <a14:foregroundMark x1="25385" y1="88462" x2="75231" y2="86615"/>
                        <a14:foregroundMark x1="25231" y1="83077" x2="26308" y2="92923"/>
                        <a14:foregroundMark x1="11846" y1="84923" x2="14462" y2="90154"/>
                        <a14:foregroundMark x1="35846" y1="90308" x2="36615" y2="95538"/>
                        <a14:foregroundMark x1="41692" y1="90000" x2="42000" y2="96308"/>
                        <a14:foregroundMark x1="55692" y1="90000" x2="52769" y2="96462"/>
                        <a14:foregroundMark x1="69385" y1="90154" x2="66000" y2="97846"/>
                        <a14:foregroundMark x1="76923" y1="81077" x2="73538" y2="93385"/>
                      </a14:backgroundRemoval>
                    </a14:imgEffect>
                  </a14:imgLayer>
                </a14:imgProps>
              </a:ext>
              <a:ext uri="{28A0092B-C50C-407E-A947-70E740481C1C}">
                <a14:useLocalDpi xmlns:a14="http://schemas.microsoft.com/office/drawing/2010/main" val="0"/>
              </a:ext>
            </a:extLst>
          </a:blip>
          <a:stretch>
            <a:fillRect/>
          </a:stretch>
        </p:blipFill>
        <p:spPr>
          <a:xfrm>
            <a:off x="5962691" y="598775"/>
            <a:ext cx="2468880" cy="2468880"/>
          </a:xfrm>
          <a:prstGeom prst="rect">
            <a:avLst/>
          </a:prstGeom>
        </p:spPr>
      </p:pic>
      <p:pic>
        <p:nvPicPr>
          <p:cNvPr id="15" name="Picture 14"/>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3692" r="93538">
                        <a14:foregroundMark x1="27538" y1="8615" x2="25077" y2="28923"/>
                        <a14:foregroundMark x1="31077" y1="73077" x2="34154" y2="80000"/>
                        <a14:foregroundMark x1="36462" y1="85077" x2="33538" y2="91692"/>
                        <a14:foregroundMark x1="10615" y1="84308" x2="13231" y2="89077"/>
                        <a14:foregroundMark x1="61692" y1="65692" x2="56615" y2="71692"/>
                      </a14:backgroundRemoval>
                    </a14:imgEffect>
                  </a14:imgLayer>
                </a14:imgProps>
              </a:ext>
              <a:ext uri="{28A0092B-C50C-407E-A947-70E740481C1C}">
                <a14:useLocalDpi xmlns:a14="http://schemas.microsoft.com/office/drawing/2010/main" val="0"/>
              </a:ext>
            </a:extLst>
          </a:blip>
          <a:stretch>
            <a:fillRect/>
          </a:stretch>
        </p:blipFill>
        <p:spPr>
          <a:xfrm>
            <a:off x="5962691" y="598775"/>
            <a:ext cx="2468880" cy="2468880"/>
          </a:xfrm>
          <a:prstGeom prst="rect">
            <a:avLst/>
          </a:prstGeom>
        </p:spPr>
      </p:pic>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38006" y="638155"/>
            <a:ext cx="2274521" cy="2468880"/>
          </a:xfrm>
          <a:prstGeom prst="rect">
            <a:avLst/>
          </a:prstGeom>
        </p:spPr>
      </p:pic>
      <p:sp>
        <p:nvSpPr>
          <p:cNvPr id="17" name="Cloud Callout 16"/>
          <p:cNvSpPr/>
          <p:nvPr/>
        </p:nvSpPr>
        <p:spPr>
          <a:xfrm>
            <a:off x="1733007" y="742171"/>
            <a:ext cx="4863273" cy="2182087"/>
          </a:xfrm>
          <a:prstGeom prst="cloudCallout">
            <a:avLst>
              <a:gd name="adj1" fmla="val 56476"/>
              <a:gd name="adj2" fmla="val -28483"/>
            </a:avLst>
          </a:prstGeom>
          <a:solidFill>
            <a:schemeClr val="bg1">
              <a:alpha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4400" b="1" dirty="0" err="1">
                <a:solidFill>
                  <a:srgbClr val="002060"/>
                </a:solidFill>
                <a:latin typeface="Times New Roman" panose="02020603050405020304" pitchFamily="18" charset="0"/>
                <a:cs typeface="Times New Roman" panose="02020603050405020304" pitchFamily="18" charset="0"/>
              </a:rPr>
              <a:t>Giờ</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trước</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chúng</a:t>
            </a:r>
            <a:r>
              <a:rPr lang="en-US" sz="4400" b="1" dirty="0">
                <a:solidFill>
                  <a:srgbClr val="002060"/>
                </a:solidFill>
                <a:latin typeface="Times New Roman" panose="02020603050405020304" pitchFamily="18" charset="0"/>
                <a:cs typeface="Times New Roman" panose="02020603050405020304" pitchFamily="18" charset="0"/>
              </a:rPr>
              <a:t> ta </a:t>
            </a:r>
            <a:r>
              <a:rPr lang="en-US" sz="4400" b="1" dirty="0" err="1">
                <a:solidFill>
                  <a:srgbClr val="002060"/>
                </a:solidFill>
                <a:latin typeface="Times New Roman" panose="02020603050405020304" pitchFamily="18" charset="0"/>
                <a:cs typeface="Times New Roman" panose="02020603050405020304" pitchFamily="18" charset="0"/>
              </a:rPr>
              <a:t>học</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bài</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gì</a:t>
            </a:r>
            <a:r>
              <a:rPr lang="en-US" sz="44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7869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nodeType="withEffect">
                                  <p:stCondLst>
                                    <p:cond delay="500"/>
                                  </p:stCondLst>
                                  <p:childTnLst>
                                    <p:anim calcmode="discrete" valueType="str">
                                      <p:cBhvr>
                                        <p:cTn id="8" dur="1000" fill="hold"/>
                                        <p:tgtEl>
                                          <p:spTgt spid="14"/>
                                        </p:tgtEl>
                                        <p:attrNameLst>
                                          <p:attrName>style.visibility</p:attrName>
                                        </p:attrNameLst>
                                      </p:cBhvr>
                                      <p:tavLst>
                                        <p:tav tm="0">
                                          <p:val>
                                            <p:strVal val="hidden"/>
                                          </p:val>
                                        </p:tav>
                                        <p:tav tm="50000">
                                          <p:val>
                                            <p:strVal val="visible"/>
                                          </p:val>
                                        </p:tav>
                                      </p:tavLst>
                                    </p:anim>
                                  </p:childTnLst>
                                </p:cTn>
                              </p:par>
                              <p:par>
                                <p:cTn id="9" presetID="41" presetClass="entr" presetSubtype="0" fill="remove" grpId="0" nodeType="withEffect">
                                  <p:stCondLst>
                                    <p:cond delay="0"/>
                                  </p:stCondLst>
                                  <p:iterate type="lt">
                                    <p:tmPct val="10000"/>
                                  </p:iterate>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7"/>
                                        </p:tgtEl>
                                        <p:attrNameLst>
                                          <p:attrName>ppt_y</p:attrName>
                                        </p:attrNameLst>
                                      </p:cBhvr>
                                      <p:tavLst>
                                        <p:tav tm="0">
                                          <p:val>
                                            <p:strVal val="#ppt_y"/>
                                          </p:val>
                                        </p:tav>
                                        <p:tav tm="100000">
                                          <p:val>
                                            <p:strVal val="#ppt_y"/>
                                          </p:val>
                                        </p:tav>
                                      </p:tavLst>
                                    </p:anim>
                                    <p:anim calcmode="lin" valueType="num">
                                      <p:cBhvr>
                                        <p:cTn id="13"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7"/>
                                        </p:tgtEl>
                                      </p:cBhvr>
                                    </p:animEffect>
                                  </p:childTnLst>
                                </p:cTn>
                              </p:par>
                            </p:childTnLst>
                          </p:cTn>
                        </p:par>
                        <p:par>
                          <p:cTn id="16" fill="hold">
                            <p:stCondLst>
                              <p:cond delay="1650"/>
                            </p:stCondLst>
                            <p:childTnLst>
                              <p:par>
                                <p:cTn id="17" presetID="15"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3" presetID="15"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29" fill="hold">
                            <p:stCondLst>
                              <p:cond delay="2650"/>
                            </p:stCondLst>
                            <p:childTnLst>
                              <p:par>
                                <p:cTn id="30" presetID="15"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ppt_w</p:attrName>
                                        </p:attrNameLst>
                                      </p:cBhvr>
                                      <p:tavLst>
                                        <p:tav tm="0">
                                          <p:val>
                                            <p:fltVal val="0"/>
                                          </p:val>
                                        </p:tav>
                                        <p:tav tm="100000">
                                          <p:val>
                                            <p:strVal val="#ppt_w"/>
                                          </p:val>
                                        </p:tav>
                                      </p:tavLst>
                                    </p:anim>
                                    <p:anim calcmode="lin" valueType="num">
                                      <p:cBhvr>
                                        <p:cTn id="33" dur="1000" fill="hold"/>
                                        <p:tgtEl>
                                          <p:spTgt spid="8"/>
                                        </p:tgtEl>
                                        <p:attrNameLst>
                                          <p:attrName>ppt_h</p:attrName>
                                        </p:attrNameLst>
                                      </p:cBhvr>
                                      <p:tavLst>
                                        <p:tav tm="0">
                                          <p:val>
                                            <p:fltVal val="0"/>
                                          </p:val>
                                        </p:tav>
                                        <p:tav tm="100000">
                                          <p:val>
                                            <p:strVal val="#ppt_h"/>
                                          </p:val>
                                        </p:tav>
                                      </p:tavLst>
                                    </p:anim>
                                    <p:anim calcmode="lin" valueType="num">
                                      <p:cBhvr>
                                        <p:cTn id="3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8"/>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par>
                                <p:cTn id="36" presetID="15"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1000" fill="hold"/>
                                        <p:tgtEl>
                                          <p:spTgt spid="7"/>
                                        </p:tgtEl>
                                        <p:attrNameLst>
                                          <p:attrName>ppt_w</p:attrName>
                                        </p:attrNameLst>
                                      </p:cBhvr>
                                      <p:tavLst>
                                        <p:tav tm="0">
                                          <p:val>
                                            <p:fltVal val="0"/>
                                          </p:val>
                                        </p:tav>
                                        <p:tav tm="100000">
                                          <p:val>
                                            <p:strVal val="#ppt_w"/>
                                          </p:val>
                                        </p:tav>
                                      </p:tavLst>
                                    </p:anim>
                                    <p:anim calcmode="lin" valueType="num">
                                      <p:cBhvr>
                                        <p:cTn id="39" dur="1000" fill="hold"/>
                                        <p:tgtEl>
                                          <p:spTgt spid="7"/>
                                        </p:tgtEl>
                                        <p:attrNameLst>
                                          <p:attrName>ppt_h</p:attrName>
                                        </p:attrNameLst>
                                      </p:cBhvr>
                                      <p:tavLst>
                                        <p:tav tm="0">
                                          <p:val>
                                            <p:fltVal val="0"/>
                                          </p:val>
                                        </p:tav>
                                        <p:tav tm="100000">
                                          <p:val>
                                            <p:strVal val="#ppt_h"/>
                                          </p:val>
                                        </p:tav>
                                      </p:tavLst>
                                    </p:anim>
                                    <p:anim calcmode="lin" valueType="num">
                                      <p:cBhvr>
                                        <p:cTn id="40"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6"/>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1000" fill="hold"/>
                                        <p:tgtEl>
                                          <p:spTgt spid="6"/>
                                        </p:tgtEl>
                                        <p:attrNameLst>
                                          <p:attrName>fillcolor</p:attrName>
                                        </p:attrNameLst>
                                      </p:cBhvr>
                                      <p:to>
                                        <a:srgbClr val="FFFF00"/>
                                      </p:to>
                                    </p:animClr>
                                    <p:set>
                                      <p:cBhvr>
                                        <p:cTn id="47" dur="1000" fill="hold"/>
                                        <p:tgtEl>
                                          <p:spTgt spid="6"/>
                                        </p:tgtEl>
                                        <p:attrNameLst>
                                          <p:attrName>fill.type</p:attrName>
                                        </p:attrNameLst>
                                      </p:cBhvr>
                                      <p:to>
                                        <p:strVal val="solid"/>
                                      </p:to>
                                    </p:set>
                                    <p:set>
                                      <p:cBhvr>
                                        <p:cTn id="48" dur="1000" fill="hold"/>
                                        <p:tgtEl>
                                          <p:spTgt spid="6"/>
                                        </p:tgtEl>
                                        <p:attrNameLst>
                                          <p:attrName>fill.on</p:attrName>
                                        </p:attrNameLst>
                                      </p:cBhvr>
                                      <p:to>
                                        <p:strVal val="true"/>
                                      </p:to>
                                    </p:set>
                                  </p:childTnLst>
                                </p:cTn>
                              </p:par>
                              <p:par>
                                <p:cTn id="49" presetID="10"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par>
                                <p:cTn id="52" presetID="35" presetClass="exit" presetSubtype="0" fill="hold" nodeType="withEffect">
                                  <p:stCondLst>
                                    <p:cond delay="0"/>
                                  </p:stCondLst>
                                  <p:childTnLst>
                                    <p:animEffect transition="out" filter="fade">
                                      <p:cBhvr>
                                        <p:cTn id="53" dur="1000"/>
                                        <p:tgtEl>
                                          <p:spTgt spid="8"/>
                                        </p:tgtEl>
                                      </p:cBhvr>
                                    </p:animEffect>
                                    <p:anim calcmode="lin" valueType="num">
                                      <p:cBhvr>
                                        <p:cTn id="54" dur="1000"/>
                                        <p:tgtEl>
                                          <p:spTgt spid="8"/>
                                        </p:tgtEl>
                                        <p:attrNameLst>
                                          <p:attrName>style.rotation</p:attrName>
                                        </p:attrNameLst>
                                      </p:cBhvr>
                                      <p:tavLst>
                                        <p:tav tm="0">
                                          <p:val>
                                            <p:fltVal val="0"/>
                                          </p:val>
                                        </p:tav>
                                        <p:tav tm="100000">
                                          <p:val>
                                            <p:fltVal val="720"/>
                                          </p:val>
                                        </p:tav>
                                      </p:tavLst>
                                    </p:anim>
                                    <p:anim calcmode="lin" valueType="num">
                                      <p:cBhvr>
                                        <p:cTn id="55" dur="1000"/>
                                        <p:tgtEl>
                                          <p:spTgt spid="8"/>
                                        </p:tgtEl>
                                        <p:attrNameLst>
                                          <p:attrName>ppt_h</p:attrName>
                                        </p:attrNameLst>
                                      </p:cBhvr>
                                      <p:tavLst>
                                        <p:tav tm="0">
                                          <p:val>
                                            <p:strVal val="ppt_h"/>
                                          </p:val>
                                        </p:tav>
                                        <p:tav tm="100000">
                                          <p:val>
                                            <p:fltVal val="0"/>
                                          </p:val>
                                        </p:tav>
                                      </p:tavLst>
                                    </p:anim>
                                    <p:anim calcmode="lin" valueType="num">
                                      <p:cBhvr>
                                        <p:cTn id="56" dur="1000"/>
                                        <p:tgtEl>
                                          <p:spTgt spid="8"/>
                                        </p:tgtEl>
                                        <p:attrNameLst>
                                          <p:attrName>ppt_w</p:attrName>
                                        </p:attrNameLst>
                                      </p:cBhvr>
                                      <p:tavLst>
                                        <p:tav tm="0">
                                          <p:val>
                                            <p:strVal val="ppt_w"/>
                                          </p:val>
                                        </p:tav>
                                        <p:tav tm="100000">
                                          <p:val>
                                            <p:fltVal val="0"/>
                                          </p:val>
                                        </p:tav>
                                      </p:tavLst>
                                    </p:anim>
                                    <p:set>
                                      <p:cBhvr>
                                        <p:cTn id="57" dur="1" fill="hold">
                                          <p:stCondLst>
                                            <p:cond delay="999"/>
                                          </p:stCondLst>
                                        </p:cTn>
                                        <p:tgtEl>
                                          <p:spTgt spid="8"/>
                                        </p:tgtEl>
                                        <p:attrNameLst>
                                          <p:attrName>style.visibility</p:attrName>
                                        </p:attrNameLst>
                                      </p:cBhvr>
                                      <p:to>
                                        <p:strVal val="hidden"/>
                                      </p:to>
                                    </p:set>
                                  </p:childTnLst>
                                </p:cTn>
                              </p:par>
                              <p:par>
                                <p:cTn id="58" presetID="51" presetClass="path" presetSubtype="0" accel="50000" decel="50000" fill="hold" nodeType="withEffect">
                                  <p:stCondLst>
                                    <p:cond delay="0"/>
                                  </p:stCondLst>
                                  <p:childTnLst>
                                    <p:animMotion origin="layout" path="M 3.95833E-6 0 C -0.05105 -0.06065 0.21237 -0.15162 0.16211 -0.21111 " pathEditMode="relative" rAng="0" ptsTypes="AA">
                                      <p:cBhvr>
                                        <p:cTn id="59" dur="1000" fill="hold"/>
                                        <p:tgtEl>
                                          <p:spTgt spid="8"/>
                                        </p:tgtEl>
                                        <p:attrNameLst>
                                          <p:attrName>ppt_x</p:attrName>
                                          <p:attrName>ppt_y</p:attrName>
                                        </p:attrNameLst>
                                      </p:cBhvr>
                                      <p:rCtr x="8086" y="-10556"/>
                                    </p:animMotion>
                                  </p:childTnLst>
                                </p:cTn>
                              </p:par>
                            </p:childTnLst>
                          </p:cTn>
                        </p:par>
                        <p:par>
                          <p:cTn id="60" fill="hold">
                            <p:stCondLst>
                              <p:cond delay="1000"/>
                            </p:stCondLst>
                            <p:childTnLst>
                              <p:par>
                                <p:cTn id="61" presetID="10" presetClass="exit" presetSubtype="0" fill="hold" nodeType="afterEffect">
                                  <p:stCondLst>
                                    <p:cond delay="0"/>
                                  </p:stCondLst>
                                  <p:childTnLst>
                                    <p:animEffect transition="out" filter="fade">
                                      <p:cBhvr>
                                        <p:cTn id="62" dur="1000"/>
                                        <p:tgtEl>
                                          <p:spTgt spid="8"/>
                                        </p:tgtEl>
                                      </p:cBhvr>
                                    </p:animEffect>
                                    <p:set>
                                      <p:cBhvr>
                                        <p:cTn id="63" dur="1" fill="hold">
                                          <p:stCondLst>
                                            <p:cond delay="999"/>
                                          </p:stCondLst>
                                        </p:cTn>
                                        <p:tgtEl>
                                          <p:spTgt spid="8"/>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1000"/>
                                        <p:tgtEl>
                                          <p:spTgt spid="23"/>
                                        </p:tgtEl>
                                      </p:cBhvr>
                                    </p:animEffect>
                                    <p:set>
                                      <p:cBhvr>
                                        <p:cTn id="66"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7"/>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250" fill="hold"/>
                                        <p:tgtEl>
                                          <p:spTgt spid="7"/>
                                        </p:tgtEl>
                                        <p:attrNameLst>
                                          <p:attrName>fillcolor</p:attrName>
                                        </p:attrNameLst>
                                      </p:cBhvr>
                                      <p:to>
                                        <a:srgbClr val="FF0000"/>
                                      </p:to>
                                    </p:animClr>
                                    <p:set>
                                      <p:cBhvr>
                                        <p:cTn id="72" dur="250" fill="hold"/>
                                        <p:tgtEl>
                                          <p:spTgt spid="7"/>
                                        </p:tgtEl>
                                        <p:attrNameLst>
                                          <p:attrName>fill.type</p:attrName>
                                        </p:attrNameLst>
                                      </p:cBhvr>
                                      <p:to>
                                        <p:strVal val="solid"/>
                                      </p:to>
                                    </p:set>
                                    <p:set>
                                      <p:cBhvr>
                                        <p:cTn id="73" dur="250" fill="hold"/>
                                        <p:tgtEl>
                                          <p:spTgt spid="7"/>
                                        </p:tgtEl>
                                        <p:attrNameLst>
                                          <p:attrName>fill.on</p:attrName>
                                        </p:attrNameLst>
                                      </p:cBhvr>
                                      <p:to>
                                        <p:strVal val="true"/>
                                      </p:to>
                                    </p:set>
                                  </p:childTnLst>
                                </p:cTn>
                              </p:par>
                            </p:childTnLst>
                          </p:cTn>
                        </p:par>
                        <p:par>
                          <p:cTn id="74" fill="hold">
                            <p:stCondLst>
                              <p:cond delay="500"/>
                            </p:stCondLst>
                            <p:childTnLst>
                              <p:par>
                                <p:cTn id="75" presetID="52" presetClass="exit" presetSubtype="0" fill="hold" nodeType="afterEffect">
                                  <p:stCondLst>
                                    <p:cond delay="0"/>
                                  </p:stCondLst>
                                  <p:childTnLst>
                                    <p:animScale>
                                      <p:cBhvr>
                                        <p:cTn id="76"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77" dur="1000" accel="50000">
                                          <p:stCondLst>
                                            <p:cond delay="0"/>
                                          </p:stCondLst>
                                        </p:cTn>
                                        <p:tgtEl>
                                          <p:spTgt spid="4"/>
                                        </p:tgtEl>
                                        <p:attrNameLst>
                                          <p:attrName>ppt_x</p:attrName>
                                          <p:attrName>ppt_y</p:attrName>
                                        </p:attrNameLst>
                                      </p:cBhvr>
                                    </p:animMotion>
                                    <p:animEffect transition="out" filter="fade">
                                      <p:cBhvr>
                                        <p:cTn id="78" dur="1000"/>
                                        <p:tgtEl>
                                          <p:spTgt spid="4"/>
                                        </p:tgtEl>
                                      </p:cBhvr>
                                    </p:animEffect>
                                    <p:set>
                                      <p:cBhvr>
                                        <p:cTn id="79"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3" name="whoosh.wav"/>
                                        </p:tgtEl>
                                      </p:cMediaNode>
                                    </p:audio>
                                  </p:subTnLst>
                                </p:cTn>
                              </p:par>
                              <p:par>
                                <p:cTn id="80" presetID="52" presetClass="exit" presetSubtype="0" fill="hold" nodeType="withEffect">
                                  <p:stCondLst>
                                    <p:cond delay="0"/>
                                  </p:stCondLst>
                                  <p:childTnLst>
                                    <p:animScale>
                                      <p:cBhvr>
                                        <p:cTn id="81" dur="1000" accel="50000">
                                          <p:stCondLst>
                                            <p:cond delay="0"/>
                                          </p:stCondLst>
                                        </p:cTn>
                                        <p:tgtEl>
                                          <p:spTgt spid="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82" dur="1000" accel="50000">
                                          <p:stCondLst>
                                            <p:cond delay="0"/>
                                          </p:stCondLst>
                                        </p:cTn>
                                        <p:tgtEl>
                                          <p:spTgt spid="8"/>
                                        </p:tgtEl>
                                        <p:attrNameLst>
                                          <p:attrName>ppt_x</p:attrName>
                                          <p:attrName>ppt_y</p:attrName>
                                        </p:attrNameLst>
                                      </p:cBhvr>
                                    </p:animMotion>
                                    <p:animEffect transition="out" filter="fade">
                                      <p:cBhvr>
                                        <p:cTn id="83" dur="1000"/>
                                        <p:tgtEl>
                                          <p:spTgt spid="8"/>
                                        </p:tgtEl>
                                      </p:cBhvr>
                                    </p:animEffect>
                                    <p:set>
                                      <p:cBhvr>
                                        <p:cTn id="84"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whoosh.wav"/>
                                        </p:tgtEl>
                                      </p:cMediaNode>
                                    </p:audio>
                                  </p:subTnLst>
                                </p:cTn>
                              </p:par>
                              <p:par>
                                <p:cTn id="85" presetID="49" presetClass="entr" presetSubtype="0" decel="100000"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p:cTn id="87" dur="500" fill="hold"/>
                                        <p:tgtEl>
                                          <p:spTgt spid="26"/>
                                        </p:tgtEl>
                                        <p:attrNameLst>
                                          <p:attrName>ppt_w</p:attrName>
                                        </p:attrNameLst>
                                      </p:cBhvr>
                                      <p:tavLst>
                                        <p:tav tm="0">
                                          <p:val>
                                            <p:fltVal val="0"/>
                                          </p:val>
                                        </p:tav>
                                        <p:tav tm="100000">
                                          <p:val>
                                            <p:strVal val="#ppt_w"/>
                                          </p:val>
                                        </p:tav>
                                      </p:tavLst>
                                    </p:anim>
                                    <p:anim calcmode="lin" valueType="num">
                                      <p:cBhvr>
                                        <p:cTn id="88" dur="500" fill="hold"/>
                                        <p:tgtEl>
                                          <p:spTgt spid="26"/>
                                        </p:tgtEl>
                                        <p:attrNameLst>
                                          <p:attrName>ppt_h</p:attrName>
                                        </p:attrNameLst>
                                      </p:cBhvr>
                                      <p:tavLst>
                                        <p:tav tm="0">
                                          <p:val>
                                            <p:fltVal val="0"/>
                                          </p:val>
                                        </p:tav>
                                        <p:tav tm="100000">
                                          <p:val>
                                            <p:strVal val="#ppt_h"/>
                                          </p:val>
                                        </p:tav>
                                      </p:tavLst>
                                    </p:anim>
                                    <p:anim calcmode="lin" valueType="num">
                                      <p:cBhvr>
                                        <p:cTn id="89" dur="500" fill="hold"/>
                                        <p:tgtEl>
                                          <p:spTgt spid="26"/>
                                        </p:tgtEl>
                                        <p:attrNameLst>
                                          <p:attrName>style.rotation</p:attrName>
                                        </p:attrNameLst>
                                      </p:cBhvr>
                                      <p:tavLst>
                                        <p:tav tm="0">
                                          <p:val>
                                            <p:fltVal val="360"/>
                                          </p:val>
                                        </p:tav>
                                        <p:tav tm="100000">
                                          <p:val>
                                            <p:fltVal val="0"/>
                                          </p:val>
                                        </p:tav>
                                      </p:tavLst>
                                    </p:anim>
                                    <p:animEffect transition="in" filter="fade">
                                      <p:cBhvr>
                                        <p:cTn id="90" dur="500"/>
                                        <p:tgtEl>
                                          <p:spTgt spid="26"/>
                                        </p:tgtEl>
                                      </p:cBhvr>
                                    </p:animEffect>
                                  </p:childTnLst>
                                </p:cTn>
                              </p:par>
                            </p:childTnLst>
                          </p:cTn>
                        </p:par>
                        <p:par>
                          <p:cTn id="91" fill="hold">
                            <p:stCondLst>
                              <p:cond delay="1500"/>
                            </p:stCondLst>
                            <p:childTnLst>
                              <p:par>
                                <p:cTn id="92" presetID="6" presetClass="emph" presetSubtype="0" fill="hold" grpId="1" nodeType="afterEffect">
                                  <p:stCondLst>
                                    <p:cond delay="0"/>
                                  </p:stCondLst>
                                  <p:childTnLst>
                                    <p:animScale>
                                      <p:cBhvr>
                                        <p:cTn id="93" dur="500" fill="hold"/>
                                        <p:tgtEl>
                                          <p:spTgt spid="26"/>
                                        </p:tgtEl>
                                      </p:cBhvr>
                                      <p:by x="150000" y="150000"/>
                                    </p:animScale>
                                  </p:childTnLst>
                                  <p:subTnLst>
                                    <p:audio>
                                      <p:cMediaNode>
                                        <p:cTn display="0" masterRel="sameClick">
                                          <p:stCondLst>
                                            <p:cond evt="begin" delay="0">
                                              <p:tn val="92"/>
                                            </p:cond>
                                          </p:stCondLst>
                                          <p:endCondLst>
                                            <p:cond evt="onStopAudio" delay="0">
                                              <p:tgtEl>
                                                <p:sldTgt/>
                                              </p:tgtEl>
                                            </p:cond>
                                          </p:endCondLst>
                                        </p:cTn>
                                        <p:tgtEl>
                                          <p:sndTgt r:embed="rId4" name="voltage.wav"/>
                                        </p:tgtEl>
                                      </p:cMediaNode>
                                    </p:audio>
                                  </p:subTnLst>
                                </p:cTn>
                              </p:par>
                              <p:par>
                                <p:cTn id="94" presetID="10" presetClass="exit" presetSubtype="0" fill="hold" nodeType="withEffect">
                                  <p:stCondLst>
                                    <p:cond delay="0"/>
                                  </p:stCondLst>
                                  <p:childTnLst>
                                    <p:animEffect transition="out" filter="fade">
                                      <p:cBhvr>
                                        <p:cTn id="95" dur="500"/>
                                        <p:tgtEl>
                                          <p:spTgt spid="15"/>
                                        </p:tgtEl>
                                      </p:cBhvr>
                                    </p:animEffect>
                                    <p:set>
                                      <p:cBhvr>
                                        <p:cTn id="96" dur="1" fill="hold">
                                          <p:stCondLst>
                                            <p:cond delay="499"/>
                                          </p:stCondLst>
                                        </p:cTn>
                                        <p:tgtEl>
                                          <p:spTgt spid="15"/>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14"/>
                                        </p:tgtEl>
                                      </p:cBhvr>
                                    </p:animEffect>
                                    <p:set>
                                      <p:cBhvr>
                                        <p:cTn id="99" dur="1" fill="hold">
                                          <p:stCondLst>
                                            <p:cond delay="499"/>
                                          </p:stCondLst>
                                        </p:cTn>
                                        <p:tgtEl>
                                          <p:spTgt spid="14"/>
                                        </p:tgtEl>
                                        <p:attrNameLst>
                                          <p:attrName>style.visibility</p:attrName>
                                        </p:attrNameLst>
                                      </p:cBhvr>
                                      <p:to>
                                        <p:strVal val="hidden"/>
                                      </p:to>
                                    </p:set>
                                  </p:childTnLst>
                                </p:cTn>
                              </p:par>
                              <p:par>
                                <p:cTn id="100" presetID="10" presetClass="entr" presetSubtype="0" fill="hold" nodeType="withEffect">
                                  <p:stCondLst>
                                    <p:cond delay="0"/>
                                  </p:stCondLst>
                                  <p:childTnLst>
                                    <p:set>
                                      <p:cBhvr>
                                        <p:cTn id="101" dur="1" fill="hold">
                                          <p:stCondLst>
                                            <p:cond delay="0"/>
                                          </p:stCondLst>
                                        </p:cTn>
                                        <p:tgtEl>
                                          <p:spTgt spid="27"/>
                                        </p:tgtEl>
                                        <p:attrNameLst>
                                          <p:attrName>style.visibility</p:attrName>
                                        </p:attrNameLst>
                                      </p:cBhvr>
                                      <p:to>
                                        <p:strVal val="visible"/>
                                      </p:to>
                                    </p:set>
                                    <p:animEffect transition="in" filter="fade">
                                      <p:cBhvr>
                                        <p:cTn id="102" dur="500"/>
                                        <p:tgtEl>
                                          <p:spTgt spid="27"/>
                                        </p:tgtEl>
                                      </p:cBhvr>
                                    </p:animEffect>
                                  </p:childTnLst>
                                </p:cTn>
                              </p:par>
                            </p:childTnLst>
                          </p:cTn>
                        </p:par>
                      </p:childTnLst>
                    </p:cTn>
                  </p:par>
                </p:childTnLst>
              </p:cTn>
              <p:nextCondLst>
                <p:cond evt="onClick" delay="0">
                  <p:tgtEl>
                    <p:spTgt spid="7"/>
                  </p:tgtEl>
                </p:cond>
              </p:nextCondLst>
            </p:seq>
          </p:childTnLst>
        </p:cTn>
      </p:par>
    </p:tnLst>
    <p:bldLst>
      <p:bldP spid="26" grpId="0"/>
      <p:bldP spid="26" grpId="1"/>
      <p:bldP spid="6" grpId="0" bldLvl="0" animBg="1"/>
      <p:bldP spid="7" grpId="0" bldLvl="0" animBg="1"/>
      <p:bldP spid="17"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Users\DELL\Downloads\Picture1.jpg"/>
          <p:cNvPicPr>
            <a:picLocks noChangeAspect="1" noChangeArrowheads="1"/>
          </p:cNvPicPr>
          <p:nvPr/>
        </p:nvPicPr>
        <p:blipFill>
          <a:blip r:embed="rId5" cstate="print"/>
          <a:srcRect/>
          <a:stretch>
            <a:fillRect/>
          </a:stretch>
        </p:blipFill>
        <p:spPr bwMode="auto">
          <a:xfrm>
            <a:off x="0" y="0"/>
            <a:ext cx="12192000" cy="6858000"/>
          </a:xfrm>
          <a:prstGeom prst="rect">
            <a:avLst/>
          </a:prstGeom>
          <a:noFill/>
        </p:spPr>
      </p:pic>
      <p:pic>
        <p:nvPicPr>
          <p:cNvPr id="23" name="Picture 22"/>
          <p:cNvPicPr>
            <a:picLocks noChangeAspect="1"/>
          </p:cNvPicPr>
          <p:nvPr/>
        </p:nvPicPr>
        <p:blipFill>
          <a:blip r:embed="rId6" cstate="print"/>
          <a:stretch>
            <a:fillRect/>
          </a:stretch>
        </p:blipFill>
        <p:spPr>
          <a:xfrm>
            <a:off x="1524000" y="863083"/>
            <a:ext cx="9144000" cy="5131837"/>
          </a:xfrm>
          <a:prstGeom prst="rect">
            <a:avLst/>
          </a:prstGeom>
        </p:spPr>
      </p:pic>
      <p:sp>
        <p:nvSpPr>
          <p:cNvPr id="26" name="Rectangle 25"/>
          <p:cNvSpPr/>
          <p:nvPr/>
        </p:nvSpPr>
        <p:spPr>
          <a:xfrm>
            <a:off x="2999114" y="3841390"/>
            <a:ext cx="6193790" cy="521970"/>
          </a:xfrm>
          <a:prstGeom prst="rect">
            <a:avLst/>
          </a:prstGeom>
          <a:noFill/>
        </p:spPr>
        <p:txBody>
          <a:bodyPr wrap="none" lIns="91440" tIns="45720" rIns="91440" bIns="45720">
            <a:spAutoFit/>
          </a:bodyPr>
          <a:lstStyle/>
          <a:p>
            <a:pPr algn="ctr"/>
            <a:r>
              <a:rPr 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rPr>
              <a:t>CHỌN SAI RỒI BỌN TA ĐI ĐÁNH TIẾP ĐÂY</a:t>
            </a:r>
          </a:p>
        </p:txBody>
      </p:sp>
      <p:sp>
        <p:nvSpPr>
          <p:cNvPr id="6" name="Cloud Callout 5"/>
          <p:cNvSpPr/>
          <p:nvPr/>
        </p:nvSpPr>
        <p:spPr>
          <a:xfrm>
            <a:off x="6583216" y="5101099"/>
            <a:ext cx="4084784" cy="1737360"/>
          </a:xfrm>
          <a:prstGeom prst="cloudCallout">
            <a:avLst>
              <a:gd name="adj1" fmla="val 60673"/>
              <a:gd name="adj2" fmla="val 5921"/>
            </a:avLst>
          </a:prstGeom>
          <a:solidFill>
            <a:schemeClr val="bg1">
              <a:alpha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3200" b="1" dirty="0">
                <a:solidFill>
                  <a:srgbClr val="002060"/>
                </a:solidFill>
                <a:latin typeface="Times New Roman" panose="02020603050405020304" pitchFamily="18" charset="0"/>
                <a:cs typeface="Times New Roman" panose="02020603050405020304" pitchFamily="18" charset="0"/>
              </a:rPr>
              <a:t>B. </a:t>
            </a:r>
            <a:r>
              <a:rPr lang="en-US" sz="3200" b="1" dirty="0" err="1">
                <a:solidFill>
                  <a:srgbClr val="002060"/>
                </a:solidFill>
                <a:latin typeface="Times New Roman" panose="02020603050405020304" pitchFamily="18" charset="0"/>
                <a:cs typeface="Times New Roman" panose="02020603050405020304" pitchFamily="18" charset="0"/>
              </a:rPr>
              <a:t>Món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trứng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đúc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thịt</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7" cstate="print"/>
          <a:stretch>
            <a:fillRect/>
          </a:stretch>
        </p:blipFill>
        <p:spPr>
          <a:xfrm>
            <a:off x="7686709" y="3361163"/>
            <a:ext cx="1780006" cy="2286000"/>
          </a:xfrm>
          <a:prstGeom prst="rect">
            <a:avLst/>
          </a:prstGeom>
        </p:spPr>
      </p:pic>
      <p:sp>
        <p:nvSpPr>
          <p:cNvPr id="7" name="Cloud Callout 6"/>
          <p:cNvSpPr/>
          <p:nvPr/>
        </p:nvSpPr>
        <p:spPr>
          <a:xfrm flipH="1">
            <a:off x="1936684" y="5101189"/>
            <a:ext cx="3625983" cy="1737360"/>
          </a:xfrm>
          <a:prstGeom prst="cloudCallout">
            <a:avLst>
              <a:gd name="adj1" fmla="val 60673"/>
              <a:gd name="adj2" fmla="val 5921"/>
            </a:avLst>
          </a:prstGeom>
          <a:solidFill>
            <a:schemeClr val="bg1">
              <a:alpha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3200" b="1" dirty="0">
                <a:solidFill>
                  <a:srgbClr val="002060"/>
                </a:solidFill>
                <a:latin typeface="Times New Roman" panose="02020603050405020304" pitchFamily="18" charset="0"/>
                <a:cs typeface="Times New Roman" panose="02020603050405020304" pitchFamily="18" charset="0"/>
              </a:rPr>
              <a:t>A. </a:t>
            </a:r>
            <a:r>
              <a:rPr lang="en-US" sz="3200" b="1" dirty="0" err="1">
                <a:solidFill>
                  <a:srgbClr val="002060"/>
                </a:solidFill>
                <a:latin typeface="Times New Roman" panose="02020603050405020304" pitchFamily="18" charset="0"/>
                <a:cs typeface="Times New Roman" panose="02020603050405020304" pitchFamily="18" charset="0"/>
              </a:rPr>
              <a:t>Món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canh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trứng</a:t>
            </a:r>
            <a:endParaRPr lang="en-US" sz="3200" b="1" i="1" dirty="0">
              <a:solidFill>
                <a:srgbClr val="00206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7" cstate="print"/>
          <a:stretch>
            <a:fillRect/>
          </a:stretch>
        </p:blipFill>
        <p:spPr>
          <a:xfrm flipH="1">
            <a:off x="2812092" y="3332135"/>
            <a:ext cx="1780008" cy="2286000"/>
          </a:xfrm>
          <a:prstGeom prst="rect">
            <a:avLst/>
          </a:prstGeom>
        </p:spPr>
      </p:pic>
      <p:pic>
        <p:nvPicPr>
          <p:cNvPr id="14" name="Picture 13"/>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43538" y1="8615" x2="35538" y2="31538"/>
                        <a14:foregroundMark x1="33231" y1="65538" x2="37538" y2="66615"/>
                        <a14:foregroundMark x1="35385" y1="73231" x2="30769" y2="77538"/>
                        <a14:foregroundMark x1="25385" y1="88462" x2="75231" y2="86615"/>
                        <a14:foregroundMark x1="25231" y1="83077" x2="26308" y2="92923"/>
                        <a14:foregroundMark x1="11846" y1="84923" x2="14462" y2="90154"/>
                        <a14:foregroundMark x1="35846" y1="90308" x2="36615" y2="95538"/>
                        <a14:foregroundMark x1="41692" y1="90000" x2="42000" y2="96308"/>
                        <a14:foregroundMark x1="55692" y1="90000" x2="52769" y2="96462"/>
                        <a14:foregroundMark x1="69385" y1="90154" x2="66000" y2="97846"/>
                        <a14:foregroundMark x1="76923" y1="81077" x2="73538" y2="93385"/>
                      </a14:backgroundRemoval>
                    </a14:imgEffect>
                  </a14:imgLayer>
                </a14:imgProps>
              </a:ext>
              <a:ext uri="{28A0092B-C50C-407E-A947-70E740481C1C}">
                <a14:useLocalDpi xmlns:a14="http://schemas.microsoft.com/office/drawing/2010/main" val="0"/>
              </a:ext>
            </a:extLst>
          </a:blip>
          <a:stretch>
            <a:fillRect/>
          </a:stretch>
        </p:blipFill>
        <p:spPr>
          <a:xfrm>
            <a:off x="5962691" y="598775"/>
            <a:ext cx="2468880" cy="2468880"/>
          </a:xfrm>
          <a:prstGeom prst="rect">
            <a:avLst/>
          </a:prstGeom>
        </p:spPr>
      </p:pic>
      <p:pic>
        <p:nvPicPr>
          <p:cNvPr id="15" name="Picture 14"/>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3692" r="93538">
                        <a14:foregroundMark x1="27538" y1="8615" x2="25077" y2="28923"/>
                        <a14:foregroundMark x1="31077" y1="73077" x2="34154" y2="80000"/>
                        <a14:foregroundMark x1="36462" y1="85077" x2="33538" y2="91692"/>
                        <a14:foregroundMark x1="10615" y1="84308" x2="13231" y2="89077"/>
                        <a14:foregroundMark x1="61692" y1="65692" x2="56615" y2="71692"/>
                      </a14:backgroundRemoval>
                    </a14:imgEffect>
                  </a14:imgLayer>
                </a14:imgProps>
              </a:ext>
              <a:ext uri="{28A0092B-C50C-407E-A947-70E740481C1C}">
                <a14:useLocalDpi xmlns:a14="http://schemas.microsoft.com/office/drawing/2010/main" val="0"/>
              </a:ext>
            </a:extLst>
          </a:blip>
          <a:stretch>
            <a:fillRect/>
          </a:stretch>
        </p:blipFill>
        <p:spPr>
          <a:xfrm>
            <a:off x="5962691" y="598775"/>
            <a:ext cx="2468880" cy="2468880"/>
          </a:xfrm>
          <a:prstGeom prst="rect">
            <a:avLst/>
          </a:prstGeom>
        </p:spPr>
      </p:pic>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38006" y="638155"/>
            <a:ext cx="2274521" cy="2468880"/>
          </a:xfrm>
          <a:prstGeom prst="rect">
            <a:avLst/>
          </a:prstGeom>
        </p:spPr>
      </p:pic>
      <p:sp>
        <p:nvSpPr>
          <p:cNvPr id="17" name="Cloud Callout 16"/>
          <p:cNvSpPr/>
          <p:nvPr/>
        </p:nvSpPr>
        <p:spPr>
          <a:xfrm>
            <a:off x="1534966" y="328146"/>
            <a:ext cx="4737247" cy="2182087"/>
          </a:xfrm>
          <a:prstGeom prst="cloudCallout">
            <a:avLst>
              <a:gd name="adj1" fmla="val 59307"/>
              <a:gd name="adj2" fmla="val 5640"/>
            </a:avLst>
          </a:prstGeom>
          <a:solidFill>
            <a:schemeClr val="bg1">
              <a:alpha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Bài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Tập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nấu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ăn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nói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về</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công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thức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làm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món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ăn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gì</a:t>
            </a:r>
            <a:r>
              <a:rPr lang="en-US" sz="32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785491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nodeType="withEffect">
                                  <p:stCondLst>
                                    <p:cond delay="500"/>
                                  </p:stCondLst>
                                  <p:childTnLst>
                                    <p:anim calcmode="discrete" valueType="str">
                                      <p:cBhvr>
                                        <p:cTn id="8" dur="1000" fill="hold"/>
                                        <p:tgtEl>
                                          <p:spTgt spid="14"/>
                                        </p:tgtEl>
                                        <p:attrNameLst>
                                          <p:attrName>style.visibility</p:attrName>
                                        </p:attrNameLst>
                                      </p:cBhvr>
                                      <p:tavLst>
                                        <p:tav tm="0">
                                          <p:val>
                                            <p:strVal val="hidden"/>
                                          </p:val>
                                        </p:tav>
                                        <p:tav tm="50000">
                                          <p:val>
                                            <p:strVal val="visible"/>
                                          </p:val>
                                        </p:tav>
                                      </p:tavLst>
                                    </p:anim>
                                  </p:childTnLst>
                                </p:cTn>
                              </p:par>
                            </p:childTnLst>
                          </p:cTn>
                        </p:par>
                        <p:par>
                          <p:cTn id="9" fill="hold">
                            <p:stCondLst>
                              <p:cond delay="1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7"/>
                                        </p:tgtEl>
                                        <p:attrNameLst>
                                          <p:attrName>ppt_y</p:attrName>
                                        </p:attrNameLst>
                                      </p:cBhvr>
                                      <p:tavLst>
                                        <p:tav tm="0">
                                          <p:val>
                                            <p:strVal val="#ppt_y"/>
                                          </p:val>
                                        </p:tav>
                                        <p:tav tm="100000">
                                          <p:val>
                                            <p:strVal val="#ppt_y"/>
                                          </p:val>
                                        </p:tav>
                                      </p:tavLst>
                                    </p:anim>
                                    <p:anim calcmode="lin" valueType="num">
                                      <p:cBhvr>
                                        <p:cTn id="14"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7"/>
                                        </p:tgtEl>
                                      </p:cBhvr>
                                    </p:animEffect>
                                  </p:childTnLst>
                                </p:cTn>
                              </p:par>
                            </p:childTnLst>
                          </p:cTn>
                        </p:par>
                        <p:par>
                          <p:cTn id="17" fill="hold">
                            <p:stCondLst>
                              <p:cond delay="3700"/>
                            </p:stCondLst>
                            <p:childTnLst>
                              <p:par>
                                <p:cTn id="18" presetID="15"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8"/>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4" presetID="15"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fltVal val="0"/>
                                          </p:val>
                                        </p:tav>
                                        <p:tav tm="100000">
                                          <p:val>
                                            <p:strVal val="#ppt_w"/>
                                          </p:val>
                                        </p:tav>
                                      </p:tavLst>
                                    </p:anim>
                                    <p:anim calcmode="lin" valueType="num">
                                      <p:cBhvr>
                                        <p:cTn id="27" dur="1000" fill="hold"/>
                                        <p:tgtEl>
                                          <p:spTgt spid="7"/>
                                        </p:tgtEl>
                                        <p:attrNameLst>
                                          <p:attrName>ppt_h</p:attrName>
                                        </p:attrNameLst>
                                      </p:cBhvr>
                                      <p:tavLst>
                                        <p:tav tm="0">
                                          <p:val>
                                            <p:fltVal val="0"/>
                                          </p:val>
                                        </p:tav>
                                        <p:tav tm="100000">
                                          <p:val>
                                            <p:strVal val="#ppt_h"/>
                                          </p:val>
                                        </p:tav>
                                      </p:tavLst>
                                    </p:anim>
                                    <p:anim calcmode="lin" valueType="num">
                                      <p:cBhvr>
                                        <p:cTn id="28"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30" fill="hold">
                            <p:stCondLst>
                              <p:cond delay="4700"/>
                            </p:stCondLst>
                            <p:childTnLst>
                              <p:par>
                                <p:cTn id="31" presetID="15"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fltVal val="0"/>
                                          </p:val>
                                        </p:tav>
                                        <p:tav tm="100000">
                                          <p:val>
                                            <p:strVal val="#ppt_w"/>
                                          </p:val>
                                        </p:tav>
                                      </p:tavLst>
                                    </p:anim>
                                    <p:anim calcmode="lin" valueType="num">
                                      <p:cBhvr>
                                        <p:cTn id="34" dur="1000" fill="hold"/>
                                        <p:tgtEl>
                                          <p:spTgt spid="6"/>
                                        </p:tgtEl>
                                        <p:attrNameLst>
                                          <p:attrName>ppt_h</p:attrName>
                                        </p:attrNameLst>
                                      </p:cBhvr>
                                      <p:tavLst>
                                        <p:tav tm="0">
                                          <p:val>
                                            <p:fltVal val="0"/>
                                          </p:val>
                                        </p:tav>
                                        <p:tav tm="100000">
                                          <p:val>
                                            <p:strVal val="#ppt_h"/>
                                          </p:val>
                                        </p:tav>
                                      </p:tavLst>
                                    </p:anim>
                                    <p:anim calcmode="lin" valueType="num">
                                      <p:cBhvr>
                                        <p:cTn id="35"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7" presetID="15"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1000" fill="hold"/>
                                        <p:tgtEl>
                                          <p:spTgt spid="4"/>
                                        </p:tgtEl>
                                        <p:attrNameLst>
                                          <p:attrName>ppt_w</p:attrName>
                                        </p:attrNameLst>
                                      </p:cBhvr>
                                      <p:tavLst>
                                        <p:tav tm="0">
                                          <p:val>
                                            <p:fltVal val="0"/>
                                          </p:val>
                                        </p:tav>
                                        <p:tav tm="100000">
                                          <p:val>
                                            <p:strVal val="#ppt_w"/>
                                          </p:val>
                                        </p:tav>
                                      </p:tavLst>
                                    </p:anim>
                                    <p:anim calcmode="lin" valueType="num">
                                      <p:cBhvr>
                                        <p:cTn id="40" dur="1000" fill="hold"/>
                                        <p:tgtEl>
                                          <p:spTgt spid="4"/>
                                        </p:tgtEl>
                                        <p:attrNameLst>
                                          <p:attrName>ppt_h</p:attrName>
                                        </p:attrNameLst>
                                      </p:cBhvr>
                                      <p:tavLst>
                                        <p:tav tm="0">
                                          <p:val>
                                            <p:fltVal val="0"/>
                                          </p:val>
                                        </p:tav>
                                        <p:tav tm="100000">
                                          <p:val>
                                            <p:strVal val="#ppt_h"/>
                                          </p:val>
                                        </p:tav>
                                      </p:tavLst>
                                    </p:anim>
                                    <p:anim calcmode="lin" valueType="num">
                                      <p:cBhvr>
                                        <p:cTn id="41"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1000" fill="hold"/>
                                        <p:tgtEl>
                                          <p:spTgt spid="6"/>
                                        </p:tgtEl>
                                        <p:attrNameLst>
                                          <p:attrName>fillcolor</p:attrName>
                                        </p:attrNameLst>
                                      </p:cBhvr>
                                      <p:to>
                                        <a:srgbClr val="FFFF00"/>
                                      </p:to>
                                    </p:animClr>
                                    <p:set>
                                      <p:cBhvr>
                                        <p:cTn id="48" dur="1000" fill="hold"/>
                                        <p:tgtEl>
                                          <p:spTgt spid="6"/>
                                        </p:tgtEl>
                                        <p:attrNameLst>
                                          <p:attrName>fill.type</p:attrName>
                                        </p:attrNameLst>
                                      </p:cBhvr>
                                      <p:to>
                                        <p:strVal val="solid"/>
                                      </p:to>
                                    </p:set>
                                    <p:set>
                                      <p:cBhvr>
                                        <p:cTn id="49" dur="1000" fill="hold"/>
                                        <p:tgtEl>
                                          <p:spTgt spid="6"/>
                                        </p:tgtEl>
                                        <p:attrNameLst>
                                          <p:attrName>fill.on</p:attrName>
                                        </p:attrNameLst>
                                      </p:cBhvr>
                                      <p:to>
                                        <p:strVal val="true"/>
                                      </p:to>
                                    </p:set>
                                  </p:childTnLst>
                                </p:cTn>
                              </p:par>
                              <p:par>
                                <p:cTn id="50" presetID="10" presetClass="entr" presetSubtype="0"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childTnLst>
                                  <p:subTnLst>
                                    <p:audio>
                                      <p:cMediaNode>
                                        <p:cTn display="0" masterRel="sameClick">
                                          <p:stCondLst>
                                            <p:cond evt="begin" delay="0">
                                              <p:tn val="50"/>
                                            </p:cond>
                                          </p:stCondLst>
                                          <p:endCondLst>
                                            <p:cond evt="onStopAudio" delay="0">
                                              <p:tgtEl>
                                                <p:sldTgt/>
                                              </p:tgtEl>
                                            </p:cond>
                                          </p:endCondLst>
                                        </p:cTn>
                                        <p:tgtEl>
                                          <p:sndTgt r:embed="rId2" name="chimes.wav"/>
                                        </p:tgtEl>
                                      </p:cMediaNode>
                                    </p:audio>
                                  </p:subTnLst>
                                </p:cTn>
                              </p:par>
                              <p:par>
                                <p:cTn id="53" presetID="35" presetClass="exit" presetSubtype="0" fill="hold" nodeType="withEffect">
                                  <p:stCondLst>
                                    <p:cond delay="0"/>
                                  </p:stCondLst>
                                  <p:childTnLst>
                                    <p:animEffect transition="out" filter="fade">
                                      <p:cBhvr>
                                        <p:cTn id="54" dur="1000"/>
                                        <p:tgtEl>
                                          <p:spTgt spid="8"/>
                                        </p:tgtEl>
                                      </p:cBhvr>
                                    </p:animEffect>
                                    <p:anim calcmode="lin" valueType="num">
                                      <p:cBhvr>
                                        <p:cTn id="55" dur="1000"/>
                                        <p:tgtEl>
                                          <p:spTgt spid="8"/>
                                        </p:tgtEl>
                                        <p:attrNameLst>
                                          <p:attrName>style.rotation</p:attrName>
                                        </p:attrNameLst>
                                      </p:cBhvr>
                                      <p:tavLst>
                                        <p:tav tm="0">
                                          <p:val>
                                            <p:fltVal val="0"/>
                                          </p:val>
                                        </p:tav>
                                        <p:tav tm="100000">
                                          <p:val>
                                            <p:fltVal val="720"/>
                                          </p:val>
                                        </p:tav>
                                      </p:tavLst>
                                    </p:anim>
                                    <p:anim calcmode="lin" valueType="num">
                                      <p:cBhvr>
                                        <p:cTn id="56" dur="1000"/>
                                        <p:tgtEl>
                                          <p:spTgt spid="8"/>
                                        </p:tgtEl>
                                        <p:attrNameLst>
                                          <p:attrName>ppt_h</p:attrName>
                                        </p:attrNameLst>
                                      </p:cBhvr>
                                      <p:tavLst>
                                        <p:tav tm="0">
                                          <p:val>
                                            <p:strVal val="ppt_h"/>
                                          </p:val>
                                        </p:tav>
                                        <p:tav tm="100000">
                                          <p:val>
                                            <p:fltVal val="0"/>
                                          </p:val>
                                        </p:tav>
                                      </p:tavLst>
                                    </p:anim>
                                    <p:anim calcmode="lin" valueType="num">
                                      <p:cBhvr>
                                        <p:cTn id="57" dur="1000"/>
                                        <p:tgtEl>
                                          <p:spTgt spid="8"/>
                                        </p:tgtEl>
                                        <p:attrNameLst>
                                          <p:attrName>ppt_w</p:attrName>
                                        </p:attrNameLst>
                                      </p:cBhvr>
                                      <p:tavLst>
                                        <p:tav tm="0">
                                          <p:val>
                                            <p:strVal val="ppt_w"/>
                                          </p:val>
                                        </p:tav>
                                        <p:tav tm="100000">
                                          <p:val>
                                            <p:fltVal val="0"/>
                                          </p:val>
                                        </p:tav>
                                      </p:tavLst>
                                    </p:anim>
                                    <p:set>
                                      <p:cBhvr>
                                        <p:cTn id="58" dur="1" fill="hold">
                                          <p:stCondLst>
                                            <p:cond delay="999"/>
                                          </p:stCondLst>
                                        </p:cTn>
                                        <p:tgtEl>
                                          <p:spTgt spid="8"/>
                                        </p:tgtEl>
                                        <p:attrNameLst>
                                          <p:attrName>style.visibility</p:attrName>
                                        </p:attrNameLst>
                                      </p:cBhvr>
                                      <p:to>
                                        <p:strVal val="hidden"/>
                                      </p:to>
                                    </p:set>
                                  </p:childTnLst>
                                </p:cTn>
                              </p:par>
                              <p:par>
                                <p:cTn id="59" presetID="51" presetClass="path" presetSubtype="0" accel="50000" decel="50000" fill="hold" nodeType="withEffect">
                                  <p:stCondLst>
                                    <p:cond delay="0"/>
                                  </p:stCondLst>
                                  <p:childTnLst>
                                    <p:animMotion origin="layout" path="M -4.44444E-6 3.7037E-6 C -0.05104 -0.06065 -0.10034 -0.11274 -0.15069 -0.17246 " pathEditMode="relative" rAng="0" ptsTypes="AA">
                                      <p:cBhvr>
                                        <p:cTn id="60" dur="1000" fill="hold"/>
                                        <p:tgtEl>
                                          <p:spTgt spid="8"/>
                                        </p:tgtEl>
                                        <p:attrNameLst>
                                          <p:attrName>ppt_x</p:attrName>
                                          <p:attrName>ppt_y</p:attrName>
                                        </p:attrNameLst>
                                      </p:cBhvr>
                                      <p:rCtr x="-7535" y="-8634"/>
                                    </p:animMotion>
                                  </p:childTnLst>
                                </p:cTn>
                              </p:par>
                            </p:childTnLst>
                          </p:cTn>
                        </p:par>
                        <p:par>
                          <p:cTn id="61" fill="hold">
                            <p:stCondLst>
                              <p:cond delay="1000"/>
                            </p:stCondLst>
                            <p:childTnLst>
                              <p:par>
                                <p:cTn id="62" presetID="10" presetClass="exit" presetSubtype="0" fill="hold" nodeType="afterEffect">
                                  <p:stCondLst>
                                    <p:cond delay="0"/>
                                  </p:stCondLst>
                                  <p:childTnLst>
                                    <p:animEffect transition="out" filter="fade">
                                      <p:cBhvr>
                                        <p:cTn id="63" dur="1000"/>
                                        <p:tgtEl>
                                          <p:spTgt spid="8"/>
                                        </p:tgtEl>
                                      </p:cBhvr>
                                    </p:animEffect>
                                    <p:set>
                                      <p:cBhvr>
                                        <p:cTn id="64" dur="1" fill="hold">
                                          <p:stCondLst>
                                            <p:cond delay="999"/>
                                          </p:stCondLst>
                                        </p:cTn>
                                        <p:tgtEl>
                                          <p:spTgt spid="8"/>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1000"/>
                                        <p:tgtEl>
                                          <p:spTgt spid="23"/>
                                        </p:tgtEl>
                                      </p:cBhvr>
                                    </p:animEffect>
                                    <p:set>
                                      <p:cBhvr>
                                        <p:cTn id="67"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7"/>
                                        </p:tgtEl>
                                        <p:attrNameLst>
                                          <p:attrName>fillcolor</p:attrName>
                                        </p:attrNameLst>
                                      </p:cBhvr>
                                      <p:to>
                                        <a:srgbClr val="FF0000"/>
                                      </p:to>
                                    </p:animClr>
                                    <p:set>
                                      <p:cBhvr>
                                        <p:cTn id="73" dur="250" fill="hold"/>
                                        <p:tgtEl>
                                          <p:spTgt spid="7"/>
                                        </p:tgtEl>
                                        <p:attrNameLst>
                                          <p:attrName>fill.type</p:attrName>
                                        </p:attrNameLst>
                                      </p:cBhvr>
                                      <p:to>
                                        <p:strVal val="solid"/>
                                      </p:to>
                                    </p:set>
                                    <p:set>
                                      <p:cBhvr>
                                        <p:cTn id="74" dur="250" fill="hold"/>
                                        <p:tgtEl>
                                          <p:spTgt spid="7"/>
                                        </p:tgtEl>
                                        <p:attrNameLst>
                                          <p:attrName>fill.on</p:attrName>
                                        </p:attrNameLst>
                                      </p:cBhvr>
                                      <p:to>
                                        <p:strVal val="true"/>
                                      </p:to>
                                    </p:set>
                                  </p:childTnLst>
                                </p:cTn>
                              </p:par>
                            </p:childTnLst>
                          </p:cTn>
                        </p:par>
                        <p:par>
                          <p:cTn id="75" fill="hold">
                            <p:stCondLst>
                              <p:cond delay="500"/>
                            </p:stCondLst>
                            <p:childTnLst>
                              <p:par>
                                <p:cTn id="76" presetID="52" presetClass="exit" presetSubtype="0" fill="hold" nodeType="afterEffect">
                                  <p:stCondLst>
                                    <p:cond delay="0"/>
                                  </p:stCondLst>
                                  <p:childTnLst>
                                    <p:animScale>
                                      <p:cBhvr>
                                        <p:cTn id="77"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78" dur="1000" accel="50000">
                                          <p:stCondLst>
                                            <p:cond delay="0"/>
                                          </p:stCondLst>
                                        </p:cTn>
                                        <p:tgtEl>
                                          <p:spTgt spid="4"/>
                                        </p:tgtEl>
                                        <p:attrNameLst>
                                          <p:attrName>ppt_x</p:attrName>
                                          <p:attrName>ppt_y</p:attrName>
                                        </p:attrNameLst>
                                      </p:cBhvr>
                                    </p:animMotion>
                                    <p:animEffect transition="out" filter="fade">
                                      <p:cBhvr>
                                        <p:cTn id="79" dur="1000"/>
                                        <p:tgtEl>
                                          <p:spTgt spid="4"/>
                                        </p:tgtEl>
                                      </p:cBhvr>
                                    </p:animEffect>
                                    <p:set>
                                      <p:cBhvr>
                                        <p:cTn id="80"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3" name="whoosh.wav"/>
                                        </p:tgtEl>
                                      </p:cMediaNode>
                                    </p:audio>
                                  </p:subTnLst>
                                </p:cTn>
                              </p:par>
                              <p:par>
                                <p:cTn id="81" presetID="52" presetClass="exit" presetSubtype="0" fill="hold" nodeType="withEffect">
                                  <p:stCondLst>
                                    <p:cond delay="0"/>
                                  </p:stCondLst>
                                  <p:childTnLst>
                                    <p:animScale>
                                      <p:cBhvr>
                                        <p:cTn id="82" dur="1000" accel="50000">
                                          <p:stCondLst>
                                            <p:cond delay="0"/>
                                          </p:stCondLst>
                                        </p:cTn>
                                        <p:tgtEl>
                                          <p:spTgt spid="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83" dur="1000" accel="50000">
                                          <p:stCondLst>
                                            <p:cond delay="0"/>
                                          </p:stCondLst>
                                        </p:cTn>
                                        <p:tgtEl>
                                          <p:spTgt spid="8"/>
                                        </p:tgtEl>
                                        <p:attrNameLst>
                                          <p:attrName>ppt_x</p:attrName>
                                          <p:attrName>ppt_y</p:attrName>
                                        </p:attrNameLst>
                                      </p:cBhvr>
                                    </p:animMotion>
                                    <p:animEffect transition="out" filter="fade">
                                      <p:cBhvr>
                                        <p:cTn id="84" dur="1000"/>
                                        <p:tgtEl>
                                          <p:spTgt spid="8"/>
                                        </p:tgtEl>
                                      </p:cBhvr>
                                    </p:animEffect>
                                    <p:set>
                                      <p:cBhvr>
                                        <p:cTn id="85"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3" name="whoosh.wav"/>
                                        </p:tgtEl>
                                      </p:cMediaNode>
                                    </p:audio>
                                  </p:subTnLst>
                                </p:cTn>
                              </p:par>
                              <p:par>
                                <p:cTn id="86" presetID="49" presetClass="entr" presetSubtype="0" decel="100000" fill="hold" grpId="0" nodeType="withEffect">
                                  <p:stCondLst>
                                    <p:cond delay="0"/>
                                  </p:stCondLst>
                                  <p:childTnLst>
                                    <p:set>
                                      <p:cBhvr>
                                        <p:cTn id="87" dur="1" fill="hold">
                                          <p:stCondLst>
                                            <p:cond delay="0"/>
                                          </p:stCondLst>
                                        </p:cTn>
                                        <p:tgtEl>
                                          <p:spTgt spid="26"/>
                                        </p:tgtEl>
                                        <p:attrNameLst>
                                          <p:attrName>style.visibility</p:attrName>
                                        </p:attrNameLst>
                                      </p:cBhvr>
                                      <p:to>
                                        <p:strVal val="visible"/>
                                      </p:to>
                                    </p:set>
                                    <p:anim calcmode="lin" valueType="num">
                                      <p:cBhvr>
                                        <p:cTn id="88" dur="500" fill="hold"/>
                                        <p:tgtEl>
                                          <p:spTgt spid="26"/>
                                        </p:tgtEl>
                                        <p:attrNameLst>
                                          <p:attrName>ppt_w</p:attrName>
                                        </p:attrNameLst>
                                      </p:cBhvr>
                                      <p:tavLst>
                                        <p:tav tm="0">
                                          <p:val>
                                            <p:fltVal val="0"/>
                                          </p:val>
                                        </p:tav>
                                        <p:tav tm="100000">
                                          <p:val>
                                            <p:strVal val="#ppt_w"/>
                                          </p:val>
                                        </p:tav>
                                      </p:tavLst>
                                    </p:anim>
                                    <p:anim calcmode="lin" valueType="num">
                                      <p:cBhvr>
                                        <p:cTn id="89" dur="500" fill="hold"/>
                                        <p:tgtEl>
                                          <p:spTgt spid="26"/>
                                        </p:tgtEl>
                                        <p:attrNameLst>
                                          <p:attrName>ppt_h</p:attrName>
                                        </p:attrNameLst>
                                      </p:cBhvr>
                                      <p:tavLst>
                                        <p:tav tm="0">
                                          <p:val>
                                            <p:fltVal val="0"/>
                                          </p:val>
                                        </p:tav>
                                        <p:tav tm="100000">
                                          <p:val>
                                            <p:strVal val="#ppt_h"/>
                                          </p:val>
                                        </p:tav>
                                      </p:tavLst>
                                    </p:anim>
                                    <p:anim calcmode="lin" valueType="num">
                                      <p:cBhvr>
                                        <p:cTn id="90" dur="500" fill="hold"/>
                                        <p:tgtEl>
                                          <p:spTgt spid="26"/>
                                        </p:tgtEl>
                                        <p:attrNameLst>
                                          <p:attrName>style.rotation</p:attrName>
                                        </p:attrNameLst>
                                      </p:cBhvr>
                                      <p:tavLst>
                                        <p:tav tm="0">
                                          <p:val>
                                            <p:fltVal val="360"/>
                                          </p:val>
                                        </p:tav>
                                        <p:tav tm="100000">
                                          <p:val>
                                            <p:fltVal val="0"/>
                                          </p:val>
                                        </p:tav>
                                      </p:tavLst>
                                    </p:anim>
                                    <p:animEffect transition="in" filter="fade">
                                      <p:cBhvr>
                                        <p:cTn id="91" dur="500"/>
                                        <p:tgtEl>
                                          <p:spTgt spid="26"/>
                                        </p:tgtEl>
                                      </p:cBhvr>
                                    </p:animEffect>
                                  </p:childTnLst>
                                </p:cTn>
                              </p:par>
                            </p:childTnLst>
                          </p:cTn>
                        </p:par>
                        <p:par>
                          <p:cTn id="92" fill="hold">
                            <p:stCondLst>
                              <p:cond delay="1500"/>
                            </p:stCondLst>
                            <p:childTnLst>
                              <p:par>
                                <p:cTn id="93" presetID="6" presetClass="emph" presetSubtype="0" fill="hold" grpId="1" nodeType="afterEffect">
                                  <p:stCondLst>
                                    <p:cond delay="0"/>
                                  </p:stCondLst>
                                  <p:childTnLst>
                                    <p:animScale>
                                      <p:cBhvr>
                                        <p:cTn id="94" dur="500" fill="hold"/>
                                        <p:tgtEl>
                                          <p:spTgt spid="26"/>
                                        </p:tgtEl>
                                      </p:cBhvr>
                                      <p:by x="150000" y="150000"/>
                                    </p:animScale>
                                  </p:childTnLst>
                                  <p:subTnLst>
                                    <p:audio>
                                      <p:cMediaNode>
                                        <p:cTn display="0" masterRel="sameClick">
                                          <p:stCondLst>
                                            <p:cond evt="begin" delay="0">
                                              <p:tn val="93"/>
                                            </p:cond>
                                          </p:stCondLst>
                                          <p:endCondLst>
                                            <p:cond evt="onStopAudio" delay="0">
                                              <p:tgtEl>
                                                <p:sldTgt/>
                                              </p:tgtEl>
                                            </p:cond>
                                          </p:endCondLst>
                                        </p:cTn>
                                        <p:tgtEl>
                                          <p:sndTgt r:embed="rId4" name="voltage.wav"/>
                                        </p:tgtEl>
                                      </p:cMediaNode>
                                    </p:audio>
                                  </p:subTnLst>
                                </p:cTn>
                              </p:par>
                              <p:par>
                                <p:cTn id="95" presetID="10" presetClass="exit" presetSubtype="0" fill="hold" nodeType="withEffect">
                                  <p:stCondLst>
                                    <p:cond delay="0"/>
                                  </p:stCondLst>
                                  <p:childTnLst>
                                    <p:animEffect transition="out" filter="fade">
                                      <p:cBhvr>
                                        <p:cTn id="96" dur="500"/>
                                        <p:tgtEl>
                                          <p:spTgt spid="15"/>
                                        </p:tgtEl>
                                      </p:cBhvr>
                                    </p:animEffect>
                                    <p:set>
                                      <p:cBhvr>
                                        <p:cTn id="97" dur="1" fill="hold">
                                          <p:stCondLst>
                                            <p:cond delay="499"/>
                                          </p:stCondLst>
                                        </p:cTn>
                                        <p:tgtEl>
                                          <p:spTgt spid="15"/>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14"/>
                                        </p:tgtEl>
                                      </p:cBhvr>
                                    </p:animEffect>
                                    <p:set>
                                      <p:cBhvr>
                                        <p:cTn id="100" dur="1" fill="hold">
                                          <p:stCondLst>
                                            <p:cond delay="499"/>
                                          </p:stCondLst>
                                        </p:cTn>
                                        <p:tgtEl>
                                          <p:spTgt spid="14"/>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fade">
                                      <p:cBhvr>
                                        <p:cTn id="103" dur="500"/>
                                        <p:tgtEl>
                                          <p:spTgt spid="27"/>
                                        </p:tgtEl>
                                      </p:cBhvr>
                                    </p:animEffect>
                                  </p:childTnLst>
                                </p:cTn>
                              </p:par>
                            </p:childTnLst>
                          </p:cTn>
                        </p:par>
                      </p:childTnLst>
                    </p:cTn>
                  </p:par>
                </p:childTnLst>
              </p:cTn>
              <p:nextCondLst>
                <p:cond evt="onClick" delay="0">
                  <p:tgtEl>
                    <p:spTgt spid="7"/>
                  </p:tgtEl>
                </p:cond>
              </p:nextCondLst>
            </p:seq>
          </p:childTnLst>
        </p:cTn>
      </p:par>
    </p:tnLst>
    <p:bldLst>
      <p:bldP spid="26" grpId="0"/>
      <p:bldP spid="26" grpId="1"/>
      <p:bldP spid="6" grpId="0" bldLvl="0" animBg="1"/>
      <p:bldP spid="7" grpId="0" bldLvl="0" animBg="1"/>
      <p:bldP spid="17"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Users\DELL\Downloads\Picture1.jpg"/>
          <p:cNvPicPr>
            <a:picLocks noChangeAspect="1" noChangeArrowheads="1"/>
          </p:cNvPicPr>
          <p:nvPr/>
        </p:nvPicPr>
        <p:blipFill>
          <a:blip r:embed="rId6" cstate="print"/>
          <a:srcRect/>
          <a:stretch>
            <a:fillRect/>
          </a:stretch>
        </p:blipFill>
        <p:spPr bwMode="auto">
          <a:xfrm>
            <a:off x="0" y="0"/>
            <a:ext cx="12192000" cy="6858000"/>
          </a:xfrm>
          <a:prstGeom prst="rect">
            <a:avLst/>
          </a:prstGeom>
          <a:noFill/>
        </p:spPr>
      </p:pic>
      <p:pic>
        <p:nvPicPr>
          <p:cNvPr id="23" name="Picture 22"/>
          <p:cNvPicPr>
            <a:picLocks noChangeAspect="1"/>
          </p:cNvPicPr>
          <p:nvPr/>
        </p:nvPicPr>
        <p:blipFill>
          <a:blip r:embed="rId7" cstate="print"/>
          <a:stretch>
            <a:fillRect/>
          </a:stretch>
        </p:blipFill>
        <p:spPr>
          <a:xfrm>
            <a:off x="1524000" y="863083"/>
            <a:ext cx="9144000" cy="5131837"/>
          </a:xfrm>
          <a:prstGeom prst="rect">
            <a:avLst/>
          </a:prstGeom>
        </p:spPr>
      </p:pic>
      <p:sp>
        <p:nvSpPr>
          <p:cNvPr id="26" name="Rectangle 25"/>
          <p:cNvSpPr/>
          <p:nvPr/>
        </p:nvSpPr>
        <p:spPr>
          <a:xfrm>
            <a:off x="2999114" y="3841390"/>
            <a:ext cx="6193790" cy="521970"/>
          </a:xfrm>
          <a:prstGeom prst="rect">
            <a:avLst/>
          </a:prstGeom>
          <a:noFill/>
        </p:spPr>
        <p:txBody>
          <a:bodyPr wrap="none" lIns="91440" tIns="45720" rIns="91440" bIns="45720">
            <a:spAutoFit/>
          </a:bodyPr>
          <a:lstStyle/>
          <a:p>
            <a:pPr algn="ctr"/>
            <a:r>
              <a:rPr 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rPr>
              <a:t>CHỌN SAI RỒI BỌN TA ĐI ĐÁNH TIẾP ĐÂY</a:t>
            </a:r>
          </a:p>
        </p:txBody>
      </p:sp>
      <p:sp>
        <p:nvSpPr>
          <p:cNvPr id="6" name="Cloud Callout 5"/>
          <p:cNvSpPr/>
          <p:nvPr/>
        </p:nvSpPr>
        <p:spPr>
          <a:xfrm>
            <a:off x="6583216" y="5101099"/>
            <a:ext cx="4497468" cy="1737360"/>
          </a:xfrm>
          <a:prstGeom prst="cloudCallout">
            <a:avLst>
              <a:gd name="adj1" fmla="val 60673"/>
              <a:gd name="adj2" fmla="val 5921"/>
            </a:avLst>
          </a:prstGeom>
          <a:solidFill>
            <a:schemeClr val="bg1">
              <a:alpha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3200" b="1" dirty="0">
                <a:solidFill>
                  <a:srgbClr val="7030A0"/>
                </a:solidFill>
                <a:latin typeface="Times New Roman" panose="02020603050405020304" pitchFamily="18" charset="0"/>
                <a:cs typeface="Times New Roman" panose="02020603050405020304" pitchFamily="18" charset="0"/>
              </a:rPr>
              <a:t>B. </a:t>
            </a:r>
            <a:r>
              <a:rPr lang="en-US" sz="3200" b="1" dirty="0" err="1">
                <a:solidFill>
                  <a:srgbClr val="7030A0"/>
                </a:solidFill>
                <a:latin typeface="Times New Roman" panose="02020603050405020304" pitchFamily="18" charset="0"/>
                <a:cs typeface="Times New Roman" panose="02020603050405020304" pitchFamily="18" charset="0"/>
              </a:rPr>
              <a:t>Biết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làm</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món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trứng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đúc</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thịt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thơm</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ngon</a:t>
            </a:r>
            <a:endParaRPr lang="en-US" sz="3200" b="1" dirty="0">
              <a:solidFill>
                <a:srgbClr val="7030A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8" cstate="print"/>
          <a:stretch>
            <a:fillRect/>
          </a:stretch>
        </p:blipFill>
        <p:spPr>
          <a:xfrm>
            <a:off x="8007513" y="3067655"/>
            <a:ext cx="1780006" cy="2286000"/>
          </a:xfrm>
          <a:prstGeom prst="rect">
            <a:avLst/>
          </a:prstGeom>
        </p:spPr>
      </p:pic>
      <p:sp>
        <p:nvSpPr>
          <p:cNvPr id="7" name="Cloud Callout 6"/>
          <p:cNvSpPr/>
          <p:nvPr/>
        </p:nvSpPr>
        <p:spPr>
          <a:xfrm flipH="1">
            <a:off x="1936684" y="5101189"/>
            <a:ext cx="3625983" cy="1737360"/>
          </a:xfrm>
          <a:prstGeom prst="cloudCallout">
            <a:avLst>
              <a:gd name="adj1" fmla="val 60673"/>
              <a:gd name="adj2" fmla="val 5921"/>
            </a:avLst>
          </a:prstGeom>
          <a:solidFill>
            <a:schemeClr val="bg1">
              <a:alpha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3200" b="1" dirty="0">
                <a:solidFill>
                  <a:srgbClr val="7030A0"/>
                </a:solidFill>
                <a:latin typeface="Times New Roman" panose="02020603050405020304" pitchFamily="18" charset="0"/>
                <a:cs typeface="Times New Roman" panose="02020603050405020304" pitchFamily="18" charset="0"/>
              </a:rPr>
              <a:t>A. </a:t>
            </a:r>
            <a:r>
              <a:rPr lang="en-US" sz="3200" b="1" dirty="0" err="1">
                <a:solidFill>
                  <a:srgbClr val="7030A0"/>
                </a:solidFill>
                <a:latin typeface="Times New Roman" panose="02020603050405020304" pitchFamily="18" charset="0"/>
                <a:cs typeface="Times New Roman" panose="02020603050405020304" pitchFamily="18" charset="0"/>
              </a:rPr>
              <a:t>Biết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nấu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ăn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ngon</a:t>
            </a:r>
            <a:endParaRPr lang="en-US" sz="3200" b="1" i="1" dirty="0">
              <a:solidFill>
                <a:srgbClr val="7030A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8" cstate="print"/>
          <a:stretch>
            <a:fillRect/>
          </a:stretch>
        </p:blipFill>
        <p:spPr>
          <a:xfrm flipH="1">
            <a:off x="2825347" y="3107035"/>
            <a:ext cx="1780008" cy="2286000"/>
          </a:xfrm>
          <a:prstGeom prst="rect">
            <a:avLst/>
          </a:prstGeom>
        </p:spPr>
      </p:pic>
      <p:pic>
        <p:nvPicPr>
          <p:cNvPr id="14" name="Picture 13"/>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43538" y1="8615" x2="35538" y2="31538"/>
                        <a14:foregroundMark x1="33231" y1="65538" x2="37538" y2="66615"/>
                        <a14:foregroundMark x1="35385" y1="73231" x2="30769" y2="77538"/>
                        <a14:foregroundMark x1="25385" y1="88462" x2="75231" y2="86615"/>
                        <a14:foregroundMark x1="25231" y1="83077" x2="26308" y2="92923"/>
                        <a14:foregroundMark x1="11846" y1="84923" x2="14462" y2="90154"/>
                        <a14:foregroundMark x1="35846" y1="90308" x2="36615" y2="95538"/>
                        <a14:foregroundMark x1="41692" y1="90000" x2="42000" y2="96308"/>
                        <a14:foregroundMark x1="55692" y1="90000" x2="52769" y2="96462"/>
                        <a14:foregroundMark x1="69385" y1="90154" x2="66000" y2="97846"/>
                        <a14:foregroundMark x1="76923" y1="81077" x2="73538" y2="93385"/>
                      </a14:backgroundRemoval>
                    </a14:imgEffect>
                  </a14:imgLayer>
                </a14:imgProps>
              </a:ext>
              <a:ext uri="{28A0092B-C50C-407E-A947-70E740481C1C}">
                <a14:useLocalDpi xmlns:a14="http://schemas.microsoft.com/office/drawing/2010/main" val="0"/>
              </a:ext>
            </a:extLst>
          </a:blip>
          <a:stretch>
            <a:fillRect/>
          </a:stretch>
        </p:blipFill>
        <p:spPr>
          <a:xfrm>
            <a:off x="5962691" y="598775"/>
            <a:ext cx="2468880" cy="2468880"/>
          </a:xfrm>
          <a:prstGeom prst="rect">
            <a:avLst/>
          </a:prstGeom>
        </p:spPr>
      </p:pic>
      <p:pic>
        <p:nvPicPr>
          <p:cNvPr id="15" name="Picture 14"/>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3692" r="93538">
                        <a14:foregroundMark x1="27538" y1="8615" x2="25077" y2="28923"/>
                        <a14:foregroundMark x1="31077" y1="73077" x2="34154" y2="80000"/>
                        <a14:foregroundMark x1="36462" y1="85077" x2="33538" y2="91692"/>
                        <a14:foregroundMark x1="10615" y1="84308" x2="13231" y2="89077"/>
                        <a14:foregroundMark x1="61692" y1="65692" x2="56615" y2="71692"/>
                      </a14:backgroundRemoval>
                    </a14:imgEffect>
                  </a14:imgLayer>
                </a14:imgProps>
              </a:ext>
              <a:ext uri="{28A0092B-C50C-407E-A947-70E740481C1C}">
                <a14:useLocalDpi xmlns:a14="http://schemas.microsoft.com/office/drawing/2010/main" val="0"/>
              </a:ext>
            </a:extLst>
          </a:blip>
          <a:stretch>
            <a:fillRect/>
          </a:stretch>
        </p:blipFill>
        <p:spPr>
          <a:xfrm>
            <a:off x="5962691" y="598775"/>
            <a:ext cx="2468880" cy="2468880"/>
          </a:xfrm>
          <a:prstGeom prst="rect">
            <a:avLst/>
          </a:prstGeom>
        </p:spPr>
      </p:pic>
      <p:pic>
        <p:nvPicPr>
          <p:cNvPr id="27" name="Picture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38006" y="638155"/>
            <a:ext cx="2274521" cy="2468880"/>
          </a:xfrm>
          <a:prstGeom prst="rect">
            <a:avLst/>
          </a:prstGeom>
        </p:spPr>
      </p:pic>
      <p:sp>
        <p:nvSpPr>
          <p:cNvPr id="17" name="Cloud Callout 16"/>
          <p:cNvSpPr/>
          <p:nvPr/>
        </p:nvSpPr>
        <p:spPr>
          <a:xfrm>
            <a:off x="1524000" y="455796"/>
            <a:ext cx="4451533" cy="2182087"/>
          </a:xfrm>
          <a:prstGeom prst="cloudCallout">
            <a:avLst>
              <a:gd name="adj1" fmla="val 59307"/>
              <a:gd name="adj2" fmla="val 5640"/>
            </a:avLst>
          </a:prstGeom>
          <a:solidFill>
            <a:schemeClr val="bg1">
              <a:alpha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sz="3600" b="1" dirty="0" err="1">
                <a:solidFill>
                  <a:srgbClr val="002060"/>
                </a:solidFill>
                <a:latin typeface="Times New Roman" panose="02020603050405020304" pitchFamily="18" charset="0"/>
                <a:cs typeface="Times New Roman" panose="02020603050405020304" pitchFamily="18" charset="0"/>
              </a:rPr>
              <a:t>Bài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học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giúp</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em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biết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được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điều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gì</a:t>
            </a:r>
            <a:r>
              <a:rPr lang="en-US" sz="36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32598947"/>
      </p:ext>
    </p:extLst>
  </p:cSld>
  <p:clrMapOvr>
    <a:masterClrMapping/>
  </p:clrMapOvr>
  <p:transition>
    <p:sndAc>
      <p:stSnd>
        <p:snd r:embed="rId2" name="Tây-Du-Ký-_dai_.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nodeType="withEffect">
                                  <p:stCondLst>
                                    <p:cond delay="500"/>
                                  </p:stCondLst>
                                  <p:childTnLst>
                                    <p:anim calcmode="discrete" valueType="str">
                                      <p:cBhvr>
                                        <p:cTn id="8" dur="1000" fill="hold"/>
                                        <p:tgtEl>
                                          <p:spTgt spid="14"/>
                                        </p:tgtEl>
                                        <p:attrNameLst>
                                          <p:attrName>style.visibility</p:attrName>
                                        </p:attrNameLst>
                                      </p:cBhvr>
                                      <p:tavLst>
                                        <p:tav tm="0">
                                          <p:val>
                                            <p:strVal val="hidden"/>
                                          </p:val>
                                        </p:tav>
                                        <p:tav tm="50000">
                                          <p:val>
                                            <p:strVal val="visible"/>
                                          </p:val>
                                        </p:tav>
                                      </p:tavLst>
                                    </p:anim>
                                  </p:childTnLst>
                                </p:cTn>
                              </p:par>
                            </p:childTnLst>
                          </p:cTn>
                        </p:par>
                        <p:par>
                          <p:cTn id="9" fill="hold">
                            <p:stCondLst>
                              <p:cond delay="1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7"/>
                                        </p:tgtEl>
                                        <p:attrNameLst>
                                          <p:attrName>ppt_y</p:attrName>
                                        </p:attrNameLst>
                                      </p:cBhvr>
                                      <p:tavLst>
                                        <p:tav tm="0">
                                          <p:val>
                                            <p:strVal val="#ppt_y"/>
                                          </p:val>
                                        </p:tav>
                                        <p:tav tm="100000">
                                          <p:val>
                                            <p:strVal val="#ppt_y"/>
                                          </p:val>
                                        </p:tav>
                                      </p:tavLst>
                                    </p:anim>
                                    <p:anim calcmode="lin" valueType="num">
                                      <p:cBhvr>
                                        <p:cTn id="14"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7"/>
                                        </p:tgtEl>
                                      </p:cBhvr>
                                    </p:animEffect>
                                  </p:childTnLst>
                                </p:cTn>
                              </p:par>
                            </p:childTnLst>
                          </p:cTn>
                        </p:par>
                        <p:par>
                          <p:cTn id="17" fill="hold">
                            <p:stCondLst>
                              <p:cond delay="3300"/>
                            </p:stCondLst>
                            <p:childTnLst>
                              <p:par>
                                <p:cTn id="18" presetID="15"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8"/>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par>
                                <p:cTn id="24" presetID="15"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fltVal val="0"/>
                                          </p:val>
                                        </p:tav>
                                        <p:tav tm="100000">
                                          <p:val>
                                            <p:strVal val="#ppt_w"/>
                                          </p:val>
                                        </p:tav>
                                      </p:tavLst>
                                    </p:anim>
                                    <p:anim calcmode="lin" valueType="num">
                                      <p:cBhvr>
                                        <p:cTn id="27" dur="1000" fill="hold"/>
                                        <p:tgtEl>
                                          <p:spTgt spid="7"/>
                                        </p:tgtEl>
                                        <p:attrNameLst>
                                          <p:attrName>ppt_h</p:attrName>
                                        </p:attrNameLst>
                                      </p:cBhvr>
                                      <p:tavLst>
                                        <p:tav tm="0">
                                          <p:val>
                                            <p:fltVal val="0"/>
                                          </p:val>
                                        </p:tav>
                                        <p:tav tm="100000">
                                          <p:val>
                                            <p:strVal val="#ppt_h"/>
                                          </p:val>
                                        </p:tav>
                                      </p:tavLst>
                                    </p:anim>
                                    <p:anim calcmode="lin" valueType="num">
                                      <p:cBhvr>
                                        <p:cTn id="28"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30" fill="hold">
                            <p:stCondLst>
                              <p:cond delay="4300"/>
                            </p:stCondLst>
                            <p:childTnLst>
                              <p:par>
                                <p:cTn id="31" presetID="15"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fltVal val="0"/>
                                          </p:val>
                                        </p:tav>
                                        <p:tav tm="100000">
                                          <p:val>
                                            <p:strVal val="#ppt_w"/>
                                          </p:val>
                                        </p:tav>
                                      </p:tavLst>
                                    </p:anim>
                                    <p:anim calcmode="lin" valueType="num">
                                      <p:cBhvr>
                                        <p:cTn id="34" dur="1000" fill="hold"/>
                                        <p:tgtEl>
                                          <p:spTgt spid="6"/>
                                        </p:tgtEl>
                                        <p:attrNameLst>
                                          <p:attrName>ppt_h</p:attrName>
                                        </p:attrNameLst>
                                      </p:cBhvr>
                                      <p:tavLst>
                                        <p:tav tm="0">
                                          <p:val>
                                            <p:fltVal val="0"/>
                                          </p:val>
                                        </p:tav>
                                        <p:tav tm="100000">
                                          <p:val>
                                            <p:strVal val="#ppt_h"/>
                                          </p:val>
                                        </p:tav>
                                      </p:tavLst>
                                    </p:anim>
                                    <p:anim calcmode="lin" valueType="num">
                                      <p:cBhvr>
                                        <p:cTn id="35"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par>
                                <p:cTn id="37" presetID="15"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1000" fill="hold"/>
                                        <p:tgtEl>
                                          <p:spTgt spid="4"/>
                                        </p:tgtEl>
                                        <p:attrNameLst>
                                          <p:attrName>ppt_w</p:attrName>
                                        </p:attrNameLst>
                                      </p:cBhvr>
                                      <p:tavLst>
                                        <p:tav tm="0">
                                          <p:val>
                                            <p:fltVal val="0"/>
                                          </p:val>
                                        </p:tav>
                                        <p:tav tm="100000">
                                          <p:val>
                                            <p:strVal val="#ppt_w"/>
                                          </p:val>
                                        </p:tav>
                                      </p:tavLst>
                                    </p:anim>
                                    <p:anim calcmode="lin" valueType="num">
                                      <p:cBhvr>
                                        <p:cTn id="40" dur="1000" fill="hold"/>
                                        <p:tgtEl>
                                          <p:spTgt spid="4"/>
                                        </p:tgtEl>
                                        <p:attrNameLst>
                                          <p:attrName>ppt_h</p:attrName>
                                        </p:attrNameLst>
                                      </p:cBhvr>
                                      <p:tavLst>
                                        <p:tav tm="0">
                                          <p:val>
                                            <p:fltVal val="0"/>
                                          </p:val>
                                        </p:tav>
                                        <p:tav tm="100000">
                                          <p:val>
                                            <p:strVal val="#ppt_h"/>
                                          </p:val>
                                        </p:tav>
                                      </p:tavLst>
                                    </p:anim>
                                    <p:anim calcmode="lin" valueType="num">
                                      <p:cBhvr>
                                        <p:cTn id="41"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1000" fill="hold"/>
                                        <p:tgtEl>
                                          <p:spTgt spid="6"/>
                                        </p:tgtEl>
                                        <p:attrNameLst>
                                          <p:attrName>fillcolor</p:attrName>
                                        </p:attrNameLst>
                                      </p:cBhvr>
                                      <p:to>
                                        <a:srgbClr val="FFFF00"/>
                                      </p:to>
                                    </p:animClr>
                                    <p:set>
                                      <p:cBhvr>
                                        <p:cTn id="48" dur="1000" fill="hold"/>
                                        <p:tgtEl>
                                          <p:spTgt spid="6"/>
                                        </p:tgtEl>
                                        <p:attrNameLst>
                                          <p:attrName>fill.type</p:attrName>
                                        </p:attrNameLst>
                                      </p:cBhvr>
                                      <p:to>
                                        <p:strVal val="solid"/>
                                      </p:to>
                                    </p:set>
                                    <p:set>
                                      <p:cBhvr>
                                        <p:cTn id="49" dur="1000" fill="hold"/>
                                        <p:tgtEl>
                                          <p:spTgt spid="6"/>
                                        </p:tgtEl>
                                        <p:attrNameLst>
                                          <p:attrName>fill.on</p:attrName>
                                        </p:attrNameLst>
                                      </p:cBhvr>
                                      <p:to>
                                        <p:strVal val="true"/>
                                      </p:to>
                                    </p:set>
                                  </p:childTnLst>
                                </p:cTn>
                              </p:par>
                              <p:par>
                                <p:cTn id="50" presetID="10" presetClass="entr" presetSubtype="0"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childTnLst>
                                  <p:subTnLst>
                                    <p:audio>
                                      <p:cMediaNode>
                                        <p:cTn display="0" masterRel="sameClick">
                                          <p:stCondLst>
                                            <p:cond evt="begin" delay="0">
                                              <p:tn val="50"/>
                                            </p:cond>
                                          </p:stCondLst>
                                          <p:endCondLst>
                                            <p:cond evt="onStopAudio" delay="0">
                                              <p:tgtEl>
                                                <p:sldTgt/>
                                              </p:tgtEl>
                                            </p:cond>
                                          </p:endCondLst>
                                        </p:cTn>
                                        <p:tgtEl>
                                          <p:sndTgt r:embed="rId3" name="chimes.wav"/>
                                        </p:tgtEl>
                                      </p:cMediaNode>
                                    </p:audio>
                                  </p:subTnLst>
                                </p:cTn>
                              </p:par>
                              <p:par>
                                <p:cTn id="53" presetID="35" presetClass="exit" presetSubtype="0" fill="hold" nodeType="withEffect">
                                  <p:stCondLst>
                                    <p:cond delay="0"/>
                                  </p:stCondLst>
                                  <p:childTnLst>
                                    <p:animEffect transition="out" filter="fade">
                                      <p:cBhvr>
                                        <p:cTn id="54" dur="1000"/>
                                        <p:tgtEl>
                                          <p:spTgt spid="8"/>
                                        </p:tgtEl>
                                      </p:cBhvr>
                                    </p:animEffect>
                                    <p:anim calcmode="lin" valueType="num">
                                      <p:cBhvr>
                                        <p:cTn id="55" dur="1000"/>
                                        <p:tgtEl>
                                          <p:spTgt spid="8"/>
                                        </p:tgtEl>
                                        <p:attrNameLst>
                                          <p:attrName>style.rotation</p:attrName>
                                        </p:attrNameLst>
                                      </p:cBhvr>
                                      <p:tavLst>
                                        <p:tav tm="0">
                                          <p:val>
                                            <p:fltVal val="0"/>
                                          </p:val>
                                        </p:tav>
                                        <p:tav tm="100000">
                                          <p:val>
                                            <p:fltVal val="720"/>
                                          </p:val>
                                        </p:tav>
                                      </p:tavLst>
                                    </p:anim>
                                    <p:anim calcmode="lin" valueType="num">
                                      <p:cBhvr>
                                        <p:cTn id="56" dur="1000"/>
                                        <p:tgtEl>
                                          <p:spTgt spid="8"/>
                                        </p:tgtEl>
                                        <p:attrNameLst>
                                          <p:attrName>ppt_h</p:attrName>
                                        </p:attrNameLst>
                                      </p:cBhvr>
                                      <p:tavLst>
                                        <p:tav tm="0">
                                          <p:val>
                                            <p:strVal val="ppt_h"/>
                                          </p:val>
                                        </p:tav>
                                        <p:tav tm="100000">
                                          <p:val>
                                            <p:fltVal val="0"/>
                                          </p:val>
                                        </p:tav>
                                      </p:tavLst>
                                    </p:anim>
                                    <p:anim calcmode="lin" valueType="num">
                                      <p:cBhvr>
                                        <p:cTn id="57" dur="1000"/>
                                        <p:tgtEl>
                                          <p:spTgt spid="8"/>
                                        </p:tgtEl>
                                        <p:attrNameLst>
                                          <p:attrName>ppt_w</p:attrName>
                                        </p:attrNameLst>
                                      </p:cBhvr>
                                      <p:tavLst>
                                        <p:tav tm="0">
                                          <p:val>
                                            <p:strVal val="ppt_w"/>
                                          </p:val>
                                        </p:tav>
                                        <p:tav tm="100000">
                                          <p:val>
                                            <p:fltVal val="0"/>
                                          </p:val>
                                        </p:tav>
                                      </p:tavLst>
                                    </p:anim>
                                    <p:set>
                                      <p:cBhvr>
                                        <p:cTn id="58" dur="1" fill="hold">
                                          <p:stCondLst>
                                            <p:cond delay="999"/>
                                          </p:stCondLst>
                                        </p:cTn>
                                        <p:tgtEl>
                                          <p:spTgt spid="8"/>
                                        </p:tgtEl>
                                        <p:attrNameLst>
                                          <p:attrName>style.visibility</p:attrName>
                                        </p:attrNameLst>
                                      </p:cBhvr>
                                      <p:to>
                                        <p:strVal val="hidden"/>
                                      </p:to>
                                    </p:set>
                                  </p:childTnLst>
                                </p:cTn>
                              </p:par>
                              <p:par>
                                <p:cTn id="59" presetID="51" presetClass="path" presetSubtype="0" accel="50000" decel="50000" fill="hold" nodeType="withEffect">
                                  <p:stCondLst>
                                    <p:cond delay="0"/>
                                  </p:stCondLst>
                                  <p:childTnLst>
                                    <p:animMotion origin="layout" path="M 2.5E-6 4.07407E-6 C -0.05104 -0.06065 -0.10039 -0.11274 -0.15065 -0.17246 " pathEditMode="relative" rAng="0" ptsTypes="AA">
                                      <p:cBhvr>
                                        <p:cTn id="60" dur="1000" fill="hold"/>
                                        <p:tgtEl>
                                          <p:spTgt spid="8"/>
                                        </p:tgtEl>
                                        <p:attrNameLst>
                                          <p:attrName>ppt_x</p:attrName>
                                          <p:attrName>ppt_y</p:attrName>
                                        </p:attrNameLst>
                                      </p:cBhvr>
                                      <p:rCtr x="-7539" y="-8634"/>
                                    </p:animMotion>
                                  </p:childTnLst>
                                </p:cTn>
                              </p:par>
                            </p:childTnLst>
                          </p:cTn>
                        </p:par>
                        <p:par>
                          <p:cTn id="61" fill="hold">
                            <p:stCondLst>
                              <p:cond delay="1000"/>
                            </p:stCondLst>
                            <p:childTnLst>
                              <p:par>
                                <p:cTn id="62" presetID="10" presetClass="exit" presetSubtype="0" fill="hold" nodeType="afterEffect">
                                  <p:stCondLst>
                                    <p:cond delay="0"/>
                                  </p:stCondLst>
                                  <p:childTnLst>
                                    <p:animEffect transition="out" filter="fade">
                                      <p:cBhvr>
                                        <p:cTn id="63" dur="1000"/>
                                        <p:tgtEl>
                                          <p:spTgt spid="8"/>
                                        </p:tgtEl>
                                      </p:cBhvr>
                                    </p:animEffect>
                                    <p:set>
                                      <p:cBhvr>
                                        <p:cTn id="64" dur="1" fill="hold">
                                          <p:stCondLst>
                                            <p:cond delay="999"/>
                                          </p:stCondLst>
                                        </p:cTn>
                                        <p:tgtEl>
                                          <p:spTgt spid="8"/>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1000"/>
                                        <p:tgtEl>
                                          <p:spTgt spid="23"/>
                                        </p:tgtEl>
                                      </p:cBhvr>
                                    </p:animEffect>
                                    <p:set>
                                      <p:cBhvr>
                                        <p:cTn id="67"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7"/>
                                        </p:tgtEl>
                                        <p:attrNameLst>
                                          <p:attrName>fillcolor</p:attrName>
                                        </p:attrNameLst>
                                      </p:cBhvr>
                                      <p:to>
                                        <a:srgbClr val="FF0000"/>
                                      </p:to>
                                    </p:animClr>
                                    <p:set>
                                      <p:cBhvr>
                                        <p:cTn id="73" dur="250" fill="hold"/>
                                        <p:tgtEl>
                                          <p:spTgt spid="7"/>
                                        </p:tgtEl>
                                        <p:attrNameLst>
                                          <p:attrName>fill.type</p:attrName>
                                        </p:attrNameLst>
                                      </p:cBhvr>
                                      <p:to>
                                        <p:strVal val="solid"/>
                                      </p:to>
                                    </p:set>
                                    <p:set>
                                      <p:cBhvr>
                                        <p:cTn id="74" dur="250" fill="hold"/>
                                        <p:tgtEl>
                                          <p:spTgt spid="7"/>
                                        </p:tgtEl>
                                        <p:attrNameLst>
                                          <p:attrName>fill.on</p:attrName>
                                        </p:attrNameLst>
                                      </p:cBhvr>
                                      <p:to>
                                        <p:strVal val="true"/>
                                      </p:to>
                                    </p:set>
                                  </p:childTnLst>
                                </p:cTn>
                              </p:par>
                            </p:childTnLst>
                          </p:cTn>
                        </p:par>
                        <p:par>
                          <p:cTn id="75" fill="hold">
                            <p:stCondLst>
                              <p:cond delay="500"/>
                            </p:stCondLst>
                            <p:childTnLst>
                              <p:par>
                                <p:cTn id="76" presetID="52" presetClass="exit" presetSubtype="0" fill="hold" nodeType="afterEffect">
                                  <p:stCondLst>
                                    <p:cond delay="0"/>
                                  </p:stCondLst>
                                  <p:childTnLst>
                                    <p:animScale>
                                      <p:cBhvr>
                                        <p:cTn id="77"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78" dur="1000" accel="50000">
                                          <p:stCondLst>
                                            <p:cond delay="0"/>
                                          </p:stCondLst>
                                        </p:cTn>
                                        <p:tgtEl>
                                          <p:spTgt spid="4"/>
                                        </p:tgtEl>
                                        <p:attrNameLst>
                                          <p:attrName>ppt_x</p:attrName>
                                          <p:attrName>ppt_y</p:attrName>
                                        </p:attrNameLst>
                                      </p:cBhvr>
                                    </p:animMotion>
                                    <p:animEffect transition="out" filter="fade">
                                      <p:cBhvr>
                                        <p:cTn id="79" dur="1000"/>
                                        <p:tgtEl>
                                          <p:spTgt spid="4"/>
                                        </p:tgtEl>
                                      </p:cBhvr>
                                    </p:animEffect>
                                    <p:set>
                                      <p:cBhvr>
                                        <p:cTn id="80"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4" name="whoosh.wav"/>
                                        </p:tgtEl>
                                      </p:cMediaNode>
                                    </p:audio>
                                  </p:subTnLst>
                                </p:cTn>
                              </p:par>
                              <p:par>
                                <p:cTn id="81" presetID="52" presetClass="exit" presetSubtype="0" fill="hold" nodeType="withEffect">
                                  <p:stCondLst>
                                    <p:cond delay="0"/>
                                  </p:stCondLst>
                                  <p:childTnLst>
                                    <p:animScale>
                                      <p:cBhvr>
                                        <p:cTn id="82" dur="1000" accel="50000">
                                          <p:stCondLst>
                                            <p:cond delay="0"/>
                                          </p:stCondLst>
                                        </p:cTn>
                                        <p:tgtEl>
                                          <p:spTgt spid="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83" dur="1000" accel="50000">
                                          <p:stCondLst>
                                            <p:cond delay="0"/>
                                          </p:stCondLst>
                                        </p:cTn>
                                        <p:tgtEl>
                                          <p:spTgt spid="8"/>
                                        </p:tgtEl>
                                        <p:attrNameLst>
                                          <p:attrName>ppt_x</p:attrName>
                                          <p:attrName>ppt_y</p:attrName>
                                        </p:attrNameLst>
                                      </p:cBhvr>
                                    </p:animMotion>
                                    <p:animEffect transition="out" filter="fade">
                                      <p:cBhvr>
                                        <p:cTn id="84" dur="1000"/>
                                        <p:tgtEl>
                                          <p:spTgt spid="8"/>
                                        </p:tgtEl>
                                      </p:cBhvr>
                                    </p:animEffect>
                                    <p:set>
                                      <p:cBhvr>
                                        <p:cTn id="85"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4" name="whoosh.wav"/>
                                        </p:tgtEl>
                                      </p:cMediaNode>
                                    </p:audio>
                                  </p:subTnLst>
                                </p:cTn>
                              </p:par>
                              <p:par>
                                <p:cTn id="86" presetID="49" presetClass="entr" presetSubtype="0" decel="100000" fill="hold" grpId="0" nodeType="withEffect">
                                  <p:stCondLst>
                                    <p:cond delay="0"/>
                                  </p:stCondLst>
                                  <p:childTnLst>
                                    <p:set>
                                      <p:cBhvr>
                                        <p:cTn id="87" dur="1" fill="hold">
                                          <p:stCondLst>
                                            <p:cond delay="0"/>
                                          </p:stCondLst>
                                        </p:cTn>
                                        <p:tgtEl>
                                          <p:spTgt spid="26"/>
                                        </p:tgtEl>
                                        <p:attrNameLst>
                                          <p:attrName>style.visibility</p:attrName>
                                        </p:attrNameLst>
                                      </p:cBhvr>
                                      <p:to>
                                        <p:strVal val="visible"/>
                                      </p:to>
                                    </p:set>
                                    <p:anim calcmode="lin" valueType="num">
                                      <p:cBhvr>
                                        <p:cTn id="88" dur="500" fill="hold"/>
                                        <p:tgtEl>
                                          <p:spTgt spid="26"/>
                                        </p:tgtEl>
                                        <p:attrNameLst>
                                          <p:attrName>ppt_w</p:attrName>
                                        </p:attrNameLst>
                                      </p:cBhvr>
                                      <p:tavLst>
                                        <p:tav tm="0">
                                          <p:val>
                                            <p:fltVal val="0"/>
                                          </p:val>
                                        </p:tav>
                                        <p:tav tm="100000">
                                          <p:val>
                                            <p:strVal val="#ppt_w"/>
                                          </p:val>
                                        </p:tav>
                                      </p:tavLst>
                                    </p:anim>
                                    <p:anim calcmode="lin" valueType="num">
                                      <p:cBhvr>
                                        <p:cTn id="89" dur="500" fill="hold"/>
                                        <p:tgtEl>
                                          <p:spTgt spid="26"/>
                                        </p:tgtEl>
                                        <p:attrNameLst>
                                          <p:attrName>ppt_h</p:attrName>
                                        </p:attrNameLst>
                                      </p:cBhvr>
                                      <p:tavLst>
                                        <p:tav tm="0">
                                          <p:val>
                                            <p:fltVal val="0"/>
                                          </p:val>
                                        </p:tav>
                                        <p:tav tm="100000">
                                          <p:val>
                                            <p:strVal val="#ppt_h"/>
                                          </p:val>
                                        </p:tav>
                                      </p:tavLst>
                                    </p:anim>
                                    <p:anim calcmode="lin" valueType="num">
                                      <p:cBhvr>
                                        <p:cTn id="90" dur="500" fill="hold"/>
                                        <p:tgtEl>
                                          <p:spTgt spid="26"/>
                                        </p:tgtEl>
                                        <p:attrNameLst>
                                          <p:attrName>style.rotation</p:attrName>
                                        </p:attrNameLst>
                                      </p:cBhvr>
                                      <p:tavLst>
                                        <p:tav tm="0">
                                          <p:val>
                                            <p:fltVal val="360"/>
                                          </p:val>
                                        </p:tav>
                                        <p:tav tm="100000">
                                          <p:val>
                                            <p:fltVal val="0"/>
                                          </p:val>
                                        </p:tav>
                                      </p:tavLst>
                                    </p:anim>
                                    <p:animEffect transition="in" filter="fade">
                                      <p:cBhvr>
                                        <p:cTn id="91" dur="500"/>
                                        <p:tgtEl>
                                          <p:spTgt spid="26"/>
                                        </p:tgtEl>
                                      </p:cBhvr>
                                    </p:animEffect>
                                  </p:childTnLst>
                                </p:cTn>
                              </p:par>
                            </p:childTnLst>
                          </p:cTn>
                        </p:par>
                        <p:par>
                          <p:cTn id="92" fill="hold">
                            <p:stCondLst>
                              <p:cond delay="1500"/>
                            </p:stCondLst>
                            <p:childTnLst>
                              <p:par>
                                <p:cTn id="93" presetID="6" presetClass="emph" presetSubtype="0" fill="hold" grpId="1" nodeType="afterEffect">
                                  <p:stCondLst>
                                    <p:cond delay="0"/>
                                  </p:stCondLst>
                                  <p:childTnLst>
                                    <p:animScale>
                                      <p:cBhvr>
                                        <p:cTn id="94" dur="500" fill="hold"/>
                                        <p:tgtEl>
                                          <p:spTgt spid="26"/>
                                        </p:tgtEl>
                                      </p:cBhvr>
                                      <p:by x="150000" y="150000"/>
                                    </p:animScale>
                                  </p:childTnLst>
                                  <p:subTnLst>
                                    <p:audio>
                                      <p:cMediaNode>
                                        <p:cTn display="0" masterRel="sameClick">
                                          <p:stCondLst>
                                            <p:cond evt="begin" delay="0">
                                              <p:tn val="93"/>
                                            </p:cond>
                                          </p:stCondLst>
                                          <p:endCondLst>
                                            <p:cond evt="onStopAudio" delay="0">
                                              <p:tgtEl>
                                                <p:sldTgt/>
                                              </p:tgtEl>
                                            </p:cond>
                                          </p:endCondLst>
                                        </p:cTn>
                                        <p:tgtEl>
                                          <p:sndTgt r:embed="rId5" name="voltage.wav"/>
                                        </p:tgtEl>
                                      </p:cMediaNode>
                                    </p:audio>
                                  </p:subTnLst>
                                </p:cTn>
                              </p:par>
                              <p:par>
                                <p:cTn id="95" presetID="10" presetClass="exit" presetSubtype="0" fill="hold" nodeType="withEffect">
                                  <p:stCondLst>
                                    <p:cond delay="0"/>
                                  </p:stCondLst>
                                  <p:childTnLst>
                                    <p:animEffect transition="out" filter="fade">
                                      <p:cBhvr>
                                        <p:cTn id="96" dur="500"/>
                                        <p:tgtEl>
                                          <p:spTgt spid="15"/>
                                        </p:tgtEl>
                                      </p:cBhvr>
                                    </p:animEffect>
                                    <p:set>
                                      <p:cBhvr>
                                        <p:cTn id="97" dur="1" fill="hold">
                                          <p:stCondLst>
                                            <p:cond delay="499"/>
                                          </p:stCondLst>
                                        </p:cTn>
                                        <p:tgtEl>
                                          <p:spTgt spid="15"/>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14"/>
                                        </p:tgtEl>
                                      </p:cBhvr>
                                    </p:animEffect>
                                    <p:set>
                                      <p:cBhvr>
                                        <p:cTn id="100" dur="1" fill="hold">
                                          <p:stCondLst>
                                            <p:cond delay="499"/>
                                          </p:stCondLst>
                                        </p:cTn>
                                        <p:tgtEl>
                                          <p:spTgt spid="14"/>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fade">
                                      <p:cBhvr>
                                        <p:cTn id="103" dur="500"/>
                                        <p:tgtEl>
                                          <p:spTgt spid="27"/>
                                        </p:tgtEl>
                                      </p:cBhvr>
                                    </p:animEffect>
                                  </p:childTnLst>
                                </p:cTn>
                              </p:par>
                            </p:childTnLst>
                          </p:cTn>
                        </p:par>
                      </p:childTnLst>
                    </p:cTn>
                  </p:par>
                </p:childTnLst>
              </p:cTn>
              <p:nextCondLst>
                <p:cond evt="onClick" delay="0">
                  <p:tgtEl>
                    <p:spTgt spid="7"/>
                  </p:tgtEl>
                </p:cond>
              </p:nextCondLst>
            </p:seq>
          </p:childTnLst>
        </p:cTn>
      </p:par>
    </p:tnLst>
    <p:bldLst>
      <p:bldP spid="26" grpId="0"/>
      <p:bldP spid="26" grpId="1"/>
      <p:bldP spid="6" grpId="0" bldLvl="0" animBg="1"/>
      <p:bldP spid="7" grpId="0" bldLvl="0" animBg="1"/>
      <p:bldP spid="17"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257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49A2EB-8961-42DA-8A70-9F22677214A1}"/>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Layer>
                </a14:imgProps>
              </a:ext>
            </a:extLst>
          </a:blip>
          <a:srcRect t="11857"/>
          <a:stretch/>
        </p:blipFill>
        <p:spPr>
          <a:xfrm>
            <a:off x="34995" y="1828799"/>
            <a:ext cx="6061005" cy="3485323"/>
          </a:xfrm>
          <a:prstGeom prst="rect">
            <a:avLst/>
          </a:prstGeom>
          <a:ln>
            <a:noFill/>
          </a:ln>
          <a:effectLst>
            <a:softEdge rad="112500"/>
          </a:effectLst>
        </p:spPr>
      </p:pic>
      <p:pic>
        <p:nvPicPr>
          <p:cNvPr id="5" name="Picture 4">
            <a:extLst>
              <a:ext uri="{FF2B5EF4-FFF2-40B4-BE49-F238E27FC236}">
                <a16:creationId xmlns:a16="http://schemas.microsoft.com/office/drawing/2014/main" id="{CFA03858-D31C-4040-808D-B83F14A55ADC}"/>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188765" y="1828799"/>
            <a:ext cx="5804452" cy="3485322"/>
          </a:xfrm>
          <a:prstGeom prst="rect">
            <a:avLst/>
          </a:prstGeom>
          <a:ln>
            <a:noFill/>
          </a:ln>
          <a:effectLst>
            <a:softEdge rad="112500"/>
          </a:effectLst>
        </p:spPr>
      </p:pic>
      <p:sp>
        <p:nvSpPr>
          <p:cNvPr id="6" name="Rectangle 5">
            <a:extLst>
              <a:ext uri="{FF2B5EF4-FFF2-40B4-BE49-F238E27FC236}">
                <a16:creationId xmlns:a16="http://schemas.microsoft.com/office/drawing/2014/main" id="{3690BDDD-466C-4B9E-90AF-70587698B745}"/>
              </a:ext>
            </a:extLst>
          </p:cNvPr>
          <p:cNvSpPr/>
          <p:nvPr/>
        </p:nvSpPr>
        <p:spPr>
          <a:xfrm>
            <a:off x="1820268" y="580359"/>
            <a:ext cx="8975534" cy="707886"/>
          </a:xfrm>
          <a:prstGeom prst="rect">
            <a:avLst/>
          </a:prstGeom>
        </p:spPr>
        <p:txBody>
          <a:bodyPr wrap="none">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Quan </a:t>
            </a:r>
            <a:r>
              <a:rPr lang="en-US" sz="4000" b="1" dirty="0" err="1">
                <a:solidFill>
                  <a:srgbClr val="FF0000"/>
                </a:solidFill>
                <a:latin typeface="Times New Roman" panose="02020603050405020304" pitchFamily="18" charset="0"/>
                <a:cs typeface="Times New Roman" panose="02020603050405020304" pitchFamily="18" charset="0"/>
              </a:rPr>
              <a:t>sát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bức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tranh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sau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và</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biết</a:t>
            </a:r>
            <a:r>
              <a:rPr lang="en-US" sz="4000" b="1" dirty="0">
                <a:solidFill>
                  <a:srgbClr val="FF0000"/>
                </a:solidFill>
                <a:latin typeface="Times New Roman" panose="02020603050405020304" pitchFamily="18" charset="0"/>
                <a:cs typeface="Times New Roman" panose="02020603050405020304" pitchFamily="18" charset="0"/>
              </a:rPr>
              <a:t>: </a:t>
            </a:r>
            <a:endParaRPr lang="vi-VN" sz="4000" b="1" dirty="0">
              <a:solidFill>
                <a:srgbClr val="FF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10389451-E1AF-4F3F-8464-CF3EAE6C5478}"/>
              </a:ext>
            </a:extLst>
          </p:cNvPr>
          <p:cNvSpPr/>
          <p:nvPr/>
        </p:nvSpPr>
        <p:spPr>
          <a:xfrm>
            <a:off x="2300730" y="5569755"/>
            <a:ext cx="7590539" cy="707886"/>
          </a:xfrm>
          <a:prstGeom prst="rect">
            <a:avLst/>
          </a:prstGeom>
        </p:spPr>
        <p:txBody>
          <a:bodyPr wrap="none">
            <a:spAutoFit/>
          </a:bodyPr>
          <a:lstStyle/>
          <a:p>
            <a:pPr algn="ctr"/>
            <a:r>
              <a:rPr lang="en-US" sz="4000" b="1" dirty="0" err="1">
                <a:solidFill>
                  <a:srgbClr val="0000CC"/>
                </a:solidFill>
                <a:latin typeface="Times New Roman" panose="02020603050405020304" pitchFamily="18" charset="0"/>
                <a:cs typeface="Times New Roman" panose="02020603050405020304" pitchFamily="18" charset="0"/>
              </a:rPr>
              <a:t>Mỗi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bức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tranh</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trên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chụp</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cảnh</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gì</a:t>
            </a:r>
            <a:r>
              <a:rPr lang="en-US" sz="4000" b="1" dirty="0">
                <a:solidFill>
                  <a:srgbClr val="0000CC"/>
                </a:solidFill>
                <a:latin typeface="Times New Roman" panose="02020603050405020304" pitchFamily="18" charset="0"/>
                <a:cs typeface="Times New Roman" panose="02020603050405020304" pitchFamily="18" charset="0"/>
              </a:rPr>
              <a:t>?</a:t>
            </a:r>
            <a:endParaRPr lang="vi-VN" sz="40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963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TotalTime>
  <Words>2059</Words>
  <Application>Microsoft Office PowerPoint</Application>
  <PresentationFormat>Widescreen</PresentationFormat>
  <Paragraphs>257</Paragraphs>
  <Slides>39</Slides>
  <Notes>15</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acer</cp:lastModifiedBy>
  <cp:revision>126</cp:revision>
  <dcterms:created xsi:type="dcterms:W3CDTF">2022-05-11T05:16:22Z</dcterms:created>
  <dcterms:modified xsi:type="dcterms:W3CDTF">2023-09-25T03:03:59Z</dcterms:modified>
</cp:coreProperties>
</file>