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</p:sldMasterIdLst>
  <p:notesMasterIdLst>
    <p:notesMasterId r:id="rId29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64" r:id="rId12"/>
    <p:sldId id="262" r:id="rId13"/>
    <p:sldId id="291" r:id="rId14"/>
    <p:sldId id="292" r:id="rId15"/>
    <p:sldId id="293" r:id="rId16"/>
    <p:sldId id="303" r:id="rId17"/>
    <p:sldId id="294" r:id="rId18"/>
    <p:sldId id="304" r:id="rId19"/>
    <p:sldId id="305" r:id="rId20"/>
    <p:sldId id="306" r:id="rId21"/>
    <p:sldId id="307" r:id="rId22"/>
    <p:sldId id="256" r:id="rId23"/>
    <p:sldId id="308" r:id="rId24"/>
    <p:sldId id="258" r:id="rId25"/>
    <p:sldId id="309" r:id="rId26"/>
    <p:sldId id="260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>
        <p:scale>
          <a:sx n="50" d="100"/>
          <a:sy n="50" d="100"/>
        </p:scale>
        <p:origin x="150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80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5.png"/><Relationship Id="rId34" Type="http://schemas.openxmlformats.org/officeDocument/2006/relationships/image" Target="../media/image85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1.png"/><Relationship Id="rId20" Type="http://schemas.microsoft.com/office/2007/relationships/hdphoto" Target="../media/hdphoto3.wdp"/><Relationship Id="rId29" Type="http://schemas.openxmlformats.org/officeDocument/2006/relationships/image" Target="../media/image82.gif"/><Relationship Id="rId1" Type="http://schemas.microsoft.com/office/2007/relationships/media" Target="../media/media2.wav"/><Relationship Id="rId6" Type="http://schemas.openxmlformats.org/officeDocument/2006/relationships/image" Target="../media/image55.png"/><Relationship Id="rId11" Type="http://schemas.openxmlformats.org/officeDocument/2006/relationships/image" Target="../media/image67.png"/><Relationship Id="rId24" Type="http://schemas.openxmlformats.org/officeDocument/2006/relationships/image" Target="../media/image78.png"/><Relationship Id="rId32" Type="http://schemas.openxmlformats.org/officeDocument/2006/relationships/image" Target="../media/image84.png"/><Relationship Id="rId5" Type="http://schemas.openxmlformats.org/officeDocument/2006/relationships/image" Target="../media/image53.png"/><Relationship Id="rId15" Type="http://schemas.microsoft.com/office/2007/relationships/hdphoto" Target="../media/hdphoto2.wdp"/><Relationship Id="rId23" Type="http://schemas.openxmlformats.org/officeDocument/2006/relationships/image" Target="../media/image77.png"/><Relationship Id="rId28" Type="http://schemas.microsoft.com/office/2007/relationships/hdphoto" Target="../media/hdphoto4.wdp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31" Type="http://schemas.openxmlformats.org/officeDocument/2006/relationships/image" Target="../media/image83.png"/><Relationship Id="rId4" Type="http://schemas.openxmlformats.org/officeDocument/2006/relationships/image" Target="../media/image46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17.png"/><Relationship Id="rId8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png"/><Relationship Id="rId18" Type="http://schemas.openxmlformats.org/officeDocument/2006/relationships/image" Target="../media/image82.gif"/><Relationship Id="rId26" Type="http://schemas.openxmlformats.org/officeDocument/2006/relationships/image" Target="../media/image90.png"/><Relationship Id="rId3" Type="http://schemas.openxmlformats.org/officeDocument/2006/relationships/image" Target="../media/image86.jpg"/><Relationship Id="rId21" Type="http://schemas.openxmlformats.org/officeDocument/2006/relationships/slide" Target="slide21.xml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17" Type="http://schemas.openxmlformats.org/officeDocument/2006/relationships/image" Target="../media/image80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8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11" Type="http://schemas.openxmlformats.org/officeDocument/2006/relationships/image" Target="../media/image72.png"/><Relationship Id="rId24" Type="http://schemas.openxmlformats.org/officeDocument/2006/relationships/image" Target="../media/image89.png"/><Relationship Id="rId5" Type="http://schemas.openxmlformats.org/officeDocument/2006/relationships/image" Target="../media/image55.png"/><Relationship Id="rId15" Type="http://schemas.openxmlformats.org/officeDocument/2006/relationships/image" Target="../media/image76.png"/><Relationship Id="rId23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85.png"/><Relationship Id="rId4" Type="http://schemas.openxmlformats.org/officeDocument/2006/relationships/slide" Target="slide8.xml"/><Relationship Id="rId9" Type="http://schemas.openxmlformats.org/officeDocument/2006/relationships/image" Target="../media/image70.png"/><Relationship Id="rId14" Type="http://schemas.microsoft.com/office/2007/relationships/hdphoto" Target="../media/hdphoto3.wdp"/><Relationship Id="rId22" Type="http://schemas.openxmlformats.org/officeDocument/2006/relationships/image" Target="../media/image88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98.png"/><Relationship Id="rId4" Type="http://schemas.openxmlformats.org/officeDocument/2006/relationships/image" Target="../media/image86.jpg"/><Relationship Id="rId9" Type="http://schemas.microsoft.com/office/2007/relationships/hdphoto" Target="../media/hdphoto7.wdp"/><Relationship Id="rId14" Type="http://schemas.openxmlformats.org/officeDocument/2006/relationships/image" Target="../media/image8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2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86.jp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2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86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6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561</Words>
  <Application>Microsoft Office PowerPoint</Application>
  <PresentationFormat>Widescreen</PresentationFormat>
  <Paragraphs>94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Tran Thi</cp:lastModifiedBy>
  <cp:revision>41</cp:revision>
  <dcterms:created xsi:type="dcterms:W3CDTF">2023-12-25T04:22:36Z</dcterms:created>
  <dcterms:modified xsi:type="dcterms:W3CDTF">2024-02-16T01:28:05Z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2024-02-16T01:27:54Z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6fcaf4f0-119d-425c-abf2-a516780d5463</vt:lpwstr>
  </property>
  <property fmtid="{D5CDD505-2E9C-101B-9397-08002B2CF9AE}" pid="7" name="MSIP_Label_defa4170-0d19-0005-0004-bc88714345d2_ActionId">
    <vt:lpwstr>dc78ea1c-174e-438e-9380-c108e86a9995</vt:lpwstr>
  </property>
  <property fmtid="{D5CDD505-2E9C-101B-9397-08002B2CF9AE}" pid="8" name="MSIP_Label_defa4170-0d19-0005-0004-bc88714345d2_ContentBits">
    <vt:lpwstr>0</vt:lpwstr>
  </property>
</Properties>
</file>