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73" r:id="rId4"/>
    <p:sldId id="2007577186" r:id="rId5"/>
    <p:sldId id="2007577188" r:id="rId6"/>
    <p:sldId id="2007577189" r:id="rId7"/>
    <p:sldId id="2007577190" r:id="rId8"/>
    <p:sldId id="275" r:id="rId9"/>
    <p:sldId id="2007577192" r:id="rId10"/>
    <p:sldId id="2007577191" r:id="rId11"/>
    <p:sldId id="257" r:id="rId12"/>
    <p:sldId id="274" r:id="rId13"/>
    <p:sldId id="260" r:id="rId14"/>
    <p:sldId id="261" r:id="rId15"/>
    <p:sldId id="262" r:id="rId16"/>
    <p:sldId id="2007577201" r:id="rId17"/>
    <p:sldId id="266" r:id="rId18"/>
    <p:sldId id="280" r:id="rId19"/>
    <p:sldId id="2007577193" r:id="rId20"/>
    <p:sldId id="279" r:id="rId21"/>
    <p:sldId id="2007577195" r:id="rId22"/>
    <p:sldId id="291" r:id="rId23"/>
    <p:sldId id="2007577202" r:id="rId24"/>
    <p:sldId id="2007577209" r:id="rId25"/>
    <p:sldId id="259" r:id="rId26"/>
    <p:sldId id="2007577210" r:id="rId27"/>
    <p:sldId id="258" r:id="rId28"/>
    <p:sldId id="2007577211" r:id="rId29"/>
    <p:sldId id="2007577212" r:id="rId30"/>
    <p:sldId id="2007577213" r:id="rId31"/>
    <p:sldId id="271" r:id="rId32"/>
    <p:sldId id="2007577214" r:id="rId33"/>
    <p:sldId id="2007577215" r:id="rId34"/>
    <p:sldId id="2007577204" r:id="rId35"/>
    <p:sldId id="2007577217" r:id="rId36"/>
    <p:sldId id="2007577203" r:id="rId37"/>
    <p:sldId id="284" r:id="rId38"/>
    <p:sldId id="2007577206" r:id="rId39"/>
    <p:sldId id="2007577207" r:id="rId40"/>
    <p:sldId id="286" r:id="rId41"/>
    <p:sldId id="298" r:id="rId42"/>
    <p:sldId id="285" r:id="rId43"/>
    <p:sldId id="292" r:id="rId44"/>
    <p:sldId id="293" r:id="rId45"/>
    <p:sldId id="265" r:id="rId46"/>
    <p:sldId id="2007577197" r:id="rId47"/>
    <p:sldId id="2007577198" r:id="rId48"/>
    <p:sldId id="289" r:id="rId49"/>
    <p:sldId id="2007577199" r:id="rId50"/>
    <p:sldId id="2007577218" r:id="rId51"/>
    <p:sldId id="2007577219" r:id="rId52"/>
    <p:sldId id="2007577220" r:id="rId53"/>
    <p:sldId id="2007577221" r:id="rId54"/>
    <p:sldId id="2007577222" r:id="rId55"/>
    <p:sldId id="2007577223" r:id="rId56"/>
    <p:sldId id="2007577200" r:id="rId57"/>
    <p:sldId id="2007577216" r:id="rId58"/>
    <p:sldId id="264" r:id="rId59"/>
    <p:sldId id="290" r:id="rId60"/>
    <p:sldId id="2007577205" r:id="rId61"/>
    <p:sldId id="268" r:id="rId62"/>
    <p:sldId id="269" r:id="rId63"/>
    <p:sldId id="277" r:id="rId64"/>
    <p:sldId id="2007577225" r:id="rId65"/>
    <p:sldId id="2007577226" r:id="rId66"/>
    <p:sldId id="2007577227" r:id="rId67"/>
    <p:sldId id="2007577228" r:id="rId68"/>
    <p:sldId id="2007577229" r:id="rId69"/>
    <p:sldId id="2007577230" r:id="rId70"/>
    <p:sldId id="2007577231" r:id="rId71"/>
    <p:sldId id="263" r:id="rId72"/>
    <p:sldId id="276" r:id="rId7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3399"/>
    <a:srgbClr val="990099"/>
    <a:srgbClr val="CC00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291" autoAdjust="0"/>
    <p:restoredTop sz="94660"/>
  </p:normalViewPr>
  <p:slideViewPr>
    <p:cSldViewPr snapToGrid="0">
      <p:cViewPr varScale="1">
        <p:scale>
          <a:sx n="82" d="100"/>
          <a:sy n="82" d="100"/>
        </p:scale>
        <p:origin x="48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00913-D68B-4285-BB1A-E4C0D470CA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EA6C0C-7CA2-4DF9-A028-1A62EE2C8E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AF942-D847-4A15-93A6-DC95759E8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AA8A-E4EE-4381-AA5B-2270400B2065}" type="datetimeFigureOut">
              <a:rPr lang="vi-VN" smtClean="0"/>
              <a:t>12/09/2022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6C27B-5691-4581-93C9-6C38D89E6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9346D-1419-4EBE-A792-43F3A2229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19E2-45AC-4030-B871-FAF594EE85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4886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03951-D2FF-4BCC-A395-B2AB6038E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44380D-320A-40FE-A8AA-7BF0041F72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3C859-ACDA-4CC1-9DFC-03C3209B4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AA8A-E4EE-4381-AA5B-2270400B2065}" type="datetimeFigureOut">
              <a:rPr lang="vi-VN" smtClean="0"/>
              <a:t>12/09/2022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59A73-0994-47D9-895B-616A9DFEC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4F4BE-8D40-4ECB-900E-5F9AA2CC5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19E2-45AC-4030-B871-FAF594EE85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8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C938E0-4D3C-49DC-B8EA-8BA99B87C7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64F9C1-4865-419B-AD98-14DEB84661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28AB-55FC-4F1D-8413-F93B64256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AA8A-E4EE-4381-AA5B-2270400B2065}" type="datetimeFigureOut">
              <a:rPr lang="vi-VN" smtClean="0"/>
              <a:t>12/09/2022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602F5-5FBD-44F5-89DE-021E52E86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9F25C-C9F9-4729-9692-D9BCCCE28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19E2-45AC-4030-B871-FAF594EE85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5074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F033A-C727-4EE3-BE5A-7CA84866A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456F7-9D5F-46A8-9E02-F3B3C386C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EF7A8-6593-4E3F-9324-86A646616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AA8A-E4EE-4381-AA5B-2270400B2065}" type="datetimeFigureOut">
              <a:rPr lang="vi-VN" smtClean="0"/>
              <a:t>12/09/2022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78170-2187-469C-80C9-DF0BC2EA0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3AB51-D376-4A07-97A1-BE226EA99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19E2-45AC-4030-B871-FAF594EE85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8733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EE9C3-D373-45E6-8884-EA9CB34C4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5F4C6B-222C-4554-B819-BBF14E47D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BFA31-958D-456C-BC18-BC239B77E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AA8A-E4EE-4381-AA5B-2270400B2065}" type="datetimeFigureOut">
              <a:rPr lang="vi-VN" smtClean="0"/>
              <a:t>12/09/2022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64BB0-410C-435B-8029-E08AE2E32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3533C-A7B1-4499-AC9C-63503DC3B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19E2-45AC-4030-B871-FAF594EE85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4732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0E972-4469-4AB9-A44C-C76972D26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C1ABD-35D7-45F6-8C5D-F4A6F19CB8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245D54-909E-4723-A2EC-673A316EC1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17807A-E3DC-4677-BF4B-20046F72E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AA8A-E4EE-4381-AA5B-2270400B2065}" type="datetimeFigureOut">
              <a:rPr lang="vi-VN" smtClean="0"/>
              <a:t>12/09/2022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628B11-01E4-4374-8C1C-C21389462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E70A9A-2F73-4C69-9DCE-039C4E1D0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19E2-45AC-4030-B871-FAF594EE85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0969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AA1B2-1169-410A-98A6-C7D7CA2D0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A7429-7293-448D-960D-3264E48C7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48B9BD-F2ED-4699-B225-3BFF3AB0D8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F20430-3536-4C2A-A5ED-1395216E71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706872-020E-4E19-97C1-407D5546F2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71D6AF-19A7-47C4-9F76-A215FBAC0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AA8A-E4EE-4381-AA5B-2270400B2065}" type="datetimeFigureOut">
              <a:rPr lang="vi-VN" smtClean="0"/>
              <a:t>12/09/2022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55A8A5-0374-43F0-904D-50FB9E5D6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5E7776-DC9C-4516-B9C6-15055A1BD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19E2-45AC-4030-B871-FAF594EE85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4857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689E5-E8D4-4C08-8AF0-B5992FCD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28C547-5B7B-498C-85EF-5A2C1C03A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AA8A-E4EE-4381-AA5B-2270400B2065}" type="datetimeFigureOut">
              <a:rPr lang="vi-VN" smtClean="0"/>
              <a:t>12/09/2022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929F9B-B9A2-427E-860F-C8330AD82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D0368-8519-48A7-8729-BBFA78331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19E2-45AC-4030-B871-FAF594EE85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209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EB459B-6F37-40E9-808C-3183CB46C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AA8A-E4EE-4381-AA5B-2270400B2065}" type="datetimeFigureOut">
              <a:rPr lang="vi-VN" smtClean="0"/>
              <a:t>12/09/2022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A8D993-4633-402F-81FD-8740689FE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61BE2-3BBF-42A4-8C96-5501E37F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19E2-45AC-4030-B871-FAF594EE85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7730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A5472-FEA8-4DC6-86BD-0F2B138D4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09E8C-7403-47CE-B3E7-FAFB853C2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827668-30B8-4BE3-AC09-E2C0F6D876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ED625E-2669-4C6E-9D88-031BC7F79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AA8A-E4EE-4381-AA5B-2270400B2065}" type="datetimeFigureOut">
              <a:rPr lang="vi-VN" smtClean="0"/>
              <a:t>12/09/2022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01E84E-E67C-4AA6-84B8-0A4B80988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A4EAFB-258B-4D9E-A065-DE7860FBF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19E2-45AC-4030-B871-FAF594EE85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0472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B593B-3B29-4AA9-8A9E-BF52B4F80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73E797-F0B7-4907-80CD-1075DDDF9E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D98854-29FD-466D-A839-7AF9C45C6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F758FE-4730-4572-993A-FF29A8AE5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AA8A-E4EE-4381-AA5B-2270400B2065}" type="datetimeFigureOut">
              <a:rPr lang="vi-VN" smtClean="0"/>
              <a:t>12/09/2022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89CCAD-A359-432F-8027-0DCD2ECAF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CD3E2A-B4F3-479D-8B3C-E52135A82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19E2-45AC-4030-B871-FAF594EE85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991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66676B-BBC5-4440-B29B-6BF05AA29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89A150-7C19-426D-BAE3-7F6631291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DF1E9-AF22-4268-A0C2-146391B915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2AA8A-E4EE-4381-AA5B-2270400B2065}" type="datetimeFigureOut">
              <a:rPr lang="vi-VN" smtClean="0"/>
              <a:t>12/09/2022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81171-ABBC-4F7C-A2A6-6403B7D05D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B310B3-3B65-45FD-B75F-89328D155E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219E2-45AC-4030-B871-FAF594EE85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52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microsoft.com/office/2007/relationships/hdphoto" Target="../media/hdphoto9.wdp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audio" Target="../media/audio4.wav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gif"/><Relationship Id="rId11" Type="http://schemas.openxmlformats.org/officeDocument/2006/relationships/image" Target="../media/image37.gif"/><Relationship Id="rId5" Type="http://schemas.openxmlformats.org/officeDocument/2006/relationships/image" Target="../media/image31.png"/><Relationship Id="rId10" Type="http://schemas.openxmlformats.org/officeDocument/2006/relationships/image" Target="../media/image36.gif"/><Relationship Id="rId4" Type="http://schemas.openxmlformats.org/officeDocument/2006/relationships/image" Target="../media/image30.jpg"/><Relationship Id="rId9" Type="http://schemas.openxmlformats.org/officeDocument/2006/relationships/image" Target="../media/image35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audio" Target="../media/audio4.wav"/><Relationship Id="rId7" Type="http://schemas.openxmlformats.org/officeDocument/2006/relationships/image" Target="../media/image32.gif"/><Relationship Id="rId12" Type="http://schemas.openxmlformats.org/officeDocument/2006/relationships/image" Target="../media/image3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gif"/><Relationship Id="rId5" Type="http://schemas.openxmlformats.org/officeDocument/2006/relationships/image" Target="../media/image38.gif"/><Relationship Id="rId10" Type="http://schemas.openxmlformats.org/officeDocument/2006/relationships/image" Target="../media/image35.gif"/><Relationship Id="rId4" Type="http://schemas.openxmlformats.org/officeDocument/2006/relationships/image" Target="../media/image30.jpg"/><Relationship Id="rId9" Type="http://schemas.openxmlformats.org/officeDocument/2006/relationships/image" Target="../media/image34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audio" Target="../media/audio4.wav"/><Relationship Id="rId7" Type="http://schemas.openxmlformats.org/officeDocument/2006/relationships/image" Target="../media/image32.gif"/><Relationship Id="rId12" Type="http://schemas.openxmlformats.org/officeDocument/2006/relationships/image" Target="../media/image3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gif"/><Relationship Id="rId5" Type="http://schemas.openxmlformats.org/officeDocument/2006/relationships/image" Target="../media/image38.gif"/><Relationship Id="rId10" Type="http://schemas.openxmlformats.org/officeDocument/2006/relationships/image" Target="../media/image35.gif"/><Relationship Id="rId4" Type="http://schemas.openxmlformats.org/officeDocument/2006/relationships/image" Target="../media/image30.jpg"/><Relationship Id="rId9" Type="http://schemas.openxmlformats.org/officeDocument/2006/relationships/image" Target="../media/image3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9.gif"/><Relationship Id="rId3" Type="http://schemas.openxmlformats.org/officeDocument/2006/relationships/audio" Target="../media/audio5.wav"/><Relationship Id="rId7" Type="http://schemas.openxmlformats.org/officeDocument/2006/relationships/image" Target="../media/image32.gif"/><Relationship Id="rId12" Type="http://schemas.openxmlformats.org/officeDocument/2006/relationships/image" Target="../media/image3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gif"/><Relationship Id="rId5" Type="http://schemas.openxmlformats.org/officeDocument/2006/relationships/image" Target="../media/image38.gif"/><Relationship Id="rId10" Type="http://schemas.openxmlformats.org/officeDocument/2006/relationships/image" Target="../media/image35.gif"/><Relationship Id="rId4" Type="http://schemas.openxmlformats.org/officeDocument/2006/relationships/image" Target="../media/image30.jpg"/><Relationship Id="rId9" Type="http://schemas.openxmlformats.org/officeDocument/2006/relationships/image" Target="../media/image34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gif"/><Relationship Id="rId12" Type="http://schemas.openxmlformats.org/officeDocument/2006/relationships/image" Target="../media/image36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0.jpg"/><Relationship Id="rId11" Type="http://schemas.openxmlformats.org/officeDocument/2006/relationships/image" Target="../media/image34.gif"/><Relationship Id="rId5" Type="http://schemas.openxmlformats.org/officeDocument/2006/relationships/audio" Target="../media/audio6.wav"/><Relationship Id="rId15" Type="http://schemas.openxmlformats.org/officeDocument/2006/relationships/image" Target="../media/image26.png"/><Relationship Id="rId10" Type="http://schemas.openxmlformats.org/officeDocument/2006/relationships/image" Target="../media/image33.gif"/><Relationship Id="rId4" Type="http://schemas.openxmlformats.org/officeDocument/2006/relationships/audio" Target="../media/audio3.wav"/><Relationship Id="rId9" Type="http://schemas.openxmlformats.org/officeDocument/2006/relationships/image" Target="../media/image32.gif"/><Relationship Id="rId14" Type="http://schemas.openxmlformats.org/officeDocument/2006/relationships/image" Target="../media/image39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40.gif"/><Relationship Id="rId7" Type="http://schemas.openxmlformats.org/officeDocument/2006/relationships/image" Target="../media/image44.gi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gif"/><Relationship Id="rId11" Type="http://schemas.openxmlformats.org/officeDocument/2006/relationships/image" Target="../media/image46.gif"/><Relationship Id="rId5" Type="http://schemas.openxmlformats.org/officeDocument/2006/relationships/image" Target="../media/image42.gif"/><Relationship Id="rId10" Type="http://schemas.openxmlformats.org/officeDocument/2006/relationships/image" Target="../media/image39.gif"/><Relationship Id="rId4" Type="http://schemas.openxmlformats.org/officeDocument/2006/relationships/image" Target="../media/image41.gif"/><Relationship Id="rId9" Type="http://schemas.openxmlformats.org/officeDocument/2006/relationships/image" Target="../media/image45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40.gif"/><Relationship Id="rId7" Type="http://schemas.openxmlformats.org/officeDocument/2006/relationships/image" Target="../media/image44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11" Type="http://schemas.openxmlformats.org/officeDocument/2006/relationships/image" Target="../media/image46.gif"/><Relationship Id="rId5" Type="http://schemas.openxmlformats.org/officeDocument/2006/relationships/image" Target="../media/image42.gif"/><Relationship Id="rId10" Type="http://schemas.openxmlformats.org/officeDocument/2006/relationships/image" Target="../media/image39.gif"/><Relationship Id="rId4" Type="http://schemas.openxmlformats.org/officeDocument/2006/relationships/image" Target="../media/image41.gif"/><Relationship Id="rId9" Type="http://schemas.openxmlformats.org/officeDocument/2006/relationships/image" Target="../media/image45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17" Type="http://schemas.openxmlformats.org/officeDocument/2006/relationships/image" Target="../media/image62.gif"/><Relationship Id="rId2" Type="http://schemas.openxmlformats.org/officeDocument/2006/relationships/audio" Target="../media/media6.mp3"/><Relationship Id="rId16" Type="http://schemas.openxmlformats.org/officeDocument/2006/relationships/image" Target="../media/image61.gif"/><Relationship Id="rId1" Type="http://schemas.microsoft.com/office/2007/relationships/media" Target="../media/media6.mp3"/><Relationship Id="rId6" Type="http://schemas.openxmlformats.org/officeDocument/2006/relationships/image" Target="../media/image52.png"/><Relationship Id="rId11" Type="http://schemas.openxmlformats.org/officeDocument/2006/relationships/image" Target="../media/image56.gif"/><Relationship Id="rId5" Type="http://schemas.microsoft.com/office/2007/relationships/hdphoto" Target="../media/hdphoto10.wdp"/><Relationship Id="rId15" Type="http://schemas.openxmlformats.org/officeDocument/2006/relationships/image" Target="../media/image60.png"/><Relationship Id="rId10" Type="http://schemas.openxmlformats.org/officeDocument/2006/relationships/image" Target="../media/image26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Relationship Id="rId14" Type="http://schemas.openxmlformats.org/officeDocument/2006/relationships/image" Target="../media/image59.gi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63.png"/><Relationship Id="rId18" Type="http://schemas.openxmlformats.org/officeDocument/2006/relationships/image" Target="../media/image65.png"/><Relationship Id="rId26" Type="http://schemas.openxmlformats.org/officeDocument/2006/relationships/image" Target="../media/image72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67.gif"/><Relationship Id="rId7" Type="http://schemas.openxmlformats.org/officeDocument/2006/relationships/audio" Target="../media/audio4.wav"/><Relationship Id="rId12" Type="http://schemas.openxmlformats.org/officeDocument/2006/relationships/image" Target="../media/image58.gif"/><Relationship Id="rId17" Type="http://schemas.openxmlformats.org/officeDocument/2006/relationships/image" Target="../media/image54.png"/><Relationship Id="rId25" Type="http://schemas.openxmlformats.org/officeDocument/2006/relationships/image" Target="../media/image71.png"/><Relationship Id="rId2" Type="http://schemas.microsoft.com/office/2007/relationships/media" Target="../media/media7.mp3"/><Relationship Id="rId16" Type="http://schemas.openxmlformats.org/officeDocument/2006/relationships/image" Target="../media/image53.png"/><Relationship Id="rId20" Type="http://schemas.openxmlformats.org/officeDocument/2006/relationships/image" Target="../media/image66.gif"/><Relationship Id="rId29" Type="http://schemas.openxmlformats.org/officeDocument/2006/relationships/image" Target="../media/image74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0.wdp"/><Relationship Id="rId24" Type="http://schemas.openxmlformats.org/officeDocument/2006/relationships/image" Target="../media/image70.png"/><Relationship Id="rId5" Type="http://schemas.openxmlformats.org/officeDocument/2006/relationships/audio" Target="../media/audio8.wav"/><Relationship Id="rId15" Type="http://schemas.openxmlformats.org/officeDocument/2006/relationships/image" Target="../media/image52.png"/><Relationship Id="rId23" Type="http://schemas.openxmlformats.org/officeDocument/2006/relationships/image" Target="../media/image69.png"/><Relationship Id="rId28" Type="http://schemas.openxmlformats.org/officeDocument/2006/relationships/image" Target="../media/image55.png"/><Relationship Id="rId10" Type="http://schemas.openxmlformats.org/officeDocument/2006/relationships/image" Target="../media/image51.png"/><Relationship Id="rId19" Type="http://schemas.openxmlformats.org/officeDocument/2006/relationships/image" Target="../media/image26.png"/><Relationship Id="rId4" Type="http://schemas.openxmlformats.org/officeDocument/2006/relationships/audio" Target="../media/audio7.wav"/><Relationship Id="rId9" Type="http://schemas.openxmlformats.org/officeDocument/2006/relationships/audio" Target="../media/audio10.wav"/><Relationship Id="rId14" Type="http://schemas.openxmlformats.org/officeDocument/2006/relationships/image" Target="../media/image64.png"/><Relationship Id="rId22" Type="http://schemas.openxmlformats.org/officeDocument/2006/relationships/image" Target="../media/image68.gif"/><Relationship Id="rId27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63.png"/><Relationship Id="rId18" Type="http://schemas.openxmlformats.org/officeDocument/2006/relationships/image" Target="../media/image68.gif"/><Relationship Id="rId26" Type="http://schemas.openxmlformats.org/officeDocument/2006/relationships/image" Target="../media/image53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71.png"/><Relationship Id="rId7" Type="http://schemas.openxmlformats.org/officeDocument/2006/relationships/audio" Target="../media/audio4.wav"/><Relationship Id="rId12" Type="http://schemas.openxmlformats.org/officeDocument/2006/relationships/image" Target="../media/image58.gif"/><Relationship Id="rId17" Type="http://schemas.openxmlformats.org/officeDocument/2006/relationships/image" Target="../media/image67.gif"/><Relationship Id="rId25" Type="http://schemas.openxmlformats.org/officeDocument/2006/relationships/image" Target="../media/image52.png"/><Relationship Id="rId2" Type="http://schemas.microsoft.com/office/2007/relationships/media" Target="../media/media7.mp3"/><Relationship Id="rId16" Type="http://schemas.openxmlformats.org/officeDocument/2006/relationships/image" Target="../media/image66.gif"/><Relationship Id="rId20" Type="http://schemas.openxmlformats.org/officeDocument/2006/relationships/image" Target="../media/image70.png"/><Relationship Id="rId29" Type="http://schemas.openxmlformats.org/officeDocument/2006/relationships/image" Target="../media/image74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0.wdp"/><Relationship Id="rId24" Type="http://schemas.openxmlformats.org/officeDocument/2006/relationships/image" Target="../media/image75.png"/><Relationship Id="rId5" Type="http://schemas.openxmlformats.org/officeDocument/2006/relationships/audio" Target="../media/audio8.wav"/><Relationship Id="rId15" Type="http://schemas.openxmlformats.org/officeDocument/2006/relationships/image" Target="../media/image26.png"/><Relationship Id="rId23" Type="http://schemas.openxmlformats.org/officeDocument/2006/relationships/image" Target="../media/image73.png"/><Relationship Id="rId28" Type="http://schemas.openxmlformats.org/officeDocument/2006/relationships/image" Target="../media/image65.png"/><Relationship Id="rId10" Type="http://schemas.openxmlformats.org/officeDocument/2006/relationships/image" Target="../media/image51.png"/><Relationship Id="rId19" Type="http://schemas.openxmlformats.org/officeDocument/2006/relationships/image" Target="../media/image69.png"/><Relationship Id="rId4" Type="http://schemas.openxmlformats.org/officeDocument/2006/relationships/audio" Target="../media/audio7.wav"/><Relationship Id="rId9" Type="http://schemas.openxmlformats.org/officeDocument/2006/relationships/audio" Target="../media/audio10.wav"/><Relationship Id="rId14" Type="http://schemas.openxmlformats.org/officeDocument/2006/relationships/image" Target="../media/image64.png"/><Relationship Id="rId22" Type="http://schemas.openxmlformats.org/officeDocument/2006/relationships/image" Target="../media/image72.png"/><Relationship Id="rId27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63.png"/><Relationship Id="rId18" Type="http://schemas.openxmlformats.org/officeDocument/2006/relationships/image" Target="../media/image65.png"/><Relationship Id="rId26" Type="http://schemas.openxmlformats.org/officeDocument/2006/relationships/image" Target="../media/image72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67.gif"/><Relationship Id="rId7" Type="http://schemas.openxmlformats.org/officeDocument/2006/relationships/audio" Target="../media/audio4.wav"/><Relationship Id="rId12" Type="http://schemas.openxmlformats.org/officeDocument/2006/relationships/image" Target="../media/image58.gif"/><Relationship Id="rId17" Type="http://schemas.openxmlformats.org/officeDocument/2006/relationships/image" Target="../media/image54.png"/><Relationship Id="rId25" Type="http://schemas.openxmlformats.org/officeDocument/2006/relationships/image" Target="../media/image71.png"/><Relationship Id="rId2" Type="http://schemas.microsoft.com/office/2007/relationships/media" Target="../media/media7.mp3"/><Relationship Id="rId16" Type="http://schemas.openxmlformats.org/officeDocument/2006/relationships/image" Target="../media/image75.png"/><Relationship Id="rId20" Type="http://schemas.openxmlformats.org/officeDocument/2006/relationships/image" Target="../media/image66.gif"/><Relationship Id="rId29" Type="http://schemas.openxmlformats.org/officeDocument/2006/relationships/image" Target="../media/image74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0.wdp"/><Relationship Id="rId24" Type="http://schemas.openxmlformats.org/officeDocument/2006/relationships/image" Target="../media/image70.png"/><Relationship Id="rId5" Type="http://schemas.openxmlformats.org/officeDocument/2006/relationships/audio" Target="../media/audio8.wav"/><Relationship Id="rId15" Type="http://schemas.openxmlformats.org/officeDocument/2006/relationships/image" Target="../media/image52.png"/><Relationship Id="rId23" Type="http://schemas.openxmlformats.org/officeDocument/2006/relationships/image" Target="../media/image69.png"/><Relationship Id="rId28" Type="http://schemas.openxmlformats.org/officeDocument/2006/relationships/image" Target="../media/image77.png"/><Relationship Id="rId10" Type="http://schemas.openxmlformats.org/officeDocument/2006/relationships/image" Target="../media/image51.png"/><Relationship Id="rId19" Type="http://schemas.openxmlformats.org/officeDocument/2006/relationships/image" Target="../media/image26.png"/><Relationship Id="rId4" Type="http://schemas.openxmlformats.org/officeDocument/2006/relationships/audio" Target="../media/audio7.wav"/><Relationship Id="rId9" Type="http://schemas.openxmlformats.org/officeDocument/2006/relationships/audio" Target="../media/audio10.wav"/><Relationship Id="rId14" Type="http://schemas.openxmlformats.org/officeDocument/2006/relationships/image" Target="../media/image64.png"/><Relationship Id="rId22" Type="http://schemas.openxmlformats.org/officeDocument/2006/relationships/image" Target="../media/image68.gif"/><Relationship Id="rId27" Type="http://schemas.openxmlformats.org/officeDocument/2006/relationships/image" Target="../media/image7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63.png"/><Relationship Id="rId18" Type="http://schemas.openxmlformats.org/officeDocument/2006/relationships/image" Target="../media/image65.png"/><Relationship Id="rId26" Type="http://schemas.openxmlformats.org/officeDocument/2006/relationships/image" Target="../media/image72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67.gif"/><Relationship Id="rId7" Type="http://schemas.openxmlformats.org/officeDocument/2006/relationships/audio" Target="../media/audio4.wav"/><Relationship Id="rId12" Type="http://schemas.openxmlformats.org/officeDocument/2006/relationships/image" Target="../media/image58.gif"/><Relationship Id="rId17" Type="http://schemas.openxmlformats.org/officeDocument/2006/relationships/image" Target="../media/image54.png"/><Relationship Id="rId25" Type="http://schemas.openxmlformats.org/officeDocument/2006/relationships/image" Target="../media/image71.png"/><Relationship Id="rId2" Type="http://schemas.microsoft.com/office/2007/relationships/media" Target="../media/media7.mp3"/><Relationship Id="rId16" Type="http://schemas.openxmlformats.org/officeDocument/2006/relationships/image" Target="../media/image75.png"/><Relationship Id="rId20" Type="http://schemas.openxmlformats.org/officeDocument/2006/relationships/image" Target="../media/image66.gif"/><Relationship Id="rId29" Type="http://schemas.openxmlformats.org/officeDocument/2006/relationships/image" Target="../media/image74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0.wdp"/><Relationship Id="rId24" Type="http://schemas.openxmlformats.org/officeDocument/2006/relationships/image" Target="../media/image70.png"/><Relationship Id="rId5" Type="http://schemas.openxmlformats.org/officeDocument/2006/relationships/audio" Target="../media/audio8.wav"/><Relationship Id="rId15" Type="http://schemas.openxmlformats.org/officeDocument/2006/relationships/image" Target="../media/image77.png"/><Relationship Id="rId23" Type="http://schemas.openxmlformats.org/officeDocument/2006/relationships/image" Target="../media/image69.png"/><Relationship Id="rId28" Type="http://schemas.openxmlformats.org/officeDocument/2006/relationships/image" Target="../media/image78.png"/><Relationship Id="rId10" Type="http://schemas.openxmlformats.org/officeDocument/2006/relationships/image" Target="../media/image51.png"/><Relationship Id="rId19" Type="http://schemas.openxmlformats.org/officeDocument/2006/relationships/image" Target="../media/image26.png"/><Relationship Id="rId4" Type="http://schemas.openxmlformats.org/officeDocument/2006/relationships/audio" Target="../media/audio7.wav"/><Relationship Id="rId9" Type="http://schemas.openxmlformats.org/officeDocument/2006/relationships/audio" Target="../media/audio10.wav"/><Relationship Id="rId14" Type="http://schemas.openxmlformats.org/officeDocument/2006/relationships/image" Target="../media/image64.png"/><Relationship Id="rId22" Type="http://schemas.openxmlformats.org/officeDocument/2006/relationships/image" Target="../media/image68.gif"/><Relationship Id="rId27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4.wdp"/><Relationship Id="rId1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" Target="slide69.xml"/><Relationship Id="rId3" Type="http://schemas.openxmlformats.org/officeDocument/2006/relationships/slideLayout" Target="../slideLayouts/slideLayout2.xml"/><Relationship Id="rId7" Type="http://schemas.openxmlformats.org/officeDocument/2006/relationships/slide" Target="slide68.xml"/><Relationship Id="rId12" Type="http://schemas.openxmlformats.org/officeDocument/2006/relationships/image" Target="../media/image26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slide" Target="slide67.xml"/><Relationship Id="rId11" Type="http://schemas.openxmlformats.org/officeDocument/2006/relationships/image" Target="../media/image85.gif"/><Relationship Id="rId5" Type="http://schemas.openxmlformats.org/officeDocument/2006/relationships/slide" Target="slide66.xml"/><Relationship Id="rId10" Type="http://schemas.openxmlformats.org/officeDocument/2006/relationships/image" Target="../media/image84.gif"/><Relationship Id="rId4" Type="http://schemas.openxmlformats.org/officeDocument/2006/relationships/image" Target="../media/image83.png"/><Relationship Id="rId9" Type="http://schemas.openxmlformats.org/officeDocument/2006/relationships/slide" Target="slide7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slide" Target="slide6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6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6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slide" Target="slide6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3.png"/><Relationship Id="rId18" Type="http://schemas.openxmlformats.org/officeDocument/2006/relationships/image" Target="../media/image1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microsoft.com/office/2007/relationships/hdphoto" Target="../media/hdphoto5.wdp"/><Relationship Id="rId17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openxmlformats.org/officeDocument/2006/relationships/image" Target="../media/image15.png"/><Relationship Id="rId1" Type="http://schemas.microsoft.com/office/2007/relationships/media" Target="../media/media2.mp3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4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microsoft.com/office/2007/relationships/hdphoto" Target="../media/hdphoto7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slide" Target="slide6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11" Type="http://schemas.microsoft.com/office/2007/relationships/hdphoto" Target="../media/hdphoto7.wdp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E16917-4878-4989-904F-90AEA62EEECB}"/>
              </a:ext>
            </a:extLst>
          </p:cNvPr>
          <p:cNvSpPr txBox="1"/>
          <p:nvPr/>
        </p:nvSpPr>
        <p:spPr>
          <a:xfrm>
            <a:off x="3604188" y="919100"/>
            <a:ext cx="4586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3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F553E0-3529-4C96-B2EE-DB76C0E8100B}"/>
              </a:ext>
            </a:extLst>
          </p:cNvPr>
          <p:cNvSpPr txBox="1"/>
          <p:nvPr/>
        </p:nvSpPr>
        <p:spPr>
          <a:xfrm>
            <a:off x="1145879" y="1824546"/>
            <a:ext cx="10095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NỐI TRI THỨC VỚI CUỘC SỐNG</a:t>
            </a:r>
            <a:endParaRPr lang="vi-VN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8248E9-0F8A-4FEF-BFBA-21935B61D6BF}"/>
              </a:ext>
            </a:extLst>
          </p:cNvPr>
          <p:cNvSpPr txBox="1"/>
          <p:nvPr/>
        </p:nvSpPr>
        <p:spPr>
          <a:xfrm>
            <a:off x="918890" y="3208730"/>
            <a:ext cx="10095146" cy="1688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THÀNH PHẦN TRONG PHÉP CỘNG, PHÉP TRỪ</a:t>
            </a:r>
            <a:endParaRPr lang="vi-VN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CC91F5-1B2F-492E-AD65-A9D3BAAB9827}"/>
              </a:ext>
            </a:extLst>
          </p:cNvPr>
          <p:cNvSpPr txBox="1"/>
          <p:nvPr/>
        </p:nvSpPr>
        <p:spPr>
          <a:xfrm>
            <a:off x="1908355" y="5056999"/>
            <a:ext cx="78584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(Trang 11)</a:t>
            </a:r>
            <a:endParaRPr lang="vi-VN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36979F-44E4-4E74-86BD-1468AC7D2AEC}"/>
              </a:ext>
            </a:extLst>
          </p:cNvPr>
          <p:cNvSpPr txBox="1"/>
          <p:nvPr/>
        </p:nvSpPr>
        <p:spPr>
          <a:xfrm>
            <a:off x="4687628" y="2680118"/>
            <a:ext cx="2557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* * * * * </a:t>
            </a:r>
            <a:endParaRPr lang="vi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31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32700D-F36E-45B7-8032-FDBEB2F45C04}"/>
              </a:ext>
            </a:extLst>
          </p:cNvPr>
          <p:cNvSpPr txBox="1"/>
          <p:nvPr/>
        </p:nvSpPr>
        <p:spPr>
          <a:xfrm>
            <a:off x="3250305" y="1153860"/>
            <a:ext cx="5004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3</a:t>
            </a:r>
            <a:endParaRPr lang="vi-VN" sz="4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764CAC-677F-4ABB-92B3-80D7556DB0B8}"/>
              </a:ext>
            </a:extLst>
          </p:cNvPr>
          <p:cNvSpPr txBox="1"/>
          <p:nvPr/>
        </p:nvSpPr>
        <p:spPr>
          <a:xfrm>
            <a:off x="770096" y="2251858"/>
            <a:ext cx="10987088" cy="1917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THÀNH PHẦN TRONG PHÉP CỘNG, PHÉP TRỪ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F6D35D-03DB-4638-914F-BC6A3B34D445}"/>
              </a:ext>
            </a:extLst>
          </p:cNvPr>
          <p:cNvSpPr txBox="1"/>
          <p:nvPr/>
        </p:nvSpPr>
        <p:spPr>
          <a:xfrm>
            <a:off x="1587427" y="4571666"/>
            <a:ext cx="8833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(Trang 11)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238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9C711C-AE74-4DE7-A7A5-FDA03E4D88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033"/>
          <a:stretch/>
        </p:blipFill>
        <p:spPr>
          <a:xfrm>
            <a:off x="1612594" y="1251322"/>
            <a:ext cx="8966811" cy="399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9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08C05F2-DE26-4911-A6A3-2B6DA218637D}"/>
              </a:ext>
            </a:extLst>
          </p:cNvPr>
          <p:cNvSpPr txBox="1"/>
          <p:nvPr/>
        </p:nvSpPr>
        <p:spPr>
          <a:xfrm>
            <a:off x="1340123" y="633880"/>
            <a:ext cx="9358352" cy="1156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CD4D99-BA88-411A-98E7-7311F905CCA4}"/>
              </a:ext>
            </a:extLst>
          </p:cNvPr>
          <p:cNvGrpSpPr/>
          <p:nvPr/>
        </p:nvGrpSpPr>
        <p:grpSpPr>
          <a:xfrm>
            <a:off x="1340123" y="1890428"/>
            <a:ext cx="3733541" cy="3080317"/>
            <a:chOff x="375698" y="2723984"/>
            <a:chExt cx="3733541" cy="308031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EBE5C55-437B-4080-9670-CB46F665FB78}"/>
                </a:ext>
              </a:extLst>
            </p:cNvPr>
            <p:cNvSpPr/>
            <p:nvPr/>
          </p:nvSpPr>
          <p:spPr>
            <a:xfrm>
              <a:off x="1812458" y="2723984"/>
              <a:ext cx="733293" cy="53671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14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82BCB8E-47E1-4EC2-BB31-2175F69C3921}"/>
                </a:ext>
              </a:extLst>
            </p:cNvPr>
            <p:cNvCxnSpPr>
              <a:cxnSpLocks/>
            </p:cNvCxnSpPr>
            <p:nvPr/>
          </p:nvCxnSpPr>
          <p:spPr>
            <a:xfrm>
              <a:off x="2194345" y="3240157"/>
              <a:ext cx="0" cy="27829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88F8BEF-53C5-4BCE-BF86-4A80FBC108E9}"/>
                </a:ext>
              </a:extLst>
            </p:cNvPr>
            <p:cNvSpPr/>
            <p:nvPr/>
          </p:nvSpPr>
          <p:spPr>
            <a:xfrm>
              <a:off x="375698" y="3504206"/>
              <a:ext cx="3733541" cy="1566070"/>
            </a:xfrm>
            <a:prstGeom prst="roundRect">
              <a:avLst/>
            </a:prstGeom>
            <a:ln w="190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4C5D924-34CC-4B87-93F8-CE5CFA91778C}"/>
                </a:ext>
              </a:extLst>
            </p:cNvPr>
            <p:cNvSpPr/>
            <p:nvPr/>
          </p:nvSpPr>
          <p:spPr>
            <a:xfrm>
              <a:off x="546651" y="3726238"/>
              <a:ext cx="2230749" cy="110161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 green apple with a stem&#10;&#10;Description automatically generated with low confidence">
              <a:extLst>
                <a:ext uri="{FF2B5EF4-FFF2-40B4-BE49-F238E27FC236}">
                  <a16:creationId xmlns:a16="http://schemas.microsoft.com/office/drawing/2014/main" id="{22120AE0-6FA6-4B90-8558-43121D078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138" y="3710515"/>
              <a:ext cx="636105" cy="563923"/>
            </a:xfrm>
            <a:prstGeom prst="rect">
              <a:avLst/>
            </a:prstGeom>
          </p:spPr>
        </p:pic>
        <p:pic>
          <p:nvPicPr>
            <p:cNvPr id="12" name="Picture 11" descr="A green apple with a stem&#10;&#10;Description automatically generated with low confidence">
              <a:extLst>
                <a:ext uri="{FF2B5EF4-FFF2-40B4-BE49-F238E27FC236}">
                  <a16:creationId xmlns:a16="http://schemas.microsoft.com/office/drawing/2014/main" id="{269D3E91-2ABF-4008-89C3-EAB909CDD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473" y="3713122"/>
              <a:ext cx="636105" cy="563923"/>
            </a:xfrm>
            <a:prstGeom prst="rect">
              <a:avLst/>
            </a:prstGeom>
          </p:spPr>
        </p:pic>
        <p:pic>
          <p:nvPicPr>
            <p:cNvPr id="13" name="Picture 12" descr="A green apple with a stem&#10;&#10;Description automatically generated with low confidence">
              <a:extLst>
                <a:ext uri="{FF2B5EF4-FFF2-40B4-BE49-F238E27FC236}">
                  <a16:creationId xmlns:a16="http://schemas.microsoft.com/office/drawing/2014/main" id="{4E71C0C4-6F53-4B87-8B99-70BC5EE07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1808" y="3710515"/>
              <a:ext cx="636105" cy="563923"/>
            </a:xfrm>
            <a:prstGeom prst="rect">
              <a:avLst/>
            </a:prstGeom>
          </p:spPr>
        </p:pic>
        <p:pic>
          <p:nvPicPr>
            <p:cNvPr id="14" name="Picture 13" descr="A green apple with a stem&#10;&#10;Description automatically generated with low confidence">
              <a:extLst>
                <a:ext uri="{FF2B5EF4-FFF2-40B4-BE49-F238E27FC236}">
                  <a16:creationId xmlns:a16="http://schemas.microsoft.com/office/drawing/2014/main" id="{43A0AC9D-BF55-4BF2-B4C1-2A7F2F79F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4143" y="3732024"/>
              <a:ext cx="636105" cy="563923"/>
            </a:xfrm>
            <a:prstGeom prst="rect">
              <a:avLst/>
            </a:prstGeom>
          </p:spPr>
        </p:pic>
        <p:pic>
          <p:nvPicPr>
            <p:cNvPr id="15" name="Picture 14" descr="A green apple with a stem&#10;&#10;Description automatically generated with low confidence">
              <a:extLst>
                <a:ext uri="{FF2B5EF4-FFF2-40B4-BE49-F238E27FC236}">
                  <a16:creationId xmlns:a16="http://schemas.microsoft.com/office/drawing/2014/main" id="{DA1CA213-5B47-4075-AA23-5B42E7061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7986" y="3707461"/>
              <a:ext cx="636105" cy="563923"/>
            </a:xfrm>
            <a:prstGeom prst="rect">
              <a:avLst/>
            </a:prstGeom>
          </p:spPr>
        </p:pic>
        <p:pic>
          <p:nvPicPr>
            <p:cNvPr id="16" name="Picture 15" descr="A green apple with a stem&#10;&#10;Description automatically generated with low confidence">
              <a:extLst>
                <a:ext uri="{FF2B5EF4-FFF2-40B4-BE49-F238E27FC236}">
                  <a16:creationId xmlns:a16="http://schemas.microsoft.com/office/drawing/2014/main" id="{8F07FB8A-067F-4A9F-9989-9D993EC37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042" y="4267881"/>
              <a:ext cx="636105" cy="563923"/>
            </a:xfrm>
            <a:prstGeom prst="rect">
              <a:avLst/>
            </a:prstGeom>
          </p:spPr>
        </p:pic>
        <p:pic>
          <p:nvPicPr>
            <p:cNvPr id="17" name="Picture 16" descr="A green apple with a stem&#10;&#10;Description automatically generated with low confidence">
              <a:extLst>
                <a:ext uri="{FF2B5EF4-FFF2-40B4-BE49-F238E27FC236}">
                  <a16:creationId xmlns:a16="http://schemas.microsoft.com/office/drawing/2014/main" id="{EC0DB9EE-9D8E-41F5-B763-C9AC35C2C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547" y="4261773"/>
              <a:ext cx="636105" cy="563923"/>
            </a:xfrm>
            <a:prstGeom prst="rect">
              <a:avLst/>
            </a:prstGeom>
          </p:spPr>
        </p:pic>
        <p:pic>
          <p:nvPicPr>
            <p:cNvPr id="18" name="Picture 17" descr="A green apple with a stem&#10;&#10;Description automatically generated with low confidence">
              <a:extLst>
                <a:ext uri="{FF2B5EF4-FFF2-40B4-BE49-F238E27FC236}">
                  <a16:creationId xmlns:a16="http://schemas.microsoft.com/office/drawing/2014/main" id="{219C0F86-F8F5-4770-BAF7-495528456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3298" y="4251510"/>
              <a:ext cx="636105" cy="563923"/>
            </a:xfrm>
            <a:prstGeom prst="rect">
              <a:avLst/>
            </a:prstGeom>
          </p:spPr>
        </p:pic>
        <p:pic>
          <p:nvPicPr>
            <p:cNvPr id="19" name="Picture 18" descr="A green apple with a stem&#10;&#10;Description automatically generated with low confidence">
              <a:extLst>
                <a:ext uri="{FF2B5EF4-FFF2-40B4-BE49-F238E27FC236}">
                  <a16:creationId xmlns:a16="http://schemas.microsoft.com/office/drawing/2014/main" id="{8C9A639B-0F7B-49E1-A039-A81A86901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8988" y="4251510"/>
              <a:ext cx="636105" cy="563923"/>
            </a:xfrm>
            <a:prstGeom prst="rect">
              <a:avLst/>
            </a:prstGeom>
          </p:spPr>
        </p:pic>
        <p:pic>
          <p:nvPicPr>
            <p:cNvPr id="20" name="Picture 19" descr="A green apple with a stem&#10;&#10;Description automatically generated with low confidence">
              <a:extLst>
                <a:ext uri="{FF2B5EF4-FFF2-40B4-BE49-F238E27FC236}">
                  <a16:creationId xmlns:a16="http://schemas.microsoft.com/office/drawing/2014/main" id="{8511508C-B427-4D8C-B72E-4503D5E46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6541" y="4251510"/>
              <a:ext cx="636105" cy="563923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405A31AD-6FA1-4297-9F62-A31284E789F5}"/>
                </a:ext>
              </a:extLst>
            </p:cNvPr>
            <p:cNvSpPr/>
            <p:nvPr/>
          </p:nvSpPr>
          <p:spPr>
            <a:xfrm>
              <a:off x="2929780" y="3745627"/>
              <a:ext cx="962363" cy="108006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/>
                <a:t>Táo</a:t>
              </a:r>
              <a:r>
                <a:rPr lang="en-US" sz="3600" dirty="0"/>
                <a:t> </a:t>
              </a:r>
              <a:r>
                <a:rPr lang="en-US" sz="3600" dirty="0" err="1"/>
                <a:t>đỏ</a:t>
              </a:r>
              <a:endParaRPr lang="en-US" sz="3600" dirty="0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4C80468-65F2-4903-BB56-CEF24EEA15C5}"/>
                </a:ext>
              </a:extLst>
            </p:cNvPr>
            <p:cNvCxnSpPr>
              <a:cxnSpLocks/>
            </p:cNvCxnSpPr>
            <p:nvPr/>
          </p:nvCxnSpPr>
          <p:spPr>
            <a:xfrm>
              <a:off x="1717267" y="4835388"/>
              <a:ext cx="0" cy="38728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C451817-152D-41C7-AEE0-FDD5A23CB8BB}"/>
                </a:ext>
              </a:extLst>
            </p:cNvPr>
            <p:cNvCxnSpPr>
              <a:cxnSpLocks/>
            </p:cNvCxnSpPr>
            <p:nvPr/>
          </p:nvCxnSpPr>
          <p:spPr>
            <a:xfrm>
              <a:off x="3456615" y="4825696"/>
              <a:ext cx="0" cy="39698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54A58BD6-92D0-4295-94F4-8FB70C553069}"/>
                </a:ext>
              </a:extLst>
            </p:cNvPr>
            <p:cNvSpPr/>
            <p:nvPr/>
          </p:nvSpPr>
          <p:spPr>
            <a:xfrm>
              <a:off x="1334703" y="5267587"/>
              <a:ext cx="733293" cy="536714"/>
            </a:xfrm>
            <a:prstGeom prst="round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/>
                <a:t>10</a:t>
              </a:r>
              <a:endParaRPr lang="en-US" sz="3600" dirty="0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A2EB488-19AE-4E13-BEDA-3F605E5ABD10}"/>
                </a:ext>
              </a:extLst>
            </p:cNvPr>
            <p:cNvSpPr/>
            <p:nvPr/>
          </p:nvSpPr>
          <p:spPr>
            <a:xfrm>
              <a:off x="3118599" y="5221782"/>
              <a:ext cx="733293" cy="536714"/>
            </a:xfrm>
            <a:prstGeom prst="round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C71E80E-E61B-4072-B840-A5428D1312A3}"/>
              </a:ext>
            </a:extLst>
          </p:cNvPr>
          <p:cNvSpPr/>
          <p:nvPr/>
        </p:nvSpPr>
        <p:spPr>
          <a:xfrm>
            <a:off x="1007402" y="5101690"/>
            <a:ext cx="4423464" cy="134209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D7E4A21-4B29-4818-A146-9FE2C3C48561}"/>
              </a:ext>
            </a:extLst>
          </p:cNvPr>
          <p:cNvGrpSpPr/>
          <p:nvPr/>
        </p:nvGrpSpPr>
        <p:grpSpPr>
          <a:xfrm>
            <a:off x="1345424" y="5100674"/>
            <a:ext cx="4303315" cy="584775"/>
            <a:chOff x="1431563" y="5206780"/>
            <a:chExt cx="4303315" cy="58477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69D7C4-8D4C-4803-8F53-0F4F389EAA20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10   +              =    14 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71C3AD7-4599-464C-8547-A08094E723A3}"/>
                </a:ext>
              </a:extLst>
            </p:cNvPr>
            <p:cNvSpPr/>
            <p:nvPr/>
          </p:nvSpPr>
          <p:spPr>
            <a:xfrm>
              <a:off x="2903262" y="5348317"/>
              <a:ext cx="480909" cy="32799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E09DE1A-44A6-48B5-AED7-89A7F7A6ED86}"/>
              </a:ext>
            </a:extLst>
          </p:cNvPr>
          <p:cNvCxnSpPr/>
          <p:nvPr/>
        </p:nvCxnSpPr>
        <p:spPr>
          <a:xfrm>
            <a:off x="1663476" y="5561210"/>
            <a:ext cx="0" cy="31604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ADBD8CB-EAB9-4D9C-99C8-E4DE2A367973}"/>
              </a:ext>
            </a:extLst>
          </p:cNvPr>
          <p:cNvSpPr/>
          <p:nvPr/>
        </p:nvSpPr>
        <p:spPr>
          <a:xfrm>
            <a:off x="1007402" y="5877251"/>
            <a:ext cx="1254182" cy="56653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hạng</a:t>
            </a:r>
            <a:endParaRPr lang="en-US" sz="2400" b="1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8108480-A49B-479F-B73A-5C6C9C2BBA0E}"/>
              </a:ext>
            </a:extLst>
          </p:cNvPr>
          <p:cNvCxnSpPr/>
          <p:nvPr/>
        </p:nvCxnSpPr>
        <p:spPr>
          <a:xfrm>
            <a:off x="3057578" y="5574486"/>
            <a:ext cx="0" cy="31604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F6622D2-6C96-40E8-B528-B2C216BAE37D}"/>
              </a:ext>
            </a:extLst>
          </p:cNvPr>
          <p:cNvSpPr/>
          <p:nvPr/>
        </p:nvSpPr>
        <p:spPr>
          <a:xfrm>
            <a:off x="2401504" y="5890527"/>
            <a:ext cx="1254182" cy="56653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hạng</a:t>
            </a:r>
            <a:endParaRPr lang="en-US" sz="2400" b="1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3A7A815-DBC2-44F2-8707-1EA9D2993F71}"/>
              </a:ext>
            </a:extLst>
          </p:cNvPr>
          <p:cNvCxnSpPr/>
          <p:nvPr/>
        </p:nvCxnSpPr>
        <p:spPr>
          <a:xfrm>
            <a:off x="4419897" y="5574486"/>
            <a:ext cx="0" cy="31604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1737A7A-BF2D-4432-AE48-F495F77C861A}"/>
              </a:ext>
            </a:extLst>
          </p:cNvPr>
          <p:cNvSpPr/>
          <p:nvPr/>
        </p:nvSpPr>
        <p:spPr>
          <a:xfrm>
            <a:off x="3763823" y="5890527"/>
            <a:ext cx="1254182" cy="56653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Tổng</a:t>
            </a:r>
            <a:endParaRPr lang="en-US" sz="2400" b="1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AB71ED2-09DE-4BE2-8F67-E25E2DAEAB74}"/>
              </a:ext>
            </a:extLst>
          </p:cNvPr>
          <p:cNvSpPr/>
          <p:nvPr/>
        </p:nvSpPr>
        <p:spPr>
          <a:xfrm>
            <a:off x="5876340" y="4969275"/>
            <a:ext cx="5843220" cy="1270101"/>
          </a:xfrm>
          <a:prstGeom prst="rect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CB27C9-1F1A-41DA-906D-A4C7DACC45F9}"/>
              </a:ext>
            </a:extLst>
          </p:cNvPr>
          <p:cNvSpPr txBox="1"/>
          <p:nvPr/>
        </p:nvSpPr>
        <p:spPr>
          <a:xfrm>
            <a:off x="5599353" y="1939462"/>
            <a:ext cx="5923904" cy="1156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A1E95D1-EFFB-4897-A092-37E4752FB159}"/>
              </a:ext>
            </a:extLst>
          </p:cNvPr>
          <p:cNvSpPr txBox="1"/>
          <p:nvPr/>
        </p:nvSpPr>
        <p:spPr>
          <a:xfrm>
            <a:off x="5591658" y="3168249"/>
            <a:ext cx="6004984" cy="1156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14 – 10 = 4 (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A725A31-1F51-4C8B-9213-EA4ABC8321A7}"/>
              </a:ext>
            </a:extLst>
          </p:cNvPr>
          <p:cNvSpPr txBox="1"/>
          <p:nvPr/>
        </p:nvSpPr>
        <p:spPr>
          <a:xfrm>
            <a:off x="3264148" y="141791"/>
            <a:ext cx="578841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số hạng trong một tổng</a:t>
            </a:r>
          </a:p>
        </p:txBody>
      </p:sp>
    </p:spTree>
    <p:extLst>
      <p:ext uri="{BB962C8B-B14F-4D97-AF65-F5344CB8AC3E}">
        <p14:creationId xmlns:p14="http://schemas.microsoft.com/office/powerpoint/2010/main" val="396226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6" grpId="0" animBg="1"/>
      <p:bldP spid="31" grpId="0" animBg="1"/>
      <p:bldP spid="33" grpId="0" animBg="1"/>
      <p:bldP spid="35" grpId="0" animBg="1"/>
      <p:bldP spid="36" grpId="0" animBg="1"/>
      <p:bldP spid="37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7D7CF9FE-D55B-4C33-BA0C-9605A0E5B4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744" r="3429"/>
          <a:stretch/>
        </p:blipFill>
        <p:spPr>
          <a:xfrm>
            <a:off x="1470746" y="911086"/>
            <a:ext cx="9250508" cy="442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1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5F39145-8537-46C6-896C-CD69B53E8216}"/>
              </a:ext>
            </a:extLst>
          </p:cNvPr>
          <p:cNvGrpSpPr/>
          <p:nvPr/>
        </p:nvGrpSpPr>
        <p:grpSpPr>
          <a:xfrm>
            <a:off x="1057878" y="696237"/>
            <a:ext cx="6606916" cy="646331"/>
            <a:chOff x="834886" y="577914"/>
            <a:chExt cx="6606916" cy="6463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37DDF66-00E4-4975-8DB8-A03E03656D31}"/>
                </a:ext>
              </a:extLst>
            </p:cNvPr>
            <p:cNvSpPr/>
            <p:nvPr/>
          </p:nvSpPr>
          <p:spPr>
            <a:xfrm>
              <a:off x="834886" y="593154"/>
              <a:ext cx="684435" cy="594241"/>
            </a:xfrm>
            <a:prstGeom prst="ellipse">
              <a:avLst/>
            </a:prstGeom>
            <a:solidFill>
              <a:srgbClr val="9900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8FCB198-8C3F-451C-A155-D36A21E76B38}"/>
                </a:ext>
              </a:extLst>
            </p:cNvPr>
            <p:cNvSpPr txBox="1"/>
            <p:nvPr/>
          </p:nvSpPr>
          <p:spPr>
            <a:xfrm>
              <a:off x="1519322" y="577914"/>
              <a:ext cx="5922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altLang="vi-VN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số hạng (theo mẫu).</a:t>
              </a:r>
              <a:endParaRPr lang="vi-VN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2A92EEC-4202-4854-A03F-1177ADE1E164}"/>
              </a:ext>
            </a:extLst>
          </p:cNvPr>
          <p:cNvGrpSpPr/>
          <p:nvPr/>
        </p:nvGrpSpPr>
        <p:grpSpPr>
          <a:xfrm>
            <a:off x="821037" y="1801226"/>
            <a:ext cx="4530029" cy="2139496"/>
            <a:chOff x="821037" y="1801226"/>
            <a:chExt cx="4530029" cy="213949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2C2AE99-5973-CF47-8B0F-2BBF7F93A44C}"/>
                </a:ext>
              </a:extLst>
            </p:cNvPr>
            <p:cNvSpPr txBox="1"/>
            <p:nvPr/>
          </p:nvSpPr>
          <p:spPr>
            <a:xfrm>
              <a:off x="821037" y="1801226"/>
              <a:ext cx="4530029" cy="213949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VN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Mẫu:   </a:t>
              </a:r>
              <a:r>
                <a:rPr lang="en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+ 10 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26</a:t>
              </a:r>
            </a:p>
            <a:p>
              <a:pPr>
                <a:lnSpc>
                  <a:spcPct val="200000"/>
                </a:lnSpc>
              </a:pPr>
              <a:r>
                <a:rPr lang="en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26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10 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16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CF608AC-4BC8-F246-A687-654452A61883}"/>
                </a:ext>
              </a:extLst>
            </p:cNvPr>
            <p:cNvSpPr/>
            <p:nvPr/>
          </p:nvSpPr>
          <p:spPr>
            <a:xfrm>
              <a:off x="2083014" y="2227072"/>
              <a:ext cx="658633" cy="64371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BD2205F-8B1F-7540-94C7-A7A5339CC21F}"/>
              </a:ext>
            </a:extLst>
          </p:cNvPr>
          <p:cNvSpPr txBox="1"/>
          <p:nvPr/>
        </p:nvSpPr>
        <p:spPr>
          <a:xfrm>
            <a:off x="6891050" y="1646894"/>
            <a:ext cx="4173190" cy="324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 =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13C7E1-714B-0A4A-8983-111C309DC20A}"/>
              </a:ext>
            </a:extLst>
          </p:cNvPr>
          <p:cNvSpPr/>
          <p:nvPr/>
        </p:nvSpPr>
        <p:spPr>
          <a:xfrm>
            <a:off x="7472804" y="1968181"/>
            <a:ext cx="658633" cy="6437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A50774A-1313-0242-8FE8-504AAD6B195F}"/>
              </a:ext>
            </a:extLst>
          </p:cNvPr>
          <p:cNvSpPr/>
          <p:nvPr/>
        </p:nvSpPr>
        <p:spPr>
          <a:xfrm>
            <a:off x="7488043" y="3116188"/>
            <a:ext cx="658633" cy="6437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C38F4F-F0AA-794E-958D-732F097B0FAB}"/>
              </a:ext>
            </a:extLst>
          </p:cNvPr>
          <p:cNvSpPr/>
          <p:nvPr/>
        </p:nvSpPr>
        <p:spPr>
          <a:xfrm>
            <a:off x="8747760" y="4206602"/>
            <a:ext cx="658633" cy="6437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72B4982C-DE51-49D2-A898-1B2D27667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094" y="5179538"/>
            <a:ext cx="10567316" cy="8345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6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+mj-lt"/>
                <a:cs typeface="Open Sans" panose="020B0606030504020204" pitchFamily="34" charset="0"/>
              </a:rPr>
              <a:t>Muốn tìm một số hạng, ta lấy tổng trừ đi số hạng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kumimoji="0" lang="vi-VN" altLang="vi-VN" sz="36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+mj-lt"/>
                <a:cs typeface="Open Sans" panose="020B0606030504020204" pitchFamily="34" charset="0"/>
              </a:rPr>
              <a:t>.</a:t>
            </a:r>
            <a:endParaRPr kumimoji="0" lang="vi-VN" altLang="vi-VN" sz="3200" b="1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  <a:latin typeface="+mj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DACA1DF-A104-4FDB-8284-72C6A3D30DDE}"/>
              </a:ext>
            </a:extLst>
          </p:cNvPr>
          <p:cNvGrpSpPr/>
          <p:nvPr/>
        </p:nvGrpSpPr>
        <p:grpSpPr>
          <a:xfrm>
            <a:off x="7372996" y="1958679"/>
            <a:ext cx="858247" cy="646331"/>
            <a:chOff x="6959112" y="1044873"/>
            <a:chExt cx="858247" cy="6463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485989A-220F-4108-99A9-CAC62DE777FA}"/>
                </a:ext>
              </a:extLst>
            </p:cNvPr>
            <p:cNvSpPr/>
            <p:nvPr/>
          </p:nvSpPr>
          <p:spPr>
            <a:xfrm>
              <a:off x="7086600" y="1171566"/>
              <a:ext cx="578194" cy="4753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Rectangle 1">
              <a:extLst>
                <a:ext uri="{FF2B5EF4-FFF2-40B4-BE49-F238E27FC236}">
                  <a16:creationId xmlns:a16="http://schemas.microsoft.com/office/drawing/2014/main" id="{328C8C76-A937-4645-937B-766F66F018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9112" y="1044873"/>
              <a:ext cx="85824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vi-VN" sz="36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  <a:endParaRPr kumimoji="0" lang="vi-VN" altLang="vi-VN" sz="13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DB5034A-8AE2-482D-A7F6-276CBFF5FC5C}"/>
              </a:ext>
            </a:extLst>
          </p:cNvPr>
          <p:cNvGrpSpPr/>
          <p:nvPr/>
        </p:nvGrpSpPr>
        <p:grpSpPr>
          <a:xfrm>
            <a:off x="7372995" y="3123575"/>
            <a:ext cx="858247" cy="646331"/>
            <a:chOff x="6959112" y="1044873"/>
            <a:chExt cx="858247" cy="646331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C9C071A-6E5F-4D85-ADC5-044FED54D235}"/>
                </a:ext>
              </a:extLst>
            </p:cNvPr>
            <p:cNvSpPr/>
            <p:nvPr/>
          </p:nvSpPr>
          <p:spPr>
            <a:xfrm>
              <a:off x="7086600" y="1171566"/>
              <a:ext cx="578194" cy="4753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Rectangle 1">
              <a:extLst>
                <a:ext uri="{FF2B5EF4-FFF2-40B4-BE49-F238E27FC236}">
                  <a16:creationId xmlns:a16="http://schemas.microsoft.com/office/drawing/2014/main" id="{EE1CABDA-D82E-42BB-909B-464AECD46D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9112" y="1044873"/>
              <a:ext cx="85824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vi-VN" sz="36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kumimoji="0" lang="vi-VN" altLang="vi-VN" sz="13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37CDDBB-006E-460A-9D12-A6E8AF4D2080}"/>
              </a:ext>
            </a:extLst>
          </p:cNvPr>
          <p:cNvGrpSpPr/>
          <p:nvPr/>
        </p:nvGrpSpPr>
        <p:grpSpPr>
          <a:xfrm>
            <a:off x="8647952" y="4203984"/>
            <a:ext cx="858247" cy="646331"/>
            <a:chOff x="6959112" y="1044873"/>
            <a:chExt cx="858247" cy="646331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6D505898-BF45-4201-9FBA-EB87EC25E3B9}"/>
                </a:ext>
              </a:extLst>
            </p:cNvPr>
            <p:cNvSpPr/>
            <p:nvPr/>
          </p:nvSpPr>
          <p:spPr>
            <a:xfrm>
              <a:off x="7086600" y="1171566"/>
              <a:ext cx="578194" cy="4753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Rectangle 1">
              <a:extLst>
                <a:ext uri="{FF2B5EF4-FFF2-40B4-BE49-F238E27FC236}">
                  <a16:creationId xmlns:a16="http://schemas.microsoft.com/office/drawing/2014/main" id="{E18B86D1-E9E4-4208-B60A-DBA86D3EDA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9112" y="1044873"/>
              <a:ext cx="85824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vi-VN" sz="36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kumimoji="0" lang="vi-VN" altLang="vi-VN" sz="13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096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752DD7D-DB99-43B0-B4A8-51BB88A02ECB}"/>
              </a:ext>
            </a:extLst>
          </p:cNvPr>
          <p:cNvGrpSpPr/>
          <p:nvPr/>
        </p:nvGrpSpPr>
        <p:grpSpPr>
          <a:xfrm>
            <a:off x="927652" y="511654"/>
            <a:ext cx="9607825" cy="707886"/>
            <a:chOff x="834887" y="533400"/>
            <a:chExt cx="9607825" cy="70788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52B58AF-D178-40C9-83B4-0B57885D28EE}"/>
                </a:ext>
              </a:extLst>
            </p:cNvPr>
            <p:cNvSpPr/>
            <p:nvPr/>
          </p:nvSpPr>
          <p:spPr>
            <a:xfrm>
              <a:off x="834887" y="609600"/>
              <a:ext cx="609600" cy="516835"/>
            </a:xfrm>
            <a:prstGeom prst="ellipse">
              <a:avLst/>
            </a:prstGeom>
            <a:solidFill>
              <a:srgbClr val="9900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BFE2B4A-2490-42DF-B603-19E2D71C554E}"/>
                </a:ext>
              </a:extLst>
            </p:cNvPr>
            <p:cNvSpPr txBox="1"/>
            <p:nvPr/>
          </p:nvSpPr>
          <p:spPr>
            <a:xfrm>
              <a:off x="1458361" y="533400"/>
              <a:ext cx="89843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6423B6F-9483-42AC-A352-BA4A45821F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405206"/>
              </p:ext>
            </p:extLst>
          </p:nvPr>
        </p:nvGraphicFramePr>
        <p:xfrm>
          <a:off x="822960" y="1548509"/>
          <a:ext cx="10622279" cy="3704650"/>
        </p:xfrm>
        <a:graphic>
          <a:graphicData uri="http://schemas.openxmlformats.org/drawingml/2006/table">
            <a:tbl>
              <a:tblPr/>
              <a:tblGrid>
                <a:gridCol w="2295601">
                  <a:extLst>
                    <a:ext uri="{9D8B030D-6E8A-4147-A177-3AD203B41FA5}">
                      <a16:colId xmlns:a16="http://schemas.microsoft.com/office/drawing/2014/main" val="3908459044"/>
                    </a:ext>
                  </a:extLst>
                </a:gridCol>
                <a:gridCol w="1628866">
                  <a:extLst>
                    <a:ext uri="{9D8B030D-6E8A-4147-A177-3AD203B41FA5}">
                      <a16:colId xmlns:a16="http://schemas.microsoft.com/office/drawing/2014/main" val="2205764335"/>
                    </a:ext>
                  </a:extLst>
                </a:gridCol>
                <a:gridCol w="1628865">
                  <a:extLst>
                    <a:ext uri="{9D8B030D-6E8A-4147-A177-3AD203B41FA5}">
                      <a16:colId xmlns:a16="http://schemas.microsoft.com/office/drawing/2014/main" val="1513173330"/>
                    </a:ext>
                  </a:extLst>
                </a:gridCol>
                <a:gridCol w="1888791">
                  <a:extLst>
                    <a:ext uri="{9D8B030D-6E8A-4147-A177-3AD203B41FA5}">
                      <a16:colId xmlns:a16="http://schemas.microsoft.com/office/drawing/2014/main" val="2607181497"/>
                    </a:ext>
                  </a:extLst>
                </a:gridCol>
                <a:gridCol w="1559552">
                  <a:extLst>
                    <a:ext uri="{9D8B030D-6E8A-4147-A177-3AD203B41FA5}">
                      <a16:colId xmlns:a16="http://schemas.microsoft.com/office/drawing/2014/main" val="1390176392"/>
                    </a:ext>
                  </a:extLst>
                </a:gridCol>
                <a:gridCol w="1620604">
                  <a:extLst>
                    <a:ext uri="{9D8B030D-6E8A-4147-A177-3AD203B41FA5}">
                      <a16:colId xmlns:a16="http://schemas.microsoft.com/office/drawing/2014/main" val="3747676892"/>
                    </a:ext>
                  </a:extLst>
                </a:gridCol>
              </a:tblGrid>
              <a:tr h="135312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4000" b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Số hạng</a:t>
                      </a: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4000" b="1" dirty="0">
                          <a:solidFill>
                            <a:srgbClr val="0000CC"/>
                          </a:solidFill>
                          <a:effectLst/>
                          <a:latin typeface="+mj-lt"/>
                        </a:rPr>
                        <a:t>18</a:t>
                      </a: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4000" b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4000" b="1" dirty="0">
                          <a:solidFill>
                            <a:srgbClr val="0000CC"/>
                          </a:solidFill>
                          <a:effectLst/>
                          <a:latin typeface="+mj-lt"/>
                        </a:rPr>
                        <a:t>21</a:t>
                      </a: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4000" b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4000" b="1">
                          <a:solidFill>
                            <a:srgbClr val="0000CC"/>
                          </a:solidFill>
                          <a:effectLst/>
                          <a:latin typeface="+mj-lt"/>
                        </a:rPr>
                        <a:t>60</a:t>
                      </a: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700119"/>
                  </a:ext>
                </a:extLst>
              </a:tr>
              <a:tr h="122281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4000" b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Số hạng</a:t>
                      </a: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4000" b="1">
                          <a:solidFill>
                            <a:srgbClr val="0000CC"/>
                          </a:solidFill>
                          <a:effectLst/>
                          <a:latin typeface="+mj-lt"/>
                        </a:rPr>
                        <a:t>12</a:t>
                      </a: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4000" b="1" dirty="0">
                          <a:solidFill>
                            <a:srgbClr val="0000CC"/>
                          </a:solidFill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4000" b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4000" b="1" dirty="0">
                          <a:solidFill>
                            <a:srgbClr val="0000CC"/>
                          </a:solidFill>
                          <a:effectLst/>
                          <a:latin typeface="+mj-lt"/>
                        </a:rPr>
                        <a:t>18</a:t>
                      </a: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4000" b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604217"/>
                  </a:ext>
                </a:extLst>
              </a:tr>
              <a:tr h="93523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4000" b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Tổng</a:t>
                      </a: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4000" b="1">
                          <a:solidFill>
                            <a:srgbClr val="0000CC"/>
                          </a:solidFill>
                          <a:effectLst/>
                          <a:latin typeface="+mj-lt"/>
                        </a:rPr>
                        <a:t>30</a:t>
                      </a: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4000" b="1">
                          <a:solidFill>
                            <a:srgbClr val="0000CC"/>
                          </a:solidFill>
                          <a:effectLst/>
                          <a:latin typeface="+mj-lt"/>
                        </a:rPr>
                        <a:t>38</a:t>
                      </a: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4000" b="1">
                          <a:solidFill>
                            <a:srgbClr val="0000CC"/>
                          </a:solidFill>
                          <a:effectLst/>
                          <a:latin typeface="+mj-lt"/>
                        </a:rPr>
                        <a:t>54</a:t>
                      </a: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4000" b="1" dirty="0">
                          <a:solidFill>
                            <a:srgbClr val="0000CC"/>
                          </a:solidFill>
                          <a:effectLst/>
                          <a:latin typeface="+mj-lt"/>
                        </a:rPr>
                        <a:t>40</a:t>
                      </a: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4000" b="1" dirty="0">
                          <a:solidFill>
                            <a:srgbClr val="0000CC"/>
                          </a:solidFill>
                          <a:effectLst/>
                          <a:latin typeface="+mj-lt"/>
                        </a:rPr>
                        <a:t>170</a:t>
                      </a:r>
                    </a:p>
                  </a:txBody>
                  <a:tcPr marL="95250" marR="95250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743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743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0483E6A7-5089-493B-900C-621E87329B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779279"/>
              </p:ext>
            </p:extLst>
          </p:nvPr>
        </p:nvGraphicFramePr>
        <p:xfrm>
          <a:off x="1036320" y="1058044"/>
          <a:ext cx="9884674" cy="2156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1796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533525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695450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590675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81128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</a:tblGrid>
              <a:tr h="718961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hạng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hạng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D25FB354-4667-4281-9EF4-6400886F2ED6}"/>
              </a:ext>
            </a:extLst>
          </p:cNvPr>
          <p:cNvSpPr/>
          <p:nvPr/>
        </p:nvSpPr>
        <p:spPr>
          <a:xfrm>
            <a:off x="2011680" y="5284868"/>
            <a:ext cx="7868313" cy="811892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0BC34D-CF73-4D25-9DCD-7AC246D5002B}"/>
              </a:ext>
            </a:extLst>
          </p:cNvPr>
          <p:cNvSpPr/>
          <p:nvPr/>
        </p:nvSpPr>
        <p:spPr>
          <a:xfrm>
            <a:off x="5101922" y="1151946"/>
            <a:ext cx="81915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7C8E4D-CD31-481F-8589-989659B6BE15}"/>
              </a:ext>
            </a:extLst>
          </p:cNvPr>
          <p:cNvSpPr/>
          <p:nvPr/>
        </p:nvSpPr>
        <p:spPr>
          <a:xfrm>
            <a:off x="6654912" y="1908851"/>
            <a:ext cx="81915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2020EA4-48B9-410C-8243-43BE0523627F}"/>
              </a:ext>
            </a:extLst>
          </p:cNvPr>
          <p:cNvSpPr/>
          <p:nvPr/>
        </p:nvSpPr>
        <p:spPr>
          <a:xfrm>
            <a:off x="8340422" y="1125442"/>
            <a:ext cx="81915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7E94FDC-F1CB-4B18-9463-206649F3F78A}"/>
              </a:ext>
            </a:extLst>
          </p:cNvPr>
          <p:cNvSpPr/>
          <p:nvPr/>
        </p:nvSpPr>
        <p:spPr>
          <a:xfrm>
            <a:off x="9697113" y="1872584"/>
            <a:ext cx="1047749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BDF7EEA2-13B9-4E17-9FEB-010E17E4C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956" y="3657250"/>
            <a:ext cx="9567284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B0F0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40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+mj-lt"/>
                <a:cs typeface="Open Sans" panose="020B0606030504020204" pitchFamily="34" charset="0"/>
              </a:rPr>
              <a:t>Muốn tìm một số hạng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+mj-lt"/>
                <a:cs typeface="Open Sans" panose="020B0606030504020204" pitchFamily="34" charset="0"/>
              </a:rPr>
              <a:t>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kumimoji="0" lang="vi-VN" altLang="vi-VN" sz="40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vi-VN" altLang="vi-VN" sz="40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+mj-lt"/>
                <a:cs typeface="Open Sans" panose="020B0606030504020204" pitchFamily="34" charset="0"/>
              </a:rPr>
              <a:t>, ta lấy tổng trừ đi số hạng đã biết. </a:t>
            </a:r>
            <a:endParaRPr kumimoji="0" lang="vi-VN" altLang="vi-VN" sz="3600" b="1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46005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2E89945-F28D-4EDD-B824-07A19E778EC9}"/>
              </a:ext>
            </a:extLst>
          </p:cNvPr>
          <p:cNvGrpSpPr/>
          <p:nvPr/>
        </p:nvGrpSpPr>
        <p:grpSpPr>
          <a:xfrm>
            <a:off x="379674" y="280319"/>
            <a:ext cx="6666590" cy="646355"/>
            <a:chOff x="819646" y="579120"/>
            <a:chExt cx="6666590" cy="64635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478DDF1-23C9-48D9-8D1E-BE409AFE4BCE}"/>
                </a:ext>
              </a:extLst>
            </p:cNvPr>
            <p:cNvSpPr/>
            <p:nvPr/>
          </p:nvSpPr>
          <p:spPr>
            <a:xfrm>
              <a:off x="819646" y="579120"/>
              <a:ext cx="728869" cy="646355"/>
            </a:xfrm>
            <a:prstGeom prst="ellipse">
              <a:avLst/>
            </a:prstGeom>
            <a:solidFill>
              <a:srgbClr val="9900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A9F066E-A001-49AD-A749-2C3EF7433E09}"/>
                </a:ext>
              </a:extLst>
            </p:cNvPr>
            <p:cNvSpPr txBox="1"/>
            <p:nvPr/>
          </p:nvSpPr>
          <p:spPr>
            <a:xfrm>
              <a:off x="1563756" y="594668"/>
              <a:ext cx="59224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39EABDB-98E6-4412-922D-B815F6E35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600" y="996913"/>
            <a:ext cx="1026256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6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 </a:t>
            </a:r>
            <a:endParaRPr kumimoji="0" lang="vi-VN" altLang="vi-VN" sz="8800" b="1" i="0" u="none" strike="noStrike" cap="none" normalizeH="0" baseline="0" dirty="0">
              <a:ln>
                <a:noFill/>
              </a:ln>
              <a:solidFill>
                <a:srgbClr val="212529"/>
              </a:solidFill>
              <a:effectLst/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146" name="Picture 2" descr="Toán lớp 3 trang 11, 12 Luyện tập - Kết nối tri thức (ảnh 1)">
            <a:extLst>
              <a:ext uri="{FF2B5EF4-FFF2-40B4-BE49-F238E27FC236}">
                <a16:creationId xmlns:a16="http://schemas.microsoft.com/office/drawing/2014/main" id="{06752138-B624-485D-965C-40D02B2B8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5" t="9540" r="2395" b="3049"/>
          <a:stretch/>
        </p:blipFill>
        <p:spPr bwMode="auto">
          <a:xfrm>
            <a:off x="2072640" y="2150888"/>
            <a:ext cx="8540896" cy="446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D90AC8-0A85-4B3C-80F4-0377E663C884}"/>
              </a:ext>
            </a:extLst>
          </p:cNvPr>
          <p:cNvSpPr/>
          <p:nvPr/>
        </p:nvSpPr>
        <p:spPr>
          <a:xfrm>
            <a:off x="1096847" y="179828"/>
            <a:ext cx="9956130" cy="2219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bến đò có tất cả 65 thuyền để chở khách đi tham quan, trong đó bến thứ nhất có 40 thuyền. Hỏi bến thứ hai có bao nhiêu thuyền?</a:t>
            </a:r>
            <a:endParaRPr lang="vi-VN" alt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13487FA-B17D-45FA-B2C9-6D717B590117}"/>
              </a:ext>
            </a:extLst>
          </p:cNvPr>
          <p:cNvCxnSpPr>
            <a:cxnSpLocks/>
          </p:cNvCxnSpPr>
          <p:nvPr/>
        </p:nvCxnSpPr>
        <p:spPr>
          <a:xfrm>
            <a:off x="1188720" y="816404"/>
            <a:ext cx="5608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F59201-6A19-47AC-ACF8-CBE341638A15}"/>
              </a:ext>
            </a:extLst>
          </p:cNvPr>
          <p:cNvCxnSpPr>
            <a:cxnSpLocks/>
          </p:cNvCxnSpPr>
          <p:nvPr/>
        </p:nvCxnSpPr>
        <p:spPr>
          <a:xfrm>
            <a:off x="3931920" y="1547924"/>
            <a:ext cx="46786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D104E86-CE5A-4B78-B026-811B646DBE7D}"/>
              </a:ext>
            </a:extLst>
          </p:cNvPr>
          <p:cNvCxnSpPr>
            <a:cxnSpLocks/>
          </p:cNvCxnSpPr>
          <p:nvPr/>
        </p:nvCxnSpPr>
        <p:spPr>
          <a:xfrm>
            <a:off x="9646920" y="1547924"/>
            <a:ext cx="128016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ECAAC10-5263-4D47-A1A2-E15D3EFF94E6}"/>
              </a:ext>
            </a:extLst>
          </p:cNvPr>
          <p:cNvCxnSpPr>
            <a:cxnSpLocks/>
          </p:cNvCxnSpPr>
          <p:nvPr/>
        </p:nvCxnSpPr>
        <p:spPr>
          <a:xfrm>
            <a:off x="1173480" y="2286430"/>
            <a:ext cx="409956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704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F29D8F-828E-405D-9038-45B1CE2B7F63}"/>
              </a:ext>
            </a:extLst>
          </p:cNvPr>
          <p:cNvSpPr/>
          <p:nvPr/>
        </p:nvSpPr>
        <p:spPr>
          <a:xfrm>
            <a:off x="4428214" y="2909832"/>
            <a:ext cx="7328452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Bài giải</a:t>
            </a:r>
            <a:endParaRPr lang="vi-VN" sz="3600" b="1" i="0" dirty="0">
              <a:solidFill>
                <a:srgbClr val="0000CC"/>
              </a:solidFill>
              <a:effectLst/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F9922E-EF00-44B2-B059-07B7734BE78E}"/>
              </a:ext>
            </a:extLst>
          </p:cNvPr>
          <p:cNvSpPr/>
          <p:nvPr/>
        </p:nvSpPr>
        <p:spPr>
          <a:xfrm>
            <a:off x="731520" y="44712"/>
            <a:ext cx="6596932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897C2E-1F92-42D2-BB2E-62355FBC9699}"/>
              </a:ext>
            </a:extLst>
          </p:cNvPr>
          <p:cNvSpPr/>
          <p:nvPr/>
        </p:nvSpPr>
        <p:spPr>
          <a:xfrm>
            <a:off x="587734" y="837192"/>
            <a:ext cx="6596932" cy="83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: 65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CC"/>
                </a:solidFill>
                <a:latin typeface="+mj-lt"/>
              </a:rPr>
              <a:t>thuyền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D166AC-6F6A-4528-B803-0370C9263C8E}"/>
              </a:ext>
            </a:extLst>
          </p:cNvPr>
          <p:cNvSpPr/>
          <p:nvPr/>
        </p:nvSpPr>
        <p:spPr>
          <a:xfrm>
            <a:off x="587734" y="1599192"/>
            <a:ext cx="6596932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40 </a:t>
            </a:r>
            <a:r>
              <a:rPr lang="vi-VN" sz="3600" b="1" dirty="0">
                <a:solidFill>
                  <a:srgbClr val="0000CC"/>
                </a:solidFill>
                <a:latin typeface="+mj-lt"/>
              </a:rPr>
              <a:t>thuyền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96AD95-B513-4F53-9D9D-CEDF03522A10}"/>
              </a:ext>
            </a:extLst>
          </p:cNvPr>
          <p:cNvSpPr/>
          <p:nvPr/>
        </p:nvSpPr>
        <p:spPr>
          <a:xfrm>
            <a:off x="587734" y="2411164"/>
            <a:ext cx="6596932" cy="83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… </a:t>
            </a:r>
            <a:r>
              <a:rPr lang="vi-VN" sz="3600" b="1" dirty="0">
                <a:solidFill>
                  <a:srgbClr val="0000CC"/>
                </a:solidFill>
                <a:latin typeface="+mj-lt"/>
              </a:rPr>
              <a:t>thuyền</a:t>
            </a:r>
            <a:r>
              <a:rPr lang="en-US" sz="3600" b="1" dirty="0">
                <a:solidFill>
                  <a:srgbClr val="0000CC"/>
                </a:solidFill>
                <a:latin typeface="+mj-lt"/>
              </a:rPr>
              <a:t>?</a:t>
            </a:r>
            <a:endParaRPr lang="vi-VN" sz="3600" b="1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A4CF75-50A0-4E29-8FF2-77699C4907F2}"/>
              </a:ext>
            </a:extLst>
          </p:cNvPr>
          <p:cNvSpPr/>
          <p:nvPr/>
        </p:nvSpPr>
        <p:spPr>
          <a:xfrm>
            <a:off x="4626334" y="3697844"/>
            <a:ext cx="7328452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0000CC"/>
                </a:solidFill>
                <a:latin typeface="+mj-lt"/>
              </a:rPr>
              <a:t>Bến thứ hai có số thuyền là: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7DF5E3-A26B-4F3E-98F6-992AF0542E11}"/>
              </a:ext>
            </a:extLst>
          </p:cNvPr>
          <p:cNvSpPr/>
          <p:nvPr/>
        </p:nvSpPr>
        <p:spPr>
          <a:xfrm>
            <a:off x="5007334" y="4935672"/>
            <a:ext cx="6749332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0000CC"/>
                </a:solidFill>
                <a:latin typeface="+mj-lt"/>
              </a:rPr>
              <a:t>65 – 40 = 25 (thuyền)</a:t>
            </a:r>
            <a:endParaRPr lang="vi-VN" sz="3600" b="1" i="0" dirty="0">
              <a:solidFill>
                <a:srgbClr val="0000CC"/>
              </a:solidFill>
              <a:effectLst/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DF2D45-911D-4B9A-B297-EAEEF36E5657}"/>
              </a:ext>
            </a:extLst>
          </p:cNvPr>
          <p:cNvSpPr/>
          <p:nvPr/>
        </p:nvSpPr>
        <p:spPr>
          <a:xfrm>
            <a:off x="4863548" y="5715612"/>
            <a:ext cx="6749332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0000CC"/>
                </a:solidFill>
                <a:latin typeface="+mj-lt"/>
              </a:rPr>
              <a:t>Đáp số: 25 thuyền.</a:t>
            </a:r>
            <a:endParaRPr lang="vi-VN" sz="3600" b="1" i="0" dirty="0">
              <a:solidFill>
                <a:srgbClr val="0000CC"/>
              </a:solidFill>
              <a:effectLst/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0C1D70-6A6B-4A7C-8EB5-8B1ED80623D5}"/>
              </a:ext>
            </a:extLst>
          </p:cNvPr>
          <p:cNvSpPr/>
          <p:nvPr/>
        </p:nvSpPr>
        <p:spPr>
          <a:xfrm>
            <a:off x="5235934" y="4507258"/>
            <a:ext cx="6194066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3600" b="1" dirty="0">
                <a:solidFill>
                  <a:srgbClr val="0000CC"/>
                </a:solidFill>
                <a:latin typeface="+mj-lt"/>
              </a:rPr>
              <a:t>ố thuyền 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b="1" dirty="0">
                <a:solidFill>
                  <a:srgbClr val="0000CC"/>
                </a:solidFill>
                <a:latin typeface="+mj-lt"/>
              </a:rPr>
              <a:t>ến thứ hai có là:</a:t>
            </a:r>
          </a:p>
        </p:txBody>
      </p:sp>
    </p:spTree>
    <p:extLst>
      <p:ext uri="{BB962C8B-B14F-4D97-AF65-F5344CB8AC3E}">
        <p14:creationId xmlns:p14="http://schemas.microsoft.com/office/powerpoint/2010/main" val="397501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4" grpId="0"/>
      <p:bldP spid="5" grpId="0"/>
      <p:bldP spid="6" grpId="0"/>
      <p:bldP spid="8" grpId="0"/>
      <p:bldP spid="9" grpId="0"/>
      <p:bldP spid="10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>
            <a:extLst>
              <a:ext uri="{FF2B5EF4-FFF2-40B4-BE49-F238E27FC236}">
                <a16:creationId xmlns:a16="http://schemas.microsoft.com/office/drawing/2014/main" id="{CA0147E7-34DB-41F7-90C0-48D076EFF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7114" y="1398270"/>
            <a:ext cx="9280268" cy="99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499" tIns="52249" rIns="104499" bIns="52249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 Box 16">
            <a:extLst>
              <a:ext uri="{FF2B5EF4-FFF2-40B4-BE49-F238E27FC236}">
                <a16:creationId xmlns:a16="http://schemas.microsoft.com/office/drawing/2014/main" id="{6A63021B-B26B-465E-8F3A-91D2F3BF0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771" y="2565083"/>
            <a:ext cx="9844817" cy="2015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499" tIns="52249" rIns="104499" bIns="52249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802755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785181"/>
      </p:ext>
    </p:extLst>
  </p:cSld>
  <p:clrMapOvr>
    <a:masterClrMapping/>
  </p:clrMapOvr>
  <p:transition spd="slow">
    <p:wheel spokes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84694F9F-1AC0-48C9-954B-C6C53F62F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987" y="2260348"/>
            <a:ext cx="9936026" cy="20020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44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+mj-lt"/>
                <a:cs typeface="Open Sans" panose="020B0606030504020204" pitchFamily="34" charset="0"/>
              </a:rPr>
              <a:t>Muốn tìm một số hạng</a:t>
            </a:r>
            <a:r>
              <a:rPr kumimoji="0" lang="en-US" altLang="vi-VN" sz="44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+mj-lt"/>
                <a:cs typeface="Open Sans" panose="020B0606030504020204" pitchFamily="34" charset="0"/>
              </a:rPr>
              <a:t> </a:t>
            </a:r>
            <a:r>
              <a:rPr kumimoji="0" lang="en-US" altLang="vi-VN" sz="4400" b="1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vi-VN" sz="44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400" b="1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vi-VN" sz="44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400" b="1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vi-VN" altLang="vi-VN" sz="44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kumimoji="0" lang="en-US" altLang="vi-VN" sz="4400" b="1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vi-VN" sz="44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400" b="1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kumimoji="0" lang="vi-VN" altLang="vi-VN" sz="44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kumimoji="0" lang="en-US" altLang="vi-VN" sz="44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400" b="1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vi-VN" sz="44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400" b="1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vi-VN" sz="44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altLang="vi-VN" sz="4000" b="1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6">
            <a:extLst>
              <a:ext uri="{FF2B5EF4-FFF2-40B4-BE49-F238E27FC236}">
                <a16:creationId xmlns:a16="http://schemas.microsoft.com/office/drawing/2014/main" id="{E3C75ED6-F239-42B6-92EE-77DCE1113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614" y="1226210"/>
            <a:ext cx="10728506" cy="782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499" tIns="52249" rIns="104499" bIns="52249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2B7785AD-6A2E-4F1E-B5FF-B47A13E9A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987" y="2709979"/>
            <a:ext cx="9936026" cy="20020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cs typeface="Open Sans" panose="020B0606030504020204" pitchFamily="34" charset="0"/>
              </a:rPr>
              <a:t>     </a:t>
            </a:r>
            <a:r>
              <a:rPr kumimoji="0" lang="vi-VN" altLang="vi-VN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cs typeface="Open Sans" panose="020B0606030504020204" pitchFamily="34" charset="0"/>
              </a:rPr>
              <a:t>Muốn tìm một số hạng, ta lấy tổng trừ đi số hạng </a:t>
            </a:r>
            <a:r>
              <a:rPr kumimoji="0" lang="en-US" altLang="vi-VN" sz="4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kumimoji="0" lang="vi-VN" altLang="vi-VN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cs typeface="Open Sans" panose="020B0606030504020204" pitchFamily="34" charset="0"/>
              </a:rPr>
              <a:t>.</a:t>
            </a:r>
            <a:endParaRPr kumimoji="0" lang="vi-VN" altLang="vi-VN" sz="4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25467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>
            <a:extLst>
              <a:ext uri="{FF2B5EF4-FFF2-40B4-BE49-F238E27FC236}">
                <a16:creationId xmlns:a16="http://schemas.microsoft.com/office/drawing/2014/main" id="{A154A5CA-51AD-4A53-A2DE-7F9D845DE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1096062"/>
            <a:ext cx="8960452" cy="740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499" tIns="52249" rIns="104499" bIns="52249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4125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125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125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25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125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25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125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25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125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25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125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25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125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25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125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16">
            <a:extLst>
              <a:ext uri="{FF2B5EF4-FFF2-40B4-BE49-F238E27FC236}">
                <a16:creationId xmlns:a16="http://schemas.microsoft.com/office/drawing/2014/main" id="{CC13DA17-7C07-4C69-8ADE-5E966CD75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2305334"/>
            <a:ext cx="8960452" cy="740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499" tIns="52249" rIns="104499" bIns="52249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4125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125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125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25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125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25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125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25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125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 Box 16">
            <a:extLst>
              <a:ext uri="{FF2B5EF4-FFF2-40B4-BE49-F238E27FC236}">
                <a16:creationId xmlns:a16="http://schemas.microsoft.com/office/drawing/2014/main" id="{F5CB3D50-A91D-4DBB-9B70-4CDC23462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5088" y="3243262"/>
            <a:ext cx="8246077" cy="2015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499" tIns="52249" rIns="104499" bIns="52249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7653502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109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235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259932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1840920" y="2828836"/>
            <a:ext cx="8510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 LẤY</a:t>
            </a:r>
            <a:r>
              <a:rPr kumimoji="0" lang="en-US" sz="7200" b="1" i="0" u="none" strike="noStrike" kern="1200" cap="none" spc="0" normalizeH="0" noProof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 VOI</a:t>
            </a:r>
            <a:endParaRPr kumimoji="0" lang="en-US" sz="7200" b="1" i="0" u="none" strike="noStrike" kern="1200" cap="none" spc="0" normalizeH="0" baseline="0" noProof="0">
              <a:ln w="38100">
                <a:solidFill>
                  <a:schemeClr val="tx1"/>
                </a:solidFill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ow_Row_Row_Your_Boat">
            <a:hlinkClick r:id="" action="ppaction://media"/>
            <a:extLst>
              <a:ext uri="{FF2B5EF4-FFF2-40B4-BE49-F238E27FC236}">
                <a16:creationId xmlns:a16="http://schemas.microsoft.com/office/drawing/2014/main" id="{68C22E7F-BCFD-40BD-B340-0423A581B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1399" y="-670309"/>
            <a:ext cx="487363" cy="4873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EFA0DF7-513A-4C62-A2F0-98EE848F07ED}"/>
              </a:ext>
            </a:extLst>
          </p:cNvPr>
          <p:cNvSpPr/>
          <p:nvPr/>
        </p:nvSpPr>
        <p:spPr>
          <a:xfrm>
            <a:off x="5466823" y="3810722"/>
            <a:ext cx="47309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>
                <a:solidFill>
                  <a:schemeClr val="bg1"/>
                </a:solidFill>
                <a:highlight>
                  <a:srgbClr val="FF0000"/>
                </a:highlight>
              </a:rPr>
              <a:t>Whale Rescue Story</a:t>
            </a:r>
          </a:p>
        </p:txBody>
      </p:sp>
    </p:spTree>
    <p:extLst>
      <p:ext uri="{BB962C8B-B14F-4D97-AF65-F5344CB8AC3E}">
        <p14:creationId xmlns:p14="http://schemas.microsoft.com/office/powerpoint/2010/main" val="1670136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DFDA359-3DE7-4AF9-AAA1-6A54026F4B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33"/>
          <a:stretch/>
        </p:blipFill>
        <p:spPr>
          <a:xfrm>
            <a:off x="234946" y="3465603"/>
            <a:ext cx="5159367" cy="3269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946" y="122991"/>
            <a:ext cx="5155349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F65EE3-0067-4F6E-9424-E1CEE26ACC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48904" r="35431"/>
          <a:stretch/>
        </p:blipFill>
        <p:spPr>
          <a:xfrm>
            <a:off x="5612446" y="122991"/>
            <a:ext cx="5155349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202297" y="122991"/>
            <a:ext cx="5155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 QUA, MỘT C</a:t>
            </a:r>
            <a:r>
              <a:rPr lang="vi-VN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BÃO LỚN ĐÃ XẢY RA N</a:t>
            </a:r>
            <a:r>
              <a:rPr lang="vi-VN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VÙNG BIỂN CỦA CHÚ CÁ VOI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935D0E-30F9-4500-BB0C-45938586AF33}"/>
              </a:ext>
            </a:extLst>
          </p:cNvPr>
          <p:cNvSpPr txBox="1"/>
          <p:nvPr/>
        </p:nvSpPr>
        <p:spPr>
          <a:xfrm>
            <a:off x="5577719" y="122991"/>
            <a:ext cx="5155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BÃO ĐÃ CUỐN CHÚ CÁ VOI ĐI XA VÀ SÁNG DẬY CHÚ BỊ MẮC CẠN TRÊN BÃI BIỂN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8BF051-B132-4C33-B573-E012D46AEA8D}"/>
              </a:ext>
            </a:extLst>
          </p:cNvPr>
          <p:cNvSpPr txBox="1"/>
          <p:nvPr/>
        </p:nvSpPr>
        <p:spPr>
          <a:xfrm>
            <a:off x="202429" y="3465603"/>
            <a:ext cx="5187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ĐÁM MÂY MƯA HỨA SẼ GIÚP CHÚ NẾU CÓ NGƯỜI GIẢI ĐƯỢC CÂU ĐỐ CỦA MÂY MƯA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CA658F-60A8-47E0-BE57-AFDB22CB9A79}"/>
              </a:ext>
            </a:extLst>
          </p:cNvPr>
          <p:cNvSpPr/>
          <p:nvPr/>
        </p:nvSpPr>
        <p:spPr>
          <a:xfrm rot="20914512">
            <a:off x="6106473" y="4088738"/>
            <a:ext cx="4074289" cy="2088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EM TRẢ LỜI THẬT ĐÚNG ĐỂ GIÚP CHÚ CÁ VOI TỘI NGHIỆP VỀ NHÀ NHÉ !</a:t>
            </a: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9A30F12C-D688-4088-ACDE-BEF73795F0F3}"/>
              </a:ext>
            </a:extLst>
          </p:cNvPr>
          <p:cNvSpPr/>
          <p:nvPr/>
        </p:nvSpPr>
        <p:spPr>
          <a:xfrm>
            <a:off x="10379722" y="4653909"/>
            <a:ext cx="957766" cy="957766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low_Times_Over_Here">
            <a:hlinkClick r:id="" action="ppaction://media"/>
            <a:extLst>
              <a:ext uri="{FF2B5EF4-FFF2-40B4-BE49-F238E27FC236}">
                <a16:creationId xmlns:a16="http://schemas.microsoft.com/office/drawing/2014/main" id="{F5204339-7B0F-4C2B-A1D9-10F6FDF7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56255" y="-5734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4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25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28" grpId="0"/>
      <p:bldP spid="31" grpId="0"/>
      <p:bldP spid="14" grpId="0" animBg="1"/>
      <p:bldP spid="15" grpId="0" animBg="1"/>
      <p:bldP spid="1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1A861F-B62F-421B-8D36-A0151824A73D}"/>
              </a:ext>
            </a:extLst>
          </p:cNvPr>
          <p:cNvSpPr/>
          <p:nvPr/>
        </p:nvSpPr>
        <p:spPr>
          <a:xfrm>
            <a:off x="1126435" y="689113"/>
            <a:ext cx="9891070" cy="52517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5B86B-5198-4004-8512-8F742795031F}"/>
              </a:ext>
            </a:extLst>
          </p:cNvPr>
          <p:cNvSpPr txBox="1"/>
          <p:nvPr/>
        </p:nvSpPr>
        <p:spPr>
          <a:xfrm>
            <a:off x="1480134" y="917164"/>
            <a:ext cx="9178724" cy="4768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m</a:t>
            </a:r>
            <a:r>
              <a:rPr lang="vi-VN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đổ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xuống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</a:t>
            </a:r>
            <a:r>
              <a:rPr lang="vi-VN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dâng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xong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đ</a:t>
            </a:r>
            <a:r>
              <a:rPr lang="vi-VN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ợc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voi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</a:t>
            </a:r>
            <a:r>
              <a:rPr lang="vi-VN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đ</a:t>
            </a:r>
            <a:r>
              <a:rPr lang="vi-VN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ợc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mời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voi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1706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6980525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  <a:ln>
              <a:noFill/>
            </a:ln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1336428" y="271415"/>
              <a:ext cx="4614205" cy="17543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1: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45 + … = 87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171576" y="516680"/>
              <a:ext cx="3750825" cy="1578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42</a:t>
              </a:r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363" y="4397857"/>
            <a:ext cx="10342946" cy="2818832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AD75860-9F81-4165-A3C2-829D5EEFD74A}"/>
              </a:ext>
            </a:extLst>
          </p:cNvPr>
          <p:cNvSpPr/>
          <p:nvPr/>
        </p:nvSpPr>
        <p:spPr>
          <a:xfrm>
            <a:off x="219919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1 …</a:t>
            </a:r>
          </a:p>
        </p:txBody>
      </p:sp>
    </p:spTree>
    <p:extLst>
      <p:ext uri="{BB962C8B-B14F-4D97-AF65-F5344CB8AC3E}">
        <p14:creationId xmlns:p14="http://schemas.microsoft.com/office/powerpoint/2010/main" val="3194173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03723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378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6980525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1252025" y="292641"/>
              <a:ext cx="470329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5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2: </a:t>
              </a:r>
              <a:r>
                <a:rPr lang="en-US" sz="54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54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?</a:t>
              </a:r>
            </a:p>
            <a:p>
              <a:pPr lvl="0" algn="ctr">
                <a:defRPr/>
              </a:pPr>
              <a:r>
                <a:rPr lang="en-US" sz="54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… + 36 = 92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171013" y="593706"/>
              <a:ext cx="3750825" cy="1578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80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56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0F92439-966E-4604-B29A-CA37D30E35D7}"/>
              </a:ext>
            </a:extLst>
          </p:cNvPr>
          <p:cNvSpPr/>
          <p:nvPr/>
        </p:nvSpPr>
        <p:spPr>
          <a:xfrm>
            <a:off x="219919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2 …</a:t>
            </a:r>
          </a:p>
        </p:txBody>
      </p:sp>
    </p:spTree>
    <p:extLst>
      <p:ext uri="{BB962C8B-B14F-4D97-AF65-F5344CB8AC3E}">
        <p14:creationId xmlns:p14="http://schemas.microsoft.com/office/powerpoint/2010/main" val="2509859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386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6980525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1184353" y="283481"/>
              <a:ext cx="48413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5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3: </a:t>
              </a:r>
              <a:r>
                <a:rPr lang="en-US" sz="54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54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?</a:t>
              </a:r>
            </a:p>
            <a:p>
              <a:pPr lvl="0" algn="ctr">
                <a:defRPr/>
              </a:pPr>
              <a:r>
                <a:rPr lang="en-US" sz="54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… + 34 = 81</a:t>
              </a:r>
              <a:endParaRPr lang="en-US" sz="5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167384" y="546435"/>
              <a:ext cx="3750825" cy="1578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80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47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2E6EF1A-9C01-4C75-A034-B3BC57B74AB1}"/>
              </a:ext>
            </a:extLst>
          </p:cNvPr>
          <p:cNvSpPr/>
          <p:nvPr/>
        </p:nvSpPr>
        <p:spPr>
          <a:xfrm>
            <a:off x="219919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3 …</a:t>
            </a:r>
          </a:p>
        </p:txBody>
      </p:sp>
    </p:spTree>
    <p:extLst>
      <p:ext uri="{BB962C8B-B14F-4D97-AF65-F5344CB8AC3E}">
        <p14:creationId xmlns:p14="http://schemas.microsoft.com/office/powerpoint/2010/main" val="2590842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7.40741E-7 L -0.05039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142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074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6980525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1125416" y="264506"/>
              <a:ext cx="526131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5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4: </a:t>
              </a:r>
              <a:r>
                <a:rPr lang="en-US" sz="54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54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?</a:t>
              </a:r>
            </a:p>
            <a:p>
              <a:pPr lvl="0" algn="ctr">
                <a:defRPr/>
              </a:pPr>
              <a:r>
                <a:rPr lang="en-US" sz="54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98 - 35 = …</a:t>
              </a:r>
              <a:endParaRPr lang="en-US" sz="5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17708" y="596759"/>
              <a:ext cx="3750825" cy="1578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80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63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AA5FC8-73F2-45D5-86F3-18AA4C38D830}"/>
              </a:ext>
            </a:extLst>
          </p:cNvPr>
          <p:cNvSpPr/>
          <p:nvPr/>
        </p:nvSpPr>
        <p:spPr>
          <a:xfrm>
            <a:off x="219919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4 …</a:t>
            </a:r>
          </a:p>
        </p:txBody>
      </p:sp>
    </p:spTree>
    <p:extLst>
      <p:ext uri="{BB962C8B-B14F-4D97-AF65-F5344CB8AC3E}">
        <p14:creationId xmlns:p14="http://schemas.microsoft.com/office/powerpoint/2010/main" val="3579724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1082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146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6980525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1139483" y="272408"/>
              <a:ext cx="531758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5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5: </a:t>
              </a:r>
              <a:r>
                <a:rPr lang="en-US" sz="54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54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?</a:t>
              </a:r>
            </a:p>
            <a:p>
              <a:pPr lvl="0" algn="ctr">
                <a:defRPr/>
              </a:pPr>
              <a:r>
                <a:rPr lang="en-US" sz="54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… - 62 = 25</a:t>
              </a:r>
              <a:endParaRPr lang="en-US" sz="5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171013" y="585637"/>
              <a:ext cx="3750825" cy="1578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80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87</a:t>
              </a:r>
              <a:endPara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F2C735-DF35-44E5-B811-F98B80E135E0}"/>
              </a:ext>
            </a:extLst>
          </p:cNvPr>
          <p:cNvSpPr/>
          <p:nvPr/>
        </p:nvSpPr>
        <p:spPr>
          <a:xfrm>
            <a:off x="219919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CUỐI …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192000" y="40296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24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8CE3A617-C20A-4477-960D-1728A7D9DA44}"/>
              </a:ext>
            </a:extLst>
          </p:cNvPr>
          <p:cNvSpPr/>
          <p:nvPr/>
        </p:nvSpPr>
        <p:spPr>
          <a:xfrm>
            <a:off x="-39116" y="5090324"/>
            <a:ext cx="12219096" cy="1767675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870" y="2443687"/>
            <a:ext cx="337723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382" y="1860273"/>
            <a:ext cx="306661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102" y="1455771"/>
            <a:ext cx="2249031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984" y="1313622"/>
            <a:ext cx="2098788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3" y="1926374"/>
            <a:ext cx="561620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75" y="3298404"/>
            <a:ext cx="1237951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8E55607B-92BC-4CC0-BFBA-F5799450DC82}"/>
              </a:ext>
            </a:extLst>
          </p:cNvPr>
          <p:cNvSpPr/>
          <p:nvPr/>
        </p:nvSpPr>
        <p:spPr>
          <a:xfrm>
            <a:off x="5460342" y="239216"/>
            <a:ext cx="5431370" cy="2007032"/>
          </a:xfrm>
          <a:prstGeom prst="wedgeEllipseCallout">
            <a:avLst/>
          </a:prstGeom>
          <a:solidFill>
            <a:schemeClr val="bg1"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</a:t>
            </a:r>
            <a:r>
              <a:rPr lang="vi-VN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CÁC BẠN THẬT NHIỀU. </a:t>
            </a:r>
          </a:p>
          <a:p>
            <a:pPr algn="ctr"/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BẠN GIỎI QUÁ ĐI </a:t>
            </a: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20" y="5325839"/>
            <a:ext cx="1626196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90" y="2081874"/>
            <a:ext cx="3787525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16" y="2400572"/>
            <a:ext cx="4608346" cy="3173086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498" y="1516285"/>
            <a:ext cx="6596482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30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8">
            <a:extLst>
              <a:ext uri="{FF2B5EF4-FFF2-40B4-BE49-F238E27FC236}">
                <a16:creationId xmlns:a16="http://schemas.microsoft.com/office/drawing/2014/main" id="{63E404F8-126B-4B8D-B42B-C0AC6C2C712F}"/>
              </a:ext>
            </a:extLst>
          </p:cNvPr>
          <p:cNvSpPr/>
          <p:nvPr/>
        </p:nvSpPr>
        <p:spPr>
          <a:xfrm>
            <a:off x="-39116" y="5090324"/>
            <a:ext cx="12219096" cy="1767675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D6528057-6C1F-481A-AF45-CA5D9B773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870" y="2443687"/>
            <a:ext cx="337723" cy="3167604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DCE2F3C8-47BA-4402-B8D0-A60B1456C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382" y="1860273"/>
            <a:ext cx="306661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5CEDE9-29B9-434F-AF9D-7DAF00F6F2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102" y="1455771"/>
            <a:ext cx="2249031" cy="809004"/>
          </a:xfrm>
          <a:prstGeom prst="rect">
            <a:avLst/>
          </a:prstGeom>
        </p:spPr>
      </p:pic>
      <p:pic>
        <p:nvPicPr>
          <p:cNvPr id="8" name="Picture 7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32A6BDE9-1FB1-4F62-B371-BED5822E66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984" y="1313622"/>
            <a:ext cx="2098788" cy="511276"/>
          </a:xfrm>
          <a:prstGeom prst="rect">
            <a:avLst/>
          </a:prstGeom>
        </p:spPr>
      </p:pic>
      <p:pic>
        <p:nvPicPr>
          <p:cNvPr id="9" name="Picture 8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C92DC653-A28C-4662-AC30-9BC2F686D5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3" y="1926374"/>
            <a:ext cx="561620" cy="948396"/>
          </a:xfrm>
          <a:prstGeom prst="rect">
            <a:avLst/>
          </a:prstGeom>
        </p:spPr>
      </p:pic>
      <p:pic>
        <p:nvPicPr>
          <p:cNvPr id="10" name="Picture 9" descr="A close up of an animal&#10;&#10;Description automatically generated">
            <a:extLst>
              <a:ext uri="{FF2B5EF4-FFF2-40B4-BE49-F238E27FC236}">
                <a16:creationId xmlns:a16="http://schemas.microsoft.com/office/drawing/2014/main" id="{D72EA9D9-C610-4A50-AAD0-25164C6F1A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75" y="3298404"/>
            <a:ext cx="1237951" cy="832803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AED3B0DE-7CAA-473E-9D9B-615D7FC62FCA}"/>
              </a:ext>
            </a:extLst>
          </p:cNvPr>
          <p:cNvSpPr/>
          <p:nvPr/>
        </p:nvSpPr>
        <p:spPr>
          <a:xfrm>
            <a:off x="5370487" y="86273"/>
            <a:ext cx="5431370" cy="2400373"/>
          </a:xfrm>
          <a:prstGeom prst="wedgeEllipseCallout">
            <a:avLst>
              <a:gd name="adj1" fmla="val -43080"/>
              <a:gd name="adj2" fmla="val 51616"/>
            </a:avLst>
          </a:prstGeom>
          <a:solidFill>
            <a:schemeClr val="bg1">
              <a:alpha val="42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 CÁC BẠN THẬT NHIỀU.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 BẠN GIỎI QUÁ ĐI </a:t>
            </a:r>
          </a:p>
        </p:txBody>
      </p:sp>
      <p:pic>
        <p:nvPicPr>
          <p:cNvPr id="12" name="Picture 11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A2360B4E-8187-4CD7-99BE-574CA81F15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20" y="5325839"/>
            <a:ext cx="1626196" cy="755606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3C272D1-F538-49F5-A164-3CAF1A257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90" y="2081874"/>
            <a:ext cx="3787525" cy="30670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D38FDF-D5D9-45AB-9D37-F3EF8E6A8D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66" y="2486649"/>
            <a:ext cx="4608346" cy="3173086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DCD67F45-4282-4E04-8834-92BA4CEBD1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498" y="1516285"/>
            <a:ext cx="6596482" cy="5341716"/>
          </a:xfrm>
          <a:prstGeom prst="rect">
            <a:avLst/>
          </a:prstGeom>
        </p:spPr>
      </p:pic>
      <p:pic>
        <p:nvPicPr>
          <p:cNvPr id="16" name="Picture 15" descr="A picture containing object&#10;&#10;Description automatically generated">
            <a:extLst>
              <a:ext uri="{FF2B5EF4-FFF2-40B4-BE49-F238E27FC236}">
                <a16:creationId xmlns:a16="http://schemas.microsoft.com/office/drawing/2014/main" id="{D1653562-D0BA-43B4-8BD4-B2F5CD8B00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75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0522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72B463-9420-46D2-9ADE-8F0DF0A60311}"/>
              </a:ext>
            </a:extLst>
          </p:cNvPr>
          <p:cNvSpPr txBox="1"/>
          <p:nvPr/>
        </p:nvSpPr>
        <p:spPr>
          <a:xfrm>
            <a:off x="1603716" y="877320"/>
            <a:ext cx="8060787" cy="1712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80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87 - 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</a:t>
            </a:r>
            <a:r>
              <a:rPr lang="en-US" sz="80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= 25</a:t>
            </a:r>
            <a:endParaRPr lang="en-US" sz="8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808130-278C-4689-912E-E1D23A891934}"/>
              </a:ext>
            </a:extLst>
          </p:cNvPr>
          <p:cNvSpPr txBox="1"/>
          <p:nvPr/>
        </p:nvSpPr>
        <p:spPr>
          <a:xfrm>
            <a:off x="1603716" y="2922171"/>
            <a:ext cx="8060787" cy="1712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</a:t>
            </a:r>
            <a:r>
              <a:rPr lang="en-US" sz="80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- 62 = 25</a:t>
            </a:r>
            <a:endParaRPr lang="en-US" sz="8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393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7BED2F4-20B0-40DB-8337-0FCB99A132FE}"/>
              </a:ext>
            </a:extLst>
          </p:cNvPr>
          <p:cNvSpPr txBox="1"/>
          <p:nvPr/>
        </p:nvSpPr>
        <p:spPr>
          <a:xfrm>
            <a:off x="3250305" y="1272392"/>
            <a:ext cx="5004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3</a:t>
            </a:r>
            <a:endParaRPr lang="vi-VN" sz="4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08EDE4-435A-49A5-84EB-1EE3BB63CDBA}"/>
              </a:ext>
            </a:extLst>
          </p:cNvPr>
          <p:cNvSpPr txBox="1"/>
          <p:nvPr/>
        </p:nvSpPr>
        <p:spPr>
          <a:xfrm>
            <a:off x="770096" y="2217992"/>
            <a:ext cx="10987088" cy="1917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THÀNH PHẦN TRONG PHÉP CỘNG, PHÉP TRỪ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2FDBE7-FF79-4BCA-BC3E-57FD30173334}"/>
              </a:ext>
            </a:extLst>
          </p:cNvPr>
          <p:cNvSpPr txBox="1"/>
          <p:nvPr/>
        </p:nvSpPr>
        <p:spPr>
          <a:xfrm>
            <a:off x="1587427" y="4385400"/>
            <a:ext cx="8833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 (Trang 12)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824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070FE2-BACB-42E8-9782-FAE470C7C2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033"/>
          <a:stretch/>
        </p:blipFill>
        <p:spPr>
          <a:xfrm>
            <a:off x="1636747" y="1198313"/>
            <a:ext cx="8918505" cy="396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941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3386;p9">
            <a:extLst>
              <a:ext uri="{FF2B5EF4-FFF2-40B4-BE49-F238E27FC236}">
                <a16:creationId xmlns:a16="http://schemas.microsoft.com/office/drawing/2014/main" id="{96D5EDD6-AA6E-46D5-AAAE-8D8D3225436C}"/>
              </a:ext>
            </a:extLst>
          </p:cNvPr>
          <p:cNvSpPr txBox="1"/>
          <p:nvPr/>
        </p:nvSpPr>
        <p:spPr>
          <a:xfrm>
            <a:off x="3304023" y="143227"/>
            <a:ext cx="5679073" cy="95887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Coiny"/>
              <a:buNone/>
            </a:pPr>
            <a:r>
              <a:rPr lang="en-US" sz="36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Coiny"/>
                <a:cs typeface="Times New Roman" panose="02020603050405020304" pitchFamily="18" charset="0"/>
                <a:sym typeface="Coiny"/>
              </a:rPr>
              <a:t>Tìm</a:t>
            </a:r>
            <a:r>
              <a:rPr lang="en-US" sz="36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Coiny"/>
                <a:cs typeface="Times New Roman" panose="02020603050405020304" pitchFamily="18" charset="0"/>
                <a:sym typeface="Coiny"/>
              </a:rPr>
              <a:t> </a:t>
            </a:r>
            <a:r>
              <a:rPr lang="en-US" sz="36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Coiny"/>
                <a:cs typeface="Times New Roman" panose="02020603050405020304" pitchFamily="18" charset="0"/>
                <a:sym typeface="Coiny"/>
              </a:rPr>
              <a:t>số</a:t>
            </a:r>
            <a:r>
              <a:rPr lang="en-US" sz="36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Coiny"/>
                <a:cs typeface="Times New Roman" panose="02020603050405020304" pitchFamily="18" charset="0"/>
                <a:sym typeface="Coiny"/>
              </a:rPr>
              <a:t> </a:t>
            </a:r>
            <a:r>
              <a:rPr lang="en-US" sz="36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Coiny"/>
                <a:cs typeface="Times New Roman" panose="02020603050405020304" pitchFamily="18" charset="0"/>
                <a:sym typeface="Coiny"/>
              </a:rPr>
              <a:t>trừ</a:t>
            </a:r>
            <a:r>
              <a:rPr lang="en-US" sz="36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Coiny"/>
                <a:cs typeface="Times New Roman" panose="02020603050405020304" pitchFamily="18" charset="0"/>
                <a:sym typeface="Coiny"/>
              </a:rPr>
              <a:t>, </a:t>
            </a:r>
            <a:r>
              <a:rPr lang="en-US" sz="36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Coiny"/>
                <a:cs typeface="Times New Roman" panose="02020603050405020304" pitchFamily="18" charset="0"/>
                <a:sym typeface="Coiny"/>
              </a:rPr>
              <a:t>số</a:t>
            </a:r>
            <a:r>
              <a:rPr lang="en-US" sz="36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Coiny"/>
                <a:cs typeface="Times New Roman" panose="02020603050405020304" pitchFamily="18" charset="0"/>
                <a:sym typeface="Coiny"/>
              </a:rPr>
              <a:t> </a:t>
            </a:r>
            <a:r>
              <a:rPr lang="en-US" sz="36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Coiny"/>
                <a:cs typeface="Times New Roman" panose="02020603050405020304" pitchFamily="18" charset="0"/>
                <a:sym typeface="Coiny"/>
              </a:rPr>
              <a:t>bị</a:t>
            </a:r>
            <a:r>
              <a:rPr lang="en-US" sz="36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Coiny"/>
                <a:cs typeface="Times New Roman" panose="02020603050405020304" pitchFamily="18" charset="0"/>
                <a:sym typeface="Coiny"/>
              </a:rPr>
              <a:t> </a:t>
            </a:r>
            <a:r>
              <a:rPr lang="en-US" sz="36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Coiny"/>
                <a:cs typeface="Times New Roman" panose="02020603050405020304" pitchFamily="18" charset="0"/>
                <a:sym typeface="Coiny"/>
              </a:rPr>
              <a:t>trừ</a:t>
            </a:r>
            <a:endParaRPr sz="3600" b="1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Coiny"/>
              <a:cs typeface="Times New Roman" panose="02020603050405020304" pitchFamily="18" charset="0"/>
              <a:sym typeface="Coiny"/>
            </a:endParaRPr>
          </a:p>
        </p:txBody>
      </p:sp>
      <p:sp>
        <p:nvSpPr>
          <p:cNvPr id="21" name="Google Shape;3387;p9">
            <a:extLst>
              <a:ext uri="{FF2B5EF4-FFF2-40B4-BE49-F238E27FC236}">
                <a16:creationId xmlns:a16="http://schemas.microsoft.com/office/drawing/2014/main" id="{363469FE-0CB3-4648-BDBC-13A7BF5FE905}"/>
              </a:ext>
            </a:extLst>
          </p:cNvPr>
          <p:cNvSpPr txBox="1"/>
          <p:nvPr/>
        </p:nvSpPr>
        <p:spPr>
          <a:xfrm>
            <a:off x="359833" y="527637"/>
            <a:ext cx="326423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endParaRPr sz="2800" b="1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Google Shape;3388;p9">
            <a:extLst>
              <a:ext uri="{FF2B5EF4-FFF2-40B4-BE49-F238E27FC236}">
                <a16:creationId xmlns:a16="http://schemas.microsoft.com/office/drawing/2014/main" id="{7EE159DA-23FE-4057-AAE1-A4762D38F6D4}"/>
              </a:ext>
            </a:extLst>
          </p:cNvPr>
          <p:cNvSpPr txBox="1"/>
          <p:nvPr/>
        </p:nvSpPr>
        <p:spPr>
          <a:xfrm>
            <a:off x="735332" y="1048215"/>
            <a:ext cx="10344147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Việt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viên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bi.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Việt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5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viên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còn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3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viên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lúc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đầu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Việt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bao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nhiêu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viên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bi?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oogle Shape;3389;p9">
            <a:extLst>
              <a:ext uri="{FF2B5EF4-FFF2-40B4-BE49-F238E27FC236}">
                <a16:creationId xmlns:a16="http://schemas.microsoft.com/office/drawing/2014/main" id="{C08ADAAD-C660-4963-A53B-53775F5DC309}"/>
              </a:ext>
            </a:extLst>
          </p:cNvPr>
          <p:cNvGrpSpPr/>
          <p:nvPr/>
        </p:nvGrpSpPr>
        <p:grpSpPr>
          <a:xfrm>
            <a:off x="720092" y="2069300"/>
            <a:ext cx="7623406" cy="538460"/>
            <a:chOff x="-43399" y="2404580"/>
            <a:chExt cx="8325937" cy="538460"/>
          </a:xfrm>
        </p:grpSpPr>
        <p:sp>
          <p:nvSpPr>
            <p:cNvPr id="24" name="Google Shape;3390;p9">
              <a:extLst>
                <a:ext uri="{FF2B5EF4-FFF2-40B4-BE49-F238E27FC236}">
                  <a16:creationId xmlns:a16="http://schemas.microsoft.com/office/drawing/2014/main" id="{FC5D02CF-4E6E-49A5-9116-FA49B79BC461}"/>
                </a:ext>
              </a:extLst>
            </p:cNvPr>
            <p:cNvSpPr txBox="1"/>
            <p:nvPr/>
          </p:nvSpPr>
          <p:spPr>
            <a:xfrm>
              <a:off x="-43399" y="2404580"/>
              <a:ext cx="832593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Số bi có:         </a:t>
              </a: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Google Shape;3391;p9">
              <a:extLst>
                <a:ext uri="{FF2B5EF4-FFF2-40B4-BE49-F238E27FC236}">
                  <a16:creationId xmlns:a16="http://schemas.microsoft.com/office/drawing/2014/main" id="{07D47857-0BD3-4B24-8281-CB4BE283E308}"/>
                </a:ext>
              </a:extLst>
            </p:cNvPr>
            <p:cNvSpPr/>
            <p:nvPr/>
          </p:nvSpPr>
          <p:spPr>
            <a:xfrm>
              <a:off x="1553346" y="2419820"/>
              <a:ext cx="578498" cy="52322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0000C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1" i="0" u="none" strike="noStrike" cap="none">
                  <a:solidFill>
                    <a:srgbClr val="FF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?</a:t>
              </a:r>
              <a:endParaRPr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Google Shape;3392;p9">
            <a:extLst>
              <a:ext uri="{FF2B5EF4-FFF2-40B4-BE49-F238E27FC236}">
                <a16:creationId xmlns:a16="http://schemas.microsoft.com/office/drawing/2014/main" id="{DB32BFE7-193B-4926-B5A3-FF2493BAD9FC}"/>
              </a:ext>
            </a:extLst>
          </p:cNvPr>
          <p:cNvSpPr/>
          <p:nvPr/>
        </p:nvSpPr>
        <p:spPr>
          <a:xfrm>
            <a:off x="3450649" y="4412021"/>
            <a:ext cx="578498" cy="5232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27" name="Google Shape;3393;p9">
            <a:extLst>
              <a:ext uri="{FF2B5EF4-FFF2-40B4-BE49-F238E27FC236}">
                <a16:creationId xmlns:a16="http://schemas.microsoft.com/office/drawing/2014/main" id="{41510CA2-6CA3-4DC6-B7AF-2FE7BB17A5FE}"/>
              </a:ext>
            </a:extLst>
          </p:cNvPr>
          <p:cNvSpPr/>
          <p:nvPr/>
        </p:nvSpPr>
        <p:spPr>
          <a:xfrm>
            <a:off x="6516703" y="4456103"/>
            <a:ext cx="578498" cy="5232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dirty="0"/>
          </a:p>
        </p:txBody>
      </p:sp>
      <p:grpSp>
        <p:nvGrpSpPr>
          <p:cNvPr id="28" name="Google Shape;3394;p9">
            <a:extLst>
              <a:ext uri="{FF2B5EF4-FFF2-40B4-BE49-F238E27FC236}">
                <a16:creationId xmlns:a16="http://schemas.microsoft.com/office/drawing/2014/main" id="{83D7871C-1EE0-46E9-AD7B-570BAAE903C0}"/>
              </a:ext>
            </a:extLst>
          </p:cNvPr>
          <p:cNvGrpSpPr/>
          <p:nvPr/>
        </p:nvGrpSpPr>
        <p:grpSpPr>
          <a:xfrm>
            <a:off x="1767314" y="3232665"/>
            <a:ext cx="6094373" cy="442183"/>
            <a:chOff x="2318361" y="3610576"/>
            <a:chExt cx="6094373" cy="442183"/>
          </a:xfrm>
        </p:grpSpPr>
        <p:cxnSp>
          <p:nvCxnSpPr>
            <p:cNvPr id="29" name="Google Shape;3395;p9">
              <a:extLst>
                <a:ext uri="{FF2B5EF4-FFF2-40B4-BE49-F238E27FC236}">
                  <a16:creationId xmlns:a16="http://schemas.microsoft.com/office/drawing/2014/main" id="{F06D9A75-3E27-4535-AA89-A3CCBA2558FA}"/>
                </a:ext>
              </a:extLst>
            </p:cNvPr>
            <p:cNvCxnSpPr/>
            <p:nvPr/>
          </p:nvCxnSpPr>
          <p:spPr>
            <a:xfrm>
              <a:off x="2318361" y="3610576"/>
              <a:ext cx="0" cy="417094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" name="Google Shape;3396;p9">
              <a:extLst>
                <a:ext uri="{FF2B5EF4-FFF2-40B4-BE49-F238E27FC236}">
                  <a16:creationId xmlns:a16="http://schemas.microsoft.com/office/drawing/2014/main" id="{7B60C260-BDB4-401D-967A-DF5A4952E0D5}"/>
                </a:ext>
              </a:extLst>
            </p:cNvPr>
            <p:cNvCxnSpPr/>
            <p:nvPr/>
          </p:nvCxnSpPr>
          <p:spPr>
            <a:xfrm>
              <a:off x="3086716" y="3610576"/>
              <a:ext cx="0" cy="417094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" name="Google Shape;3397;p9">
              <a:extLst>
                <a:ext uri="{FF2B5EF4-FFF2-40B4-BE49-F238E27FC236}">
                  <a16:creationId xmlns:a16="http://schemas.microsoft.com/office/drawing/2014/main" id="{81075565-FC70-4D9D-B691-5438073A972B}"/>
                </a:ext>
              </a:extLst>
            </p:cNvPr>
            <p:cNvCxnSpPr/>
            <p:nvPr/>
          </p:nvCxnSpPr>
          <p:spPr>
            <a:xfrm>
              <a:off x="3855071" y="3610576"/>
              <a:ext cx="0" cy="417094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" name="Google Shape;3398;p9">
              <a:extLst>
                <a:ext uri="{FF2B5EF4-FFF2-40B4-BE49-F238E27FC236}">
                  <a16:creationId xmlns:a16="http://schemas.microsoft.com/office/drawing/2014/main" id="{F0D10038-E500-4BC9-BEFB-7DCED1478394}"/>
                </a:ext>
              </a:extLst>
            </p:cNvPr>
            <p:cNvCxnSpPr/>
            <p:nvPr/>
          </p:nvCxnSpPr>
          <p:spPr>
            <a:xfrm>
              <a:off x="4623426" y="3610576"/>
              <a:ext cx="0" cy="417094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" name="Google Shape;3399;p9">
              <a:extLst>
                <a:ext uri="{FF2B5EF4-FFF2-40B4-BE49-F238E27FC236}">
                  <a16:creationId xmlns:a16="http://schemas.microsoft.com/office/drawing/2014/main" id="{BEF2BE6F-475E-40FA-B730-2B96E099E49D}"/>
                </a:ext>
              </a:extLst>
            </p:cNvPr>
            <p:cNvCxnSpPr/>
            <p:nvPr/>
          </p:nvCxnSpPr>
          <p:spPr>
            <a:xfrm>
              <a:off x="5391781" y="3610576"/>
              <a:ext cx="0" cy="417094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" name="Google Shape;3400;p9">
              <a:extLst>
                <a:ext uri="{FF2B5EF4-FFF2-40B4-BE49-F238E27FC236}">
                  <a16:creationId xmlns:a16="http://schemas.microsoft.com/office/drawing/2014/main" id="{DBCA3BCF-7A14-4F12-8F27-B59B24C6BA6C}"/>
                </a:ext>
              </a:extLst>
            </p:cNvPr>
            <p:cNvCxnSpPr/>
            <p:nvPr/>
          </p:nvCxnSpPr>
          <p:spPr>
            <a:xfrm>
              <a:off x="6160136" y="3610576"/>
              <a:ext cx="0" cy="417094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5" name="Google Shape;3401;p9">
              <a:extLst>
                <a:ext uri="{FF2B5EF4-FFF2-40B4-BE49-F238E27FC236}">
                  <a16:creationId xmlns:a16="http://schemas.microsoft.com/office/drawing/2014/main" id="{2CC21520-CC38-49F0-90DA-BFE1D81A4870}"/>
                </a:ext>
              </a:extLst>
            </p:cNvPr>
            <p:cNvCxnSpPr/>
            <p:nvPr/>
          </p:nvCxnSpPr>
          <p:spPr>
            <a:xfrm>
              <a:off x="6928491" y="3610576"/>
              <a:ext cx="0" cy="417094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6" name="Google Shape;3402;p9">
              <a:extLst>
                <a:ext uri="{FF2B5EF4-FFF2-40B4-BE49-F238E27FC236}">
                  <a16:creationId xmlns:a16="http://schemas.microsoft.com/office/drawing/2014/main" id="{E3C0DCD4-C5C1-47C4-8544-B43AA1690940}"/>
                </a:ext>
              </a:extLst>
            </p:cNvPr>
            <p:cNvCxnSpPr/>
            <p:nvPr/>
          </p:nvCxnSpPr>
          <p:spPr>
            <a:xfrm>
              <a:off x="7696846" y="3610576"/>
              <a:ext cx="0" cy="417094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7" name="Google Shape;3403;p9">
              <a:extLst>
                <a:ext uri="{FF2B5EF4-FFF2-40B4-BE49-F238E27FC236}">
                  <a16:creationId xmlns:a16="http://schemas.microsoft.com/office/drawing/2014/main" id="{FE09624E-1A68-4CC4-AFAC-A2F5749381A3}"/>
                </a:ext>
              </a:extLst>
            </p:cNvPr>
            <p:cNvCxnSpPr/>
            <p:nvPr/>
          </p:nvCxnSpPr>
          <p:spPr>
            <a:xfrm>
              <a:off x="2318361" y="3844212"/>
              <a:ext cx="6094373" cy="0"/>
            </a:xfrm>
            <a:prstGeom prst="straightConnector1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8" name="Google Shape;3404;p9">
              <a:extLst>
                <a:ext uri="{FF2B5EF4-FFF2-40B4-BE49-F238E27FC236}">
                  <a16:creationId xmlns:a16="http://schemas.microsoft.com/office/drawing/2014/main" id="{F86998A7-242F-4563-9629-67647F3ED902}"/>
                </a:ext>
              </a:extLst>
            </p:cNvPr>
            <p:cNvCxnSpPr/>
            <p:nvPr/>
          </p:nvCxnSpPr>
          <p:spPr>
            <a:xfrm>
              <a:off x="8412734" y="3635665"/>
              <a:ext cx="0" cy="417094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9" name="Google Shape;3405;p9">
            <a:extLst>
              <a:ext uri="{FF2B5EF4-FFF2-40B4-BE49-F238E27FC236}">
                <a16:creationId xmlns:a16="http://schemas.microsoft.com/office/drawing/2014/main" id="{E12ADA19-05FC-429B-9B18-237E288EC9EF}"/>
              </a:ext>
            </a:extLst>
          </p:cNvPr>
          <p:cNvSpPr/>
          <p:nvPr/>
        </p:nvSpPr>
        <p:spPr>
          <a:xfrm rot="-5400000">
            <a:off x="3302377" y="2033796"/>
            <a:ext cx="741811" cy="3841775"/>
          </a:xfrm>
          <a:prstGeom prst="leftBrace">
            <a:avLst>
              <a:gd name="adj1" fmla="val 66497"/>
              <a:gd name="adj2" fmla="val 51457"/>
            </a:avLst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tim"/>
              <a:buNone/>
            </a:pPr>
            <a:endParaRPr sz="1800" b="0" i="0" u="none" strike="noStrike" cap="none">
              <a:solidFill>
                <a:srgbClr val="000000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40" name="Google Shape;3406;p9">
            <a:extLst>
              <a:ext uri="{FF2B5EF4-FFF2-40B4-BE49-F238E27FC236}">
                <a16:creationId xmlns:a16="http://schemas.microsoft.com/office/drawing/2014/main" id="{9345349B-448D-4F5A-AA43-A7110FB1C27B}"/>
              </a:ext>
            </a:extLst>
          </p:cNvPr>
          <p:cNvSpPr txBox="1"/>
          <p:nvPr/>
        </p:nvSpPr>
        <p:spPr>
          <a:xfrm>
            <a:off x="2590816" y="3507604"/>
            <a:ext cx="241726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đã cho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3407;p9">
            <a:extLst>
              <a:ext uri="{FF2B5EF4-FFF2-40B4-BE49-F238E27FC236}">
                <a16:creationId xmlns:a16="http://schemas.microsoft.com/office/drawing/2014/main" id="{3EC88B6F-EE24-44EB-9A59-416FF552CC1B}"/>
              </a:ext>
            </a:extLst>
          </p:cNvPr>
          <p:cNvSpPr/>
          <p:nvPr/>
        </p:nvSpPr>
        <p:spPr>
          <a:xfrm rot="-5400000">
            <a:off x="6410020" y="2875099"/>
            <a:ext cx="650740" cy="2250238"/>
          </a:xfrm>
          <a:prstGeom prst="leftBrace">
            <a:avLst>
              <a:gd name="adj1" fmla="val 66497"/>
              <a:gd name="adj2" fmla="val 51457"/>
            </a:avLst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tim"/>
              <a:buNone/>
            </a:pPr>
            <a:endParaRPr sz="1800" b="0" i="0" u="none" strike="noStrike" cap="none">
              <a:solidFill>
                <a:srgbClr val="000000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42" name="Google Shape;3408;p9">
            <a:extLst>
              <a:ext uri="{FF2B5EF4-FFF2-40B4-BE49-F238E27FC236}">
                <a16:creationId xmlns:a16="http://schemas.microsoft.com/office/drawing/2014/main" id="{44A15E3C-1D81-4EED-8618-2D73AB67ED5B}"/>
              </a:ext>
            </a:extLst>
          </p:cNvPr>
          <p:cNvSpPr txBox="1"/>
          <p:nvPr/>
        </p:nvSpPr>
        <p:spPr>
          <a:xfrm>
            <a:off x="5577561" y="3497346"/>
            <a:ext cx="241726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còn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lại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3409;p9">
            <a:extLst>
              <a:ext uri="{FF2B5EF4-FFF2-40B4-BE49-F238E27FC236}">
                <a16:creationId xmlns:a16="http://schemas.microsoft.com/office/drawing/2014/main" id="{90342F63-4044-46A3-883A-7B9B7DEBD802}"/>
              </a:ext>
            </a:extLst>
          </p:cNvPr>
          <p:cNvSpPr/>
          <p:nvPr/>
        </p:nvSpPr>
        <p:spPr>
          <a:xfrm>
            <a:off x="1853062" y="2930991"/>
            <a:ext cx="519870" cy="455919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tim"/>
              <a:buNone/>
            </a:pPr>
            <a:endParaRPr sz="1800" b="0" i="0" u="none" strike="noStrike" cap="none">
              <a:solidFill>
                <a:srgbClr val="FFFFFF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44" name="Google Shape;3410;p9">
            <a:extLst>
              <a:ext uri="{FF2B5EF4-FFF2-40B4-BE49-F238E27FC236}">
                <a16:creationId xmlns:a16="http://schemas.microsoft.com/office/drawing/2014/main" id="{A76CABBE-1E3C-469D-B508-77BFCC87B372}"/>
              </a:ext>
            </a:extLst>
          </p:cNvPr>
          <p:cNvSpPr/>
          <p:nvPr/>
        </p:nvSpPr>
        <p:spPr>
          <a:xfrm>
            <a:off x="2603777" y="2924776"/>
            <a:ext cx="519870" cy="455919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tim"/>
              <a:buNone/>
            </a:pPr>
            <a:endParaRPr sz="1800" b="0" i="0" u="none" strike="noStrike" cap="none">
              <a:solidFill>
                <a:srgbClr val="FFFFFF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45" name="Google Shape;3411;p9">
            <a:extLst>
              <a:ext uri="{FF2B5EF4-FFF2-40B4-BE49-F238E27FC236}">
                <a16:creationId xmlns:a16="http://schemas.microsoft.com/office/drawing/2014/main" id="{033FFFED-3819-4A34-8273-E2A1BC01BDF5}"/>
              </a:ext>
            </a:extLst>
          </p:cNvPr>
          <p:cNvSpPr/>
          <p:nvPr/>
        </p:nvSpPr>
        <p:spPr>
          <a:xfrm>
            <a:off x="3407431" y="2915861"/>
            <a:ext cx="519870" cy="455919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tim"/>
              <a:buNone/>
            </a:pPr>
            <a:endParaRPr sz="1800" b="0" i="0" u="none" strike="noStrike" cap="none">
              <a:solidFill>
                <a:srgbClr val="FFFFFF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46" name="Google Shape;3412;p9">
            <a:extLst>
              <a:ext uri="{FF2B5EF4-FFF2-40B4-BE49-F238E27FC236}">
                <a16:creationId xmlns:a16="http://schemas.microsoft.com/office/drawing/2014/main" id="{B1821957-C0B6-4296-B2FE-F54A3FDAD936}"/>
              </a:ext>
            </a:extLst>
          </p:cNvPr>
          <p:cNvSpPr/>
          <p:nvPr/>
        </p:nvSpPr>
        <p:spPr>
          <a:xfrm>
            <a:off x="4175785" y="2895701"/>
            <a:ext cx="519870" cy="455919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tim"/>
              <a:buNone/>
            </a:pPr>
            <a:endParaRPr sz="1800" b="0" i="0" u="none" strike="noStrike" cap="none">
              <a:solidFill>
                <a:srgbClr val="FFFFFF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47" name="Google Shape;3413;p9">
            <a:extLst>
              <a:ext uri="{FF2B5EF4-FFF2-40B4-BE49-F238E27FC236}">
                <a16:creationId xmlns:a16="http://schemas.microsoft.com/office/drawing/2014/main" id="{F6000607-053A-46F6-AC9F-D8642D8273BB}"/>
              </a:ext>
            </a:extLst>
          </p:cNvPr>
          <p:cNvSpPr/>
          <p:nvPr/>
        </p:nvSpPr>
        <p:spPr>
          <a:xfrm>
            <a:off x="4978178" y="2903968"/>
            <a:ext cx="519870" cy="455919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tim"/>
              <a:buNone/>
            </a:pPr>
            <a:endParaRPr sz="1800" b="0" i="0" u="none" strike="noStrike" cap="none">
              <a:solidFill>
                <a:srgbClr val="FFFFFF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48" name="Google Shape;3414;p9">
            <a:extLst>
              <a:ext uri="{FF2B5EF4-FFF2-40B4-BE49-F238E27FC236}">
                <a16:creationId xmlns:a16="http://schemas.microsoft.com/office/drawing/2014/main" id="{A2A25C3C-4033-46AF-AB7B-C8DBB93F2FC9}"/>
              </a:ext>
            </a:extLst>
          </p:cNvPr>
          <p:cNvSpPr/>
          <p:nvPr/>
        </p:nvSpPr>
        <p:spPr>
          <a:xfrm>
            <a:off x="5704700" y="2895700"/>
            <a:ext cx="519870" cy="455919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tim"/>
              <a:buNone/>
            </a:pPr>
            <a:endParaRPr sz="1800" b="0" i="0" u="none" strike="noStrike" cap="none">
              <a:solidFill>
                <a:srgbClr val="FFFFFF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49" name="Google Shape;3415;p9">
            <a:extLst>
              <a:ext uri="{FF2B5EF4-FFF2-40B4-BE49-F238E27FC236}">
                <a16:creationId xmlns:a16="http://schemas.microsoft.com/office/drawing/2014/main" id="{60322537-3C28-403B-A96E-7C45BF59C535}"/>
              </a:ext>
            </a:extLst>
          </p:cNvPr>
          <p:cNvSpPr/>
          <p:nvPr/>
        </p:nvSpPr>
        <p:spPr>
          <a:xfrm>
            <a:off x="6524474" y="2915463"/>
            <a:ext cx="519870" cy="455919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tim"/>
              <a:buNone/>
            </a:pPr>
            <a:endParaRPr sz="1800" b="0" i="0" u="none" strike="noStrike" cap="none">
              <a:solidFill>
                <a:srgbClr val="FFFFFF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50" name="Google Shape;3416;p9">
            <a:extLst>
              <a:ext uri="{FF2B5EF4-FFF2-40B4-BE49-F238E27FC236}">
                <a16:creationId xmlns:a16="http://schemas.microsoft.com/office/drawing/2014/main" id="{3C52F8D8-AEAA-4259-8EEB-C66340A1F6B6}"/>
              </a:ext>
            </a:extLst>
          </p:cNvPr>
          <p:cNvSpPr/>
          <p:nvPr/>
        </p:nvSpPr>
        <p:spPr>
          <a:xfrm>
            <a:off x="7213907" y="2884363"/>
            <a:ext cx="519870" cy="455919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tim"/>
              <a:buNone/>
            </a:pPr>
            <a:endParaRPr sz="1800" b="0" i="0" u="none" strike="noStrike" cap="none">
              <a:solidFill>
                <a:srgbClr val="FFFFFF"/>
              </a:solidFill>
              <a:latin typeface="Itim"/>
              <a:ea typeface="Itim"/>
              <a:cs typeface="Itim"/>
              <a:sym typeface="Itim"/>
            </a:endParaRPr>
          </a:p>
        </p:txBody>
      </p:sp>
      <p:cxnSp>
        <p:nvCxnSpPr>
          <p:cNvPr id="51" name="Google Shape;3417;p9">
            <a:extLst>
              <a:ext uri="{FF2B5EF4-FFF2-40B4-BE49-F238E27FC236}">
                <a16:creationId xmlns:a16="http://schemas.microsoft.com/office/drawing/2014/main" id="{AF48E382-90A4-4ECC-8653-3B9DF8D49002}"/>
              </a:ext>
            </a:extLst>
          </p:cNvPr>
          <p:cNvCxnSpPr/>
          <p:nvPr/>
        </p:nvCxnSpPr>
        <p:spPr>
          <a:xfrm flipH="1">
            <a:off x="1930052" y="2778225"/>
            <a:ext cx="442880" cy="696343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2" name="Google Shape;3418;p9">
            <a:extLst>
              <a:ext uri="{FF2B5EF4-FFF2-40B4-BE49-F238E27FC236}">
                <a16:creationId xmlns:a16="http://schemas.microsoft.com/office/drawing/2014/main" id="{D5FF4D0C-53EE-450B-B526-1FA487B1C6E0}"/>
              </a:ext>
            </a:extLst>
          </p:cNvPr>
          <p:cNvCxnSpPr/>
          <p:nvPr/>
        </p:nvCxnSpPr>
        <p:spPr>
          <a:xfrm flipH="1">
            <a:off x="2728073" y="2734123"/>
            <a:ext cx="442880" cy="696343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3" name="Google Shape;3419;p9">
            <a:extLst>
              <a:ext uri="{FF2B5EF4-FFF2-40B4-BE49-F238E27FC236}">
                <a16:creationId xmlns:a16="http://schemas.microsoft.com/office/drawing/2014/main" id="{FC437306-18E1-4CBB-82C9-7AF48B9E1349}"/>
              </a:ext>
            </a:extLst>
          </p:cNvPr>
          <p:cNvCxnSpPr/>
          <p:nvPr/>
        </p:nvCxnSpPr>
        <p:spPr>
          <a:xfrm flipH="1">
            <a:off x="3518458" y="2722498"/>
            <a:ext cx="442880" cy="696343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4" name="Google Shape;3420;p9">
            <a:extLst>
              <a:ext uri="{FF2B5EF4-FFF2-40B4-BE49-F238E27FC236}">
                <a16:creationId xmlns:a16="http://schemas.microsoft.com/office/drawing/2014/main" id="{32C10266-058B-4F7F-99C6-894398B92395}"/>
              </a:ext>
            </a:extLst>
          </p:cNvPr>
          <p:cNvCxnSpPr/>
          <p:nvPr/>
        </p:nvCxnSpPr>
        <p:spPr>
          <a:xfrm flipH="1">
            <a:off x="4298615" y="2713862"/>
            <a:ext cx="442880" cy="696343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5" name="Google Shape;3421;p9">
            <a:extLst>
              <a:ext uri="{FF2B5EF4-FFF2-40B4-BE49-F238E27FC236}">
                <a16:creationId xmlns:a16="http://schemas.microsoft.com/office/drawing/2014/main" id="{E0AD1D76-BCBA-4069-A1EE-5655ADE2DD90}"/>
              </a:ext>
            </a:extLst>
          </p:cNvPr>
          <p:cNvCxnSpPr/>
          <p:nvPr/>
        </p:nvCxnSpPr>
        <p:spPr>
          <a:xfrm flipH="1">
            <a:off x="5017422" y="2722498"/>
            <a:ext cx="442880" cy="696343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6" name="Google Shape;3422;p9">
            <a:extLst>
              <a:ext uri="{FF2B5EF4-FFF2-40B4-BE49-F238E27FC236}">
                <a16:creationId xmlns:a16="http://schemas.microsoft.com/office/drawing/2014/main" id="{0F2FA8E8-4F09-4B6F-9984-CCD843EC6762}"/>
              </a:ext>
            </a:extLst>
          </p:cNvPr>
          <p:cNvSpPr/>
          <p:nvPr/>
        </p:nvSpPr>
        <p:spPr>
          <a:xfrm>
            <a:off x="546734" y="5026708"/>
            <a:ext cx="5114925" cy="160269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7BCA2"/>
              </a:gs>
              <a:gs pos="50000">
                <a:srgbClr val="F4B093"/>
              </a:gs>
              <a:gs pos="100000">
                <a:srgbClr val="F7A47F"/>
              </a:gs>
            </a:gsLst>
            <a:lin ang="5400000" scaled="0"/>
          </a:gradFill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tim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" name="Google Shape;3423;p9">
            <a:extLst>
              <a:ext uri="{FF2B5EF4-FFF2-40B4-BE49-F238E27FC236}">
                <a16:creationId xmlns:a16="http://schemas.microsoft.com/office/drawing/2014/main" id="{1FA9316E-C2AF-4F33-B080-A1F573B5902B}"/>
              </a:ext>
            </a:extLst>
          </p:cNvPr>
          <p:cNvGrpSpPr/>
          <p:nvPr/>
        </p:nvGrpSpPr>
        <p:grpSpPr>
          <a:xfrm>
            <a:off x="1263923" y="5114417"/>
            <a:ext cx="4303315" cy="600938"/>
            <a:chOff x="1431563" y="5190617"/>
            <a:chExt cx="4303315" cy="600938"/>
          </a:xfrm>
        </p:grpSpPr>
        <p:sp>
          <p:nvSpPr>
            <p:cNvPr id="58" name="Google Shape;3424;p9">
              <a:extLst>
                <a:ext uri="{FF2B5EF4-FFF2-40B4-BE49-F238E27FC236}">
                  <a16:creationId xmlns:a16="http://schemas.microsoft.com/office/drawing/2014/main" id="{8945FA19-C5BF-4499-B344-3FDEFBE73981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   -    5           =  3 </a:t>
              </a:r>
              <a:endParaRPr/>
            </a:p>
          </p:txBody>
        </p:sp>
        <p:sp>
          <p:nvSpPr>
            <p:cNvPr id="59" name="Google Shape;3425;p9">
              <a:extLst>
                <a:ext uri="{FF2B5EF4-FFF2-40B4-BE49-F238E27FC236}">
                  <a16:creationId xmlns:a16="http://schemas.microsoft.com/office/drawing/2014/main" id="{2ACDF0E6-8454-4629-917A-0A95A0CC0EBD}"/>
                </a:ext>
              </a:extLst>
            </p:cNvPr>
            <p:cNvSpPr/>
            <p:nvPr/>
          </p:nvSpPr>
          <p:spPr>
            <a:xfrm>
              <a:off x="1509160" y="5190617"/>
              <a:ext cx="480909" cy="399458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  <p:cxnSp>
        <p:nvCxnSpPr>
          <p:cNvPr id="60" name="Google Shape;3426;p9">
            <a:extLst>
              <a:ext uri="{FF2B5EF4-FFF2-40B4-BE49-F238E27FC236}">
                <a16:creationId xmlns:a16="http://schemas.microsoft.com/office/drawing/2014/main" id="{515BBF68-1973-4516-BAFF-1ED1CC5049C3}"/>
              </a:ext>
            </a:extLst>
          </p:cNvPr>
          <p:cNvCxnSpPr/>
          <p:nvPr/>
        </p:nvCxnSpPr>
        <p:spPr>
          <a:xfrm>
            <a:off x="1581975" y="5591116"/>
            <a:ext cx="0" cy="31604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1" name="Google Shape;3427;p9">
            <a:extLst>
              <a:ext uri="{FF2B5EF4-FFF2-40B4-BE49-F238E27FC236}">
                <a16:creationId xmlns:a16="http://schemas.microsoft.com/office/drawing/2014/main" id="{7AF80C7B-2610-4962-AE3D-9866AE222C5A}"/>
              </a:ext>
            </a:extLst>
          </p:cNvPr>
          <p:cNvSpPr/>
          <p:nvPr/>
        </p:nvSpPr>
        <p:spPr>
          <a:xfrm>
            <a:off x="765813" y="5907157"/>
            <a:ext cx="1414270" cy="56653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Số bị trừ</a:t>
            </a:r>
            <a:endParaRPr sz="2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" name="Google Shape;3428;p9">
            <a:extLst>
              <a:ext uri="{FF2B5EF4-FFF2-40B4-BE49-F238E27FC236}">
                <a16:creationId xmlns:a16="http://schemas.microsoft.com/office/drawing/2014/main" id="{815CA967-DE60-44FD-9608-77AB58FA61F2}"/>
              </a:ext>
            </a:extLst>
          </p:cNvPr>
          <p:cNvCxnSpPr/>
          <p:nvPr/>
        </p:nvCxnSpPr>
        <p:spPr>
          <a:xfrm>
            <a:off x="2976077" y="5604392"/>
            <a:ext cx="0" cy="31604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3" name="Google Shape;3429;p9">
            <a:extLst>
              <a:ext uri="{FF2B5EF4-FFF2-40B4-BE49-F238E27FC236}">
                <a16:creationId xmlns:a16="http://schemas.microsoft.com/office/drawing/2014/main" id="{6CFC3060-8F9C-4C20-8FF3-40582AEE7847}"/>
              </a:ext>
            </a:extLst>
          </p:cNvPr>
          <p:cNvSpPr/>
          <p:nvPr/>
        </p:nvSpPr>
        <p:spPr>
          <a:xfrm>
            <a:off x="2399163" y="5920433"/>
            <a:ext cx="1224902" cy="56653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Số trừ</a:t>
            </a:r>
            <a:endParaRPr sz="2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4" name="Google Shape;3430;p9">
            <a:extLst>
              <a:ext uri="{FF2B5EF4-FFF2-40B4-BE49-F238E27FC236}">
                <a16:creationId xmlns:a16="http://schemas.microsoft.com/office/drawing/2014/main" id="{8CC82301-E035-4B7F-9EE6-492D82BB3F55}"/>
              </a:ext>
            </a:extLst>
          </p:cNvPr>
          <p:cNvCxnSpPr/>
          <p:nvPr/>
        </p:nvCxnSpPr>
        <p:spPr>
          <a:xfrm>
            <a:off x="4903415" y="5587646"/>
            <a:ext cx="0" cy="31604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5" name="Google Shape;3431;p9">
            <a:extLst>
              <a:ext uri="{FF2B5EF4-FFF2-40B4-BE49-F238E27FC236}">
                <a16:creationId xmlns:a16="http://schemas.microsoft.com/office/drawing/2014/main" id="{F76129AC-DF58-4131-8000-3D0DF848CC09}"/>
              </a:ext>
            </a:extLst>
          </p:cNvPr>
          <p:cNvSpPr/>
          <p:nvPr/>
        </p:nvSpPr>
        <p:spPr>
          <a:xfrm>
            <a:off x="4247341" y="5903687"/>
            <a:ext cx="1254182" cy="56653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Hiệu</a:t>
            </a:r>
            <a:endParaRPr sz="2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3432;p9">
            <a:extLst>
              <a:ext uri="{FF2B5EF4-FFF2-40B4-BE49-F238E27FC236}">
                <a16:creationId xmlns:a16="http://schemas.microsoft.com/office/drawing/2014/main" id="{A9E98AC5-E105-414C-B966-024D1432FBD0}"/>
              </a:ext>
            </a:extLst>
          </p:cNvPr>
          <p:cNvSpPr/>
          <p:nvPr/>
        </p:nvSpPr>
        <p:spPr>
          <a:xfrm>
            <a:off x="6317733" y="5296042"/>
            <a:ext cx="5485529" cy="11097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Muốn</a:t>
            </a:r>
            <a:r>
              <a:rPr lang="en-US" sz="3200" b="1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3200" b="1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sz="3200" b="1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trừ</a:t>
            </a:r>
            <a:r>
              <a:rPr lang="en-US" sz="3200" b="1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ta </a:t>
            </a:r>
            <a:r>
              <a:rPr lang="en-US" sz="3200" b="1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lấy</a:t>
            </a:r>
            <a:r>
              <a:rPr lang="en-US" sz="3200" b="1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hiệu</a:t>
            </a:r>
            <a:r>
              <a:rPr lang="en-US" sz="3200" b="1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cộng</a:t>
            </a:r>
            <a:r>
              <a:rPr lang="en-US" sz="3200" b="1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3200" b="1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trừ</a:t>
            </a:r>
            <a:endParaRPr sz="3200" b="1" i="0" u="none" strike="noStrike" cap="none" dirty="0">
              <a:solidFill>
                <a:srgbClr val="0000CC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7" name="Google Shape;3433;p9">
            <a:extLst>
              <a:ext uri="{FF2B5EF4-FFF2-40B4-BE49-F238E27FC236}">
                <a16:creationId xmlns:a16="http://schemas.microsoft.com/office/drawing/2014/main" id="{1A1688A2-7F1A-47FE-BA85-8D4F659A80B1}"/>
              </a:ext>
            </a:extLst>
          </p:cNvPr>
          <p:cNvSpPr txBox="1"/>
          <p:nvPr/>
        </p:nvSpPr>
        <p:spPr>
          <a:xfrm>
            <a:off x="8184872" y="2059286"/>
            <a:ext cx="3734877" cy="1643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bi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lúc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đầu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Việt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tổng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bi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còn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bi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</a:t>
            </a:r>
            <a:endParaRPr sz="2800" b="1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8" name="Google Shape;3434;p9">
            <a:extLst>
              <a:ext uri="{FF2B5EF4-FFF2-40B4-BE49-F238E27FC236}">
                <a16:creationId xmlns:a16="http://schemas.microsoft.com/office/drawing/2014/main" id="{2277FD98-B331-45BB-BA38-085B20FDBCA5}"/>
              </a:ext>
            </a:extLst>
          </p:cNvPr>
          <p:cNvSpPr txBox="1"/>
          <p:nvPr/>
        </p:nvSpPr>
        <p:spPr>
          <a:xfrm>
            <a:off x="8714214" y="4434706"/>
            <a:ext cx="268930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3 + 5 = 8 (</a:t>
            </a:r>
            <a:r>
              <a:rPr lang="en-US" sz="2800" b="1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viên</a:t>
            </a:r>
            <a:r>
              <a:rPr lang="en-US" sz="2800" b="1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)</a:t>
            </a:r>
            <a:endParaRPr sz="2800" b="1" i="0" u="none" strike="noStrike" cap="none" dirty="0">
              <a:solidFill>
                <a:srgbClr val="0000CC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9" name="Google Shape;3435;p9">
            <a:extLst>
              <a:ext uri="{FF2B5EF4-FFF2-40B4-BE49-F238E27FC236}">
                <a16:creationId xmlns:a16="http://schemas.microsoft.com/office/drawing/2014/main" id="{F63E5F6E-D127-4CD9-868D-6524FA2EB22A}"/>
              </a:ext>
            </a:extLst>
          </p:cNvPr>
          <p:cNvSpPr txBox="1"/>
          <p:nvPr/>
        </p:nvSpPr>
        <p:spPr>
          <a:xfrm>
            <a:off x="8010925" y="3796452"/>
            <a:ext cx="409588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2800" b="1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bi </a:t>
            </a:r>
            <a:r>
              <a:rPr lang="en-US" sz="2800" b="1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Việt</a:t>
            </a:r>
            <a:r>
              <a:rPr lang="en-US" sz="2800" b="1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800" b="1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800" b="1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</a:t>
            </a:r>
            <a:endParaRPr sz="2800" b="1" i="0" u="none" strike="noStrike" cap="none" dirty="0">
              <a:solidFill>
                <a:srgbClr val="0000CC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5750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3456;p10">
            <a:extLst>
              <a:ext uri="{FF2B5EF4-FFF2-40B4-BE49-F238E27FC236}">
                <a16:creationId xmlns:a16="http://schemas.microsoft.com/office/drawing/2014/main" id="{A9C25A33-C4D8-4E60-985E-876BBC1A2228}"/>
              </a:ext>
            </a:extLst>
          </p:cNvPr>
          <p:cNvSpPr txBox="1"/>
          <p:nvPr/>
        </p:nvSpPr>
        <p:spPr>
          <a:xfrm>
            <a:off x="3383280" y="224298"/>
            <a:ext cx="5196840" cy="95887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Coiny"/>
              <a:buNone/>
            </a:pPr>
            <a:r>
              <a:rPr lang="en-US" sz="36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Coiny"/>
                <a:cs typeface="Times New Roman" panose="02020603050405020304" pitchFamily="18" charset="0"/>
                <a:sym typeface="Coiny"/>
              </a:rPr>
              <a:t>Tìm</a:t>
            </a:r>
            <a:r>
              <a:rPr lang="en-US" sz="36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Coiny"/>
                <a:cs typeface="Times New Roman" panose="02020603050405020304" pitchFamily="18" charset="0"/>
                <a:sym typeface="Coiny"/>
              </a:rPr>
              <a:t> </a:t>
            </a:r>
            <a:r>
              <a:rPr lang="en-US" sz="36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Coiny"/>
                <a:cs typeface="Times New Roman" panose="02020603050405020304" pitchFamily="18" charset="0"/>
                <a:sym typeface="Coiny"/>
              </a:rPr>
              <a:t>số</a:t>
            </a:r>
            <a:r>
              <a:rPr lang="en-US" sz="36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Coiny"/>
                <a:cs typeface="Times New Roman" panose="02020603050405020304" pitchFamily="18" charset="0"/>
                <a:sym typeface="Coiny"/>
              </a:rPr>
              <a:t> </a:t>
            </a:r>
            <a:r>
              <a:rPr lang="en-US" sz="36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Coiny"/>
                <a:cs typeface="Times New Roman" panose="02020603050405020304" pitchFamily="18" charset="0"/>
                <a:sym typeface="Coiny"/>
              </a:rPr>
              <a:t>trừ</a:t>
            </a:r>
            <a:r>
              <a:rPr lang="en-US" sz="36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Coiny"/>
                <a:cs typeface="Times New Roman" panose="02020603050405020304" pitchFamily="18" charset="0"/>
                <a:sym typeface="Coiny"/>
              </a:rPr>
              <a:t>, </a:t>
            </a:r>
            <a:r>
              <a:rPr lang="en-US" sz="36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Coiny"/>
                <a:cs typeface="Times New Roman" panose="02020603050405020304" pitchFamily="18" charset="0"/>
                <a:sym typeface="Coiny"/>
              </a:rPr>
              <a:t>số</a:t>
            </a:r>
            <a:r>
              <a:rPr lang="en-US" sz="36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Coiny"/>
                <a:cs typeface="Times New Roman" panose="02020603050405020304" pitchFamily="18" charset="0"/>
                <a:sym typeface="Coiny"/>
              </a:rPr>
              <a:t> </a:t>
            </a:r>
            <a:r>
              <a:rPr lang="en-US" sz="36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Coiny"/>
                <a:cs typeface="Times New Roman" panose="02020603050405020304" pitchFamily="18" charset="0"/>
                <a:sym typeface="Coiny"/>
              </a:rPr>
              <a:t>bị</a:t>
            </a:r>
            <a:r>
              <a:rPr lang="en-US" sz="36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Coiny"/>
                <a:cs typeface="Times New Roman" panose="02020603050405020304" pitchFamily="18" charset="0"/>
                <a:sym typeface="Coiny"/>
              </a:rPr>
              <a:t> </a:t>
            </a:r>
            <a:r>
              <a:rPr lang="en-US" sz="36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Coiny"/>
                <a:cs typeface="Times New Roman" panose="02020603050405020304" pitchFamily="18" charset="0"/>
                <a:sym typeface="Coiny"/>
              </a:rPr>
              <a:t>trừ</a:t>
            </a:r>
            <a:endParaRPr sz="3600" b="1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Coiny"/>
              <a:cs typeface="Times New Roman" panose="02020603050405020304" pitchFamily="18" charset="0"/>
              <a:sym typeface="Coiny"/>
            </a:endParaRPr>
          </a:p>
        </p:txBody>
      </p:sp>
      <p:sp>
        <p:nvSpPr>
          <p:cNvPr id="21" name="Google Shape;3457;p10">
            <a:extLst>
              <a:ext uri="{FF2B5EF4-FFF2-40B4-BE49-F238E27FC236}">
                <a16:creationId xmlns:a16="http://schemas.microsoft.com/office/drawing/2014/main" id="{7218DF73-A0F5-41FD-9002-A9AAEB5124B9}"/>
              </a:ext>
            </a:extLst>
          </p:cNvPr>
          <p:cNvSpPr txBox="1"/>
          <p:nvPr/>
        </p:nvSpPr>
        <p:spPr>
          <a:xfrm>
            <a:off x="583114" y="767957"/>
            <a:ext cx="330354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32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32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trừ</a:t>
            </a:r>
            <a:r>
              <a:rPr lang="en-US" sz="32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Google Shape;3458;p10">
            <a:extLst>
              <a:ext uri="{FF2B5EF4-FFF2-40B4-BE49-F238E27FC236}">
                <a16:creationId xmlns:a16="http://schemas.microsoft.com/office/drawing/2014/main" id="{20A4AAB6-7DEE-43A0-B30E-9E5F51497B19}"/>
              </a:ext>
            </a:extLst>
          </p:cNvPr>
          <p:cNvSpPr txBox="1"/>
          <p:nvPr/>
        </p:nvSpPr>
        <p:spPr>
          <a:xfrm>
            <a:off x="1009833" y="1353015"/>
            <a:ext cx="9932487" cy="137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Nam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8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bi, Nam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bi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còn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mấy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bi?</a:t>
            </a:r>
            <a:endParaRPr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Google Shape;3459;p10">
            <a:extLst>
              <a:ext uri="{FF2B5EF4-FFF2-40B4-BE49-F238E27FC236}">
                <a16:creationId xmlns:a16="http://schemas.microsoft.com/office/drawing/2014/main" id="{2DF0EC07-DEFD-48B2-8277-1AF53B3722BA}"/>
              </a:ext>
            </a:extLst>
          </p:cNvPr>
          <p:cNvSpPr/>
          <p:nvPr/>
        </p:nvSpPr>
        <p:spPr>
          <a:xfrm>
            <a:off x="612774" y="3117010"/>
            <a:ext cx="5114925" cy="170937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7BCA2"/>
              </a:gs>
              <a:gs pos="50000">
                <a:srgbClr val="F4B093"/>
              </a:gs>
              <a:gs pos="100000">
                <a:srgbClr val="F7A47F"/>
              </a:gs>
            </a:gsLst>
            <a:lin ang="5400000" scaled="0"/>
          </a:gradFill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" name="Google Shape;3460;p10">
            <a:extLst>
              <a:ext uri="{FF2B5EF4-FFF2-40B4-BE49-F238E27FC236}">
                <a16:creationId xmlns:a16="http://schemas.microsoft.com/office/drawing/2014/main" id="{505DA435-E179-42F2-870B-67A7427C5AC0}"/>
              </a:ext>
            </a:extLst>
          </p:cNvPr>
          <p:cNvGrpSpPr/>
          <p:nvPr/>
        </p:nvGrpSpPr>
        <p:grpSpPr>
          <a:xfrm>
            <a:off x="1329963" y="3251362"/>
            <a:ext cx="4303315" cy="584775"/>
            <a:chOff x="1431563" y="5206780"/>
            <a:chExt cx="4303315" cy="584775"/>
          </a:xfrm>
        </p:grpSpPr>
        <p:sp>
          <p:nvSpPr>
            <p:cNvPr id="25" name="Google Shape;3461;p10">
              <a:extLst>
                <a:ext uri="{FF2B5EF4-FFF2-40B4-BE49-F238E27FC236}">
                  <a16:creationId xmlns:a16="http://schemas.microsoft.com/office/drawing/2014/main" id="{5DD1D95F-17B4-4B02-81FD-06DCFA0F3AC3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8    -                =    3 </a:t>
              </a:r>
              <a:endParaRPr/>
            </a:p>
          </p:txBody>
        </p:sp>
        <p:sp>
          <p:nvSpPr>
            <p:cNvPr id="26" name="Google Shape;3462;p10">
              <a:extLst>
                <a:ext uri="{FF2B5EF4-FFF2-40B4-BE49-F238E27FC236}">
                  <a16:creationId xmlns:a16="http://schemas.microsoft.com/office/drawing/2014/main" id="{BF2340BB-88BB-4E80-BDDB-C5A8C94BDCDF}"/>
                </a:ext>
              </a:extLst>
            </p:cNvPr>
            <p:cNvSpPr/>
            <p:nvPr/>
          </p:nvSpPr>
          <p:spPr>
            <a:xfrm>
              <a:off x="2903262" y="5276851"/>
              <a:ext cx="480909" cy="399458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  <p:cxnSp>
        <p:nvCxnSpPr>
          <p:cNvPr id="27" name="Google Shape;3463;p10">
            <a:extLst>
              <a:ext uri="{FF2B5EF4-FFF2-40B4-BE49-F238E27FC236}">
                <a16:creationId xmlns:a16="http://schemas.microsoft.com/office/drawing/2014/main" id="{93DBF389-E814-494C-9CDA-623CA2B5CDFB}"/>
              </a:ext>
            </a:extLst>
          </p:cNvPr>
          <p:cNvCxnSpPr/>
          <p:nvPr/>
        </p:nvCxnSpPr>
        <p:spPr>
          <a:xfrm>
            <a:off x="1648015" y="3711898"/>
            <a:ext cx="0" cy="31604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" name="Google Shape;3464;p10">
            <a:extLst>
              <a:ext uri="{FF2B5EF4-FFF2-40B4-BE49-F238E27FC236}">
                <a16:creationId xmlns:a16="http://schemas.microsoft.com/office/drawing/2014/main" id="{9A264050-E789-4101-9A87-8FABBB38838D}"/>
              </a:ext>
            </a:extLst>
          </p:cNvPr>
          <p:cNvSpPr/>
          <p:nvPr/>
        </p:nvSpPr>
        <p:spPr>
          <a:xfrm>
            <a:off x="831853" y="4027939"/>
            <a:ext cx="1414270" cy="56653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Số bị trừ</a:t>
            </a:r>
            <a:endParaRPr sz="2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" name="Google Shape;3465;p10">
            <a:extLst>
              <a:ext uri="{FF2B5EF4-FFF2-40B4-BE49-F238E27FC236}">
                <a16:creationId xmlns:a16="http://schemas.microsoft.com/office/drawing/2014/main" id="{EBF1EED1-7EB7-496F-AA8C-D4FBF45F12AC}"/>
              </a:ext>
            </a:extLst>
          </p:cNvPr>
          <p:cNvCxnSpPr/>
          <p:nvPr/>
        </p:nvCxnSpPr>
        <p:spPr>
          <a:xfrm>
            <a:off x="3042117" y="3725174"/>
            <a:ext cx="0" cy="31604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" name="Google Shape;3466;p10">
            <a:extLst>
              <a:ext uri="{FF2B5EF4-FFF2-40B4-BE49-F238E27FC236}">
                <a16:creationId xmlns:a16="http://schemas.microsoft.com/office/drawing/2014/main" id="{EE708D80-EC04-4BED-BC2D-A305CF4B0C9F}"/>
              </a:ext>
            </a:extLst>
          </p:cNvPr>
          <p:cNvSpPr/>
          <p:nvPr/>
        </p:nvSpPr>
        <p:spPr>
          <a:xfrm>
            <a:off x="2465203" y="4041215"/>
            <a:ext cx="1224902" cy="56653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Số trừ</a:t>
            </a:r>
            <a:endParaRPr sz="2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" name="Google Shape;3467;p10">
            <a:extLst>
              <a:ext uri="{FF2B5EF4-FFF2-40B4-BE49-F238E27FC236}">
                <a16:creationId xmlns:a16="http://schemas.microsoft.com/office/drawing/2014/main" id="{22E4B1D9-EDBF-4917-B4A8-62EE9CB49241}"/>
              </a:ext>
            </a:extLst>
          </p:cNvPr>
          <p:cNvCxnSpPr/>
          <p:nvPr/>
        </p:nvCxnSpPr>
        <p:spPr>
          <a:xfrm>
            <a:off x="4969455" y="3708428"/>
            <a:ext cx="0" cy="31604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" name="Google Shape;3468;p10">
            <a:extLst>
              <a:ext uri="{FF2B5EF4-FFF2-40B4-BE49-F238E27FC236}">
                <a16:creationId xmlns:a16="http://schemas.microsoft.com/office/drawing/2014/main" id="{9BB2233C-8CBE-4846-91DB-AC824822CFDC}"/>
              </a:ext>
            </a:extLst>
          </p:cNvPr>
          <p:cNvSpPr/>
          <p:nvPr/>
        </p:nvSpPr>
        <p:spPr>
          <a:xfrm>
            <a:off x="4313381" y="4024469"/>
            <a:ext cx="1254182" cy="56653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Hiệu</a:t>
            </a:r>
            <a:endParaRPr sz="2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469;p10">
            <a:extLst>
              <a:ext uri="{FF2B5EF4-FFF2-40B4-BE49-F238E27FC236}">
                <a16:creationId xmlns:a16="http://schemas.microsoft.com/office/drawing/2014/main" id="{DB30512A-FFA4-4EE5-A2B3-A0788FE09004}"/>
              </a:ext>
            </a:extLst>
          </p:cNvPr>
          <p:cNvSpPr/>
          <p:nvPr/>
        </p:nvSpPr>
        <p:spPr>
          <a:xfrm>
            <a:off x="1987043" y="5308118"/>
            <a:ext cx="8799420" cy="9087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Muốn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trừ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ta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lấy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trừ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trừ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hiệu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</a:t>
            </a:r>
            <a:endParaRPr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Google Shape;3470;p10">
            <a:extLst>
              <a:ext uri="{FF2B5EF4-FFF2-40B4-BE49-F238E27FC236}">
                <a16:creationId xmlns:a16="http://schemas.microsoft.com/office/drawing/2014/main" id="{5E2C7061-2E92-4F9A-8228-C9E547096E88}"/>
              </a:ext>
            </a:extLst>
          </p:cNvPr>
          <p:cNvSpPr txBox="1"/>
          <p:nvPr/>
        </p:nvSpPr>
        <p:spPr>
          <a:xfrm>
            <a:off x="5987525" y="3056440"/>
            <a:ext cx="626015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Nam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viên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bi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Google Shape;3471;p10">
            <a:extLst>
              <a:ext uri="{FF2B5EF4-FFF2-40B4-BE49-F238E27FC236}">
                <a16:creationId xmlns:a16="http://schemas.microsoft.com/office/drawing/2014/main" id="{FEE4A04B-6331-4299-BE2C-0D30BED26C90}"/>
              </a:ext>
            </a:extLst>
          </p:cNvPr>
          <p:cNvSpPr txBox="1"/>
          <p:nvPr/>
        </p:nvSpPr>
        <p:spPr>
          <a:xfrm>
            <a:off x="7427742" y="3812454"/>
            <a:ext cx="36178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 – 3 = 5 (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viên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47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8" descr="https://i.pinimg.com/564x/ea/fb/1e/eafb1e36683369922886e30e9cc8766f.jpg">
            <a:extLst>
              <a:ext uri="{FF2B5EF4-FFF2-40B4-BE49-F238E27FC236}">
                <a16:creationId xmlns:a16="http://schemas.microsoft.com/office/drawing/2014/main" id="{3A54CF44-CAD2-4E9F-8BC5-BAE369FF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1E53CDEE-027D-489C-92D5-3EBD212C9374}"/>
              </a:ext>
            </a:extLst>
          </p:cNvPr>
          <p:cNvSpPr/>
          <p:nvPr/>
        </p:nvSpPr>
        <p:spPr>
          <a:xfrm>
            <a:off x="1676400" y="914400"/>
            <a:ext cx="9220200" cy="5486400"/>
          </a:xfrm>
          <a:prstGeom prst="cloud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7F4980-A3C1-4630-83AB-C2AFFF76259F}"/>
              </a:ext>
            </a:extLst>
          </p:cNvPr>
          <p:cNvSpPr txBox="1"/>
          <p:nvPr/>
        </p:nvSpPr>
        <p:spPr>
          <a:xfrm>
            <a:off x="4169723" y="1328730"/>
            <a:ext cx="4044697" cy="24468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300" dirty="0" err="1">
                <a:solidFill>
                  <a:srgbClr val="0000FF"/>
                </a:solidFill>
                <a:latin typeface="VNI 09 Baroque " panose="020B0500000000000000" pitchFamily="34" charset="2"/>
              </a:rPr>
              <a:t>Troø</a:t>
            </a:r>
            <a:r>
              <a:rPr lang="en-US" sz="15300" dirty="0">
                <a:solidFill>
                  <a:srgbClr val="0000FF"/>
                </a:solidFill>
                <a:latin typeface="VNI 09 Baroque " panose="020B0500000000000000" pitchFamily="34" charset="2"/>
              </a:rPr>
              <a:t> </a:t>
            </a:r>
            <a:r>
              <a:rPr lang="en-US" sz="15300" dirty="0" err="1">
                <a:solidFill>
                  <a:srgbClr val="0000FF"/>
                </a:solidFill>
                <a:latin typeface="VNI 09 Baroque " panose="020B0500000000000000" pitchFamily="34" charset="2"/>
              </a:rPr>
              <a:t>chôi</a:t>
            </a:r>
            <a:r>
              <a:rPr lang="en-US" sz="15300" dirty="0">
                <a:solidFill>
                  <a:srgbClr val="0000FF"/>
                </a:solidFill>
                <a:latin typeface="VNI 09 Baroque " panose="020B0500000000000000" pitchFamily="34" charset="2"/>
              </a:rPr>
              <a:t>:</a:t>
            </a:r>
            <a:endParaRPr lang="vi-VN" sz="15300" dirty="0">
              <a:solidFill>
                <a:srgbClr val="0000FF"/>
              </a:solidFill>
              <a:latin typeface="VNI 09 Baroque " panose="020B0500000000000000" pitchFamily="34" charset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01F9E8-45B4-4D22-9423-F1432B0ED62B}"/>
              </a:ext>
            </a:extLst>
          </p:cNvPr>
          <p:cNvSpPr txBox="1"/>
          <p:nvPr/>
        </p:nvSpPr>
        <p:spPr>
          <a:xfrm>
            <a:off x="2514600" y="2743200"/>
            <a:ext cx="7494359" cy="24468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300" dirty="0" err="1">
                <a:solidFill>
                  <a:srgbClr val="FF0066"/>
                </a:solidFill>
                <a:latin typeface="VNI 09 Baroque " panose="020B0500000000000000" pitchFamily="34" charset="2"/>
              </a:rPr>
              <a:t>Giuùp</a:t>
            </a:r>
            <a:r>
              <a:rPr lang="en-US" sz="15300" dirty="0">
                <a:solidFill>
                  <a:srgbClr val="FF0066"/>
                </a:solidFill>
                <a:latin typeface="VNI 09 Baroque " panose="020B0500000000000000" pitchFamily="34" charset="2"/>
              </a:rPr>
              <a:t> </a:t>
            </a:r>
            <a:r>
              <a:rPr lang="en-US" sz="15300" dirty="0" err="1">
                <a:solidFill>
                  <a:srgbClr val="FF0066"/>
                </a:solidFill>
                <a:latin typeface="VNI 09 Baroque " panose="020B0500000000000000" pitchFamily="34" charset="2"/>
              </a:rPr>
              <a:t>chim</a:t>
            </a:r>
            <a:r>
              <a:rPr lang="en-US" sz="15300" dirty="0">
                <a:solidFill>
                  <a:srgbClr val="FF0066"/>
                </a:solidFill>
                <a:latin typeface="VNI 09 Baroque " panose="020B0500000000000000" pitchFamily="34" charset="2"/>
              </a:rPr>
              <a:t> </a:t>
            </a:r>
            <a:r>
              <a:rPr lang="en-US" sz="15300" dirty="0" err="1">
                <a:solidFill>
                  <a:srgbClr val="FF0066"/>
                </a:solidFill>
                <a:latin typeface="VNI 09 Baroque " panose="020B0500000000000000" pitchFamily="34" charset="2"/>
              </a:rPr>
              <a:t>ñöa</a:t>
            </a:r>
            <a:r>
              <a:rPr lang="en-US" sz="15300" dirty="0">
                <a:solidFill>
                  <a:srgbClr val="FF0066"/>
                </a:solidFill>
                <a:latin typeface="VNI 09 Baroque " panose="020B0500000000000000" pitchFamily="34" charset="2"/>
              </a:rPr>
              <a:t> </a:t>
            </a:r>
            <a:r>
              <a:rPr lang="en-US" sz="15300" dirty="0" err="1">
                <a:solidFill>
                  <a:srgbClr val="FF0066"/>
                </a:solidFill>
                <a:latin typeface="VNI 09 Baroque " panose="020B0500000000000000" pitchFamily="34" charset="2"/>
              </a:rPr>
              <a:t>thö</a:t>
            </a:r>
            <a:endParaRPr lang="vi-VN" sz="15300" dirty="0">
              <a:solidFill>
                <a:srgbClr val="FF0066"/>
              </a:solidFill>
              <a:latin typeface="VNI 09 Baroque " panose="020B0500000000000000" pitchFamily="34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93112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3F892969-CC10-4EF2-B8F3-C1865CEEEE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744" r="3429"/>
          <a:stretch/>
        </p:blipFill>
        <p:spPr>
          <a:xfrm>
            <a:off x="1749287" y="1139687"/>
            <a:ext cx="8465219" cy="396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67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F2246C9-F008-4B8C-98D9-C5C8BB48A4D9}"/>
              </a:ext>
            </a:extLst>
          </p:cNvPr>
          <p:cNvSpPr/>
          <p:nvPr/>
        </p:nvSpPr>
        <p:spPr>
          <a:xfrm>
            <a:off x="5562600" y="2567842"/>
            <a:ext cx="5239155" cy="39139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9803E6-B7CF-664F-A261-4248412E9212}"/>
              </a:ext>
            </a:extLst>
          </p:cNvPr>
          <p:cNvSpPr txBox="1"/>
          <p:nvPr/>
        </p:nvSpPr>
        <p:spPr>
          <a:xfrm>
            <a:off x="685800" y="1280039"/>
            <a:ext cx="5239155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Mẫu:   </a:t>
            </a:r>
            <a:r>
              <a:rPr lang="en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  <a:p>
            <a:pPr>
              <a:lnSpc>
                <a:spcPct val="150000"/>
              </a:lnSpc>
            </a:pPr>
            <a:r>
              <a:rPr lang="en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30 + 10 = 40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CC5E2E0-F9FE-E347-94B0-9BAF1480DA1A}"/>
              </a:ext>
            </a:extLst>
          </p:cNvPr>
          <p:cNvGrpSpPr/>
          <p:nvPr/>
        </p:nvGrpSpPr>
        <p:grpSpPr>
          <a:xfrm>
            <a:off x="685800" y="362163"/>
            <a:ext cx="6674194" cy="721920"/>
            <a:chOff x="752368" y="640080"/>
            <a:chExt cx="6674194" cy="72192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59C52E2-1F1A-6946-9660-673A5D18D7FE}"/>
                </a:ext>
              </a:extLst>
            </p:cNvPr>
            <p:cNvSpPr/>
            <p:nvPr/>
          </p:nvSpPr>
          <p:spPr>
            <a:xfrm>
              <a:off x="752368" y="640080"/>
              <a:ext cx="736474" cy="706680"/>
            </a:xfrm>
            <a:prstGeom prst="ellipse">
              <a:avLst/>
            </a:prstGeom>
            <a:solidFill>
              <a:srgbClr val="9900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18B624-85FB-6E43-833B-058D1DACCAED}"/>
                </a:ext>
              </a:extLst>
            </p:cNvPr>
            <p:cNvSpPr txBox="1"/>
            <p:nvPr/>
          </p:nvSpPr>
          <p:spPr>
            <a:xfrm>
              <a:off x="1504082" y="654114"/>
              <a:ext cx="59224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altLang="vi-VN" sz="40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số bị trừ (theo mẫu).</a:t>
              </a:r>
              <a:endParaRPr lang="vi-VN" alt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53555DF-AB33-1545-89B1-8FC391968A34}"/>
              </a:ext>
            </a:extLst>
          </p:cNvPr>
          <p:cNvSpPr/>
          <p:nvPr/>
        </p:nvSpPr>
        <p:spPr>
          <a:xfrm>
            <a:off x="2130196" y="1511853"/>
            <a:ext cx="655320" cy="6671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FE6F3C-F94B-5145-A03F-F32DEF4621FD}"/>
              </a:ext>
            </a:extLst>
          </p:cNvPr>
          <p:cNvSpPr txBox="1"/>
          <p:nvPr/>
        </p:nvSpPr>
        <p:spPr>
          <a:xfrm>
            <a:off x="6267047" y="2567842"/>
            <a:ext cx="4432270" cy="3598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en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?  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- 20 = 40 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en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?  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- 12 = 25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en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? 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- 18 = 42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95E8EF-A510-2A47-8535-184D69E6DF3C}"/>
              </a:ext>
            </a:extLst>
          </p:cNvPr>
          <p:cNvSpPr/>
          <p:nvPr/>
        </p:nvSpPr>
        <p:spPr>
          <a:xfrm>
            <a:off x="6856911" y="2987848"/>
            <a:ext cx="641171" cy="6470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775EE1-C17D-EC42-8549-5440C7521B6C}"/>
              </a:ext>
            </a:extLst>
          </p:cNvPr>
          <p:cNvSpPr/>
          <p:nvPr/>
        </p:nvSpPr>
        <p:spPr>
          <a:xfrm>
            <a:off x="6856910" y="4252137"/>
            <a:ext cx="641171" cy="6470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38BBDB-7EC9-8A47-9FFD-AA9F15943D07}"/>
              </a:ext>
            </a:extLst>
          </p:cNvPr>
          <p:cNvSpPr/>
          <p:nvPr/>
        </p:nvSpPr>
        <p:spPr>
          <a:xfrm>
            <a:off x="6902632" y="5470707"/>
            <a:ext cx="641171" cy="6470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D6EAC8-F4F3-4D34-900E-9795129A9604}"/>
              </a:ext>
            </a:extLst>
          </p:cNvPr>
          <p:cNvSpPr/>
          <p:nvPr/>
        </p:nvSpPr>
        <p:spPr>
          <a:xfrm>
            <a:off x="6841671" y="2987848"/>
            <a:ext cx="641171" cy="64706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838836-4F38-40DD-9B56-74829F53D5E4}"/>
              </a:ext>
            </a:extLst>
          </p:cNvPr>
          <p:cNvSpPr/>
          <p:nvPr/>
        </p:nvSpPr>
        <p:spPr>
          <a:xfrm>
            <a:off x="6856914" y="4252138"/>
            <a:ext cx="641171" cy="64706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endParaRPr lang="en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26BDA1-FF4A-422E-A48B-43A38B68BA24}"/>
              </a:ext>
            </a:extLst>
          </p:cNvPr>
          <p:cNvSpPr/>
          <p:nvPr/>
        </p:nvSpPr>
        <p:spPr>
          <a:xfrm>
            <a:off x="6902631" y="5470708"/>
            <a:ext cx="641171" cy="64706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436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 animBg="1"/>
      <p:bldP spid="10" grpId="0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>
            <a:extLst>
              <a:ext uri="{FF2B5EF4-FFF2-40B4-BE49-F238E27FC236}">
                <a16:creationId xmlns:a16="http://schemas.microsoft.com/office/drawing/2014/main" id="{2F4A38BA-5498-4734-9991-3203B5089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" y="103935"/>
            <a:ext cx="10252690" cy="742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cs typeface="Open Sans" panose="020B0606030504020204" pitchFamily="34" charset="0"/>
              </a:rPr>
              <a:t>Muốn tìm số bị trừ, ta lấy hiệu cộng với số trừ.</a:t>
            </a:r>
            <a:endParaRPr kumimoji="0" lang="vi-VN" altLang="vi-VN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21AC4FC-170E-46E1-BCBC-3FA37E0F9481}"/>
              </a:ext>
            </a:extLst>
          </p:cNvPr>
          <p:cNvGrpSpPr/>
          <p:nvPr/>
        </p:nvGrpSpPr>
        <p:grpSpPr>
          <a:xfrm>
            <a:off x="2811643" y="949439"/>
            <a:ext cx="5494157" cy="2219838"/>
            <a:chOff x="2811643" y="949439"/>
            <a:chExt cx="5494157" cy="2219838"/>
          </a:xfrm>
        </p:grpSpPr>
        <p:sp>
          <p:nvSpPr>
            <p:cNvPr id="7" name="Rectangle 1">
              <a:extLst>
                <a:ext uri="{FF2B5EF4-FFF2-40B4-BE49-F238E27FC236}">
                  <a16:creationId xmlns:a16="http://schemas.microsoft.com/office/drawing/2014/main" id="{7D1F0793-A1CB-9E41-9743-1A40AD5AD5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0202" y="2059358"/>
              <a:ext cx="271228" cy="2923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vi-VN" altLang="vi-VN" sz="1300" b="0" i="0" u="none" strike="noStrike" cap="none" normalizeH="0" baseline="0" dirty="0">
                  <a:ln>
                    <a:noFill/>
                  </a:ln>
                  <a:solidFill>
                    <a:srgbClr val="212529"/>
                  </a:solidFill>
                  <a:effectLst/>
                  <a:latin typeface="Open Sans" panose="020B0606030504020204" pitchFamily="34" charset="0"/>
                  <a:cs typeface="Open Sans" panose="020B0606030504020204" pitchFamily="34" charset="0"/>
                </a:rPr>
                <a:t>  </a:t>
              </a:r>
              <a:endParaRPr kumimoji="0" lang="vi-VN" altLang="vi-VN" sz="5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DC847A9-E5FC-A746-8A3F-97B6B5016A72}"/>
                </a:ext>
              </a:extLst>
            </p:cNvPr>
            <p:cNvSpPr txBox="1"/>
            <p:nvPr/>
          </p:nvSpPr>
          <p:spPr>
            <a:xfrm>
              <a:off x="2811643" y="949439"/>
              <a:ext cx="5494157" cy="2219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+mj-lt"/>
                <a:buAutoNum type="alphaLcParenR"/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  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 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40 </a:t>
              </a:r>
            </a:p>
            <a:p>
              <a:pPr marL="342900" indent="-342900">
                <a:lnSpc>
                  <a:spcPct val="150000"/>
                </a:lnSpc>
                <a:buFont typeface="+mj-lt"/>
                <a:buAutoNum type="alphaLcParenR"/>
              </a:pPr>
              <a:r>
                <a:rPr lang="en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37  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 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</a:t>
              </a:r>
            </a:p>
            <a:p>
              <a:pPr marL="342900" indent="-342900">
                <a:lnSpc>
                  <a:spcPct val="150000"/>
                </a:lnSpc>
                <a:buFont typeface="+mj-lt"/>
                <a:buAutoNum type="alphaLcParenR"/>
              </a:pPr>
              <a:r>
                <a:rPr lang="en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60  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42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2AE8FA-C426-2E4E-B325-8261985E7AD4}"/>
                </a:ext>
              </a:extLst>
            </p:cNvPr>
            <p:cNvSpPr/>
            <p:nvPr/>
          </p:nvSpPr>
          <p:spPr>
            <a:xfrm>
              <a:off x="3407861" y="1101269"/>
              <a:ext cx="681094" cy="62440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E5605A7-C565-2E42-93FC-5853E85FDABD}"/>
                </a:ext>
              </a:extLst>
            </p:cNvPr>
            <p:cNvSpPr/>
            <p:nvPr/>
          </p:nvSpPr>
          <p:spPr>
            <a:xfrm>
              <a:off x="3407860" y="1822556"/>
              <a:ext cx="681094" cy="62440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500BAC6-2997-E24C-B8D8-90E522B85E49}"/>
                </a:ext>
              </a:extLst>
            </p:cNvPr>
            <p:cNvSpPr/>
            <p:nvPr/>
          </p:nvSpPr>
          <p:spPr>
            <a:xfrm>
              <a:off x="3411997" y="2543843"/>
              <a:ext cx="681094" cy="62440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9" name="Rectangle 5">
            <a:extLst>
              <a:ext uri="{FF2B5EF4-FFF2-40B4-BE49-F238E27FC236}">
                <a16:creationId xmlns:a16="http://schemas.microsoft.com/office/drawing/2014/main" id="{24B060AD-D2A6-4CB2-BC9F-8832A707C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" y="3556884"/>
            <a:ext cx="10744200" cy="2241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4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+mj-lt"/>
                <a:cs typeface="Open Sans" panose="020B0606030504020204" pitchFamily="34" charset="0"/>
              </a:rPr>
              <a:t>Phép tính: ? – 20 = 40 có hiệu là 40 và số trừ là 20. Vậy số bị trừ là: 40 + 20 = 60.</a:t>
            </a:r>
            <a:endParaRPr kumimoji="0" lang="vi-VN" altLang="vi-VN" sz="2400" b="1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4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+mj-lt"/>
                <a:cs typeface="Open Sans" panose="020B0606030504020204" pitchFamily="34" charset="0"/>
              </a:rPr>
              <a:t>Phép tính: ? – 12 = 25 có hiệu là 25 và số trừ là 12. Vậy số bị trừ là: 25 + 12 = 37.</a:t>
            </a:r>
            <a:endParaRPr kumimoji="0" lang="vi-VN" altLang="vi-VN" sz="2400" b="1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4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+mj-lt"/>
                <a:cs typeface="Open Sans" panose="020B0606030504020204" pitchFamily="34" charset="0"/>
              </a:rPr>
              <a:t>Phép tính: ? – 18 = 42 có hiệu là 42 và số trừ là 18. Vậy số bị trừ là: 42 + 18 = 60.</a:t>
            </a:r>
            <a:endParaRPr kumimoji="0" lang="vi-VN" altLang="vi-VN" sz="2400" b="1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4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+mj-lt"/>
                <a:cs typeface="Open Sans" panose="020B0606030504020204" pitchFamily="34" charset="0"/>
              </a:rPr>
              <a:t>Em điền được các số như sau:</a:t>
            </a:r>
            <a:endParaRPr kumimoji="0" lang="vi-VN" altLang="vi-VN" sz="2400" b="1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9870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C99428-B936-40F7-9CAC-EBD8D814BFA1}"/>
              </a:ext>
            </a:extLst>
          </p:cNvPr>
          <p:cNvSpPr/>
          <p:nvPr/>
        </p:nvSpPr>
        <p:spPr>
          <a:xfrm>
            <a:off x="670384" y="367744"/>
            <a:ext cx="7208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vi-VN" sz="3600" b="1" dirty="0">
                <a:solidFill>
                  <a:srgbClr val="FF0000"/>
                </a:solidFill>
                <a:latin typeface="+mj-lt"/>
                <a:cs typeface="Open Sans" panose="020B0606030504020204" pitchFamily="34" charset="0"/>
              </a:rPr>
              <a:t>b) </a:t>
            </a:r>
            <a:r>
              <a:rPr lang="vi-VN" altLang="vi-VN" sz="3600" b="1" dirty="0">
                <a:solidFill>
                  <a:srgbClr val="0000CC"/>
                </a:solidFill>
                <a:latin typeface="+mj-lt"/>
                <a:cs typeface="Open Sans" panose="020B0606030504020204" pitchFamily="34" charset="0"/>
              </a:rPr>
              <a:t>Tìm số trừ (theo mẫu).</a:t>
            </a:r>
            <a:endParaRPr lang="vi-VN" altLang="vi-VN" sz="2800" b="1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F765F64-9067-2C4A-8E9E-C74EE20BD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2769" y="833627"/>
            <a:ext cx="271228" cy="2923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3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 </a:t>
            </a:r>
            <a:endParaRPr kumimoji="0" lang="vi-VN" altLang="vi-VN" sz="5400" b="0" i="0" u="none" strike="noStrike" cap="none" normalizeH="0" baseline="0" dirty="0">
              <a:ln>
                <a:noFill/>
              </a:ln>
              <a:solidFill>
                <a:srgbClr val="212529"/>
              </a:solidFill>
              <a:effectLst/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CFCEDD4-BB57-4C56-8218-A40367BD15A8}"/>
              </a:ext>
            </a:extLst>
          </p:cNvPr>
          <p:cNvGrpSpPr/>
          <p:nvPr/>
        </p:nvGrpSpPr>
        <p:grpSpPr>
          <a:xfrm>
            <a:off x="3485188" y="1249776"/>
            <a:ext cx="5239155" cy="1654748"/>
            <a:chOff x="1014762" y="2129883"/>
            <a:chExt cx="5239155" cy="165474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5762E38-4613-ED4C-BB44-538D37416E82}"/>
                </a:ext>
              </a:extLst>
            </p:cNvPr>
            <p:cNvSpPr txBox="1"/>
            <p:nvPr/>
          </p:nvSpPr>
          <p:spPr>
            <a:xfrm>
              <a:off x="1014762" y="2129883"/>
              <a:ext cx="5239155" cy="165474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Mẫu:  </a:t>
              </a:r>
              <a:r>
                <a:rPr lang="en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30 -   ?   = 20</a:t>
              </a:r>
            </a:p>
            <a:p>
              <a:pPr>
                <a:lnSpc>
                  <a:spcPct val="150000"/>
                </a:lnSpc>
              </a:pPr>
              <a:r>
                <a:rPr lang="en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30 – 20 = 10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0714A03-321F-D34D-B5DC-6C6DA8C1093D}"/>
                </a:ext>
              </a:extLst>
            </p:cNvPr>
            <p:cNvSpPr/>
            <p:nvPr/>
          </p:nvSpPr>
          <p:spPr>
            <a:xfrm>
              <a:off x="3267227" y="2293378"/>
              <a:ext cx="671336" cy="65677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60D557A-7CD0-45CD-96CE-E5FD239B1DD7}"/>
              </a:ext>
            </a:extLst>
          </p:cNvPr>
          <p:cNvGrpSpPr/>
          <p:nvPr/>
        </p:nvGrpSpPr>
        <p:grpSpPr>
          <a:xfrm>
            <a:off x="4061373" y="3170705"/>
            <a:ext cx="4732108" cy="3247492"/>
            <a:chOff x="4183626" y="3035699"/>
            <a:chExt cx="4732108" cy="324749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F310191-6C8F-B145-ACCA-E683B98069D6}"/>
                </a:ext>
              </a:extLst>
            </p:cNvPr>
            <p:cNvSpPr txBox="1"/>
            <p:nvPr/>
          </p:nvSpPr>
          <p:spPr>
            <a:xfrm>
              <a:off x="4183626" y="3035699"/>
              <a:ext cx="4732108" cy="3247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200000"/>
                </a:lnSpc>
                <a:buFont typeface="+mj-lt"/>
                <a:buAutoNum type="alphaLcParenR"/>
              </a:pPr>
              <a:r>
                <a:rPr lang="en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50</a:t>
              </a:r>
              <a:r>
                <a:rPr lang="en-US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?  </a:t>
              </a:r>
              <a:r>
                <a:rPr lang="en-US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 </a:t>
              </a:r>
              <a:r>
                <a:rPr lang="en-US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</a:t>
              </a:r>
            </a:p>
            <a:p>
              <a:pPr marL="342900" indent="-342900">
                <a:lnSpc>
                  <a:spcPct val="200000"/>
                </a:lnSpc>
                <a:buFont typeface="+mj-lt"/>
                <a:buAutoNum type="alphaLcParenR"/>
              </a:pPr>
              <a:r>
                <a:rPr lang="en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35 </a:t>
              </a:r>
              <a:r>
                <a:rPr lang="en-US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  </a:t>
              </a:r>
              <a:r>
                <a:rPr lang="en-US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 </a:t>
              </a:r>
              <a:r>
                <a:rPr lang="en-US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  <a:p>
              <a:pPr marL="342900" indent="-342900">
                <a:lnSpc>
                  <a:spcPct val="200000"/>
                </a:lnSpc>
                <a:buFont typeface="+mj-lt"/>
                <a:buAutoNum type="alphaLcParenR"/>
              </a:pPr>
              <a:r>
                <a:rPr lang="en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51 - </a:t>
              </a:r>
              <a:r>
                <a:rPr lang="en-US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  </a:t>
              </a:r>
              <a:r>
                <a:rPr lang="en-US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 </a:t>
              </a:r>
              <a:r>
                <a:rPr lang="en-US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7EF756C-203F-0841-B7EB-1B4F4AE3B557}"/>
                </a:ext>
              </a:extLst>
            </p:cNvPr>
            <p:cNvSpPr/>
            <p:nvPr/>
          </p:nvSpPr>
          <p:spPr>
            <a:xfrm>
              <a:off x="5867565" y="3403300"/>
              <a:ext cx="671334" cy="65677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E29E3D4-B0C1-F94D-9C5C-1EB53FD08F2C}"/>
                </a:ext>
              </a:extLst>
            </p:cNvPr>
            <p:cNvSpPr/>
            <p:nvPr/>
          </p:nvSpPr>
          <p:spPr>
            <a:xfrm>
              <a:off x="5887159" y="4495179"/>
              <a:ext cx="671336" cy="65677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0587DE1-CF7A-3C43-A27D-220108BE0457}"/>
                </a:ext>
              </a:extLst>
            </p:cNvPr>
            <p:cNvSpPr/>
            <p:nvPr/>
          </p:nvSpPr>
          <p:spPr>
            <a:xfrm>
              <a:off x="5857289" y="5566766"/>
              <a:ext cx="671336" cy="65677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FAFEC5A-64A6-49D3-885D-F7C43FC2795D}"/>
              </a:ext>
            </a:extLst>
          </p:cNvPr>
          <p:cNvGrpSpPr/>
          <p:nvPr/>
        </p:nvGrpSpPr>
        <p:grpSpPr>
          <a:xfrm>
            <a:off x="5684352" y="3523066"/>
            <a:ext cx="717054" cy="656774"/>
            <a:chOff x="5684352" y="3523066"/>
            <a:chExt cx="717054" cy="65677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F70DC3-C055-44AE-9AB9-3822F1CDDF9C}"/>
                </a:ext>
              </a:extLst>
            </p:cNvPr>
            <p:cNvSpPr/>
            <p:nvPr/>
          </p:nvSpPr>
          <p:spPr>
            <a:xfrm>
              <a:off x="5730072" y="3523066"/>
              <a:ext cx="671334" cy="656774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49C42EE-5AD9-4DE8-9F6E-4591C6545C4D}"/>
                </a:ext>
              </a:extLst>
            </p:cNvPr>
            <p:cNvSpPr txBox="1"/>
            <p:nvPr/>
          </p:nvSpPr>
          <p:spPr>
            <a:xfrm>
              <a:off x="5684352" y="3530376"/>
              <a:ext cx="701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40</a:t>
              </a:r>
              <a:endPara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C2DA9A0-5A2B-4108-A3F8-F23B379CA26D}"/>
              </a:ext>
            </a:extLst>
          </p:cNvPr>
          <p:cNvGrpSpPr/>
          <p:nvPr/>
        </p:nvGrpSpPr>
        <p:grpSpPr>
          <a:xfrm>
            <a:off x="5714832" y="4619532"/>
            <a:ext cx="717054" cy="656774"/>
            <a:chOff x="5684352" y="3523066"/>
            <a:chExt cx="717054" cy="6567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9491BF3-F86F-4CC2-A6CC-ED3105660E49}"/>
                </a:ext>
              </a:extLst>
            </p:cNvPr>
            <p:cNvSpPr/>
            <p:nvPr/>
          </p:nvSpPr>
          <p:spPr>
            <a:xfrm>
              <a:off x="5730072" y="3523066"/>
              <a:ext cx="671334" cy="656774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E8625FC-BEBF-4146-9E00-DCCB4D3176F0}"/>
                </a:ext>
              </a:extLst>
            </p:cNvPr>
            <p:cNvSpPr txBox="1"/>
            <p:nvPr/>
          </p:nvSpPr>
          <p:spPr>
            <a:xfrm>
              <a:off x="5684352" y="3530376"/>
              <a:ext cx="701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  <a:endPara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6268EF4-40D9-4022-A106-E8A1D61C0CF3}"/>
              </a:ext>
            </a:extLst>
          </p:cNvPr>
          <p:cNvGrpSpPr/>
          <p:nvPr/>
        </p:nvGrpSpPr>
        <p:grpSpPr>
          <a:xfrm>
            <a:off x="5664485" y="5703226"/>
            <a:ext cx="717054" cy="656774"/>
            <a:chOff x="5684352" y="3523066"/>
            <a:chExt cx="717054" cy="65677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F491159-5394-443A-9EC6-DF37FCBA219F}"/>
                </a:ext>
              </a:extLst>
            </p:cNvPr>
            <p:cNvSpPr/>
            <p:nvPr/>
          </p:nvSpPr>
          <p:spPr>
            <a:xfrm>
              <a:off x="5730072" y="3523066"/>
              <a:ext cx="671334" cy="656774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C72558-5C37-4DBF-A3B2-B4D063E5F17C}"/>
                </a:ext>
              </a:extLst>
            </p:cNvPr>
            <p:cNvSpPr txBox="1"/>
            <p:nvPr/>
          </p:nvSpPr>
          <p:spPr>
            <a:xfrm>
              <a:off x="5684352" y="3530376"/>
              <a:ext cx="701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33</a:t>
              </a:r>
              <a:endPara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0239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4BB8B872-A7CD-40B1-AD98-E95516B39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924" y="350988"/>
            <a:ext cx="9050978" cy="66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1" i="0" u="none" strike="noStrike" cap="none" normalizeH="0" baseline="0" dirty="0">
                <a:ln>
                  <a:noFill/>
                </a:ln>
                <a:effectLst/>
                <a:latin typeface="+mj-lt"/>
                <a:cs typeface="Open Sans" panose="020B0606030504020204" pitchFamily="34" charset="0"/>
              </a:rPr>
              <a:t>Muốn tìm số trừ, ta lấy số bị trừ trừ đi hiệu.</a:t>
            </a:r>
            <a:endParaRPr kumimoji="0" lang="vi-VN" altLang="vi-VN" sz="2400" b="1" i="0" u="none" strike="noStrike" cap="none" normalizeH="0" baseline="0" dirty="0">
              <a:ln>
                <a:noFill/>
              </a:ln>
              <a:effectLst/>
              <a:latin typeface="+mj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21C81-FC3D-49C0-84F6-13FF7C0DAA9A}"/>
              </a:ext>
            </a:extLst>
          </p:cNvPr>
          <p:cNvGrpSpPr/>
          <p:nvPr/>
        </p:nvGrpSpPr>
        <p:grpSpPr>
          <a:xfrm>
            <a:off x="4894494" y="3185233"/>
            <a:ext cx="4732108" cy="3247492"/>
            <a:chOff x="4183626" y="3035699"/>
            <a:chExt cx="4732108" cy="324749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6789317-5B4A-4E2B-8FC7-3F894AAFE4E8}"/>
                </a:ext>
              </a:extLst>
            </p:cNvPr>
            <p:cNvSpPr txBox="1"/>
            <p:nvPr/>
          </p:nvSpPr>
          <p:spPr>
            <a:xfrm>
              <a:off x="4183626" y="3035699"/>
              <a:ext cx="4732108" cy="3247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200000"/>
                </a:lnSpc>
                <a:buFont typeface="+mj-lt"/>
                <a:buAutoNum type="alphaLcParenR"/>
              </a:pPr>
              <a:r>
                <a:rPr lang="en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50</a:t>
              </a:r>
              <a:r>
                <a:rPr lang="en-US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?  </a:t>
              </a:r>
              <a:r>
                <a:rPr lang="en-US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 </a:t>
              </a:r>
              <a:r>
                <a:rPr lang="en-US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</a:t>
              </a:r>
            </a:p>
            <a:p>
              <a:pPr marL="342900" indent="-342900">
                <a:lnSpc>
                  <a:spcPct val="200000"/>
                </a:lnSpc>
                <a:buFont typeface="+mj-lt"/>
                <a:buAutoNum type="alphaLcParenR"/>
              </a:pPr>
              <a:r>
                <a:rPr lang="en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35 </a:t>
              </a:r>
              <a:r>
                <a:rPr lang="en-US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  </a:t>
              </a:r>
              <a:r>
                <a:rPr lang="en-US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 </a:t>
              </a:r>
              <a:r>
                <a:rPr lang="en-US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  <a:p>
              <a:pPr marL="342900" indent="-342900">
                <a:lnSpc>
                  <a:spcPct val="200000"/>
                </a:lnSpc>
                <a:buFont typeface="+mj-lt"/>
                <a:buAutoNum type="alphaLcParenR"/>
              </a:pPr>
              <a:r>
                <a:rPr lang="en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51 - </a:t>
              </a:r>
              <a:r>
                <a:rPr lang="en-US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  </a:t>
              </a:r>
              <a:r>
                <a:rPr lang="en-US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 </a:t>
              </a:r>
              <a:r>
                <a:rPr lang="en-US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FB7F22A-3708-481B-A556-3C49F3EB55FA}"/>
                </a:ext>
              </a:extLst>
            </p:cNvPr>
            <p:cNvSpPr/>
            <p:nvPr/>
          </p:nvSpPr>
          <p:spPr>
            <a:xfrm>
              <a:off x="5867565" y="3403300"/>
              <a:ext cx="671334" cy="65677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D084DFE-B11C-46C1-BCAE-CA38AD859DB0}"/>
                </a:ext>
              </a:extLst>
            </p:cNvPr>
            <p:cNvSpPr/>
            <p:nvPr/>
          </p:nvSpPr>
          <p:spPr>
            <a:xfrm>
              <a:off x="5887159" y="4495179"/>
              <a:ext cx="671336" cy="65677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EDD4988-9A4F-4E66-8614-222DFDFC2D45}"/>
                </a:ext>
              </a:extLst>
            </p:cNvPr>
            <p:cNvSpPr/>
            <p:nvPr/>
          </p:nvSpPr>
          <p:spPr>
            <a:xfrm>
              <a:off x="5857289" y="5566766"/>
              <a:ext cx="671336" cy="65677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3AFF794-9CFC-43FC-BDCB-179D4BD0284F}"/>
              </a:ext>
            </a:extLst>
          </p:cNvPr>
          <p:cNvGrpSpPr/>
          <p:nvPr/>
        </p:nvGrpSpPr>
        <p:grpSpPr>
          <a:xfrm>
            <a:off x="6517472" y="3445933"/>
            <a:ext cx="899329" cy="765368"/>
            <a:chOff x="5684352" y="3523066"/>
            <a:chExt cx="717054" cy="65677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89134DA-E2B9-4578-909C-872F30F0FA55}"/>
                </a:ext>
              </a:extLst>
            </p:cNvPr>
            <p:cNvSpPr/>
            <p:nvPr/>
          </p:nvSpPr>
          <p:spPr>
            <a:xfrm>
              <a:off x="5730072" y="3523066"/>
              <a:ext cx="671334" cy="656774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D0F63EB-582E-43F4-9921-32CE774AF6B5}"/>
                </a:ext>
              </a:extLst>
            </p:cNvPr>
            <p:cNvSpPr txBox="1"/>
            <p:nvPr/>
          </p:nvSpPr>
          <p:spPr>
            <a:xfrm>
              <a:off x="5684352" y="3530376"/>
              <a:ext cx="701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40</a:t>
              </a:r>
              <a:endPara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38498E5-9AE2-46F9-A20C-94A143AD23F4}"/>
              </a:ext>
            </a:extLst>
          </p:cNvPr>
          <p:cNvGrpSpPr/>
          <p:nvPr/>
        </p:nvGrpSpPr>
        <p:grpSpPr>
          <a:xfrm>
            <a:off x="6547952" y="4542399"/>
            <a:ext cx="899329" cy="765368"/>
            <a:chOff x="5684352" y="3523066"/>
            <a:chExt cx="717054" cy="65677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DC5D6D3-EE44-4F50-B51D-491F2CE8B20D}"/>
                </a:ext>
              </a:extLst>
            </p:cNvPr>
            <p:cNvSpPr/>
            <p:nvPr/>
          </p:nvSpPr>
          <p:spPr>
            <a:xfrm>
              <a:off x="5730072" y="3523066"/>
              <a:ext cx="671334" cy="656774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FBE1CF5-60F9-459D-B0D5-C90E8215FA6F}"/>
                </a:ext>
              </a:extLst>
            </p:cNvPr>
            <p:cNvSpPr txBox="1"/>
            <p:nvPr/>
          </p:nvSpPr>
          <p:spPr>
            <a:xfrm>
              <a:off x="5684352" y="3530376"/>
              <a:ext cx="701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  <a:endPara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197B366-D187-49B7-BC3C-B36FD1A5EEA4}"/>
              </a:ext>
            </a:extLst>
          </p:cNvPr>
          <p:cNvGrpSpPr/>
          <p:nvPr/>
        </p:nvGrpSpPr>
        <p:grpSpPr>
          <a:xfrm>
            <a:off x="6497605" y="5626093"/>
            <a:ext cx="899329" cy="765368"/>
            <a:chOff x="5684352" y="3523066"/>
            <a:chExt cx="717054" cy="65677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3EBFB04-9E8B-4D16-8789-0D87B38A78B6}"/>
                </a:ext>
              </a:extLst>
            </p:cNvPr>
            <p:cNvSpPr/>
            <p:nvPr/>
          </p:nvSpPr>
          <p:spPr>
            <a:xfrm>
              <a:off x="5730072" y="3523066"/>
              <a:ext cx="671334" cy="656774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40A3450-6939-4429-BEF2-39180FE3E9DF}"/>
                </a:ext>
              </a:extLst>
            </p:cNvPr>
            <p:cNvSpPr txBox="1"/>
            <p:nvPr/>
          </p:nvSpPr>
          <p:spPr>
            <a:xfrm>
              <a:off x="5684352" y="3530376"/>
              <a:ext cx="701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33</a:t>
              </a:r>
              <a:endPara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1">
            <a:extLst>
              <a:ext uri="{FF2B5EF4-FFF2-40B4-BE49-F238E27FC236}">
                <a16:creationId xmlns:a16="http://schemas.microsoft.com/office/drawing/2014/main" id="{177F96F1-483F-4635-8D1C-0063106D3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924" y="982194"/>
            <a:ext cx="12022778" cy="260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1" i="0" u="none" strike="noStrike" cap="none" normalizeH="0" baseline="0" dirty="0">
                <a:ln>
                  <a:noFill/>
                </a:ln>
                <a:effectLst/>
                <a:latin typeface="+mj-lt"/>
                <a:cs typeface="Open Sans" panose="020B0606030504020204" pitchFamily="34" charset="0"/>
              </a:rPr>
              <a:t>Phép tính: 50 - ? = 10 có số bị trừ là 50, hiệu là 10. Vậy số trừ là: 50 – 10 = 40.</a:t>
            </a:r>
            <a:endParaRPr kumimoji="0" lang="vi-VN" altLang="vi-VN" sz="2400" b="1" i="0" u="none" strike="noStrike" cap="none" normalizeH="0" baseline="0" dirty="0">
              <a:ln>
                <a:noFill/>
              </a:ln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1" i="0" u="none" strike="noStrike" cap="none" normalizeH="0" baseline="0" dirty="0">
                <a:ln>
                  <a:noFill/>
                </a:ln>
                <a:effectLst/>
                <a:latin typeface="+mj-lt"/>
                <a:cs typeface="Open Sans" panose="020B0606030504020204" pitchFamily="34" charset="0"/>
              </a:rPr>
              <a:t>Phép tính: 35 - ? = 15 có số bị trừ là 35, hiệu là 15. Vậy số trừ là: 35 – 15 = 20.</a:t>
            </a:r>
            <a:endParaRPr kumimoji="0" lang="vi-VN" altLang="vi-VN" sz="2400" b="1" i="0" u="none" strike="noStrike" cap="none" normalizeH="0" baseline="0" dirty="0">
              <a:ln>
                <a:noFill/>
              </a:ln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1" i="0" u="none" strike="noStrike" cap="none" normalizeH="0" baseline="0" dirty="0">
                <a:ln>
                  <a:noFill/>
                </a:ln>
                <a:effectLst/>
                <a:latin typeface="+mj-lt"/>
                <a:cs typeface="Open Sans" panose="020B0606030504020204" pitchFamily="34" charset="0"/>
              </a:rPr>
              <a:t>Phép tính: 51 - ? = 18 có số bị trừ là 51, hiệu là 18. Vậy số trừ là: 51 – 18 = 33.</a:t>
            </a:r>
            <a:endParaRPr kumimoji="0" lang="vi-VN" altLang="vi-VN" sz="2400" b="1" i="0" u="none" strike="noStrike" cap="none" normalizeH="0" baseline="0" dirty="0">
              <a:ln>
                <a:noFill/>
              </a:ln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1" i="0" u="none" strike="noStrike" cap="none" normalizeH="0" baseline="0" dirty="0">
                <a:ln>
                  <a:noFill/>
                </a:ln>
                <a:effectLst/>
                <a:latin typeface="+mj-lt"/>
                <a:cs typeface="Open Sans" panose="020B0606030504020204" pitchFamily="34" charset="0"/>
              </a:rPr>
              <a:t>Em điền được các số như sau:</a:t>
            </a:r>
            <a:endParaRPr kumimoji="0" lang="vi-VN" altLang="vi-VN" sz="2400" b="1" i="0" u="none" strike="noStrike" cap="none" normalizeH="0" baseline="0" dirty="0">
              <a:ln>
                <a:noFill/>
              </a:ln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7957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BA6265E-350E-442B-BD57-F2F7FC57B331}"/>
              </a:ext>
            </a:extLst>
          </p:cNvPr>
          <p:cNvSpPr txBox="1"/>
          <p:nvPr/>
        </p:nvSpPr>
        <p:spPr>
          <a:xfrm>
            <a:off x="1845734" y="5523231"/>
            <a:ext cx="9043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7A30B4C-FFFE-4E1C-B5CA-7B061E56A74C}"/>
              </a:ext>
            </a:extLst>
          </p:cNvPr>
          <p:cNvGrpSpPr/>
          <p:nvPr/>
        </p:nvGrpSpPr>
        <p:grpSpPr>
          <a:xfrm>
            <a:off x="602826" y="353922"/>
            <a:ext cx="8785356" cy="769441"/>
            <a:chOff x="665065" y="490853"/>
            <a:chExt cx="9814147" cy="76944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A756A38-C219-47CF-AE71-68C3EF250AE7}"/>
                </a:ext>
              </a:extLst>
            </p:cNvPr>
            <p:cNvSpPr/>
            <p:nvPr/>
          </p:nvSpPr>
          <p:spPr>
            <a:xfrm>
              <a:off x="665065" y="528090"/>
              <a:ext cx="850014" cy="701723"/>
            </a:xfrm>
            <a:prstGeom prst="ellipse">
              <a:avLst/>
            </a:prstGeom>
            <a:solidFill>
              <a:srgbClr val="9900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D7D6643-1987-4CB4-B43F-74BDF72DFCE3}"/>
                </a:ext>
              </a:extLst>
            </p:cNvPr>
            <p:cNvSpPr txBox="1"/>
            <p:nvPr/>
          </p:nvSpPr>
          <p:spPr>
            <a:xfrm>
              <a:off x="1618445" y="490853"/>
              <a:ext cx="88607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  <a:endParaRPr lang="vi-VN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41E1076-FF17-4C2E-A102-4F2E5DDC66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6957910"/>
              </p:ext>
            </p:extLst>
          </p:nvPr>
        </p:nvGraphicFramePr>
        <p:xfrm>
          <a:off x="464714" y="1402805"/>
          <a:ext cx="10915649" cy="2842177"/>
        </p:xfrm>
        <a:graphic>
          <a:graphicData uri="http://schemas.openxmlformats.org/drawingml/2006/table">
            <a:tbl>
              <a:tblPr/>
              <a:tblGrid>
                <a:gridCol w="2591125">
                  <a:extLst>
                    <a:ext uri="{9D8B030D-6E8A-4147-A177-3AD203B41FA5}">
                      <a16:colId xmlns:a16="http://schemas.microsoft.com/office/drawing/2014/main" val="3311699125"/>
                    </a:ext>
                  </a:extLst>
                </a:gridCol>
                <a:gridCol w="1875337">
                  <a:extLst>
                    <a:ext uri="{9D8B030D-6E8A-4147-A177-3AD203B41FA5}">
                      <a16:colId xmlns:a16="http://schemas.microsoft.com/office/drawing/2014/main" val="1751959101"/>
                    </a:ext>
                  </a:extLst>
                </a:gridCol>
                <a:gridCol w="1487529">
                  <a:extLst>
                    <a:ext uri="{9D8B030D-6E8A-4147-A177-3AD203B41FA5}">
                      <a16:colId xmlns:a16="http://schemas.microsoft.com/office/drawing/2014/main" val="37231026"/>
                    </a:ext>
                  </a:extLst>
                </a:gridCol>
                <a:gridCol w="1566839">
                  <a:extLst>
                    <a:ext uri="{9D8B030D-6E8A-4147-A177-3AD203B41FA5}">
                      <a16:colId xmlns:a16="http://schemas.microsoft.com/office/drawing/2014/main" val="2988870887"/>
                    </a:ext>
                  </a:extLst>
                </a:gridCol>
                <a:gridCol w="1775752">
                  <a:extLst>
                    <a:ext uri="{9D8B030D-6E8A-4147-A177-3AD203B41FA5}">
                      <a16:colId xmlns:a16="http://schemas.microsoft.com/office/drawing/2014/main" val="682805713"/>
                    </a:ext>
                  </a:extLst>
                </a:gridCol>
                <a:gridCol w="1619067">
                  <a:extLst>
                    <a:ext uri="{9D8B030D-6E8A-4147-A177-3AD203B41FA5}">
                      <a16:colId xmlns:a16="http://schemas.microsoft.com/office/drawing/2014/main" val="1323388688"/>
                    </a:ext>
                  </a:extLst>
                </a:gridCol>
              </a:tblGrid>
              <a:tr h="10419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4000" b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Số bị trừ</a:t>
                      </a:r>
                    </a:p>
                  </a:txBody>
                  <a:tcPr marL="95250" marR="95250" marT="47625" marB="47625">
                    <a:lnL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4000" b="1" dirty="0">
                          <a:solidFill>
                            <a:srgbClr val="0000CC"/>
                          </a:solidFill>
                          <a:effectLst/>
                          <a:latin typeface="+mj-lt"/>
                        </a:rPr>
                        <a:t>70</a:t>
                      </a:r>
                    </a:p>
                  </a:txBody>
                  <a:tcPr marL="95250" marR="95250" marT="47625" marB="47625">
                    <a:lnL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4000" b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0" marR="95250" marT="47625" marB="47625">
                    <a:lnL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4000" b="1" dirty="0">
                          <a:solidFill>
                            <a:srgbClr val="0000CC"/>
                          </a:solidFill>
                          <a:effectLst/>
                          <a:latin typeface="+mj-lt"/>
                        </a:rPr>
                        <a:t>34</a:t>
                      </a:r>
                    </a:p>
                  </a:txBody>
                  <a:tcPr marL="95250" marR="95250" marT="47625" marB="47625">
                    <a:lnL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4000" b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0" marR="95250" marT="47625" marB="47625">
                    <a:lnL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4000" b="1" dirty="0">
                          <a:solidFill>
                            <a:srgbClr val="0000CC"/>
                          </a:solidFill>
                          <a:effectLst/>
                          <a:latin typeface="+mj-lt"/>
                        </a:rPr>
                        <a:t>64</a:t>
                      </a:r>
                    </a:p>
                  </a:txBody>
                  <a:tcPr marL="95250" marR="95250" marT="47625" marB="47625">
                    <a:lnL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917518"/>
                  </a:ext>
                </a:extLst>
              </a:tr>
              <a:tr h="8931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4000" b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Số trừ</a:t>
                      </a:r>
                    </a:p>
                  </a:txBody>
                  <a:tcPr marL="95250" marR="95250" marT="47625" marB="47625">
                    <a:lnL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4000" b="1" dirty="0">
                          <a:solidFill>
                            <a:srgbClr val="0000CC"/>
                          </a:solidFill>
                          <a:effectLst/>
                          <a:latin typeface="+mj-lt"/>
                        </a:rPr>
                        <a:t>20</a:t>
                      </a:r>
                    </a:p>
                  </a:txBody>
                  <a:tcPr marL="95250" marR="95250" marT="47625" marB="47625">
                    <a:lnL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4000" b="1" dirty="0">
                          <a:solidFill>
                            <a:srgbClr val="0000CC"/>
                          </a:solidFill>
                          <a:effectLst/>
                          <a:latin typeface="+mj-lt"/>
                        </a:rPr>
                        <a:t>14</a:t>
                      </a:r>
                    </a:p>
                  </a:txBody>
                  <a:tcPr marL="95250" marR="95250" marT="47625" marB="47625">
                    <a:lnL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4000" b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0" marR="95250" marT="47625" marB="47625">
                    <a:lnL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4000" b="1" dirty="0">
                          <a:solidFill>
                            <a:srgbClr val="0000CC"/>
                          </a:solidFill>
                          <a:effectLst/>
                          <a:latin typeface="+mj-lt"/>
                        </a:rPr>
                        <a:t>26</a:t>
                      </a:r>
                    </a:p>
                  </a:txBody>
                  <a:tcPr marL="95250" marR="95250" marT="47625" marB="47625">
                    <a:lnL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4000" b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0" marR="95250" marT="47625" marB="47625">
                    <a:lnL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69047"/>
                  </a:ext>
                </a:extLst>
              </a:tr>
              <a:tr h="8931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4000" b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Hiệu</a:t>
                      </a:r>
                    </a:p>
                  </a:txBody>
                  <a:tcPr marL="95250" marR="95250" marT="47625" marB="47625">
                    <a:lnL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4000" b="1" dirty="0">
                          <a:solidFill>
                            <a:srgbClr val="0000CC"/>
                          </a:solidFill>
                          <a:effectLst/>
                          <a:latin typeface="+mj-lt"/>
                        </a:rPr>
                        <a:t>50</a:t>
                      </a:r>
                    </a:p>
                  </a:txBody>
                  <a:tcPr marL="95250" marR="95250" marT="47625" marB="47625">
                    <a:lnL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4000" b="1" dirty="0">
                          <a:solidFill>
                            <a:srgbClr val="0000CC"/>
                          </a:solidFill>
                          <a:effectLst/>
                          <a:latin typeface="+mj-lt"/>
                        </a:rPr>
                        <a:t>25</a:t>
                      </a:r>
                    </a:p>
                  </a:txBody>
                  <a:tcPr marL="95250" marR="95250" marT="47625" marB="47625">
                    <a:lnL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4000" b="1" dirty="0">
                          <a:solidFill>
                            <a:srgbClr val="0000CC"/>
                          </a:solidFill>
                          <a:effectLst/>
                          <a:latin typeface="+mj-lt"/>
                        </a:rPr>
                        <a:t>12</a:t>
                      </a:r>
                    </a:p>
                  </a:txBody>
                  <a:tcPr marL="95250" marR="95250" marT="47625" marB="47625">
                    <a:lnL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4000" b="1" dirty="0">
                          <a:solidFill>
                            <a:srgbClr val="0000CC"/>
                          </a:solidFill>
                          <a:effectLst/>
                          <a:latin typeface="+mj-lt"/>
                        </a:rPr>
                        <a:t>18</a:t>
                      </a:r>
                    </a:p>
                  </a:txBody>
                  <a:tcPr marL="95250" marR="95250" marT="47625" marB="47625">
                    <a:lnL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4000" b="1" dirty="0">
                          <a:solidFill>
                            <a:srgbClr val="0000CC"/>
                          </a:solidFill>
                          <a:effectLst/>
                          <a:latin typeface="+mj-lt"/>
                        </a:rPr>
                        <a:t>37</a:t>
                      </a:r>
                    </a:p>
                  </a:txBody>
                  <a:tcPr marL="95250" marR="95250" marT="47625" marB="47625">
                    <a:lnL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3347417"/>
                  </a:ext>
                </a:extLst>
              </a:tr>
            </a:tbl>
          </a:graphicData>
        </a:graphic>
      </p:graphicFrame>
      <p:sp>
        <p:nvSpPr>
          <p:cNvPr id="7" name="Google Shape;3878;p14">
            <a:extLst>
              <a:ext uri="{FF2B5EF4-FFF2-40B4-BE49-F238E27FC236}">
                <a16:creationId xmlns:a16="http://schemas.microsoft.com/office/drawing/2014/main" id="{7BBC12CA-0853-4163-9F62-5E9C39846FAC}"/>
              </a:ext>
            </a:extLst>
          </p:cNvPr>
          <p:cNvSpPr/>
          <p:nvPr/>
        </p:nvSpPr>
        <p:spPr>
          <a:xfrm>
            <a:off x="5113865" y="1721265"/>
            <a:ext cx="1172818" cy="54292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39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3881;p14">
            <a:extLst>
              <a:ext uri="{FF2B5EF4-FFF2-40B4-BE49-F238E27FC236}">
                <a16:creationId xmlns:a16="http://schemas.microsoft.com/office/drawing/2014/main" id="{AED40D0F-2A84-41DF-B02A-6A21D77566B6}"/>
              </a:ext>
            </a:extLst>
          </p:cNvPr>
          <p:cNvSpPr/>
          <p:nvPr/>
        </p:nvSpPr>
        <p:spPr>
          <a:xfrm>
            <a:off x="6600595" y="2681058"/>
            <a:ext cx="1162050" cy="54292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22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3882;p14">
            <a:extLst>
              <a:ext uri="{FF2B5EF4-FFF2-40B4-BE49-F238E27FC236}">
                <a16:creationId xmlns:a16="http://schemas.microsoft.com/office/drawing/2014/main" id="{17EA7D1D-DAEC-44D7-9FF0-CA486D73CF66}"/>
              </a:ext>
            </a:extLst>
          </p:cNvPr>
          <p:cNvSpPr/>
          <p:nvPr/>
        </p:nvSpPr>
        <p:spPr>
          <a:xfrm>
            <a:off x="8307771" y="1708013"/>
            <a:ext cx="1162050" cy="54292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44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3883;p14">
            <a:extLst>
              <a:ext uri="{FF2B5EF4-FFF2-40B4-BE49-F238E27FC236}">
                <a16:creationId xmlns:a16="http://schemas.microsoft.com/office/drawing/2014/main" id="{DB1C847B-C87E-49BD-A525-67F108A5CC7E}"/>
              </a:ext>
            </a:extLst>
          </p:cNvPr>
          <p:cNvSpPr/>
          <p:nvPr/>
        </p:nvSpPr>
        <p:spPr>
          <a:xfrm>
            <a:off x="9997834" y="2681054"/>
            <a:ext cx="1162050" cy="54292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27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3469;p10">
            <a:extLst>
              <a:ext uri="{FF2B5EF4-FFF2-40B4-BE49-F238E27FC236}">
                <a16:creationId xmlns:a16="http://schemas.microsoft.com/office/drawing/2014/main" id="{080361CB-2DB4-4E5B-9510-E6FA2647D103}"/>
              </a:ext>
            </a:extLst>
          </p:cNvPr>
          <p:cNvSpPr/>
          <p:nvPr/>
        </p:nvSpPr>
        <p:spPr>
          <a:xfrm>
            <a:off x="1970110" y="5522927"/>
            <a:ext cx="879942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Muốn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trừ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ta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lấy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trừ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trừ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hiệu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</a:t>
            </a:r>
            <a:endParaRPr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B1E38F-19D8-41F8-BCC4-AC5A50C17FCA}"/>
              </a:ext>
            </a:extLst>
          </p:cNvPr>
          <p:cNvSpPr txBox="1"/>
          <p:nvPr/>
        </p:nvSpPr>
        <p:spPr>
          <a:xfrm>
            <a:off x="1845734" y="4639735"/>
            <a:ext cx="9043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3432;p9">
            <a:extLst>
              <a:ext uri="{FF2B5EF4-FFF2-40B4-BE49-F238E27FC236}">
                <a16:creationId xmlns:a16="http://schemas.microsoft.com/office/drawing/2014/main" id="{30D0E2C1-A91B-4EC8-95BB-7D17A912B0A5}"/>
              </a:ext>
            </a:extLst>
          </p:cNvPr>
          <p:cNvSpPr/>
          <p:nvPr/>
        </p:nvSpPr>
        <p:spPr>
          <a:xfrm>
            <a:off x="1930400" y="4617766"/>
            <a:ext cx="8799420" cy="6683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Muốn</a:t>
            </a:r>
            <a:r>
              <a:rPr lang="en-US" sz="3200" b="1" i="0" u="none" strike="noStrike" cap="none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3200" b="1" i="0" u="none" strike="noStrike" cap="none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i="0" u="none" strike="noStrike" cap="none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sz="3200" b="1" i="0" u="none" strike="noStrike" cap="none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trừ</a:t>
            </a:r>
            <a:r>
              <a:rPr lang="en-US" sz="3200" b="1" i="0" u="none" strike="noStrike" cap="none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ta </a:t>
            </a:r>
            <a:r>
              <a:rPr lang="en-US" sz="3200" b="1" i="0" u="none" strike="noStrike" cap="none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lấy</a:t>
            </a:r>
            <a:r>
              <a:rPr lang="en-US" sz="3200" b="1" i="0" u="none" strike="noStrike" cap="none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hiệu</a:t>
            </a:r>
            <a:r>
              <a:rPr lang="en-US" sz="3200" b="1" i="0" u="none" strike="noStrike" cap="none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cộng</a:t>
            </a:r>
            <a:r>
              <a:rPr lang="en-US" sz="3200" b="1" i="0" u="none" strike="noStrike" cap="none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3200" b="1" i="0" u="none" strike="noStrike" cap="none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i="0" u="none" strike="noStrike" cap="none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trừ</a:t>
            </a:r>
            <a:endParaRPr sz="3200" b="1" i="0" u="none" strike="noStrike" cap="none" dirty="0">
              <a:solidFill>
                <a:schemeClr val="bg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8768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 animBg="1"/>
      <p:bldP spid="8" grpId="0" animBg="1"/>
      <p:bldP spid="9" grpId="0" animBg="1"/>
      <p:bldP spid="10" grpId="0" animBg="1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>
            <a:extLst>
              <a:ext uri="{FF2B5EF4-FFF2-40B4-BE49-F238E27FC236}">
                <a16:creationId xmlns:a16="http://schemas.microsoft.com/office/drawing/2014/main" id="{CA0147E7-34DB-41F7-90C0-48D076EFF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934" y="1428750"/>
            <a:ext cx="9280268" cy="6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499" tIns="52249" rIns="104499" bIns="52249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37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7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7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7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7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 Box 16">
            <a:extLst>
              <a:ext uri="{FF2B5EF4-FFF2-40B4-BE49-F238E27FC236}">
                <a16:creationId xmlns:a16="http://schemas.microsoft.com/office/drawing/2014/main" id="{6A63021B-B26B-465E-8F3A-91D2F3BF0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591" y="2351723"/>
            <a:ext cx="10199259" cy="1733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499" tIns="52249" rIns="104499" bIns="52249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sz="37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7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7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4" name="Text Box 16">
            <a:extLst>
              <a:ext uri="{FF2B5EF4-FFF2-40B4-BE49-F238E27FC236}">
                <a16:creationId xmlns:a16="http://schemas.microsoft.com/office/drawing/2014/main" id="{AD09440E-0B2A-4B12-BD05-0B277886B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934" y="4378642"/>
            <a:ext cx="9844817" cy="6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499" tIns="52249" rIns="104499" bIns="52249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37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37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7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7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7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7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7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8600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>
            <a:extLst>
              <a:ext uri="{FF2B5EF4-FFF2-40B4-BE49-F238E27FC236}">
                <a16:creationId xmlns:a16="http://schemas.microsoft.com/office/drawing/2014/main" id="{A154A5CA-51AD-4A53-A2DE-7F9D845DE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1096062"/>
            <a:ext cx="8960452" cy="740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499" tIns="52249" rIns="104499" bIns="52249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4125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125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125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25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125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25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125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25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125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25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125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25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125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25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125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16">
            <a:extLst>
              <a:ext uri="{FF2B5EF4-FFF2-40B4-BE49-F238E27FC236}">
                <a16:creationId xmlns:a16="http://schemas.microsoft.com/office/drawing/2014/main" id="{CC13DA17-7C07-4C69-8ADE-5E966CD75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2305334"/>
            <a:ext cx="8960452" cy="740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499" tIns="52249" rIns="104499" bIns="52249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4125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125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125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25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125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25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125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25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125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 Box 16">
            <a:extLst>
              <a:ext uri="{FF2B5EF4-FFF2-40B4-BE49-F238E27FC236}">
                <a16:creationId xmlns:a16="http://schemas.microsoft.com/office/drawing/2014/main" id="{F5CB3D50-A91D-4DBB-9B70-4CDC23462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5088" y="3243262"/>
            <a:ext cx="8246077" cy="2015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499" tIns="52249" rIns="104499" bIns="52249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933728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430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243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2EFF41-9FFE-4319-821E-7F37AFBCC6FE}"/>
              </a:ext>
            </a:extLst>
          </p:cNvPr>
          <p:cNvSpPr txBox="1"/>
          <p:nvPr/>
        </p:nvSpPr>
        <p:spPr>
          <a:xfrm>
            <a:off x="4011930" y="877669"/>
            <a:ext cx="3760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518661-5707-4B09-BB0B-84F1FB16C354}"/>
              </a:ext>
            </a:extLst>
          </p:cNvPr>
          <p:cNvSpPr txBox="1"/>
          <p:nvPr/>
        </p:nvSpPr>
        <p:spPr>
          <a:xfrm>
            <a:off x="1295400" y="1676400"/>
            <a:ext cx="9448799" cy="3697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07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DE5CB9-63F1-411F-8AF1-88A4636E7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572027" y="3906811"/>
            <a:ext cx="981270" cy="381367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8223" y="3325465"/>
            <a:ext cx="807419" cy="313800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8178176" y="3351519"/>
            <a:ext cx="909571" cy="353501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650527">
            <a:off x="9123025" y="3584027"/>
            <a:ext cx="845235" cy="32849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1910" y="2033703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ln w="38100">
                  <a:solidFill>
                    <a:srgbClr val="475D6B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5400" b="1" i="0" u="none" strike="noStrike" kern="1200" normalizeH="0" baseline="0" noProof="0">
                <a:ln w="38100">
                  <a:solidFill>
                    <a:srgbClr val="475D6B"/>
                  </a:solidFill>
                  <a:prstDash val="solid"/>
                </a:ln>
                <a:noFill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MẬT MÃ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AEFFDF-FA5D-49E5-94E8-1A555B06B25D}"/>
              </a:ext>
            </a:extLst>
          </p:cNvPr>
          <p:cNvSpPr txBox="1"/>
          <p:nvPr/>
        </p:nvSpPr>
        <p:spPr>
          <a:xfrm>
            <a:off x="5811910" y="1240530"/>
            <a:ext cx="4672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ln w="28575">
                  <a:solidFill>
                    <a:srgbClr val="C79668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2800" b="1">
                <a:ln w="28575">
                  <a:solidFill>
                    <a:srgbClr val="C79668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 b="1">
                <a:ln w="28575">
                  <a:solidFill>
                    <a:srgbClr val="C79668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POWERPOINT</a:t>
            </a:r>
            <a:endParaRPr kumimoji="0" lang="en-US" sz="2800" b="1" i="0" u="none" strike="noStrike" kern="1200" normalizeH="0" baseline="0" noProof="0">
              <a:ln w="28575">
                <a:solidFill>
                  <a:srgbClr val="C79668"/>
                </a:solidFill>
                <a:prstDash val="solid"/>
              </a:ln>
              <a:noFill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Jigsaw Puzzle">
            <a:hlinkClick r:id="" action="ppaction://media"/>
            <a:extLst>
              <a:ext uri="{FF2B5EF4-FFF2-40B4-BE49-F238E27FC236}">
                <a16:creationId xmlns:a16="http://schemas.microsoft.com/office/drawing/2014/main" id="{5B1A47EF-09C9-4AF1-84E6-7C6CB7FB5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38798" y="6163034"/>
            <a:ext cx="487363" cy="4873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A34BE6-ED42-41DF-897F-F731B27F18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91" y="3485061"/>
            <a:ext cx="961174" cy="19018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3E1AE1-7643-4785-BA16-F7C6737746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05490" y="1682279"/>
            <a:ext cx="1956986" cy="1956986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B1BC13BA-A5F8-483D-8360-44343CD2F5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43" name="Picture 42" descr="A picture containing yellow&#10;&#10;Description automatically generated">
            <a:extLst>
              <a:ext uri="{FF2B5EF4-FFF2-40B4-BE49-F238E27FC236}">
                <a16:creationId xmlns:a16="http://schemas.microsoft.com/office/drawing/2014/main" id="{315D7AC1-BBF4-4FDA-B68C-206CDCBECA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78" y="2004269"/>
            <a:ext cx="3048000" cy="304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3659039-4F72-4787-86D5-CFF51CFD64FA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76479" y="3429000"/>
            <a:ext cx="1168717" cy="1168717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74319678-FE85-4B26-8107-D247CF332ECE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092" y="457200"/>
            <a:ext cx="312586" cy="25358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3CEEA26-AC31-4299-A07C-D7A664B69A29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80467" y="1278377"/>
            <a:ext cx="601878" cy="4463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FBA157-C684-4B43-86AF-7AA55958D3B7}"/>
              </a:ext>
            </a:extLst>
          </p:cNvPr>
          <p:cNvSpPr txBox="1"/>
          <p:nvPr/>
        </p:nvSpPr>
        <p:spPr>
          <a:xfrm>
            <a:off x="6105490" y="139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956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31589 -0.0030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A9FFBC-4E15-4773-AE98-3C81C6C0F24F}"/>
              </a:ext>
            </a:extLst>
          </p:cNvPr>
          <p:cNvSpPr txBox="1"/>
          <p:nvPr/>
        </p:nvSpPr>
        <p:spPr>
          <a:xfrm>
            <a:off x="1134535" y="1083465"/>
            <a:ext cx="10109200" cy="4978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Cho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thảo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đôi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khoảng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(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phụ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bấm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màn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đ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ra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Cuối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3B63DC-D00C-42B0-B418-0343FD294CE3}"/>
              </a:ext>
            </a:extLst>
          </p:cNvPr>
          <p:cNvSpPr/>
          <p:nvPr/>
        </p:nvSpPr>
        <p:spPr>
          <a:xfrm>
            <a:off x="1648365" y="293578"/>
            <a:ext cx="2786340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i: </a:t>
            </a:r>
          </a:p>
        </p:txBody>
      </p:sp>
    </p:spTree>
    <p:extLst>
      <p:ext uri="{BB962C8B-B14F-4D97-AF65-F5344CB8AC3E}">
        <p14:creationId xmlns:p14="http://schemas.microsoft.com/office/powerpoint/2010/main" val="788589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D0D70AD7-4388-4C78-A8EB-67DE1B5E12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796037" y="817966"/>
            <a:ext cx="63790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56 - … = 25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105650" y="2578133"/>
            <a:ext cx="1191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31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105650" y="3384642"/>
            <a:ext cx="1138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32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9700998" y="2550843"/>
            <a:ext cx="1124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33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9715110" y="3384642"/>
            <a:ext cx="1161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34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3603" y="5155123"/>
            <a:ext cx="914479" cy="91447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2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pic>
        <p:nvPicPr>
          <p:cNvPr id="8" name="Picture 7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BD256619-9050-494C-92FF-07090FE9226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26" y="2614056"/>
            <a:ext cx="1585590" cy="158558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506269" y="2648306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506269" y="3454815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009283" y="2648306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009283" y="3454815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231712" y="2555828"/>
            <a:ext cx="908383" cy="908383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53811" y="5902410"/>
            <a:ext cx="1396105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0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9623 -0.5032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50324 L 0.13894 -0.2472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4610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61CDD4-799F-4D66-96D2-16AF0DA3A3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53425" y="2798771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2971" y="817966"/>
            <a:ext cx="62435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97 - … = 46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329461" y="2723907"/>
            <a:ext cx="1164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A. 50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329461" y="3547348"/>
            <a:ext cx="1138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51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9924809" y="2696617"/>
            <a:ext cx="1138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52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9921988" y="3547348"/>
            <a:ext cx="1161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53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358" y="-3005288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pic>
        <p:nvPicPr>
          <p:cNvPr id="8" name="Picture 7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BD256619-9050-494C-92FF-07090FE9226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26" y="2614056"/>
            <a:ext cx="1585590" cy="158558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30080" y="2811013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30080" y="3617522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33094" y="2811013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33094" y="3617522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432663" y="3549115"/>
            <a:ext cx="908383" cy="908383"/>
          </a:xfrm>
          <a:prstGeom prst="rect">
            <a:avLst/>
          </a:prstGeom>
        </p:spPr>
      </p:pic>
      <p:pic>
        <p:nvPicPr>
          <p:cNvPr id="30" name="1">
            <a:extLst>
              <a:ext uri="{FF2B5EF4-FFF2-40B4-BE49-F238E27FC236}">
                <a16:creationId xmlns:a16="http://schemas.microsoft.com/office/drawing/2014/main" id="{09DD6665-D3B7-4B16-8A54-AB836C4816E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5" y="5902410"/>
            <a:ext cx="1390009" cy="542591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69" y="5902410"/>
            <a:ext cx="1390009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172255" y="5200481"/>
            <a:ext cx="914479" cy="9144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429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2711 -0.5016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1 -0.50162 L 0.01667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1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4610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03344C2-5A3D-444F-AC80-EFDD5AE30A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989246" y="883908"/>
            <a:ext cx="56947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53 - … = 28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159011" y="2653503"/>
            <a:ext cx="1164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23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159011" y="3460012"/>
            <a:ext cx="1138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24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9754359" y="2626213"/>
            <a:ext cx="1124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25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9751538" y="3460012"/>
            <a:ext cx="1161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1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9" y="5902410"/>
            <a:ext cx="1390009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45679" y="5228951"/>
            <a:ext cx="914479" cy="91447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2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pic>
        <p:nvPicPr>
          <p:cNvPr id="8" name="Picture 7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BD256619-9050-494C-92FF-07090FE9226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26" y="2614056"/>
            <a:ext cx="1585590" cy="158558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576563" y="2723676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576563" y="3530185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079577" y="2723676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079577" y="3530185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785298" y="2631198"/>
            <a:ext cx="908383" cy="908383"/>
          </a:xfrm>
          <a:prstGeom prst="rect">
            <a:avLst/>
          </a:prstGeom>
        </p:spPr>
      </p:pic>
      <p:pic>
        <p:nvPicPr>
          <p:cNvPr id="12" name="3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79" y="5902409"/>
            <a:ext cx="1390009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4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1474 -0.5020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4 -0.50208 L -0.10794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4610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0E7CA9E-FED3-4229-8D54-BFA5A86AFD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60106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84091" y="936497"/>
            <a:ext cx="6087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 - 39 = 44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062211" y="2716543"/>
            <a:ext cx="1694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80 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062211" y="3523052"/>
            <a:ext cx="1138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81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9657559" y="2689253"/>
            <a:ext cx="1228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82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9654738" y="3523052"/>
            <a:ext cx="1266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83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9" name="3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78" y="5902409"/>
            <a:ext cx="1390009" cy="542591"/>
          </a:xfrm>
          <a:prstGeom prst="rect">
            <a:avLst/>
          </a:prstGeom>
        </p:spPr>
      </p:pic>
      <p:pic>
        <p:nvPicPr>
          <p:cNvPr id="10" name="1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9" y="5902410"/>
            <a:ext cx="1390009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69612" y="5246213"/>
            <a:ext cx="914479" cy="91447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2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pic>
        <p:nvPicPr>
          <p:cNvPr id="8" name="Picture 7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BD256619-9050-494C-92FF-07090FE9226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26" y="2614056"/>
            <a:ext cx="1585590" cy="158558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529090" y="2794816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529090" y="3601325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032104" y="2794816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032104" y="3601325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756487" y="3514105"/>
            <a:ext cx="908383" cy="908383"/>
          </a:xfrm>
          <a:prstGeom prst="rect">
            <a:avLst/>
          </a:prstGeom>
        </p:spPr>
      </p:pic>
      <p:pic>
        <p:nvPicPr>
          <p:cNvPr id="12" name="4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436" y="5902409"/>
            <a:ext cx="1383913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26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0.02396 -0.5020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96 -0.50208 L -0.23177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86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4610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92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C34587-465D-438E-895C-0C13DE0D9CA4}"/>
              </a:ext>
            </a:extLst>
          </p:cNvPr>
          <p:cNvSpPr txBox="1"/>
          <p:nvPr/>
        </p:nvSpPr>
        <p:spPr>
          <a:xfrm>
            <a:off x="3250305" y="1153860"/>
            <a:ext cx="5004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3</a:t>
            </a:r>
            <a:endParaRPr lang="vi-VN" sz="4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FA9DB3-D29E-4C6A-BBAA-74F2AF92D4AA}"/>
              </a:ext>
            </a:extLst>
          </p:cNvPr>
          <p:cNvSpPr txBox="1"/>
          <p:nvPr/>
        </p:nvSpPr>
        <p:spPr>
          <a:xfrm>
            <a:off x="770096" y="2251858"/>
            <a:ext cx="10987088" cy="1917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THÀNH PHẦN TRONG PHÉP CỘNG, PHÉP TRỪ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0B5645-5D46-409D-BC9D-33E49A4F3B87}"/>
              </a:ext>
            </a:extLst>
          </p:cNvPr>
          <p:cNvSpPr txBox="1"/>
          <p:nvPr/>
        </p:nvSpPr>
        <p:spPr>
          <a:xfrm>
            <a:off x="1587427" y="4571666"/>
            <a:ext cx="8833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(Trang 13)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40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031DAD7B-8E8A-4506-A68B-EC89A6B355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786" t="2307" r="5498" b="9354"/>
          <a:stretch/>
        </p:blipFill>
        <p:spPr>
          <a:xfrm>
            <a:off x="1694315" y="1072870"/>
            <a:ext cx="9150925" cy="429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6272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57050F4-1989-4709-931E-6A153B44DC85}"/>
              </a:ext>
            </a:extLst>
          </p:cNvPr>
          <p:cNvSpPr/>
          <p:nvPr/>
        </p:nvSpPr>
        <p:spPr>
          <a:xfrm>
            <a:off x="806310" y="988082"/>
            <a:ext cx="5446644" cy="443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latin typeface="+mj-lt"/>
              </a:rPr>
              <a:t>a) Biết số trừ là 36, hiệu là 25, số bị trừ là: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latin typeface="+mj-lt"/>
              </a:rPr>
              <a:t>A. 51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latin typeface="+mj-lt"/>
              </a:rPr>
              <a:t>B. 11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latin typeface="+mj-lt"/>
              </a:rPr>
              <a:t>C. 61</a:t>
            </a:r>
          </a:p>
          <a:p>
            <a:pPr>
              <a:lnSpc>
                <a:spcPct val="150000"/>
              </a:lnSpc>
            </a:pPr>
            <a:endParaRPr lang="vi-VN" sz="3200" b="1" i="0" dirty="0">
              <a:effectLst/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D3489A-155C-44F7-A502-0A31EF36D85D}"/>
              </a:ext>
            </a:extLst>
          </p:cNvPr>
          <p:cNvSpPr/>
          <p:nvPr/>
        </p:nvSpPr>
        <p:spPr>
          <a:xfrm>
            <a:off x="6319215" y="988082"/>
            <a:ext cx="5380383" cy="3697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latin typeface="+mj-lt"/>
              </a:rPr>
              <a:t>b) Biết số bị trừ là 52, hiệu là 28, số trừ là: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latin typeface="+mj-lt"/>
              </a:rPr>
              <a:t>A. 80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latin typeface="+mj-lt"/>
              </a:rPr>
              <a:t>B. 34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latin typeface="+mj-lt"/>
              </a:rPr>
              <a:t>C. 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6F59EE-8630-46C6-9EE1-52ACD8F28D54}"/>
              </a:ext>
            </a:extLst>
          </p:cNvPr>
          <p:cNvSpPr/>
          <p:nvPr/>
        </p:nvSpPr>
        <p:spPr>
          <a:xfrm>
            <a:off x="992049" y="4776993"/>
            <a:ext cx="4537212" cy="14811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0000CC"/>
                </a:solidFill>
                <a:latin typeface="+mj-lt"/>
              </a:rPr>
              <a:t>Số bị trừ là: 25 + 36 = 61</a:t>
            </a: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0000CC"/>
                </a:solidFill>
                <a:latin typeface="+mj-lt"/>
              </a:rPr>
              <a:t>Chọn đáp án 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15C352-D561-4342-9FB5-CCE31909AA65}"/>
              </a:ext>
            </a:extLst>
          </p:cNvPr>
          <p:cNvSpPr/>
          <p:nvPr/>
        </p:nvSpPr>
        <p:spPr>
          <a:xfrm>
            <a:off x="6571214" y="4784431"/>
            <a:ext cx="4759970" cy="14811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0000CC"/>
                </a:solidFill>
                <a:latin typeface="+mj-lt"/>
              </a:rPr>
              <a:t>Số trừ là: 52 - 28 = 24</a:t>
            </a: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0000CC"/>
                </a:solidFill>
                <a:latin typeface="+mj-lt"/>
              </a:rPr>
              <a:t>Chọn đáp án C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5C8F391-88CB-4B92-A926-2E3202981F8D}"/>
              </a:ext>
            </a:extLst>
          </p:cNvPr>
          <p:cNvGrpSpPr/>
          <p:nvPr/>
        </p:nvGrpSpPr>
        <p:grpSpPr>
          <a:xfrm>
            <a:off x="424378" y="263851"/>
            <a:ext cx="6545955" cy="622199"/>
            <a:chOff x="834887" y="523873"/>
            <a:chExt cx="6545955" cy="62219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95C7A21-7E0D-4BA9-82E2-11FDF04AE11F}"/>
                </a:ext>
              </a:extLst>
            </p:cNvPr>
            <p:cNvSpPr/>
            <p:nvPr/>
          </p:nvSpPr>
          <p:spPr>
            <a:xfrm>
              <a:off x="834887" y="523873"/>
              <a:ext cx="609600" cy="516835"/>
            </a:xfrm>
            <a:prstGeom prst="ellipse">
              <a:avLst/>
            </a:prstGeom>
            <a:solidFill>
              <a:srgbClr val="9900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CEBBA4-78DD-4BF2-8145-68EBE2DA1670}"/>
                </a:ext>
              </a:extLst>
            </p:cNvPr>
            <p:cNvSpPr txBox="1"/>
            <p:nvPr/>
          </p:nvSpPr>
          <p:spPr>
            <a:xfrm>
              <a:off x="1444487" y="622852"/>
              <a:ext cx="59363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1BC4448-F4E1-440C-8BAD-AE65653B925D}"/>
              </a:ext>
            </a:extLst>
          </p:cNvPr>
          <p:cNvSpPr/>
          <p:nvPr/>
        </p:nvSpPr>
        <p:spPr>
          <a:xfrm>
            <a:off x="1100239" y="260798"/>
            <a:ext cx="40350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00CC"/>
                </a:solidFill>
                <a:latin typeface="+mj-lt"/>
              </a:rPr>
              <a:t>Chọn câu trả lời đúng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807B2D6-3BA2-4840-BF43-BD1A1C85237F}"/>
              </a:ext>
            </a:extLst>
          </p:cNvPr>
          <p:cNvSpPr/>
          <p:nvPr/>
        </p:nvSpPr>
        <p:spPr>
          <a:xfrm>
            <a:off x="740049" y="4071938"/>
            <a:ext cx="609600" cy="5911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84B8EA4-2711-4B2D-A852-F5A19666DF29}"/>
              </a:ext>
            </a:extLst>
          </p:cNvPr>
          <p:cNvSpPr/>
          <p:nvPr/>
        </p:nvSpPr>
        <p:spPr>
          <a:xfrm>
            <a:off x="6252954" y="4071938"/>
            <a:ext cx="609600" cy="59112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6676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12" grpId="0"/>
      <p:bldP spid="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2655535" y="4280661"/>
            <a:ext cx="1560846" cy="2362198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766207" y="4280662"/>
            <a:ext cx="1560846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802342" y="4280662"/>
            <a:ext cx="1560846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799489" y="4280662"/>
            <a:ext cx="1716110" cy="2354175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" name="Title 1"/>
          <p:cNvSpPr>
            <a:spLocks noGrp="1"/>
          </p:cNvSpPr>
          <p:nvPr>
            <p:ph type="title"/>
          </p:nvPr>
        </p:nvSpPr>
        <p:spPr>
          <a:xfrm>
            <a:off x="2655535" y="163001"/>
            <a:ext cx="6514969" cy="792371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 ĐƯA THƯ</a:t>
            </a:r>
          </a:p>
        </p:txBody>
      </p:sp>
      <p:grpSp>
        <p:nvGrpSpPr>
          <p:cNvPr id="16" name="Group 15"/>
          <p:cNvGrpSpPr/>
          <p:nvPr/>
        </p:nvGrpSpPr>
        <p:grpSpPr>
          <a:xfrm flipH="1">
            <a:off x="1981195" y="1905000"/>
            <a:ext cx="2243259" cy="2049994"/>
            <a:chOff x="1600201" y="3146678"/>
            <a:chExt cx="2743200" cy="2139696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18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634" y="1051824"/>
            <a:ext cx="2064731" cy="98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MFG - OMFG - Hello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97" end="20466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09600" y="1295400"/>
            <a:ext cx="48126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15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29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24 -3.33333E-6 C 0.15586 0.00324 0.17109 0.00695 0.19336 0.01065 C 0.24192 0.01875 0.19726 0.00787 0.23086 0.01574 C 0.26067 0.02223 0.21211 0.01389 0.25703 0.02061 C 0.26823 0.02431 0.26823 0.02755 0.29075 0.03079 C 0.30182 0.03565 0.32057 0.04028 0.32799 0.04514 C 0.3319 0.04699 0.3319 0.04885 0.33567 0.05093 C 0.33567 0.05232 0.3431 0.05371 0.3431 0.05533 C 0.37291 0.10162 0.35065 0.14815 0.35065 0.19561 " pathEditMode="relative" rAng="0" ptsTypes="AAAAAAA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68" y="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21212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E00DD4-BB67-480F-86AD-37D806F6F433}"/>
              </a:ext>
            </a:extLst>
          </p:cNvPr>
          <p:cNvSpPr txBox="1"/>
          <p:nvPr/>
        </p:nvSpPr>
        <p:spPr>
          <a:xfrm>
            <a:off x="1253066" y="3135631"/>
            <a:ext cx="10278533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3469;p10">
            <a:extLst>
              <a:ext uri="{FF2B5EF4-FFF2-40B4-BE49-F238E27FC236}">
                <a16:creationId xmlns:a16="http://schemas.microsoft.com/office/drawing/2014/main" id="{E0CBA2D9-6C7F-45B2-90C8-962BFB80B240}"/>
              </a:ext>
            </a:extLst>
          </p:cNvPr>
          <p:cNvSpPr/>
          <p:nvPr/>
        </p:nvSpPr>
        <p:spPr>
          <a:xfrm>
            <a:off x="1100342" y="3429120"/>
            <a:ext cx="10001432" cy="19108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Muốn</a:t>
            </a:r>
            <a:r>
              <a:rPr lang="en-US" sz="5000" b="1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5000" b="1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5000" b="1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trừ</a:t>
            </a:r>
            <a:r>
              <a:rPr lang="en-US" sz="5000" b="1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ta </a:t>
            </a:r>
            <a:r>
              <a:rPr lang="en-US" sz="5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lấy</a:t>
            </a:r>
            <a:r>
              <a:rPr lang="en-US" sz="5000" b="1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5000" b="1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sz="5000" b="1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trừ</a:t>
            </a:r>
            <a:r>
              <a:rPr lang="en-US" sz="5000" b="1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trừ</a:t>
            </a:r>
            <a:r>
              <a:rPr lang="en-US" sz="5000" b="1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5000" b="1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hiệu</a:t>
            </a:r>
            <a:r>
              <a:rPr lang="en-US" sz="5000" b="1" dirty="0">
                <a:solidFill>
                  <a:srgbClr val="0000CC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</a:t>
            </a:r>
            <a:endParaRPr sz="5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A7F0D7-A90B-4F66-8FA0-757CCDBC5FBC}"/>
              </a:ext>
            </a:extLst>
          </p:cNvPr>
          <p:cNvSpPr txBox="1"/>
          <p:nvPr/>
        </p:nvSpPr>
        <p:spPr>
          <a:xfrm>
            <a:off x="1100342" y="948268"/>
            <a:ext cx="10278533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3432;p9">
            <a:extLst>
              <a:ext uri="{FF2B5EF4-FFF2-40B4-BE49-F238E27FC236}">
                <a16:creationId xmlns:a16="http://schemas.microsoft.com/office/drawing/2014/main" id="{971759C9-3D87-45E6-B205-02F942FCB5E5}"/>
              </a:ext>
            </a:extLst>
          </p:cNvPr>
          <p:cNvSpPr/>
          <p:nvPr/>
        </p:nvSpPr>
        <p:spPr>
          <a:xfrm>
            <a:off x="1100342" y="929815"/>
            <a:ext cx="10001432" cy="1975756"/>
          </a:xfrm>
          <a:prstGeom prst="rect">
            <a:avLst/>
          </a:prstGeom>
          <a:solidFill>
            <a:srgbClr val="00B0F0"/>
          </a:solidFill>
          <a:ln w="9525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5000" b="1" i="0" u="none" strike="noStrike" cap="none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Muốn</a:t>
            </a:r>
            <a:r>
              <a:rPr lang="en-US" sz="5000" b="1" i="0" u="none" strike="noStrike" cap="none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000" b="1" i="0" u="none" strike="noStrike" cap="none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5000" b="1" i="0" u="none" strike="noStrike" cap="none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000" b="1" i="0" u="none" strike="noStrike" cap="none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5000" b="1" i="0" u="none" strike="noStrike" cap="none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000" b="1" i="0" u="none" strike="noStrike" cap="none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sz="5000" b="1" i="0" u="none" strike="noStrike" cap="none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000" b="1" i="0" u="none" strike="noStrike" cap="none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trừ</a:t>
            </a:r>
            <a:r>
              <a:rPr lang="en-US" sz="5000" b="1" i="0" u="none" strike="noStrike" cap="none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ta </a:t>
            </a:r>
            <a:r>
              <a:rPr lang="en-US" sz="5000" b="1" i="0" u="none" strike="noStrike" cap="none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lấy</a:t>
            </a:r>
            <a:r>
              <a:rPr lang="en-US" sz="5000" b="1" i="0" u="none" strike="noStrike" cap="none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000" b="1" i="0" u="none" strike="noStrike" cap="none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hiệu</a:t>
            </a:r>
            <a:r>
              <a:rPr lang="en-US" sz="5000" b="1" i="0" u="none" strike="noStrike" cap="none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000" b="1" i="0" u="none" strike="noStrike" cap="none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cộng</a:t>
            </a:r>
            <a:r>
              <a:rPr lang="en-US" sz="5000" b="1" i="0" u="none" strike="noStrike" cap="none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000" b="1" i="0" u="none" strike="noStrike" cap="none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5000" b="1" i="0" u="none" strike="noStrike" cap="none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000" b="1" i="0" u="none" strike="noStrike" cap="none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5000" b="1" i="0" u="none" strike="noStrike" cap="none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000" b="1" i="0" u="none" strike="noStrike" cap="none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trừ</a:t>
            </a:r>
            <a:endParaRPr sz="5000" b="1" i="0" u="none" strike="noStrike" cap="none" dirty="0">
              <a:solidFill>
                <a:schemeClr val="bg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7487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Toán lớp 3 trang 13 Luyện tập - Kết nối tri thức (ảnh 1)">
            <a:extLst>
              <a:ext uri="{FF2B5EF4-FFF2-40B4-BE49-F238E27FC236}">
                <a16:creationId xmlns:a16="http://schemas.microsoft.com/office/drawing/2014/main" id="{5521CC4D-0DBB-4FB1-B1F6-F19258AC8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" y="1728030"/>
            <a:ext cx="10931136" cy="441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90FE34-B562-4A24-8262-E5498363B508}"/>
              </a:ext>
            </a:extLst>
          </p:cNvPr>
          <p:cNvSpPr txBox="1"/>
          <p:nvPr/>
        </p:nvSpPr>
        <p:spPr>
          <a:xfrm>
            <a:off x="1470980" y="430447"/>
            <a:ext cx="8256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873964B-06A5-4396-A741-C14C913725D5}"/>
              </a:ext>
            </a:extLst>
          </p:cNvPr>
          <p:cNvGrpSpPr/>
          <p:nvPr/>
        </p:nvGrpSpPr>
        <p:grpSpPr>
          <a:xfrm>
            <a:off x="701040" y="248779"/>
            <a:ext cx="10241280" cy="2958502"/>
            <a:chOff x="701040" y="248779"/>
            <a:chExt cx="10241280" cy="295850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140F1CF-CDC7-4DE1-9233-AB604B0B2B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720" y="248779"/>
              <a:ext cx="10134600" cy="2958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vi-VN" sz="3200" b="1" i="0" u="none" strike="noStrike" cap="none" normalizeH="0" baseline="0" dirty="0">
                  <a:ln>
                    <a:noFill/>
                  </a:ln>
                  <a:solidFill>
                    <a:srgbClr val="0000CC"/>
                  </a:solidFill>
                  <a:effectLst/>
                  <a:latin typeface="+mj-lt"/>
                  <a:cs typeface="Open Sans" panose="020B0606030504020204" pitchFamily="34" charset="0"/>
                </a:rPr>
                <a:t>       </a:t>
              </a:r>
              <a:r>
                <a:rPr kumimoji="0" lang="vi-VN" altLang="vi-VN" sz="3200" b="1" i="0" u="none" strike="noStrike" cap="none" normalizeH="0" baseline="0" dirty="0">
                  <a:ln>
                    <a:noFill/>
                  </a:ln>
                  <a:solidFill>
                    <a:srgbClr val="0000CC"/>
                  </a:solidFill>
                  <a:effectLst/>
                  <a:latin typeface="+mj-lt"/>
                  <a:cs typeface="Open Sans" panose="020B0606030504020204" pitchFamily="34" charset="0"/>
                </a:rPr>
                <a:t>Lúc đầu có 64 con vịt ở trên bờ. Lúc sau có một số con vịt xuống ao bơi lội, số con vịt còn lại ở trên bờ là 24 con. Hỏi có bao nhiêu con vịt xuống ao?</a:t>
              </a:r>
              <a:endParaRPr kumimoji="0" lang="vi-VN" altLang="vi-VN" sz="28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+mj-lt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vi-VN" altLang="vi-VN" sz="3200" b="1" i="0" u="none" strike="noStrike" cap="none" normalizeH="0" baseline="0" dirty="0">
                  <a:ln>
                    <a:noFill/>
                  </a:ln>
                  <a:solidFill>
                    <a:srgbClr val="0000CC"/>
                  </a:solidFill>
                  <a:effectLst/>
                  <a:latin typeface="+mj-lt"/>
                  <a:cs typeface="Open Sans" panose="020B0606030504020204" pitchFamily="34" charset="0"/>
                </a:rPr>
                <a:t>  </a:t>
              </a:r>
              <a:endParaRPr kumimoji="0" lang="vi-VN" altLang="vi-VN" sz="115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+mj-lt"/>
                <a:cs typeface="Open Sans" panose="020B0606030504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B6E47B0-D1DB-4985-85A2-0DDDF5E5D3C7}"/>
                </a:ext>
              </a:extLst>
            </p:cNvPr>
            <p:cNvSpPr/>
            <p:nvPr/>
          </p:nvSpPr>
          <p:spPr>
            <a:xfrm>
              <a:off x="701040" y="384727"/>
              <a:ext cx="716281" cy="674403"/>
            </a:xfrm>
            <a:prstGeom prst="ellipse">
              <a:avLst/>
            </a:prstGeom>
            <a:solidFill>
              <a:srgbClr val="9900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F5E129-F66F-42E0-9D8C-B256C0C55728}"/>
              </a:ext>
            </a:extLst>
          </p:cNvPr>
          <p:cNvCxnSpPr/>
          <p:nvPr/>
        </p:nvCxnSpPr>
        <p:spPr>
          <a:xfrm>
            <a:off x="1543049" y="901729"/>
            <a:ext cx="57578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C2E333-2EAA-4042-B1A5-B69E4FDEF15D}"/>
              </a:ext>
            </a:extLst>
          </p:cNvPr>
          <p:cNvCxnSpPr>
            <a:cxnSpLocks/>
          </p:cNvCxnSpPr>
          <p:nvPr/>
        </p:nvCxnSpPr>
        <p:spPr>
          <a:xfrm>
            <a:off x="7567610" y="901729"/>
            <a:ext cx="32480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6F960DB-1F4E-449F-8029-BD6896F131A4}"/>
              </a:ext>
            </a:extLst>
          </p:cNvPr>
          <p:cNvCxnSpPr>
            <a:cxnSpLocks/>
          </p:cNvCxnSpPr>
          <p:nvPr/>
        </p:nvCxnSpPr>
        <p:spPr>
          <a:xfrm>
            <a:off x="879160" y="1656590"/>
            <a:ext cx="41357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42F7FD-AFAA-46BD-8493-6FAA8D2491D8}"/>
              </a:ext>
            </a:extLst>
          </p:cNvPr>
          <p:cNvCxnSpPr/>
          <p:nvPr/>
        </p:nvCxnSpPr>
        <p:spPr>
          <a:xfrm>
            <a:off x="5195883" y="1639156"/>
            <a:ext cx="57578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6D2C536-B137-490E-A49C-51C98D5F304D}"/>
              </a:ext>
            </a:extLst>
          </p:cNvPr>
          <p:cNvCxnSpPr>
            <a:cxnSpLocks/>
          </p:cNvCxnSpPr>
          <p:nvPr/>
        </p:nvCxnSpPr>
        <p:spPr>
          <a:xfrm>
            <a:off x="866771" y="2371902"/>
            <a:ext cx="619126" cy="5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FA0A5D7-A128-4AFE-A640-E76DCBACE7CD}"/>
              </a:ext>
            </a:extLst>
          </p:cNvPr>
          <p:cNvCxnSpPr/>
          <p:nvPr/>
        </p:nvCxnSpPr>
        <p:spPr>
          <a:xfrm>
            <a:off x="1738308" y="2386190"/>
            <a:ext cx="575786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715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45B953-0312-4DB4-BCDE-DB4A9C053099}"/>
              </a:ext>
            </a:extLst>
          </p:cNvPr>
          <p:cNvSpPr/>
          <p:nvPr/>
        </p:nvSpPr>
        <p:spPr>
          <a:xfrm>
            <a:off x="4106848" y="3180213"/>
            <a:ext cx="7248939" cy="331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Bài giải</a:t>
            </a: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0000CC"/>
                </a:solidFill>
                <a:latin typeface="+mj-lt"/>
              </a:rPr>
              <a:t>Có số con vịt xuống ao là:</a:t>
            </a: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0000CC"/>
                </a:solidFill>
                <a:latin typeface="+mj-lt"/>
              </a:rPr>
              <a:t>64 – 24 = 40 (con)</a:t>
            </a: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0000CC"/>
                </a:solidFill>
                <a:latin typeface="+mj-lt"/>
              </a:rPr>
              <a:t>     </a:t>
            </a:r>
            <a:r>
              <a:rPr lang="en-US" sz="36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600" b="1" dirty="0">
                <a:solidFill>
                  <a:srgbClr val="0000CC"/>
                </a:solidFill>
                <a:latin typeface="+mj-lt"/>
              </a:rPr>
              <a:t>Đáp số: 40 con vịt.</a:t>
            </a:r>
            <a:endParaRPr lang="vi-VN" sz="3600" b="1" i="0" dirty="0">
              <a:solidFill>
                <a:srgbClr val="0000CC"/>
              </a:solidFill>
              <a:effectLst/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AF17A3-586F-4B51-B171-02CC7A0EF86B}"/>
              </a:ext>
            </a:extLst>
          </p:cNvPr>
          <p:cNvSpPr/>
          <p:nvPr/>
        </p:nvSpPr>
        <p:spPr>
          <a:xfrm>
            <a:off x="274320" y="0"/>
            <a:ext cx="6829507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69A91C-3F50-4F38-89EF-971438BCB2A1}"/>
              </a:ext>
            </a:extLst>
          </p:cNvPr>
          <p:cNvSpPr/>
          <p:nvPr/>
        </p:nvSpPr>
        <p:spPr>
          <a:xfrm>
            <a:off x="0" y="932483"/>
            <a:ext cx="6829507" cy="2496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0000CC"/>
                </a:solidFill>
                <a:latin typeface="+mj-lt"/>
              </a:rPr>
              <a:t>Có số con vịt xuống ao là:</a:t>
            </a: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0000CC"/>
                </a:solidFill>
                <a:latin typeface="+mj-lt"/>
              </a:rPr>
              <a:t>64 – 24 = 40 (con)</a:t>
            </a: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0000CC"/>
                </a:solidFill>
                <a:latin typeface="+mj-lt"/>
              </a:rPr>
              <a:t>     </a:t>
            </a:r>
            <a:r>
              <a:rPr lang="en-US" sz="36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600" b="1" dirty="0">
                <a:solidFill>
                  <a:srgbClr val="0000CC"/>
                </a:solidFill>
                <a:latin typeface="+mj-lt"/>
              </a:rPr>
              <a:t>Đáp số: 40 con vịt.</a:t>
            </a:r>
            <a:endParaRPr lang="vi-VN" sz="3600" b="1" i="0" dirty="0">
              <a:solidFill>
                <a:srgbClr val="0000CC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83594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>
            <a:extLst>
              <a:ext uri="{FF2B5EF4-FFF2-40B4-BE49-F238E27FC236}">
                <a16:creationId xmlns:a16="http://schemas.microsoft.com/office/drawing/2014/main" id="{CA0147E7-34DB-41F7-90C0-48D076EFF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934" y="1428750"/>
            <a:ext cx="9280268" cy="6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499" tIns="52249" rIns="104499" bIns="52249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37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7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7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7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7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 Box 16">
            <a:extLst>
              <a:ext uri="{FF2B5EF4-FFF2-40B4-BE49-F238E27FC236}">
                <a16:creationId xmlns:a16="http://schemas.microsoft.com/office/drawing/2014/main" id="{6A63021B-B26B-465E-8F3A-91D2F3BF0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4095" y="2306003"/>
            <a:ext cx="8500667" cy="1733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499" tIns="52249" rIns="104499" bIns="52249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sz="37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endParaRPr lang="en-US" sz="37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16">
            <a:extLst>
              <a:ext uri="{FF2B5EF4-FFF2-40B4-BE49-F238E27FC236}">
                <a16:creationId xmlns:a16="http://schemas.microsoft.com/office/drawing/2014/main" id="{AD09440E-0B2A-4B12-BD05-0B277886B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591" y="4339457"/>
            <a:ext cx="9844817" cy="6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499" tIns="52249" rIns="104499" bIns="52249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37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37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7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7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7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7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7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65783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817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799858" y="4626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quay dung"/>
          <p:cNvSpPr/>
          <p:nvPr/>
        </p:nvSpPr>
        <p:spPr>
          <a:xfrm>
            <a:off x="7831374" y="5957830"/>
            <a:ext cx="2187578" cy="715479"/>
          </a:xfrm>
          <a:prstGeom prst="roundRect">
            <a:avLst/>
          </a:prstGeom>
          <a:solidFill>
            <a:srgbClr val="FF00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591803" y="2336601"/>
            <a:ext cx="1337688" cy="1337688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089720" y="2336601"/>
            <a:ext cx="1337688" cy="1337688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587636" y="2336601"/>
            <a:ext cx="1337688" cy="1337688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592561" y="3882674"/>
            <a:ext cx="1337688" cy="1337688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2090478" y="3882674"/>
            <a:ext cx="1337688" cy="1337688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2" name="Google Shape;180;p1"/>
          <p:cNvSpPr/>
          <p:nvPr/>
        </p:nvSpPr>
        <p:spPr>
          <a:xfrm>
            <a:off x="384321" y="155786"/>
            <a:ext cx="5121915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VÒNG QUAY </a:t>
            </a:r>
            <a:endParaRPr sz="4400" dirty="0">
              <a:solidFill>
                <a:srgbClr val="FF0000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KÌ DIỆU</a:t>
            </a:r>
            <a:endParaRPr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015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4" action="ppaction://hlinksldjump"/>
          </p:cNvPr>
          <p:cNvSpPr/>
          <p:nvPr/>
        </p:nvSpPr>
        <p:spPr>
          <a:xfrm flipH="1">
            <a:off x="9593415" y="5921827"/>
            <a:ext cx="2260534" cy="633351"/>
          </a:xfrm>
          <a:prstGeom prst="homePlate">
            <a:avLst/>
          </a:prstGeom>
          <a:solidFill>
            <a:srgbClr val="00B0F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8317" y="593559"/>
            <a:ext cx="10627451" cy="2275894"/>
          </a:xfrm>
          <a:prstGeom prst="rect">
            <a:avLst/>
          </a:prstGeom>
          <a:solidFill>
            <a:srgbClr val="7030A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1: </a:t>
            </a:r>
          </a:p>
          <a:p>
            <a:pPr>
              <a:lnSpc>
                <a:spcPct val="150000"/>
              </a:lnSpc>
            </a:pP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chưa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ta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77419" y="3209233"/>
            <a:ext cx="8759549" cy="109463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chưa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kia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1441395" y="3209233"/>
            <a:ext cx="1187125" cy="1094634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77419" y="4536145"/>
            <a:ext cx="8759549" cy="109463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chưa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kia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1441395" y="4536145"/>
            <a:ext cx="1187125" cy="1094634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0419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  <p:bldP spid="18" grpId="0" animBg="1"/>
      <p:bldP spid="1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235243" y="469071"/>
            <a:ext cx="9625262" cy="2259875"/>
          </a:xfrm>
          <a:prstGeom prst="rect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2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ta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41829" y="3304306"/>
            <a:ext cx="5851554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endParaRPr lang="vi-VN" sz="3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2705806" y="3304306"/>
            <a:ext cx="1055370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41829" y="4567050"/>
            <a:ext cx="5851554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endParaRPr lang="vi-VN" sz="3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2705806" y="4567050"/>
            <a:ext cx="1055370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9720024" y="5894362"/>
            <a:ext cx="2260534" cy="633351"/>
          </a:xfrm>
          <a:prstGeom prst="homePlate">
            <a:avLst/>
          </a:prstGeom>
          <a:solidFill>
            <a:srgbClr val="00B0F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002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  <p:bldP spid="18" grpId="0" animBg="1"/>
      <p:bldP spid="1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10654" y="556759"/>
            <a:ext cx="9705472" cy="1986936"/>
          </a:xfrm>
          <a:prstGeom prst="rect">
            <a:avLst/>
          </a:prstGeom>
          <a:solidFill>
            <a:srgbClr val="00B05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3: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ta </a:t>
            </a:r>
            <a:r>
              <a:rPr lang="en-US" sz="36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26437" y="3115890"/>
            <a:ext cx="6666203" cy="10500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endParaRPr lang="vi-VN" sz="3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2190414" y="3115890"/>
            <a:ext cx="1022227" cy="1050074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26437" y="4536079"/>
            <a:ext cx="6666203" cy="10500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endParaRPr lang="vi-VN" sz="3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2190414" y="4536079"/>
            <a:ext cx="1022227" cy="1050074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9692640" y="5928132"/>
            <a:ext cx="2260534" cy="633351"/>
          </a:xfrm>
          <a:prstGeom prst="homePlate">
            <a:avLst/>
          </a:prstGeom>
          <a:solidFill>
            <a:srgbClr val="00B0F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86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  <p:bldP spid="18" grpId="0" animBg="1"/>
      <p:bldP spid="1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12758" y="552911"/>
            <a:ext cx="8758989" cy="2293126"/>
          </a:xfrm>
          <a:prstGeom prst="rect">
            <a:avLst/>
          </a:prstGeom>
          <a:solidFill>
            <a:srgbClr val="7030A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4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      92 - … = 47  </a:t>
            </a:r>
            <a:endParaRPr lang="vi-VN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84169" y="3362849"/>
            <a:ext cx="6107304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45</a:t>
            </a:r>
            <a:endParaRPr lang="vi-VN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2648145" y="3362849"/>
            <a:ext cx="1055370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84169" y="4625593"/>
            <a:ext cx="6107304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55</a:t>
            </a:r>
            <a:endParaRPr lang="vi-VN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2648145" y="4625593"/>
            <a:ext cx="1055370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7764615" y="6035039"/>
            <a:ext cx="2260534" cy="633351"/>
          </a:xfrm>
          <a:prstGeom prst="homePlate">
            <a:avLst/>
          </a:prstGeom>
          <a:solidFill>
            <a:srgbClr val="00B0F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518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978924" y="4001194"/>
            <a:ext cx="2141922" cy="2693028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259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 flipH="1">
            <a:off x="385756" y="0"/>
            <a:ext cx="2536356" cy="2049994"/>
            <a:chOff x="1600201" y="3146678"/>
            <a:chExt cx="2743200" cy="2139696"/>
          </a:xfrm>
        </p:grpSpPr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 rot="774449">
              <a:off x="1843004" y="3915941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134+ 125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212428" y="3997825"/>
            <a:ext cx="2141922" cy="27204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343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357747" y="3993893"/>
            <a:ext cx="2141922" cy="2752469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378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474512" y="4002319"/>
            <a:ext cx="2354988" cy="2683881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637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 flipH="1">
            <a:off x="2770524" y="682461"/>
            <a:ext cx="2536356" cy="2049994"/>
            <a:chOff x="1600201" y="3146678"/>
            <a:chExt cx="2743200" cy="2139696"/>
          </a:xfrm>
        </p:grpSpPr>
        <p:pic>
          <p:nvPicPr>
            <p:cNvPr id="67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811" b="89655" l="637" r="100000">
                          <a14:foregroundMark x1="48408" y1="15213" x2="46285" y2="16836"/>
                          <a14:foregroundMark x1="38429" y1="14199" x2="35456" y2="180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 rot="779324">
              <a:off x="1843002" y="3841375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236 + 142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 flipH="1">
            <a:off x="5510370" y="277974"/>
            <a:ext cx="2536356" cy="2049994"/>
            <a:chOff x="1600201" y="3146678"/>
            <a:chExt cx="2743200" cy="2139696"/>
          </a:xfrm>
        </p:grpSpPr>
        <p:pic>
          <p:nvPicPr>
            <p:cNvPr id="70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14" b="89655" l="0" r="99151">
                          <a14:foregroundMark x1="46921" y1="14199" x2="47558" y2="21095"/>
                          <a14:foregroundMark x1="36306" y1="11968" x2="36306" y2="204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 rot="720549">
              <a:off x="1843004" y="3856290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161 + 182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 flipH="1">
            <a:off x="8425853" y="277973"/>
            <a:ext cx="2536356" cy="2049994"/>
            <a:chOff x="1600201" y="3146678"/>
            <a:chExt cx="2743200" cy="2139696"/>
          </a:xfrm>
        </p:grpSpPr>
        <p:pic>
          <p:nvPicPr>
            <p:cNvPr id="73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89655" l="0" r="98514">
                          <a14:foregroundMark x1="49257" y1="14402" x2="46497" y2="21298"/>
                          <a14:foregroundMark x1="35669" y1="13387" x2="36943" y2="19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4" name="TextBox 73"/>
            <p:cNvSpPr txBox="1"/>
            <p:nvPr/>
          </p:nvSpPr>
          <p:spPr>
            <a:xfrm rot="821026">
              <a:off x="1858453" y="3856290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483 + 154</a:t>
              </a:r>
            </a:p>
          </p:txBody>
        </p:sp>
      </p:grpSp>
      <p:pic>
        <p:nvPicPr>
          <p:cNvPr id="2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77214" y="119942"/>
            <a:ext cx="609600" cy="609600"/>
          </a:xfrm>
          <a:prstGeom prst="rect">
            <a:avLst/>
          </a:prstGeom>
        </p:spPr>
      </p:pic>
      <p:pic>
        <p:nvPicPr>
          <p:cNvPr id="7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77214" y="819885"/>
            <a:ext cx="609600" cy="609600"/>
          </a:xfrm>
          <a:prstGeom prst="rect">
            <a:avLst/>
          </a:prstGeom>
        </p:spPr>
      </p:pic>
      <p:pic>
        <p:nvPicPr>
          <p:cNvPr id="8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257800" y="-914400"/>
            <a:ext cx="609600" cy="609600"/>
          </a:xfrm>
          <a:prstGeom prst="rect">
            <a:avLst/>
          </a:prstGeom>
        </p:spPr>
      </p:pic>
      <p:pic>
        <p:nvPicPr>
          <p:cNvPr id="81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346028" y="7543800"/>
            <a:ext cx="609600" cy="609600"/>
          </a:xfrm>
          <a:prstGeom prst="rect">
            <a:avLst/>
          </a:prstGeom>
        </p:spPr>
      </p:pic>
      <p:pic>
        <p:nvPicPr>
          <p:cNvPr id="30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342" y="1951200"/>
            <a:ext cx="2985121" cy="232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407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12 0.02615 C -0.05508 0.03402 -0.05365 0.04213 -0.05274 0.05023 C -0.05065 0.06944 -0.05495 0.0456 -0.0517 0.06296 C -0.04948 0.07777 -0.0517 0.05787 -0.05026 0.0743 C -0.04844 0.08217 -0.04636 0.08819 -0.04558 0.09583 C -0.0431 0.10578 -0.04141 0.1162 -0.0388 0.12523 C -0.03763 0.12939 -0.03633 0.13287 -0.03516 0.13703 C -0.03425 0.13981 -0.03386 0.14282 -0.03269 0.1456 C -0.00339 0.23425 0.02995 0.31944 0.06198 0.40717 " pathEditMode="relative" rAng="19620000" ptsTypes="AAAAAAAAA">
                                      <p:cBhvr>
                                        <p:cTn id="3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1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41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02 0.00625 C -0.03021 0.0125 -0.01875 0.01644 -0.00807 0.02246 C 0.00221 0.02824 0.01589 0.03982 0.02695 0.04352 C 0.06654 0.05695 0.10456 0.07709 0.14336 0.0926 C 0.15378 0.1051 0.16641 0.11505 0.18034 0.1206 C 0.19622 0.13403 0.21133 0.14931 0.22695 0.16273 C 0.23203 0.17153 0.23841 0.17847 0.2444 0.18611 C 0.24961 0.20486 0.25677 0.22315 0.26198 0.24213 C 0.26914 0.26875 0.26198 0.29838 0.26198 0.32616 " pathEditMode="relative" rAng="0" ptsTypes="AAAAAAAAA">
                                      <p:cBhvr>
                                        <p:cTn id="4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99" y="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69 -0.02708 C 0.05456 -0.00925 0.05312 0.00741 0.04544 0.02061 C 0.04323 0.03241 0.03802 0.04329 0.03294 0.05232 C 0.03008 0.05788 0.02799 0.06551 0.02383 0.06806 C 0.01602 0.07292 0.00768 0.0794 0.00039 0.08658 C -0.00885 0.09538 -0.02487 0.10926 -0.03529 0.11297 C -0.03685 0.11482 -0.03815 0.1169 -0.03997 0.11829 C -0.0431 0.12061 -0.04935 0.12385 -0.04935 0.12408 C -0.05508 0.13102 -0.05977 0.13588 -0.06628 0.13959 C -0.07305 0.15186 -0.06471 0.13797 -0.07565 0.15024 C -0.08854 0.16482 -0.07826 0.15788 -0.08815 0.16343 C -0.09492 0.17547 -0.10404 0.17732 -0.11146 0.19005 C -0.11927 0.20348 -0.12383 0.22176 -0.13177 0.23519 C -0.13841 0.25857 -0.1405 0.28357 -0.14727 0.30672 C -0.15091 0.33658 -0.15117 0.3713 -0.14102 0.397 C -0.13906 0.41274 -0.13945 0.40556 -0.13945 0.41806 " pathEditMode="relative" rAng="0" ptsTypes="AAAAAAAAAAAAAAAA">
                                      <p:cBhvr>
                                        <p:cTn id="4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2224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14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14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C -0.00104 0.03866 -0.00169 0.07686 -0.00208 0.11713 C -0.00221 0.23774 -0.00169 0.23195 -0.00286 0.29885 C -0.00299 0.33311 -0.00338 0.36667 -0.00338 0.40139 L -0.00377 0.38681 " pathEditMode="relative" rAng="0" ptsTypes="AAAAA">
                                      <p:cBhvr>
                                        <p:cTn id="5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414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82275" y="493809"/>
            <a:ext cx="10755790" cy="2313314"/>
          </a:xfrm>
          <a:prstGeom prst="rect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5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            93 - … = 56 </a:t>
            </a:r>
            <a:endParaRPr lang="vi-VN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99519" y="3293972"/>
            <a:ext cx="5680313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37</a:t>
            </a:r>
            <a:endParaRPr lang="vi-VN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2563496" y="3293972"/>
            <a:ext cx="1055370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399519" y="4556716"/>
            <a:ext cx="5680313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38</a:t>
            </a:r>
            <a:endParaRPr lang="vi-VN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2563496" y="4556716"/>
            <a:ext cx="1055370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9700953" y="5897041"/>
            <a:ext cx="2260534" cy="633351"/>
          </a:xfrm>
          <a:prstGeom prst="homePlate">
            <a:avLst/>
          </a:prstGeom>
          <a:solidFill>
            <a:srgbClr val="00B0F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301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  <p:bldP spid="18" grpId="0" animBg="1"/>
      <p:bldP spid="1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8563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>
            <a:extLst>
              <a:ext uri="{FF2B5EF4-FFF2-40B4-BE49-F238E27FC236}">
                <a16:creationId xmlns:a16="http://schemas.microsoft.com/office/drawing/2014/main" id="{A154A5CA-51AD-4A53-A2DE-7F9D845DE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514" y="1276825"/>
            <a:ext cx="8960452" cy="740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499" tIns="52249" rIns="104499" bIns="52249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4125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125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125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25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125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25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125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25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125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25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125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25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125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25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125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16">
            <a:extLst>
              <a:ext uri="{FF2B5EF4-FFF2-40B4-BE49-F238E27FC236}">
                <a16:creationId xmlns:a16="http://schemas.microsoft.com/office/drawing/2014/main" id="{CC13DA17-7C07-4C69-8ADE-5E966CD75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514" y="2315505"/>
            <a:ext cx="8960452" cy="740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499" tIns="52249" rIns="104499" bIns="52249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4125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125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125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25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125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25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125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25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125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 Box 16">
            <a:extLst>
              <a:ext uri="{FF2B5EF4-FFF2-40B4-BE49-F238E27FC236}">
                <a16:creationId xmlns:a16="http://schemas.microsoft.com/office/drawing/2014/main" id="{F5CB3D50-A91D-4DBB-9B70-4CDC23462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766" y="3211216"/>
            <a:ext cx="8246077" cy="189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499" tIns="52249" rIns="104499" bIns="52249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sz="4125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125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41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lang="en-US" sz="41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1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1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1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5; </a:t>
            </a:r>
            <a:r>
              <a:rPr lang="en-US" sz="41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1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2, 5 </a:t>
            </a:r>
            <a:r>
              <a:rPr lang="en-US" sz="4125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(Trang 14)</a:t>
            </a:r>
          </a:p>
        </p:txBody>
      </p:sp>
    </p:spTree>
    <p:extLst>
      <p:ext uri="{BB962C8B-B14F-4D97-AF65-F5344CB8AC3E}">
        <p14:creationId xmlns:p14="http://schemas.microsoft.com/office/powerpoint/2010/main" val="396429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6913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2947831" y="3392787"/>
            <a:ext cx="2523228" cy="3297034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259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 flipH="1">
            <a:off x="2320124" y="2022697"/>
            <a:ext cx="2987879" cy="2509777"/>
            <a:chOff x="1600201" y="3146678"/>
            <a:chExt cx="2743200" cy="2139696"/>
          </a:xfrm>
        </p:grpSpPr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 rot="774449">
              <a:off x="1868836" y="3897858"/>
              <a:ext cx="1751676" cy="44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134 + 125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7544273" y="3315002"/>
            <a:ext cx="2523228" cy="336980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378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 flipH="1">
            <a:off x="6887638" y="2011680"/>
            <a:ext cx="2987879" cy="2509777"/>
            <a:chOff x="1600201" y="3146678"/>
            <a:chExt cx="2743200" cy="2139696"/>
          </a:xfrm>
        </p:grpSpPr>
        <p:pic>
          <p:nvPicPr>
            <p:cNvPr id="67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11" b="89655" l="637" r="100000">
                          <a14:foregroundMark x1="48408" y1="15213" x2="46285" y2="16836"/>
                          <a14:foregroundMark x1="38429" y1="14199" x2="35456" y2="180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 rot="779324">
              <a:off x="1860074" y="3888513"/>
              <a:ext cx="1637565" cy="44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236 + 142</a:t>
              </a:r>
            </a:p>
          </p:txBody>
        </p:sp>
      </p:grpSp>
      <p:pic>
        <p:nvPicPr>
          <p:cNvPr id="8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257800" y="-914400"/>
            <a:ext cx="609600" cy="609600"/>
          </a:xfrm>
          <a:prstGeom prst="rect">
            <a:avLst/>
          </a:prstGeom>
        </p:spPr>
      </p:pic>
      <p:pic>
        <p:nvPicPr>
          <p:cNvPr id="81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346028" y="7543800"/>
            <a:ext cx="609600" cy="609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B02D27D-BA88-41EB-8358-93FED68269D8}"/>
              </a:ext>
            </a:extLst>
          </p:cNvPr>
          <p:cNvSpPr/>
          <p:nvPr/>
        </p:nvSpPr>
        <p:spPr>
          <a:xfrm rot="20746436">
            <a:off x="3399374" y="2996596"/>
            <a:ext cx="543130" cy="561975"/>
          </a:xfrm>
          <a:prstGeom prst="round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E0098E1-F2EE-436B-9D4A-41ECB3040D25}"/>
              </a:ext>
            </a:extLst>
          </p:cNvPr>
          <p:cNvSpPr/>
          <p:nvPr/>
        </p:nvSpPr>
        <p:spPr>
          <a:xfrm rot="20746436">
            <a:off x="8863137" y="2746192"/>
            <a:ext cx="543130" cy="561975"/>
          </a:xfrm>
          <a:prstGeom prst="round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0134A5E-F287-4D6F-9827-192164246238}"/>
              </a:ext>
            </a:extLst>
          </p:cNvPr>
          <p:cNvGrpSpPr/>
          <p:nvPr/>
        </p:nvGrpSpPr>
        <p:grpSpPr>
          <a:xfrm>
            <a:off x="1127053" y="763043"/>
            <a:ext cx="2419843" cy="1502470"/>
            <a:chOff x="1127053" y="763043"/>
            <a:chExt cx="2419843" cy="1502470"/>
          </a:xfrm>
        </p:grpSpPr>
        <p:sp>
          <p:nvSpPr>
            <p:cNvPr id="4" name="Thought Bubble: Cloud 3">
              <a:extLst>
                <a:ext uri="{FF2B5EF4-FFF2-40B4-BE49-F238E27FC236}">
                  <a16:creationId xmlns:a16="http://schemas.microsoft.com/office/drawing/2014/main" id="{DCEFF420-F496-4229-A658-6839507F44B7}"/>
                </a:ext>
              </a:extLst>
            </p:cNvPr>
            <p:cNvSpPr/>
            <p:nvPr/>
          </p:nvSpPr>
          <p:spPr>
            <a:xfrm rot="20920161">
              <a:off x="1127053" y="763043"/>
              <a:ext cx="2419843" cy="1502470"/>
            </a:xfrm>
            <a:prstGeom prst="cloudCallout">
              <a:avLst>
                <a:gd name="adj1" fmla="val 32832"/>
                <a:gd name="adj2" fmla="val 106092"/>
              </a:avLst>
            </a:prstGeom>
            <a:solidFill>
              <a:srgbClr val="FFFF0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22CBF66-3646-4302-89CD-1A09C1D8A338}"/>
                </a:ext>
              </a:extLst>
            </p:cNvPr>
            <p:cNvSpPr txBox="1"/>
            <p:nvPr/>
          </p:nvSpPr>
          <p:spPr>
            <a:xfrm rot="20330453" flipH="1">
              <a:off x="1336123" y="893337"/>
              <a:ext cx="190791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hạng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endPara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0568A87-2F3F-4906-B8A4-F08DA294F37C}"/>
              </a:ext>
            </a:extLst>
          </p:cNvPr>
          <p:cNvGrpSpPr/>
          <p:nvPr/>
        </p:nvGrpSpPr>
        <p:grpSpPr>
          <a:xfrm rot="1841755">
            <a:off x="8257069" y="584229"/>
            <a:ext cx="2419843" cy="1502470"/>
            <a:chOff x="1127053" y="763043"/>
            <a:chExt cx="2419843" cy="1502470"/>
          </a:xfrm>
        </p:grpSpPr>
        <p:sp>
          <p:nvSpPr>
            <p:cNvPr id="40" name="Thought Bubble: Cloud 39">
              <a:extLst>
                <a:ext uri="{FF2B5EF4-FFF2-40B4-BE49-F238E27FC236}">
                  <a16:creationId xmlns:a16="http://schemas.microsoft.com/office/drawing/2014/main" id="{E9DB9CF2-CFC5-453A-8524-F2499D5B11B1}"/>
                </a:ext>
              </a:extLst>
            </p:cNvPr>
            <p:cNvSpPr/>
            <p:nvPr/>
          </p:nvSpPr>
          <p:spPr>
            <a:xfrm rot="20920161">
              <a:off x="1127053" y="763043"/>
              <a:ext cx="2419843" cy="1502470"/>
            </a:xfrm>
            <a:prstGeom prst="cloudCallout">
              <a:avLst>
                <a:gd name="adj1" fmla="val 427"/>
                <a:gd name="adj2" fmla="val 101609"/>
              </a:avLst>
            </a:prstGeom>
            <a:solidFill>
              <a:srgbClr val="00B050"/>
            </a:solidFill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D0E3E30-C8D9-48FF-B20F-BB68FE62F271}"/>
                </a:ext>
              </a:extLst>
            </p:cNvPr>
            <p:cNvSpPr txBox="1"/>
            <p:nvPr/>
          </p:nvSpPr>
          <p:spPr>
            <a:xfrm rot="20330453" flipH="1">
              <a:off x="1336123" y="893337"/>
              <a:ext cx="190791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hạng</a:t>
              </a:r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endPara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927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  <p:bldLst>
      <p:bldP spid="3" grpId="0" animBg="1"/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1148</TotalTime>
  <Words>2294</Words>
  <Application>Microsoft Office PowerPoint</Application>
  <PresentationFormat>Widescreen</PresentationFormat>
  <Paragraphs>376</Paragraphs>
  <Slides>72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2" baseType="lpstr">
      <vt:lpstr>Arial</vt:lpstr>
      <vt:lpstr>Calibri</vt:lpstr>
      <vt:lpstr>Calibri Light</vt:lpstr>
      <vt:lpstr>Coiny</vt:lpstr>
      <vt:lpstr>Itim</vt:lpstr>
      <vt:lpstr>Open Sans</vt:lpstr>
      <vt:lpstr>Tahoma</vt:lpstr>
      <vt:lpstr>Times New Roman</vt:lpstr>
      <vt:lpstr>VNI 09 Baroque 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CHIM ĐƯA THƯ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acer</cp:lastModifiedBy>
  <cp:revision>509</cp:revision>
  <dcterms:created xsi:type="dcterms:W3CDTF">2022-07-19T14:10:12Z</dcterms:created>
  <dcterms:modified xsi:type="dcterms:W3CDTF">2022-09-12T02:40:16Z</dcterms:modified>
</cp:coreProperties>
</file>