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media/audio9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447" r:id="rId3"/>
    <p:sldId id="379" r:id="rId4"/>
    <p:sldId id="380" r:id="rId5"/>
    <p:sldId id="382" r:id="rId6"/>
    <p:sldId id="442" r:id="rId7"/>
    <p:sldId id="305" r:id="rId8"/>
    <p:sldId id="385" r:id="rId9"/>
    <p:sldId id="448" r:id="rId10"/>
    <p:sldId id="452" r:id="rId11"/>
    <p:sldId id="263" r:id="rId12"/>
    <p:sldId id="274" r:id="rId13"/>
    <p:sldId id="450" r:id="rId14"/>
    <p:sldId id="367" r:id="rId15"/>
    <p:sldId id="449" r:id="rId16"/>
    <p:sldId id="275" r:id="rId17"/>
    <p:sldId id="276" r:id="rId18"/>
    <p:sldId id="277" r:id="rId19"/>
    <p:sldId id="388" r:id="rId20"/>
    <p:sldId id="451" r:id="rId21"/>
    <p:sldId id="391" r:id="rId22"/>
    <p:sldId id="394" r:id="rId23"/>
    <p:sldId id="393" r:id="rId24"/>
    <p:sldId id="319" r:id="rId25"/>
    <p:sldId id="456" r:id="rId26"/>
    <p:sldId id="420" r:id="rId27"/>
    <p:sldId id="273" r:id="rId28"/>
    <p:sldId id="45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29475-9466-47B0-BD32-8498DCAD954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7B6F7-BA57-440B-B5FD-3484C1F5F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0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42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AF3F85-B833-4DB1-98DB-2B31C3D21B3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3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AF3F85-B833-4DB1-98DB-2B31C3D21B3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A4621B-D8DE-4D68-AEEB-AD548E0AEE6C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34E8D2-964C-4C06-A977-3AF2AAE6C6B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9355-9671-8322-B877-B6196331C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0931F-78F1-C8D6-B0F9-9D51C3812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C78A4-54C9-AAF9-AF4C-EB58BEA0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174AB-4A55-A35C-0252-51EA5F10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DC2C4-A09A-E010-CC0B-15E202F7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99C9-285E-1603-E512-E10903BA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BF12D-2AFB-AC28-D0ED-07C8F6F85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1FB8-5772-068C-BFE5-C5026FF4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934F1-A410-FB8C-E335-680A8DE3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21D5-5949-B097-83E6-6DB65C5A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3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28213-3A75-7BF5-9CE3-E3A00F38A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C5F33-3043-7BEB-56D4-D289A02ED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008D-CC56-6737-9CCC-57477429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86B98-2D22-A13C-267D-D622AD13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9F7B-0FC0-0BA4-5475-5292D275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8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88FC-C8DE-6136-FB6D-8000CDCD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EC7E-9893-6A72-2CE4-E21D4758D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FABF8-A1E1-5203-DECF-B65AE57C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870C0-0116-5685-5B51-07686CCC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B810C-A255-AF0D-56BE-95BCBCFD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6889-9C38-6FD1-4441-BD3A796D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B4B5A-B518-6D29-8880-5F51A4AC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8F06F-900C-B8C5-F198-1AF80E0A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74AFB-5E2B-7BDC-7E0C-1AE3B1F2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E3F0-8656-AA33-4F0C-A9752610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20C2-0495-11D9-BB19-76634F2D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B7367-5950-EBBB-BF56-F3935CCD9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C3F1-04EB-BCAD-D9B4-C6FED4A5E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136E6-01EC-BA22-6E80-043C3E51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9FF78-CA04-B94A-DB73-A083FF75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E84EE-239F-EDEF-67F8-B3B0FC84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097A-C0CF-5D15-C927-AF7AF407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DCCF0-A1F2-D272-A6B5-CADCCF598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3B511-ACCD-00A4-B56F-3ADC9B3DF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05487-1C1B-5745-91AE-E7AD688DA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966BF-27E0-F74D-D577-B63365F2B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C4A80-3F24-D634-E3B3-8331AA6E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A2D42-0A71-489F-F6B2-02CA1E30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24368-4A7D-1C15-5E1F-4D60B9AB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6555-CDD3-5C04-6023-2494D8D1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9D8A7-026F-90E1-590D-927D46A6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30F8D-C393-44D3-248A-ED2E342D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C9765-77FC-F3E8-3495-0A94E8EC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CF89B-5801-FB3F-13A8-14670D22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B0900-9112-5138-BD67-2A5D521B7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C4FC4-42EB-B8F1-E645-91A97A99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ED99-0E2D-9F86-BC44-0169A5468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EB1-A0A7-E259-35D1-8D740981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3C031-9EEF-D0B6-BCD1-BB01C56DC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FEB14-D7F9-896C-0DDA-4B029019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6B34F-A195-3F69-6EA0-DEA8ACD2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16496-1648-4FBB-009C-4D9A2C2A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0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84BA-9307-C873-3A28-45464850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4E278-5EAF-95E2-F2E3-910A21475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6F644-1A12-33C8-328E-50D0ACBC6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77ACB-5439-F411-7A75-DBB45595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61B7D-5F9D-423F-EE01-02A94ECD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E8FF6-980A-7C88-4225-5208274B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7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35E52-2D62-6530-8E6F-17573AFD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C1F65-0156-E2D6-9C01-A466C0ED3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D8832-D7CB-8D3C-39CB-369FB4CDF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52312-08B8-4E84-A875-BE19E0910BA9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9D02-CC33-516A-6ABA-3F378FBA8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F1A18-F579-C7DC-E809-63BB8372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C8F8-34E8-40AB-BA48-67A29F78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34.gif"/><Relationship Id="rId5" Type="http://schemas.openxmlformats.org/officeDocument/2006/relationships/image" Target="../media/image29.jpeg"/><Relationship Id="rId10" Type="http://schemas.openxmlformats.org/officeDocument/2006/relationships/image" Target="../media/image33.gif"/><Relationship Id="rId4" Type="http://schemas.openxmlformats.org/officeDocument/2006/relationships/image" Target="../media/image28.png"/><Relationship Id="rId9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gif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audio" Target="../media/audio4.wav"/><Relationship Id="rId5" Type="http://schemas.openxmlformats.org/officeDocument/2006/relationships/audio" Target="../media/audio6.wav"/><Relationship Id="rId15" Type="http://schemas.openxmlformats.org/officeDocument/2006/relationships/image" Target="../media/image33.gif"/><Relationship Id="rId10" Type="http://schemas.openxmlformats.org/officeDocument/2006/relationships/image" Target="../media/image29.jpeg"/><Relationship Id="rId4" Type="http://schemas.openxmlformats.org/officeDocument/2006/relationships/audio" Target="../media/audio5.wav"/><Relationship Id="rId9" Type="http://schemas.openxmlformats.org/officeDocument/2006/relationships/image" Target="../media/image28.png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11" Type="http://schemas.openxmlformats.org/officeDocument/2006/relationships/image" Target="../media/image30.gif"/><Relationship Id="rId5" Type="http://schemas.openxmlformats.org/officeDocument/2006/relationships/audio" Target="../media/audio7.wav"/><Relationship Id="rId10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29.jpeg"/><Relationship Id="rId1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1.wav"/><Relationship Id="rId12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gif"/><Relationship Id="rId1" Type="http://schemas.openxmlformats.org/officeDocument/2006/relationships/tags" Target="../tags/tag3.xml"/><Relationship Id="rId6" Type="http://schemas.openxmlformats.org/officeDocument/2006/relationships/audio" Target="../media/audio7.wav"/><Relationship Id="rId11" Type="http://schemas.openxmlformats.org/officeDocument/2006/relationships/audio" Target="../media/audio4.wav"/><Relationship Id="rId5" Type="http://schemas.openxmlformats.org/officeDocument/2006/relationships/audio" Target="../media/audio6.wav"/><Relationship Id="rId15" Type="http://schemas.openxmlformats.org/officeDocument/2006/relationships/image" Target="../media/image33.gif"/><Relationship Id="rId10" Type="http://schemas.openxmlformats.org/officeDocument/2006/relationships/image" Target="../media/image29.jpeg"/><Relationship Id="rId4" Type="http://schemas.openxmlformats.org/officeDocument/2006/relationships/audio" Target="../media/audio5.wav"/><Relationship Id="rId9" Type="http://schemas.openxmlformats.org/officeDocument/2006/relationships/image" Target="../media/image28.png"/><Relationship Id="rId1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8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png"/><Relationship Id="rId4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FEE2FF06-6A37-94AB-935C-D2802895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35" y="28841"/>
            <a:ext cx="5028813" cy="24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00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>
            <a:extLst>
              <a:ext uri="{FF2B5EF4-FFF2-40B4-BE49-F238E27FC236}">
                <a16:creationId xmlns:a16="http://schemas.microsoft.com/office/drawing/2014/main" id="{EC59DF90-A8AA-2309-0A26-3D636CDD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56" y="267"/>
            <a:ext cx="1869931" cy="3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>
            <a:extLst>
              <a:ext uri="{FF2B5EF4-FFF2-40B4-BE49-F238E27FC236}">
                <a16:creationId xmlns:a16="http://schemas.microsoft.com/office/drawing/2014/main" id="{CF9E881D-E445-872A-F3B8-01A8158A9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72" y="1905118"/>
            <a:ext cx="4190677" cy="53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7">
            <a:extLst>
              <a:ext uri="{FF2B5EF4-FFF2-40B4-BE49-F238E27FC236}">
                <a16:creationId xmlns:a16="http://schemas.microsoft.com/office/drawing/2014/main" id="{BBDCA0A0-3F4B-991F-E99D-420A0561A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229" y="208214"/>
            <a:ext cx="8228965" cy="59131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1599" dirty="0">
                <a:solidFill>
                  <a:srgbClr val="0000FF"/>
                </a:solidFill>
              </a:rPr>
              <a:t>PHÒNG GIÁO DỤC VÀ ĐÀO TẠO HUYỆN ỨNG HÒA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vi-VN" altLang="en-US" sz="1599" dirty="0">
                <a:solidFill>
                  <a:srgbClr val="0000FF"/>
                </a:solidFill>
                <a:latin typeface="+mj-lt"/>
              </a:rPr>
              <a:t>TRƯỜNG TIỂU HỌC PHƯƠNG TÚ</a:t>
            </a:r>
            <a:endParaRPr lang="en-US" altLang="en-US" sz="1599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3078" name="Picture 8">
            <a:extLst>
              <a:ext uri="{FF2B5EF4-FFF2-40B4-BE49-F238E27FC236}">
                <a16:creationId xmlns:a16="http://schemas.microsoft.com/office/drawing/2014/main" id="{35B76692-DAA5-71C9-342C-90528E2C12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55" y="4365556"/>
            <a:ext cx="2593774" cy="24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>
            <a:extLst>
              <a:ext uri="{FF2B5EF4-FFF2-40B4-BE49-F238E27FC236}">
                <a16:creationId xmlns:a16="http://schemas.microsoft.com/office/drawing/2014/main" id="{EA400C23-DF88-E642-02B7-45C2F7BA5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8" y="3249630"/>
            <a:ext cx="4952619" cy="3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>
            <a:extLst>
              <a:ext uri="{FF2B5EF4-FFF2-40B4-BE49-F238E27FC236}">
                <a16:creationId xmlns:a16="http://schemas.microsoft.com/office/drawing/2014/main" id="{BB220D92-2953-CB7E-6623-6482FEF7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85" y="533627"/>
            <a:ext cx="457165" cy="2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>
            <a:extLst>
              <a:ext uri="{FF2B5EF4-FFF2-40B4-BE49-F238E27FC236}">
                <a16:creationId xmlns:a16="http://schemas.microsoft.com/office/drawing/2014/main" id="{754A8FA2-0EE1-295D-493E-55A39E4303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90" y="5029079"/>
            <a:ext cx="1828658" cy="18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4">
            <a:extLst>
              <a:ext uri="{FF2B5EF4-FFF2-40B4-BE49-F238E27FC236}">
                <a16:creationId xmlns:a16="http://schemas.microsoft.com/office/drawing/2014/main" id="{28BC93BA-4410-0473-D77A-F065C9DD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353" y="5257660"/>
            <a:ext cx="9143296" cy="1600076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799"/>
          </a:p>
        </p:txBody>
      </p:sp>
      <p:sp>
        <p:nvSpPr>
          <p:cNvPr id="95248" name="WordArt 16">
            <a:extLst>
              <a:ext uri="{FF2B5EF4-FFF2-40B4-BE49-F238E27FC236}">
                <a16:creationId xmlns:a16="http://schemas.microsoft.com/office/drawing/2014/main" id="{98B1A1D0-2F97-D096-7710-73156BB472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297" y="1219371"/>
            <a:ext cx="7390830" cy="63241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89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14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14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fani HeavyH"/>
            </a:endParaRPr>
          </a:p>
        </p:txBody>
      </p:sp>
      <p:pic>
        <p:nvPicPr>
          <p:cNvPr id="3084" name="Picture 18">
            <a:extLst>
              <a:ext uri="{FF2B5EF4-FFF2-40B4-BE49-F238E27FC236}">
                <a16:creationId xmlns:a16="http://schemas.microsoft.com/office/drawing/2014/main" id="{282D2A03-BD84-B9D3-1C61-418FFB2922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48" y="1654314"/>
            <a:ext cx="809563" cy="7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29">
            <a:extLst>
              <a:ext uri="{FF2B5EF4-FFF2-40B4-BE49-F238E27FC236}">
                <a16:creationId xmlns:a16="http://schemas.microsoft.com/office/drawing/2014/main" id="{34C76AF2-A59E-151D-B9B5-32CE1D3CA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179" y="6019602"/>
            <a:ext cx="5485976" cy="39998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vi-VN" altLang="en-US" sz="1999" dirty="0">
                <a:solidFill>
                  <a:srgbClr val="990000"/>
                </a:solidFill>
                <a:latin typeface="+mj-lt"/>
              </a:rPr>
              <a:t>GIÁO VIÊN: VŨ THỊ KIM ĐƯỜNG</a:t>
            </a:r>
            <a:endParaRPr lang="en-US" altLang="en-US" sz="1999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95262" name="WordArt 30">
            <a:extLst>
              <a:ext uri="{FF2B5EF4-FFF2-40B4-BE49-F238E27FC236}">
                <a16:creationId xmlns:a16="http://schemas.microsoft.com/office/drawing/2014/main" id="{472D34D6-6B05-3836-D057-1F7286A919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3013" y="2592012"/>
            <a:ext cx="5485976" cy="16000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Lớp</a:t>
            </a:r>
            <a:r>
              <a:rPr lang="en-US" sz="1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 </a:t>
            </a:r>
            <a:r>
              <a:rPr lang="en-US" sz="14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1A2</a:t>
            </a:r>
            <a:endParaRPr lang="en-US" sz="14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pic>
        <p:nvPicPr>
          <p:cNvPr id="3087" name="Picture 12">
            <a:extLst>
              <a:ext uri="{FF2B5EF4-FFF2-40B4-BE49-F238E27FC236}">
                <a16:creationId xmlns:a16="http://schemas.microsoft.com/office/drawing/2014/main" id="{434DB949-D882-A819-9B03-D73F43C73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2" y="686014"/>
            <a:ext cx="457165" cy="2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2">
            <a:extLst>
              <a:ext uri="{FF2B5EF4-FFF2-40B4-BE49-F238E27FC236}">
                <a16:creationId xmlns:a16="http://schemas.microsoft.com/office/drawing/2014/main" id="{21E186A8-FEF0-2949-034A-36236756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960" y="838404"/>
            <a:ext cx="457165" cy="2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2">
            <a:extLst>
              <a:ext uri="{FF2B5EF4-FFF2-40B4-BE49-F238E27FC236}">
                <a16:creationId xmlns:a16="http://schemas.microsoft.com/office/drawing/2014/main" id="{03B13DC3-E306-FC85-E711-E6C03398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349" y="990793"/>
            <a:ext cx="457165" cy="2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2">
            <a:extLst>
              <a:ext uri="{FF2B5EF4-FFF2-40B4-BE49-F238E27FC236}">
                <a16:creationId xmlns:a16="http://schemas.microsoft.com/office/drawing/2014/main" id="{494F23B1-2C3B-2463-2D44-8053337F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37" y="1143180"/>
            <a:ext cx="457165" cy="2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6733799-0699-E794-CC5B-0A2397E51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4" y="1165161"/>
            <a:ext cx="4849921" cy="2390926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8791E250-EE9B-04CD-9AB4-6D8B46326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57" y="4128683"/>
            <a:ext cx="4696766" cy="2365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024E24-8CDD-5B95-6604-7A5A35A5E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915" y="0"/>
            <a:ext cx="3448531" cy="638264"/>
          </a:xfrm>
          <a:prstGeom prst="rect">
            <a:avLst/>
          </a:prstGeom>
        </p:spPr>
      </p:pic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52CF3D7-8488-34CA-FF81-ABF4CB53B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944" y="1206588"/>
            <a:ext cx="5249008" cy="2705478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2FD15EC-7405-DB82-6F6E-2B48414FD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376" y="4068123"/>
            <a:ext cx="6404052" cy="2667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9EB2BE-B7E2-5947-7B44-EA6D384323E7}"/>
              </a:ext>
            </a:extLst>
          </p:cNvPr>
          <p:cNvSpPr txBox="1"/>
          <p:nvPr/>
        </p:nvSpPr>
        <p:spPr>
          <a:xfrm>
            <a:off x="1438063" y="592565"/>
            <a:ext cx="322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65FCE-DF8E-2D99-2A53-32E45E951BBB}"/>
              </a:ext>
            </a:extLst>
          </p:cNvPr>
          <p:cNvSpPr txBox="1"/>
          <p:nvPr/>
        </p:nvSpPr>
        <p:spPr>
          <a:xfrm>
            <a:off x="7523406" y="588867"/>
            <a:ext cx="245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4, 5, 6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DE1D7F-1F61-FB18-CD9F-44F661BF2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35" y="25363"/>
            <a:ext cx="1552601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68" y="548457"/>
            <a:ext cx="3448531" cy="638264"/>
          </a:xfrm>
          <a:prstGeom prst="rect">
            <a:avLst/>
          </a:prstGeom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72" y="1293856"/>
            <a:ext cx="4849921" cy="23909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9617" y="2356237"/>
            <a:ext cx="2505139" cy="6291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3 - 1 = 2 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50" y="4264151"/>
            <a:ext cx="4696766" cy="236540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99617" y="5297741"/>
            <a:ext cx="2505139" cy="6291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3 - 2 = 1 </a:t>
            </a: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5" y="25362"/>
            <a:ext cx="2588423" cy="1046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368" y="548457"/>
            <a:ext cx="3448531" cy="6382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99617" y="2356237"/>
            <a:ext cx="2505139" cy="6291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3 - 3 = 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99617" y="5297741"/>
            <a:ext cx="2505139" cy="6291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3 - 0 = 3 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68" y="1167112"/>
            <a:ext cx="5249008" cy="2705478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25" y="3968149"/>
            <a:ext cx="662079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C1AA56-BE4E-63CF-B5D8-BD281A9AD0F3}"/>
              </a:ext>
            </a:extLst>
          </p:cNvPr>
          <p:cNvSpPr txBox="1"/>
          <p:nvPr/>
        </p:nvSpPr>
        <p:spPr>
          <a:xfrm>
            <a:off x="4128053" y="477078"/>
            <a:ext cx="285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68A73-F9C9-2071-AAAD-E05CD7F41A6F}"/>
              </a:ext>
            </a:extLst>
          </p:cNvPr>
          <p:cNvSpPr txBox="1"/>
          <p:nvPr/>
        </p:nvSpPr>
        <p:spPr>
          <a:xfrm>
            <a:off x="788503" y="1669774"/>
            <a:ext cx="11025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049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532"/>
            <a:ext cx="11387107" cy="6698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311302" y="3012511"/>
            <a:ext cx="508756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Nghỉ giữa</a:t>
            </a:r>
            <a:r>
              <a:rPr kumimoji="0" lang="vi-VN" altLang="zh-CN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giờ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3B9D03-3889-5EAF-6335-B9340EC4D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8" y="-145043"/>
            <a:ext cx="10638570" cy="49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4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9" y="1407349"/>
            <a:ext cx="10997910" cy="374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6429" y="2664199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86429" y="341413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6429" y="421410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94581" y="2664198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94581" y="341413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94580" y="4214100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90641" y="2664197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16588" y="3389044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16588" y="4176947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40358" y="2650341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668067" y="3424185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10800" y="4163092"/>
            <a:ext cx="890907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=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FF06B3-EB97-FC1C-6185-D91DBABDB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" y="102342"/>
            <a:ext cx="1670428" cy="835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C5E8F0-61A5-0E72-761B-E224D03E698A}"/>
              </a:ext>
            </a:extLst>
          </p:cNvPr>
          <p:cNvSpPr txBox="1"/>
          <p:nvPr/>
        </p:nvSpPr>
        <p:spPr>
          <a:xfrm>
            <a:off x="6893145" y="2093788"/>
            <a:ext cx="113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48D61-977A-8738-B6B3-35860A9B61FA}"/>
              </a:ext>
            </a:extLst>
          </p:cNvPr>
          <p:cNvSpPr txBox="1"/>
          <p:nvPr/>
        </p:nvSpPr>
        <p:spPr>
          <a:xfrm>
            <a:off x="4140623" y="2071171"/>
            <a:ext cx="113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B994D-FBF8-0584-7022-345D2AD24847}"/>
              </a:ext>
            </a:extLst>
          </p:cNvPr>
          <p:cNvSpPr txBox="1"/>
          <p:nvPr/>
        </p:nvSpPr>
        <p:spPr>
          <a:xfrm>
            <a:off x="9645667" y="2015335"/>
            <a:ext cx="113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9825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73" y="1285975"/>
            <a:ext cx="11215080" cy="4379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06262" y="3584028"/>
            <a:ext cx="1460938" cy="704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211830" y="3584028"/>
            <a:ext cx="1577340" cy="84687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24032" y="3588232"/>
            <a:ext cx="1777168" cy="842667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49590" y="3584027"/>
            <a:ext cx="1577340" cy="8468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0BDF32-4F97-EBD7-7FC6-50D40A0DC5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" y="102342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71" y="1071553"/>
            <a:ext cx="10585264" cy="53183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3713" y="5718542"/>
            <a:ext cx="484112" cy="41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372EF-45AE-64BD-CCA6-325D3993D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" y="102342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ounded Rectangle 3"/>
          <p:cNvSpPr/>
          <p:nvPr/>
        </p:nvSpPr>
        <p:spPr>
          <a:xfrm>
            <a:off x="7613306" y="5403836"/>
            <a:ext cx="548074" cy="536007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3D1D2-E599-EC19-6566-7FA581AFF716}"/>
              </a:ext>
            </a:extLst>
          </p:cNvPr>
          <p:cNvSpPr txBox="1"/>
          <p:nvPr/>
        </p:nvSpPr>
        <p:spPr>
          <a:xfrm>
            <a:off x="2548024" y="1490008"/>
            <a:ext cx="5861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8504180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227941" y="334418"/>
            <a:ext cx="4969656" cy="2524922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24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24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948" y="5091548"/>
            <a:ext cx="3630028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670" y="3337167"/>
            <a:ext cx="1779938" cy="228591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63" y="5110931"/>
            <a:ext cx="3625844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62" y="3372242"/>
            <a:ext cx="1779939" cy="2285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6" y="598884"/>
            <a:ext cx="2468785" cy="2468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6" y="598884"/>
            <a:ext cx="2468785" cy="2468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C8E76F-642D-ECCD-74D9-99DDB3C059CE}"/>
              </a:ext>
            </a:extLst>
          </p:cNvPr>
          <p:cNvSpPr txBox="1"/>
          <p:nvPr/>
        </p:nvSpPr>
        <p:spPr>
          <a:xfrm>
            <a:off x="4591608" y="126089"/>
            <a:ext cx="22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8733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04842" y="1257564"/>
            <a:ext cx="7512839" cy="10641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291306" y="22736"/>
            <a:ext cx="425455" cy="684103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516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117995" y="3785307"/>
            <a:ext cx="7487564" cy="67143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9" y="2939693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8" y="2717991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57865" y="2790836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31683" y="2903255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77361" y="2790836"/>
            <a:ext cx="7512839" cy="67143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" y="3927837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4" y="3706128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2591" y="3778975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06407" y="3891403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67394" y="4657853"/>
            <a:ext cx="7512839" cy="67143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" y="4915992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4" y="4694289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2591" y="4767135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06407" y="4879552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471152" y="1037805"/>
            <a:ext cx="2047233" cy="135553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95">
              <a:solidFill>
                <a:prstClr val="black"/>
              </a:solidFill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857865" y="1405195"/>
            <a:ext cx="1146976" cy="6080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hỏi</a:t>
            </a:r>
            <a:endParaRPr lang="en-US" sz="3591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5142" name="Picture 29" descr="Picture1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762279"/>
            <a:ext cx="12131751" cy="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WordArt 30"/>
          <p:cNvSpPr>
            <a:spLocks noChangeArrowheads="1" noChangeShapeType="1" noTextEdit="1"/>
          </p:cNvSpPr>
          <p:nvPr/>
        </p:nvSpPr>
        <p:spPr bwMode="auto">
          <a:xfrm>
            <a:off x="2067393" y="23724"/>
            <a:ext cx="8310235" cy="760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endParaRPr lang="en-US" sz="359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5144" name="Picture 31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78" y="5709346"/>
            <a:ext cx="1288999" cy="11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2" y="-176793"/>
            <a:ext cx="2192563" cy="167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102007" y="2941236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243122" y="2949178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232543" y="2987224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221964" y="297139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221964" y="299196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0172564" y="2979282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0126707" y="2971668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091428" y="2952217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0131996" y="2934005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0140358" y="2955256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9590199" y="1153407"/>
            <a:ext cx="2325252" cy="1748264"/>
            <a:chOff x="4320" y="2928"/>
            <a:chExt cx="1104" cy="1104"/>
          </a:xfrm>
        </p:grpSpPr>
        <p:sp>
          <p:nvSpPr>
            <p:cNvPr id="516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598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6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59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Hết</a:t>
              </a:r>
              <a:r>
                <a:rPr lang="en-US" sz="359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</a:t>
              </a:r>
              <a:r>
                <a:rPr lang="en-US" sz="359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giờ</a:t>
              </a:r>
              <a:endPara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endParaRPr>
            </a:p>
          </p:txBody>
        </p:sp>
      </p:grpSp>
      <p:pic>
        <p:nvPicPr>
          <p:cNvPr id="5158" name="Picture 53" descr="avatar320552_104315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840" y="8483"/>
            <a:ext cx="1845037" cy="11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54" descr="Tàng-Tà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65" y="6184418"/>
            <a:ext cx="1870311" cy="6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22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04842" y="1257564"/>
            <a:ext cx="7512839" cy="106416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9 = 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4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291306" y="22736"/>
            <a:ext cx="425455" cy="6841035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516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117995" y="3785307"/>
            <a:ext cx="7487564" cy="67143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9" y="2939693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8" y="2717991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57865" y="2790836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131683" y="2903255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077361" y="2790836"/>
            <a:ext cx="7512839" cy="67143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" y="3927837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4" y="3706128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2591" y="3778975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106407" y="3891403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067394" y="4657853"/>
            <a:ext cx="7512839" cy="67143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" y="4915992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4" y="4694289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2591" y="4767135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106407" y="4879552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471152" y="1037805"/>
            <a:ext cx="2047233" cy="135553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95">
              <a:solidFill>
                <a:prstClr val="black"/>
              </a:solidFill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1003233" y="1405195"/>
            <a:ext cx="909881" cy="6080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</a:p>
        </p:txBody>
      </p:sp>
      <p:pic>
        <p:nvPicPr>
          <p:cNvPr id="5142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" y="762279"/>
            <a:ext cx="12131751" cy="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WordArt 30"/>
          <p:cNvSpPr>
            <a:spLocks noChangeArrowheads="1" noChangeShapeType="1" noTextEdit="1"/>
          </p:cNvSpPr>
          <p:nvPr/>
        </p:nvSpPr>
        <p:spPr bwMode="auto">
          <a:xfrm>
            <a:off x="2067393" y="23724"/>
            <a:ext cx="8310235" cy="760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endParaRPr lang="en-US" sz="359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5144" name="Picture 3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78" y="5709346"/>
            <a:ext cx="1288999" cy="11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2" y="-176793"/>
            <a:ext cx="2192563" cy="167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102007" y="2941236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243122" y="2949178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232543" y="2987224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221964" y="297139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221964" y="299196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0172564" y="2979282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0126707" y="2971668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091428" y="2952217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0131996" y="2934005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0140358" y="2955256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9590199" y="1153407"/>
            <a:ext cx="2325252" cy="1748264"/>
            <a:chOff x="4320" y="2928"/>
            <a:chExt cx="1104" cy="1104"/>
          </a:xfrm>
        </p:grpSpPr>
        <p:sp>
          <p:nvSpPr>
            <p:cNvPr id="516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598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6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59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Hết</a:t>
              </a:r>
              <a:r>
                <a:rPr lang="en-US" sz="359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</a:t>
              </a:r>
              <a:r>
                <a:rPr lang="en-US" sz="359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giờ</a:t>
              </a:r>
              <a:endPara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endParaRPr>
            </a:p>
          </p:txBody>
        </p:sp>
      </p:grpSp>
      <p:pic>
        <p:nvPicPr>
          <p:cNvPr id="5158" name="Picture 53" descr="avatar320552_104315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840" y="8483"/>
            <a:ext cx="1845037" cy="11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Picture 54" descr="Tàng-Tàng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65" y="6184418"/>
            <a:ext cx="1870311" cy="6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1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6" grpId="0" animBg="1"/>
      <p:bldP spid="72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1647693" y="999802"/>
            <a:ext cx="9699083" cy="92639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0 = ?</a:t>
            </a: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5921" y="3733"/>
            <a:ext cx="425455" cy="6841035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1839358" y="2355349"/>
            <a:ext cx="7870893" cy="91751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18" y="2939689"/>
            <a:ext cx="787723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0" y="2493119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54571" y="2790832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828387" y="2678387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92" y="3927837"/>
            <a:ext cx="787723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0" y="3598447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803111" y="3783720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1839358" y="3402091"/>
            <a:ext cx="7847727" cy="84879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92" y="4915988"/>
            <a:ext cx="787723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7" y="4694285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29297" y="4767131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803111" y="4879552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1862526" y="4579488"/>
            <a:ext cx="7847727" cy="89946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30126" y="999800"/>
            <a:ext cx="2047233" cy="135553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95">
              <a:solidFill>
                <a:prstClr val="black"/>
              </a:solidFill>
            </a:endParaRPr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516659" y="1394111"/>
            <a:ext cx="1036255" cy="532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endParaRPr lang="en-US" sz="3591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9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748013"/>
            <a:ext cx="12131751" cy="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WordArt 30"/>
          <p:cNvSpPr>
            <a:spLocks noChangeArrowheads="1" noChangeShapeType="1" noTextEdit="1"/>
          </p:cNvSpPr>
          <p:nvPr/>
        </p:nvSpPr>
        <p:spPr bwMode="auto">
          <a:xfrm>
            <a:off x="2734502" y="35405"/>
            <a:ext cx="7925657" cy="760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endParaRPr lang="en-US" sz="359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719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36" y="-134039"/>
            <a:ext cx="2192563" cy="167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WordArt 33"/>
          <p:cNvSpPr>
            <a:spLocks noChangeArrowheads="1" noChangeShapeType="1" noTextEdit="1"/>
          </p:cNvSpPr>
          <p:nvPr/>
        </p:nvSpPr>
        <p:spPr bwMode="auto">
          <a:xfrm>
            <a:off x="10462169" y="434986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42" name="WordArt 34"/>
          <p:cNvSpPr>
            <a:spLocks noChangeArrowheads="1" noChangeShapeType="1" noTextEdit="1"/>
          </p:cNvSpPr>
          <p:nvPr/>
        </p:nvSpPr>
        <p:spPr bwMode="auto">
          <a:xfrm>
            <a:off x="10504282" y="434986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" name="WordArt 35"/>
          <p:cNvSpPr>
            <a:spLocks noChangeArrowheads="1" noChangeShapeType="1" noTextEdit="1"/>
          </p:cNvSpPr>
          <p:nvPr/>
        </p:nvSpPr>
        <p:spPr bwMode="auto">
          <a:xfrm>
            <a:off x="10462168" y="434986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4" name="WordArt 36"/>
          <p:cNvSpPr>
            <a:spLocks noChangeArrowheads="1" noChangeShapeType="1" noTextEdit="1"/>
          </p:cNvSpPr>
          <p:nvPr/>
        </p:nvSpPr>
        <p:spPr bwMode="auto">
          <a:xfrm>
            <a:off x="10462168" y="4377521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45" name="WordArt 37"/>
          <p:cNvSpPr>
            <a:spLocks noChangeArrowheads="1" noChangeShapeType="1" noTextEdit="1"/>
          </p:cNvSpPr>
          <p:nvPr/>
        </p:nvSpPr>
        <p:spPr bwMode="auto">
          <a:xfrm>
            <a:off x="10504282" y="4363691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46" name="WordArt 38"/>
          <p:cNvSpPr>
            <a:spLocks noChangeArrowheads="1" noChangeShapeType="1" noTextEdit="1"/>
          </p:cNvSpPr>
          <p:nvPr/>
        </p:nvSpPr>
        <p:spPr bwMode="auto">
          <a:xfrm>
            <a:off x="10462167" y="4356775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47" name="WordArt 39"/>
          <p:cNvSpPr>
            <a:spLocks noChangeArrowheads="1" noChangeShapeType="1" noTextEdit="1"/>
          </p:cNvSpPr>
          <p:nvPr/>
        </p:nvSpPr>
        <p:spPr bwMode="auto">
          <a:xfrm>
            <a:off x="10504282" y="434986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48" name="WordArt 40"/>
          <p:cNvSpPr>
            <a:spLocks noChangeArrowheads="1" noChangeShapeType="1" noTextEdit="1"/>
          </p:cNvSpPr>
          <p:nvPr/>
        </p:nvSpPr>
        <p:spPr bwMode="auto">
          <a:xfrm>
            <a:off x="10504280" y="4336029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49" name="WordArt 41"/>
          <p:cNvSpPr>
            <a:spLocks noChangeArrowheads="1" noChangeShapeType="1" noTextEdit="1"/>
          </p:cNvSpPr>
          <p:nvPr/>
        </p:nvSpPr>
        <p:spPr bwMode="auto">
          <a:xfrm>
            <a:off x="10462167" y="4315283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55" name="WordArt 47"/>
          <p:cNvSpPr>
            <a:spLocks noChangeArrowheads="1" noChangeShapeType="1" noTextEdit="1"/>
          </p:cNvSpPr>
          <p:nvPr/>
        </p:nvSpPr>
        <p:spPr bwMode="auto">
          <a:xfrm>
            <a:off x="10383582" y="4303142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10038819" y="2516874"/>
            <a:ext cx="2116739" cy="1585948"/>
            <a:chOff x="4320" y="2928"/>
            <a:chExt cx="1104" cy="1104"/>
          </a:xfrm>
        </p:grpSpPr>
        <p:sp>
          <p:nvSpPr>
            <p:cNvPr id="7207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598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08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59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7205" name="Picture 5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287" y="6312687"/>
            <a:ext cx="606588" cy="53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53" descr="avatar320552_104315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07" y="8483"/>
            <a:ext cx="1415371" cy="11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743" y="3750473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38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3.33333E-6 L 6.25E-7 -0.07222 " pathEditMode="relative" rAng="0" ptsTypes="AA">
                                      <p:cBhvr>
                                        <p:cTn id="1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5" grpId="0" animBg="1"/>
      <p:bldP spid="135" grpId="1" animBg="1"/>
      <p:bldP spid="136" grpId="0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5" grpId="0" animBg="1"/>
      <p:bldP spid="15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2323787" y="1148660"/>
            <a:ext cx="8422720" cy="12446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192" b="1" dirty="0">
                <a:solidFill>
                  <a:prstClr val="white"/>
                </a:solidFill>
                <a:latin typeface="Century Gothic" panose="020B0502020202020204" pitchFamily="34" charset="0"/>
              </a:rPr>
              <a:t>   </a:t>
            </a:r>
            <a:endParaRPr lang="vi-VN" altLang="en-US" sz="3192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+ 3 </a:t>
            </a:r>
            <a:r>
              <a:rPr lang="vi-VN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19" name="Group 51"/>
          <p:cNvGrpSpPr>
            <a:grpSpLocks/>
          </p:cNvGrpSpPr>
          <p:nvPr/>
        </p:nvGrpSpPr>
        <p:grpSpPr bwMode="auto">
          <a:xfrm>
            <a:off x="291298" y="22736"/>
            <a:ext cx="425455" cy="6841035"/>
            <a:chOff x="202295" y="-322943"/>
            <a:chExt cx="319314" cy="7180943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925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995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1995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2349059" y="2681554"/>
            <a:ext cx="7184271" cy="7474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  <a:endParaRPr lang="en-US" alt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2" y="2939682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1" y="2717981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57865" y="2790825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61" name="WordArt 226"/>
          <p:cNvSpPr>
            <a:spLocks noChangeArrowheads="1" noChangeShapeType="1" noTextEdit="1"/>
          </p:cNvSpPr>
          <p:nvPr/>
        </p:nvSpPr>
        <p:spPr bwMode="auto">
          <a:xfrm>
            <a:off x="1131676" y="2903255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62" name="AutoShape 51"/>
          <p:cNvSpPr>
            <a:spLocks noChangeArrowheads="1"/>
          </p:cNvSpPr>
          <p:nvPr/>
        </p:nvSpPr>
        <p:spPr bwMode="auto">
          <a:xfrm>
            <a:off x="2323788" y="3669703"/>
            <a:ext cx="7209545" cy="7474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  <p:pic>
        <p:nvPicPr>
          <p:cNvPr id="63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9" y="3927832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6" y="3706128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2591" y="3778975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66" name="WordArt 226"/>
          <p:cNvSpPr>
            <a:spLocks noChangeArrowheads="1" noChangeShapeType="1" noTextEdit="1"/>
          </p:cNvSpPr>
          <p:nvPr/>
        </p:nvSpPr>
        <p:spPr bwMode="auto">
          <a:xfrm>
            <a:off x="1106400" y="3891403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67" name="AutoShape 51"/>
          <p:cNvSpPr>
            <a:spLocks noChangeArrowheads="1"/>
          </p:cNvSpPr>
          <p:nvPr/>
        </p:nvSpPr>
        <p:spPr bwMode="auto">
          <a:xfrm>
            <a:off x="2323788" y="4657853"/>
            <a:ext cx="7209545" cy="74744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  <p:pic>
        <p:nvPicPr>
          <p:cNvPr id="68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9" y="4915981"/>
            <a:ext cx="787721" cy="34996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96" y="4694279"/>
            <a:ext cx="1990365" cy="7997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832591" y="4767125"/>
            <a:ext cx="1084696" cy="61125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995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71" name="WordArt 226"/>
          <p:cNvSpPr>
            <a:spLocks noChangeArrowheads="1" noChangeShapeType="1" noTextEdit="1"/>
          </p:cNvSpPr>
          <p:nvPr/>
        </p:nvSpPr>
        <p:spPr bwMode="auto">
          <a:xfrm>
            <a:off x="1106400" y="4879552"/>
            <a:ext cx="610800" cy="38639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7" name="AutoShape 27"/>
          <p:cNvSpPr>
            <a:spLocks noChangeArrowheads="1"/>
          </p:cNvSpPr>
          <p:nvPr/>
        </p:nvSpPr>
        <p:spPr bwMode="auto">
          <a:xfrm>
            <a:off x="752556" y="1037805"/>
            <a:ext cx="2047233" cy="1355539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795">
              <a:solidFill>
                <a:prstClr val="black"/>
              </a:solidFill>
            </a:endParaRPr>
          </a:p>
        </p:txBody>
      </p:sp>
      <p:sp>
        <p:nvSpPr>
          <p:cNvPr id="78" name="WordArt 28"/>
          <p:cNvSpPr>
            <a:spLocks noChangeArrowheads="1" noChangeShapeType="1" noTextEdit="1"/>
          </p:cNvSpPr>
          <p:nvPr/>
        </p:nvSpPr>
        <p:spPr bwMode="auto">
          <a:xfrm>
            <a:off x="1306489" y="1405195"/>
            <a:ext cx="909881" cy="6080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591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38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" y="762270"/>
            <a:ext cx="12131751" cy="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WordArt 30"/>
          <p:cNvSpPr>
            <a:spLocks noChangeArrowheads="1" noChangeShapeType="1" noTextEdit="1"/>
          </p:cNvSpPr>
          <p:nvPr/>
        </p:nvSpPr>
        <p:spPr bwMode="auto">
          <a:xfrm>
            <a:off x="2203734" y="35405"/>
            <a:ext cx="7925657" cy="7601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chuông</a:t>
            </a:r>
            <a:r>
              <a:rPr lang="en-US" sz="359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59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  <a:endParaRPr lang="en-US" sz="359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/>
            </a:endParaRPr>
          </a:p>
        </p:txBody>
      </p:sp>
      <p:pic>
        <p:nvPicPr>
          <p:cNvPr id="9240" name="Picture 31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78" y="5709346"/>
            <a:ext cx="1288999" cy="11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2" y="-176793"/>
            <a:ext cx="2192563" cy="167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WordArt 34"/>
          <p:cNvSpPr>
            <a:spLocks noChangeArrowheads="1" noChangeShapeType="1" noTextEdit="1"/>
          </p:cNvSpPr>
          <p:nvPr/>
        </p:nvSpPr>
        <p:spPr bwMode="auto">
          <a:xfrm>
            <a:off x="10304203" y="3907239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5" name="WordArt 35"/>
          <p:cNvSpPr>
            <a:spLocks noChangeArrowheads="1" noChangeShapeType="1" noTextEdit="1"/>
          </p:cNvSpPr>
          <p:nvPr/>
        </p:nvSpPr>
        <p:spPr bwMode="auto">
          <a:xfrm>
            <a:off x="10382036" y="3916742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6" name="WordArt 36"/>
          <p:cNvSpPr>
            <a:spLocks noChangeArrowheads="1" noChangeShapeType="1" noTextEdit="1"/>
          </p:cNvSpPr>
          <p:nvPr/>
        </p:nvSpPr>
        <p:spPr bwMode="auto">
          <a:xfrm>
            <a:off x="10316840" y="3946312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7" name="WordArt 37"/>
          <p:cNvSpPr>
            <a:spLocks noChangeArrowheads="1" noChangeShapeType="1" noTextEdit="1"/>
          </p:cNvSpPr>
          <p:nvPr/>
        </p:nvSpPr>
        <p:spPr bwMode="auto">
          <a:xfrm>
            <a:off x="10346236" y="3947771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8" name="WordArt 38"/>
          <p:cNvSpPr>
            <a:spLocks noChangeArrowheads="1" noChangeShapeType="1" noTextEdit="1"/>
          </p:cNvSpPr>
          <p:nvPr/>
        </p:nvSpPr>
        <p:spPr bwMode="auto">
          <a:xfrm>
            <a:off x="10325219" y="3905659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9" name="WordArt 39"/>
          <p:cNvSpPr>
            <a:spLocks noChangeArrowheads="1" noChangeShapeType="1" noTextEdit="1"/>
          </p:cNvSpPr>
          <p:nvPr/>
        </p:nvSpPr>
        <p:spPr bwMode="auto">
          <a:xfrm>
            <a:off x="10304202" y="3894576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90" name="WordArt 40"/>
          <p:cNvSpPr>
            <a:spLocks noChangeArrowheads="1" noChangeShapeType="1" noTextEdit="1"/>
          </p:cNvSpPr>
          <p:nvPr/>
        </p:nvSpPr>
        <p:spPr bwMode="auto">
          <a:xfrm>
            <a:off x="10260023" y="3921174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91" name="WordArt 41"/>
          <p:cNvSpPr>
            <a:spLocks noChangeArrowheads="1" noChangeShapeType="1" noTextEdit="1"/>
          </p:cNvSpPr>
          <p:nvPr/>
        </p:nvSpPr>
        <p:spPr bwMode="auto">
          <a:xfrm>
            <a:off x="10241018" y="3895240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92" name="WordArt 42"/>
          <p:cNvSpPr>
            <a:spLocks noChangeArrowheads="1" noChangeShapeType="1" noTextEdit="1"/>
          </p:cNvSpPr>
          <p:nvPr/>
        </p:nvSpPr>
        <p:spPr bwMode="auto">
          <a:xfrm>
            <a:off x="10268402" y="3912885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93" name="WordArt 43"/>
          <p:cNvSpPr>
            <a:spLocks noChangeArrowheads="1" noChangeShapeType="1" noTextEdit="1"/>
          </p:cNvSpPr>
          <p:nvPr/>
        </p:nvSpPr>
        <p:spPr bwMode="auto">
          <a:xfrm>
            <a:off x="10228381" y="3922633"/>
            <a:ext cx="884607" cy="741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59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9634428" y="2429768"/>
            <a:ext cx="2325252" cy="1176595"/>
            <a:chOff x="4320" y="2928"/>
            <a:chExt cx="1104" cy="1104"/>
          </a:xfrm>
        </p:grpSpPr>
        <p:sp>
          <p:nvSpPr>
            <p:cNvPr id="925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5985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25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59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Hết</a:t>
              </a:r>
              <a:r>
                <a:rPr lang="en-US" sz="359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 </a:t>
              </a:r>
              <a:r>
                <a:rPr lang="en-US" sz="359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Times New Roman"/>
                  <a:cs typeface="Times New Roman"/>
                </a:rPr>
                <a:t>giờ</a:t>
              </a:r>
              <a:endParaRPr lang="en-US" sz="359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endParaRPr>
            </a:p>
          </p:txBody>
        </p:sp>
      </p:grpSp>
      <p:pic>
        <p:nvPicPr>
          <p:cNvPr id="9254" name="Picture 68" descr="avatar320552_104315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840" y="8483"/>
            <a:ext cx="1845037" cy="114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69" descr="Tàng-Tàng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43" y="6184418"/>
            <a:ext cx="1870311" cy="6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0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61" grpId="0" animBg="1"/>
      <p:bldP spid="62" grpId="0" animBg="1"/>
      <p:bldP spid="62" grpId="1" animBg="1"/>
      <p:bldP spid="65" grpId="0" animBg="1"/>
      <p:bldP spid="66" grpId="0" animBg="1"/>
      <p:bldP spid="70" grpId="0" animBg="1"/>
      <p:bldP spid="71" grpId="0" animBg="1"/>
      <p:bldP spid="77" grpId="0" animBg="1"/>
      <p:bldP spid="77" grpId="1" animBg="1"/>
      <p:bldP spid="78" grpId="0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56B29FD7-FCA7-2C0F-5F50-6081AD944E7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76200"/>
            <a:ext cx="8534400" cy="6858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24" name="Picture 8" descr="Entertainment-02-june">
            <a:extLst>
              <a:ext uri="{FF2B5EF4-FFF2-40B4-BE49-F238E27FC236}">
                <a16:creationId xmlns:a16="http://schemas.microsoft.com/office/drawing/2014/main" id="{35A9AD74-35D4-6CE8-05DD-0312D95BDF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1200150"/>
            <a:ext cx="1657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id="{049AAACD-1157-9B49-E329-151A572329FF}"/>
              </a:ext>
            </a:extLst>
          </p:cNvPr>
          <p:cNvGrpSpPr>
            <a:grpSpLocks/>
          </p:cNvGrpSpPr>
          <p:nvPr/>
        </p:nvGrpSpPr>
        <p:grpSpPr bwMode="auto">
          <a:xfrm rot="21176895" flipH="1">
            <a:off x="6896100" y="4972051"/>
            <a:ext cx="2057400" cy="855663"/>
            <a:chOff x="4656" y="3216"/>
            <a:chExt cx="1104" cy="651"/>
          </a:xfrm>
        </p:grpSpPr>
        <p:grpSp>
          <p:nvGrpSpPr>
            <p:cNvPr id="18448" name="Group 6">
              <a:extLst>
                <a:ext uri="{FF2B5EF4-FFF2-40B4-BE49-F238E27FC236}">
                  <a16:creationId xmlns:a16="http://schemas.microsoft.com/office/drawing/2014/main" id="{7DDD2788-7187-0DED-FAC8-A3CE6D0A1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18450" name="Picture 7">
                <a:extLst>
                  <a:ext uri="{FF2B5EF4-FFF2-40B4-BE49-F238E27FC236}">
                    <a16:creationId xmlns:a16="http://schemas.microsoft.com/office/drawing/2014/main" id="{EC85D401-FD00-D08F-5BBF-E57CB48FC2F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1" name="Picture 8">
                <a:extLst>
                  <a:ext uri="{FF2B5EF4-FFF2-40B4-BE49-F238E27FC236}">
                    <a16:creationId xmlns:a16="http://schemas.microsoft.com/office/drawing/2014/main" id="{51A54297-06D6-B163-E31D-4D253D04308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449" name="Picture 9">
              <a:extLst>
                <a:ext uri="{FF2B5EF4-FFF2-40B4-BE49-F238E27FC236}">
                  <a16:creationId xmlns:a16="http://schemas.microsoft.com/office/drawing/2014/main" id="{B06CFE83-AFD3-9594-FF2E-FC1518E445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10">
            <a:extLst>
              <a:ext uri="{FF2B5EF4-FFF2-40B4-BE49-F238E27FC236}">
                <a16:creationId xmlns:a16="http://schemas.microsoft.com/office/drawing/2014/main" id="{0B39FF0A-809F-4A9D-293C-441FC79332F3}"/>
              </a:ext>
            </a:extLst>
          </p:cNvPr>
          <p:cNvGrpSpPr>
            <a:grpSpLocks/>
          </p:cNvGrpSpPr>
          <p:nvPr/>
        </p:nvGrpSpPr>
        <p:grpSpPr bwMode="auto">
          <a:xfrm rot="21562529" flipH="1">
            <a:off x="3238501" y="4857751"/>
            <a:ext cx="1865313" cy="912813"/>
            <a:chOff x="96" y="3553"/>
            <a:chExt cx="1104" cy="671"/>
          </a:xfrm>
        </p:grpSpPr>
        <p:pic>
          <p:nvPicPr>
            <p:cNvPr id="18445" name="Picture 11">
              <a:extLst>
                <a:ext uri="{FF2B5EF4-FFF2-40B4-BE49-F238E27FC236}">
                  <a16:creationId xmlns:a16="http://schemas.microsoft.com/office/drawing/2014/main" id="{B5ADBA6E-C82F-A733-1209-F0938BE5FAB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>
              <a:extLst>
                <a:ext uri="{FF2B5EF4-FFF2-40B4-BE49-F238E27FC236}">
                  <a16:creationId xmlns:a16="http://schemas.microsoft.com/office/drawing/2014/main" id="{BA6BDC28-5E7E-4156-203D-28ECB1E679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>
              <a:extLst>
                <a:ext uri="{FF2B5EF4-FFF2-40B4-BE49-F238E27FC236}">
                  <a16:creationId xmlns:a16="http://schemas.microsoft.com/office/drawing/2014/main" id="{F61165C0-9584-67B8-52DD-8F73505C2A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14">
            <a:extLst>
              <a:ext uri="{FF2B5EF4-FFF2-40B4-BE49-F238E27FC236}">
                <a16:creationId xmlns:a16="http://schemas.microsoft.com/office/drawing/2014/main" id="{31FBE2EE-4F10-72CA-395B-A55C216BB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0353">
            <a:off x="6753225" y="4657725"/>
            <a:ext cx="1028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5">
            <a:extLst>
              <a:ext uri="{FF2B5EF4-FFF2-40B4-BE49-F238E27FC236}">
                <a16:creationId xmlns:a16="http://schemas.microsoft.com/office/drawing/2014/main" id="{ED7BD083-591C-4524-F23A-5595290925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6619">
            <a:off x="3924300" y="4686300"/>
            <a:ext cx="1028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6">
            <a:extLst>
              <a:ext uri="{FF2B5EF4-FFF2-40B4-BE49-F238E27FC236}">
                <a16:creationId xmlns:a16="http://schemas.microsoft.com/office/drawing/2014/main" id="{629C291A-B1D6-0FFF-429E-435506D0A6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914901"/>
            <a:ext cx="1085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7">
            <a:extLst>
              <a:ext uri="{FF2B5EF4-FFF2-40B4-BE49-F238E27FC236}">
                <a16:creationId xmlns:a16="http://schemas.microsoft.com/office/drawing/2014/main" id="{5940345C-7F88-BAC8-BB79-DC850BF67B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4650">
            <a:off x="8164513" y="3875088"/>
            <a:ext cx="11715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AutoShape 20">
            <a:extLst>
              <a:ext uri="{FF2B5EF4-FFF2-40B4-BE49-F238E27FC236}">
                <a16:creationId xmlns:a16="http://schemas.microsoft.com/office/drawing/2014/main" id="{1DEAAF39-A858-8CA2-BE9E-4B7E37EB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5543550"/>
            <a:ext cx="800100" cy="4572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/>
          </a:p>
        </p:txBody>
      </p:sp>
      <p:sp>
        <p:nvSpPr>
          <p:cNvPr id="18443" name="AutoShape 18">
            <a:extLst>
              <a:ext uri="{FF2B5EF4-FFF2-40B4-BE49-F238E27FC236}">
                <a16:creationId xmlns:a16="http://schemas.microsoft.com/office/drawing/2014/main" id="{9DEFFBE0-035E-6C1E-FC06-86C09A69C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857250"/>
            <a:ext cx="2800350" cy="1657350"/>
          </a:xfrm>
          <a:prstGeom prst="cloudCallout">
            <a:avLst>
              <a:gd name="adj1" fmla="val -47833"/>
              <a:gd name="adj2" fmla="val 382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 u="sng">
              <a:latin typeface=".VnAvan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B4741-0E2B-4307-8360-637AB3FD2E47}"/>
              </a:ext>
            </a:extLst>
          </p:cNvPr>
          <p:cNvSpPr txBox="1"/>
          <p:nvPr/>
        </p:nvSpPr>
        <p:spPr>
          <a:xfrm>
            <a:off x="2781300" y="1362754"/>
            <a:ext cx="275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C1AA56-BE4E-63CF-B5D8-BD281A9AD0F3}"/>
              </a:ext>
            </a:extLst>
          </p:cNvPr>
          <p:cNvSpPr txBox="1"/>
          <p:nvPr/>
        </p:nvSpPr>
        <p:spPr>
          <a:xfrm>
            <a:off x="4128053" y="477078"/>
            <a:ext cx="285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68A73-F9C9-2071-AAAD-E05CD7F41A6F}"/>
              </a:ext>
            </a:extLst>
          </p:cNvPr>
          <p:cNvSpPr txBox="1"/>
          <p:nvPr/>
        </p:nvSpPr>
        <p:spPr>
          <a:xfrm>
            <a:off x="788503" y="1669774"/>
            <a:ext cx="11025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31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A3B5D5A8-9517-D511-F366-1891EF1C4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2" y="2940160"/>
            <a:ext cx="63674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(tr 76)</a:t>
            </a:r>
          </a:p>
        </p:txBody>
      </p:sp>
      <p:sp>
        <p:nvSpPr>
          <p:cNvPr id="49155" name="Freeform 3">
            <a:extLst>
              <a:ext uri="{FF2B5EF4-FFF2-40B4-BE49-F238E27FC236}">
                <a16:creationId xmlns:a16="http://schemas.microsoft.com/office/drawing/2014/main" id="{99F829BB-8B82-1E76-B4A0-C19C20ACBE6D}"/>
              </a:ext>
            </a:extLst>
          </p:cNvPr>
          <p:cNvSpPr>
            <a:spLocks/>
          </p:cNvSpPr>
          <p:nvPr/>
        </p:nvSpPr>
        <p:spPr bwMode="auto">
          <a:xfrm>
            <a:off x="1828801" y="4267200"/>
            <a:ext cx="409575" cy="895350"/>
          </a:xfrm>
          <a:custGeom>
            <a:avLst/>
            <a:gdLst>
              <a:gd name="T0" fmla="*/ 2147483646 w 258"/>
              <a:gd name="T1" fmla="*/ 2147483646 h 564"/>
              <a:gd name="T2" fmla="*/ 2147483646 w 258"/>
              <a:gd name="T3" fmla="*/ 2147483646 h 564"/>
              <a:gd name="T4" fmla="*/ 2147483646 w 258"/>
              <a:gd name="T5" fmla="*/ 2147483646 h 564"/>
              <a:gd name="T6" fmla="*/ 2147483646 w 258"/>
              <a:gd name="T7" fmla="*/ 2147483646 h 564"/>
              <a:gd name="T8" fmla="*/ 2147483646 w 258"/>
              <a:gd name="T9" fmla="*/ 2147483646 h 564"/>
              <a:gd name="T10" fmla="*/ 2147483646 w 258"/>
              <a:gd name="T11" fmla="*/ 2147483646 h 564"/>
              <a:gd name="T12" fmla="*/ 2147483646 w 258"/>
              <a:gd name="T13" fmla="*/ 2147483646 h 564"/>
              <a:gd name="T14" fmla="*/ 2147483646 w 258"/>
              <a:gd name="T15" fmla="*/ 2147483646 h 564"/>
              <a:gd name="T16" fmla="*/ 0 w 258"/>
              <a:gd name="T17" fmla="*/ 2147483646 h 564"/>
              <a:gd name="T18" fmla="*/ 2147483646 w 258"/>
              <a:gd name="T19" fmla="*/ 2147483646 h 564"/>
              <a:gd name="T20" fmla="*/ 2147483646 w 258"/>
              <a:gd name="T21" fmla="*/ 2147483646 h 564"/>
              <a:gd name="T22" fmla="*/ 2147483646 w 258"/>
              <a:gd name="T23" fmla="*/ 2147483646 h 564"/>
              <a:gd name="T24" fmla="*/ 2147483646 w 258"/>
              <a:gd name="T25" fmla="*/ 2147483646 h 564"/>
              <a:gd name="T26" fmla="*/ 2147483646 w 258"/>
              <a:gd name="T27" fmla="*/ 2147483646 h 564"/>
              <a:gd name="T28" fmla="*/ 2147483646 w 258"/>
              <a:gd name="T29" fmla="*/ 2147483646 h 564"/>
              <a:gd name="T30" fmla="*/ 2147483646 w 258"/>
              <a:gd name="T31" fmla="*/ 2147483646 h 564"/>
              <a:gd name="T32" fmla="*/ 2147483646 w 258"/>
              <a:gd name="T33" fmla="*/ 0 h 564"/>
              <a:gd name="T34" fmla="*/ 2147483646 w 258"/>
              <a:gd name="T35" fmla="*/ 2147483646 h 564"/>
              <a:gd name="T36" fmla="*/ 2147483646 w 258"/>
              <a:gd name="T37" fmla="*/ 2147483646 h 564"/>
              <a:gd name="T38" fmla="*/ 2147483646 w 258"/>
              <a:gd name="T39" fmla="*/ 2147483646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8"/>
              <a:gd name="T61" fmla="*/ 0 h 564"/>
              <a:gd name="T62" fmla="*/ 258 w 258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8" h="564">
                <a:moveTo>
                  <a:pt x="258" y="79"/>
                </a:moveTo>
                <a:lnTo>
                  <a:pt x="244" y="378"/>
                </a:lnTo>
                <a:lnTo>
                  <a:pt x="223" y="477"/>
                </a:lnTo>
                <a:lnTo>
                  <a:pt x="211" y="517"/>
                </a:lnTo>
                <a:lnTo>
                  <a:pt x="183" y="543"/>
                </a:lnTo>
                <a:lnTo>
                  <a:pt x="146" y="560"/>
                </a:lnTo>
                <a:lnTo>
                  <a:pt x="107" y="564"/>
                </a:lnTo>
                <a:lnTo>
                  <a:pt x="31" y="538"/>
                </a:lnTo>
                <a:lnTo>
                  <a:pt x="0" y="468"/>
                </a:lnTo>
                <a:lnTo>
                  <a:pt x="12" y="357"/>
                </a:lnTo>
                <a:lnTo>
                  <a:pt x="24" y="280"/>
                </a:lnTo>
                <a:lnTo>
                  <a:pt x="42" y="214"/>
                </a:lnTo>
                <a:lnTo>
                  <a:pt x="75" y="70"/>
                </a:lnTo>
                <a:lnTo>
                  <a:pt x="84" y="38"/>
                </a:lnTo>
                <a:lnTo>
                  <a:pt x="107" y="15"/>
                </a:lnTo>
                <a:lnTo>
                  <a:pt x="137" y="4"/>
                </a:lnTo>
                <a:lnTo>
                  <a:pt x="170" y="0"/>
                </a:lnTo>
                <a:lnTo>
                  <a:pt x="232" y="23"/>
                </a:lnTo>
                <a:lnTo>
                  <a:pt x="258" y="79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Freeform 4">
            <a:extLst>
              <a:ext uri="{FF2B5EF4-FFF2-40B4-BE49-F238E27FC236}">
                <a16:creationId xmlns:a16="http://schemas.microsoft.com/office/drawing/2014/main" id="{D350B37E-D92C-3CF0-A798-984DE2E52B9B}"/>
              </a:ext>
            </a:extLst>
          </p:cNvPr>
          <p:cNvSpPr>
            <a:spLocks/>
          </p:cNvSpPr>
          <p:nvPr/>
        </p:nvSpPr>
        <p:spPr bwMode="auto">
          <a:xfrm>
            <a:off x="3276600" y="6589714"/>
            <a:ext cx="1354138" cy="268287"/>
          </a:xfrm>
          <a:custGeom>
            <a:avLst/>
            <a:gdLst>
              <a:gd name="T0" fmla="*/ 2147483646 w 853"/>
              <a:gd name="T1" fmla="*/ 2147483646 h 169"/>
              <a:gd name="T2" fmla="*/ 2147483646 w 853"/>
              <a:gd name="T3" fmla="*/ 2147483646 h 169"/>
              <a:gd name="T4" fmla="*/ 2147483646 w 853"/>
              <a:gd name="T5" fmla="*/ 2147483646 h 169"/>
              <a:gd name="T6" fmla="*/ 2147483646 w 853"/>
              <a:gd name="T7" fmla="*/ 2147483646 h 169"/>
              <a:gd name="T8" fmla="*/ 2147483646 w 853"/>
              <a:gd name="T9" fmla="*/ 0 h 169"/>
              <a:gd name="T10" fmla="*/ 2147483646 w 853"/>
              <a:gd name="T11" fmla="*/ 2147483646 h 169"/>
              <a:gd name="T12" fmla="*/ 2147483646 w 853"/>
              <a:gd name="T13" fmla="*/ 2147483646 h 169"/>
              <a:gd name="T14" fmla="*/ 2147483646 w 853"/>
              <a:gd name="T15" fmla="*/ 2147483646 h 169"/>
              <a:gd name="T16" fmla="*/ 2147483646 w 853"/>
              <a:gd name="T17" fmla="*/ 2147483646 h 169"/>
              <a:gd name="T18" fmla="*/ 2147483646 w 853"/>
              <a:gd name="T19" fmla="*/ 2147483646 h 169"/>
              <a:gd name="T20" fmla="*/ 2147483646 w 853"/>
              <a:gd name="T21" fmla="*/ 2147483646 h 169"/>
              <a:gd name="T22" fmla="*/ 2147483646 w 853"/>
              <a:gd name="T23" fmla="*/ 2147483646 h 169"/>
              <a:gd name="T24" fmla="*/ 2147483646 w 853"/>
              <a:gd name="T25" fmla="*/ 2147483646 h 169"/>
              <a:gd name="T26" fmla="*/ 2147483646 w 853"/>
              <a:gd name="T27" fmla="*/ 2147483646 h 169"/>
              <a:gd name="T28" fmla="*/ 2147483646 w 853"/>
              <a:gd name="T29" fmla="*/ 2147483646 h 169"/>
              <a:gd name="T30" fmla="*/ 0 w 853"/>
              <a:gd name="T31" fmla="*/ 2147483646 h 169"/>
              <a:gd name="T32" fmla="*/ 2147483646 w 853"/>
              <a:gd name="T33" fmla="*/ 2147483646 h 169"/>
              <a:gd name="T34" fmla="*/ 2147483646 w 853"/>
              <a:gd name="T35" fmla="*/ 2147483646 h 169"/>
              <a:gd name="T36" fmla="*/ 2147483646 w 853"/>
              <a:gd name="T37" fmla="*/ 2147483646 h 169"/>
              <a:gd name="T38" fmla="*/ 2147483646 w 853"/>
              <a:gd name="T39" fmla="*/ 2147483646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4"/>
                </a:moveTo>
                <a:lnTo>
                  <a:pt x="252" y="42"/>
                </a:lnTo>
                <a:lnTo>
                  <a:pt x="410" y="29"/>
                </a:lnTo>
                <a:lnTo>
                  <a:pt x="568" y="10"/>
                </a:lnTo>
                <a:lnTo>
                  <a:pt x="748" y="0"/>
                </a:lnTo>
                <a:lnTo>
                  <a:pt x="795" y="8"/>
                </a:lnTo>
                <a:lnTo>
                  <a:pt x="827" y="27"/>
                </a:lnTo>
                <a:lnTo>
                  <a:pt x="853" y="85"/>
                </a:lnTo>
                <a:lnTo>
                  <a:pt x="846" y="115"/>
                </a:lnTo>
                <a:lnTo>
                  <a:pt x="827" y="143"/>
                </a:lnTo>
                <a:lnTo>
                  <a:pt x="795" y="162"/>
                </a:lnTo>
                <a:lnTo>
                  <a:pt x="748" y="169"/>
                </a:lnTo>
                <a:lnTo>
                  <a:pt x="401" y="164"/>
                </a:lnTo>
                <a:lnTo>
                  <a:pt x="53" y="136"/>
                </a:lnTo>
                <a:lnTo>
                  <a:pt x="12" y="113"/>
                </a:lnTo>
                <a:lnTo>
                  <a:pt x="0" y="77"/>
                </a:lnTo>
                <a:lnTo>
                  <a:pt x="7" y="59"/>
                </a:lnTo>
                <a:lnTo>
                  <a:pt x="23" y="45"/>
                </a:lnTo>
                <a:lnTo>
                  <a:pt x="72" y="34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Freeform 5">
            <a:extLst>
              <a:ext uri="{FF2B5EF4-FFF2-40B4-BE49-F238E27FC236}">
                <a16:creationId xmlns:a16="http://schemas.microsoft.com/office/drawing/2014/main" id="{4BAB4F32-8553-8B43-4385-7E25D0FA8986}"/>
              </a:ext>
            </a:extLst>
          </p:cNvPr>
          <p:cNvSpPr>
            <a:spLocks/>
          </p:cNvSpPr>
          <p:nvPr/>
        </p:nvSpPr>
        <p:spPr bwMode="auto">
          <a:xfrm>
            <a:off x="5029201" y="6538914"/>
            <a:ext cx="1465263" cy="319087"/>
          </a:xfrm>
          <a:custGeom>
            <a:avLst/>
            <a:gdLst>
              <a:gd name="T0" fmla="*/ 2147483646 w 923"/>
              <a:gd name="T1" fmla="*/ 0 h 201"/>
              <a:gd name="T2" fmla="*/ 2147483646 w 923"/>
              <a:gd name="T3" fmla="*/ 2147483646 h 201"/>
              <a:gd name="T4" fmla="*/ 2147483646 w 923"/>
              <a:gd name="T5" fmla="*/ 2147483646 h 201"/>
              <a:gd name="T6" fmla="*/ 2147483646 w 923"/>
              <a:gd name="T7" fmla="*/ 2147483646 h 201"/>
              <a:gd name="T8" fmla="*/ 2147483646 w 923"/>
              <a:gd name="T9" fmla="*/ 2147483646 h 201"/>
              <a:gd name="T10" fmla="*/ 2147483646 w 923"/>
              <a:gd name="T11" fmla="*/ 2147483646 h 201"/>
              <a:gd name="T12" fmla="*/ 2147483646 w 923"/>
              <a:gd name="T13" fmla="*/ 2147483646 h 201"/>
              <a:gd name="T14" fmla="*/ 2147483646 w 923"/>
              <a:gd name="T15" fmla="*/ 2147483646 h 201"/>
              <a:gd name="T16" fmla="*/ 2147483646 w 923"/>
              <a:gd name="T17" fmla="*/ 2147483646 h 201"/>
              <a:gd name="T18" fmla="*/ 2147483646 w 923"/>
              <a:gd name="T19" fmla="*/ 2147483646 h 201"/>
              <a:gd name="T20" fmla="*/ 2147483646 w 923"/>
              <a:gd name="T21" fmla="*/ 2147483646 h 201"/>
              <a:gd name="T22" fmla="*/ 2147483646 w 923"/>
              <a:gd name="T23" fmla="*/ 2147483646 h 201"/>
              <a:gd name="T24" fmla="*/ 2147483646 w 923"/>
              <a:gd name="T25" fmla="*/ 2147483646 h 201"/>
              <a:gd name="T26" fmla="*/ 2147483646 w 923"/>
              <a:gd name="T27" fmla="*/ 2147483646 h 201"/>
              <a:gd name="T28" fmla="*/ 2147483646 w 923"/>
              <a:gd name="T29" fmla="*/ 2147483646 h 201"/>
              <a:gd name="T30" fmla="*/ 2147483646 w 923"/>
              <a:gd name="T31" fmla="*/ 2147483646 h 201"/>
              <a:gd name="T32" fmla="*/ 0 w 923"/>
              <a:gd name="T33" fmla="*/ 2147483646 h 201"/>
              <a:gd name="T34" fmla="*/ 2147483646 w 923"/>
              <a:gd name="T35" fmla="*/ 2147483646 h 201"/>
              <a:gd name="T36" fmla="*/ 2147483646 w 923"/>
              <a:gd name="T37" fmla="*/ 2147483646 h 201"/>
              <a:gd name="T38" fmla="*/ 2147483646 w 923"/>
              <a:gd name="T39" fmla="*/ 2147483646 h 201"/>
              <a:gd name="T40" fmla="*/ 2147483646 w 923"/>
              <a:gd name="T41" fmla="*/ 0 h 201"/>
              <a:gd name="T42" fmla="*/ 2147483646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3"/>
                </a:lnTo>
                <a:lnTo>
                  <a:pt x="621" y="32"/>
                </a:lnTo>
                <a:lnTo>
                  <a:pt x="818" y="32"/>
                </a:lnTo>
                <a:lnTo>
                  <a:pt x="865" y="40"/>
                </a:lnTo>
                <a:lnTo>
                  <a:pt x="897" y="59"/>
                </a:lnTo>
                <a:lnTo>
                  <a:pt x="923" y="117"/>
                </a:lnTo>
                <a:lnTo>
                  <a:pt x="916" y="149"/>
                </a:lnTo>
                <a:lnTo>
                  <a:pt x="897" y="175"/>
                </a:lnTo>
                <a:lnTo>
                  <a:pt x="865" y="194"/>
                </a:lnTo>
                <a:lnTo>
                  <a:pt x="818" y="201"/>
                </a:lnTo>
                <a:lnTo>
                  <a:pt x="621" y="201"/>
                </a:lnTo>
                <a:lnTo>
                  <a:pt x="357" y="192"/>
                </a:lnTo>
                <a:lnTo>
                  <a:pt x="93" y="168"/>
                </a:lnTo>
                <a:lnTo>
                  <a:pt x="49" y="158"/>
                </a:lnTo>
                <a:lnTo>
                  <a:pt x="19" y="136"/>
                </a:lnTo>
                <a:lnTo>
                  <a:pt x="0" y="76"/>
                </a:lnTo>
                <a:lnTo>
                  <a:pt x="10" y="45"/>
                </a:lnTo>
                <a:lnTo>
                  <a:pt x="33" y="19"/>
                </a:lnTo>
                <a:lnTo>
                  <a:pt x="68" y="4"/>
                </a:lnTo>
                <a:lnTo>
                  <a:pt x="114" y="0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6">
            <a:extLst>
              <a:ext uri="{FF2B5EF4-FFF2-40B4-BE49-F238E27FC236}">
                <a16:creationId xmlns:a16="http://schemas.microsoft.com/office/drawing/2014/main" id="{B34B23DF-92E0-545A-3C72-3D4B727C017B}"/>
              </a:ext>
            </a:extLst>
          </p:cNvPr>
          <p:cNvSpPr>
            <a:spLocks/>
          </p:cNvSpPr>
          <p:nvPr/>
        </p:nvSpPr>
        <p:spPr bwMode="auto">
          <a:xfrm>
            <a:off x="7239001" y="6491289"/>
            <a:ext cx="1304925" cy="298450"/>
          </a:xfrm>
          <a:custGeom>
            <a:avLst/>
            <a:gdLst>
              <a:gd name="T0" fmla="*/ 2147483646 w 822"/>
              <a:gd name="T1" fmla="*/ 2147483646 h 188"/>
              <a:gd name="T2" fmla="*/ 2147483646 w 822"/>
              <a:gd name="T3" fmla="*/ 2147483646 h 188"/>
              <a:gd name="T4" fmla="*/ 2147483646 w 822"/>
              <a:gd name="T5" fmla="*/ 2147483646 h 188"/>
              <a:gd name="T6" fmla="*/ 2147483646 w 822"/>
              <a:gd name="T7" fmla="*/ 0 h 188"/>
              <a:gd name="T8" fmla="*/ 2147483646 w 822"/>
              <a:gd name="T9" fmla="*/ 2147483646 h 188"/>
              <a:gd name="T10" fmla="*/ 2147483646 w 822"/>
              <a:gd name="T11" fmla="*/ 2147483646 h 188"/>
              <a:gd name="T12" fmla="*/ 2147483646 w 822"/>
              <a:gd name="T13" fmla="*/ 2147483646 h 188"/>
              <a:gd name="T14" fmla="*/ 2147483646 w 822"/>
              <a:gd name="T15" fmla="*/ 2147483646 h 188"/>
              <a:gd name="T16" fmla="*/ 2147483646 w 822"/>
              <a:gd name="T17" fmla="*/ 2147483646 h 188"/>
              <a:gd name="T18" fmla="*/ 2147483646 w 822"/>
              <a:gd name="T19" fmla="*/ 2147483646 h 188"/>
              <a:gd name="T20" fmla="*/ 2147483646 w 822"/>
              <a:gd name="T21" fmla="*/ 2147483646 h 188"/>
              <a:gd name="T22" fmla="*/ 2147483646 w 822"/>
              <a:gd name="T23" fmla="*/ 2147483646 h 188"/>
              <a:gd name="T24" fmla="*/ 2147483646 w 822"/>
              <a:gd name="T25" fmla="*/ 2147483646 h 188"/>
              <a:gd name="T26" fmla="*/ 2147483646 w 822"/>
              <a:gd name="T27" fmla="*/ 2147483646 h 188"/>
              <a:gd name="T28" fmla="*/ 2147483646 w 822"/>
              <a:gd name="T29" fmla="*/ 2147483646 h 188"/>
              <a:gd name="T30" fmla="*/ 2147483646 w 822"/>
              <a:gd name="T31" fmla="*/ 2147483646 h 188"/>
              <a:gd name="T32" fmla="*/ 2147483646 w 822"/>
              <a:gd name="T33" fmla="*/ 2147483646 h 188"/>
              <a:gd name="T34" fmla="*/ 2147483646 w 822"/>
              <a:gd name="T35" fmla="*/ 2147483646 h 188"/>
              <a:gd name="T36" fmla="*/ 2147483646 w 822"/>
              <a:gd name="T37" fmla="*/ 2147483646 h 188"/>
              <a:gd name="T38" fmla="*/ 0 w 822"/>
              <a:gd name="T39" fmla="*/ 2147483646 h 188"/>
              <a:gd name="T40" fmla="*/ 2147483646 w 822"/>
              <a:gd name="T41" fmla="*/ 2147483646 h 188"/>
              <a:gd name="T42" fmla="*/ 2147483646 w 822"/>
              <a:gd name="T43" fmla="*/ 2147483646 h 188"/>
              <a:gd name="T44" fmla="*/ 2147483646 w 822"/>
              <a:gd name="T45" fmla="*/ 2147483646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2"/>
                </a:lnTo>
                <a:lnTo>
                  <a:pt x="352" y="7"/>
                </a:lnTo>
                <a:lnTo>
                  <a:pt x="461" y="0"/>
                </a:lnTo>
                <a:lnTo>
                  <a:pt x="616" y="9"/>
                </a:lnTo>
                <a:lnTo>
                  <a:pt x="764" y="41"/>
                </a:lnTo>
                <a:lnTo>
                  <a:pt x="799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1"/>
                </a:lnTo>
                <a:lnTo>
                  <a:pt x="780" y="178"/>
                </a:lnTo>
                <a:lnTo>
                  <a:pt x="746" y="188"/>
                </a:lnTo>
                <a:lnTo>
                  <a:pt x="706" y="184"/>
                </a:lnTo>
                <a:lnTo>
                  <a:pt x="583" y="163"/>
                </a:lnTo>
                <a:lnTo>
                  <a:pt x="458" y="160"/>
                </a:lnTo>
                <a:lnTo>
                  <a:pt x="252" y="143"/>
                </a:lnTo>
                <a:lnTo>
                  <a:pt x="157" y="130"/>
                </a:lnTo>
                <a:lnTo>
                  <a:pt x="46" y="120"/>
                </a:lnTo>
                <a:lnTo>
                  <a:pt x="9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Freeform 7">
            <a:extLst>
              <a:ext uri="{FF2B5EF4-FFF2-40B4-BE49-F238E27FC236}">
                <a16:creationId xmlns:a16="http://schemas.microsoft.com/office/drawing/2014/main" id="{CA7C2784-DD83-B70A-5846-513A201B577C}"/>
              </a:ext>
            </a:extLst>
          </p:cNvPr>
          <p:cNvSpPr>
            <a:spLocks/>
          </p:cNvSpPr>
          <p:nvPr/>
        </p:nvSpPr>
        <p:spPr bwMode="auto">
          <a:xfrm>
            <a:off x="9982201" y="1371601"/>
            <a:ext cx="379413" cy="987425"/>
          </a:xfrm>
          <a:custGeom>
            <a:avLst/>
            <a:gdLst>
              <a:gd name="T0" fmla="*/ 2147483646 w 239"/>
              <a:gd name="T1" fmla="*/ 2147483646 h 622"/>
              <a:gd name="T2" fmla="*/ 2147483646 w 239"/>
              <a:gd name="T3" fmla="*/ 2147483646 h 622"/>
              <a:gd name="T4" fmla="*/ 2147483646 w 239"/>
              <a:gd name="T5" fmla="*/ 2147483646 h 622"/>
              <a:gd name="T6" fmla="*/ 2147483646 w 239"/>
              <a:gd name="T7" fmla="*/ 2147483646 h 622"/>
              <a:gd name="T8" fmla="*/ 2147483646 w 239"/>
              <a:gd name="T9" fmla="*/ 2147483646 h 622"/>
              <a:gd name="T10" fmla="*/ 2147483646 w 239"/>
              <a:gd name="T11" fmla="*/ 2147483646 h 622"/>
              <a:gd name="T12" fmla="*/ 2147483646 w 239"/>
              <a:gd name="T13" fmla="*/ 2147483646 h 622"/>
              <a:gd name="T14" fmla="*/ 2147483646 w 239"/>
              <a:gd name="T15" fmla="*/ 2147483646 h 622"/>
              <a:gd name="T16" fmla="*/ 2147483646 w 239"/>
              <a:gd name="T17" fmla="*/ 2147483646 h 622"/>
              <a:gd name="T18" fmla="*/ 2147483646 w 239"/>
              <a:gd name="T19" fmla="*/ 2147483646 h 622"/>
              <a:gd name="T20" fmla="*/ 0 w 239"/>
              <a:gd name="T21" fmla="*/ 2147483646 h 622"/>
              <a:gd name="T22" fmla="*/ 2147483646 w 239"/>
              <a:gd name="T23" fmla="*/ 2147483646 h 622"/>
              <a:gd name="T24" fmla="*/ 2147483646 w 239"/>
              <a:gd name="T25" fmla="*/ 2147483646 h 622"/>
              <a:gd name="T26" fmla="*/ 2147483646 w 239"/>
              <a:gd name="T27" fmla="*/ 2147483646 h 622"/>
              <a:gd name="T28" fmla="*/ 2147483646 w 239"/>
              <a:gd name="T29" fmla="*/ 2147483646 h 622"/>
              <a:gd name="T30" fmla="*/ 2147483646 w 239"/>
              <a:gd name="T31" fmla="*/ 0 h 622"/>
              <a:gd name="T32" fmla="*/ 2147483646 w 239"/>
              <a:gd name="T33" fmla="*/ 2147483646 h 622"/>
              <a:gd name="T34" fmla="*/ 2147483646 w 239"/>
              <a:gd name="T35" fmla="*/ 2147483646 h 622"/>
              <a:gd name="T36" fmla="*/ 2147483646 w 239"/>
              <a:gd name="T37" fmla="*/ 2147483646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1" y="317"/>
                </a:lnTo>
                <a:lnTo>
                  <a:pt x="194" y="539"/>
                </a:lnTo>
                <a:lnTo>
                  <a:pt x="192" y="571"/>
                </a:lnTo>
                <a:lnTo>
                  <a:pt x="174" y="597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4"/>
                </a:lnTo>
                <a:lnTo>
                  <a:pt x="30" y="45"/>
                </a:lnTo>
                <a:lnTo>
                  <a:pt x="55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8">
            <a:extLst>
              <a:ext uri="{FF2B5EF4-FFF2-40B4-BE49-F238E27FC236}">
                <a16:creationId xmlns:a16="http://schemas.microsoft.com/office/drawing/2014/main" id="{0BA768BD-0572-CCED-AAE1-3D2B6B892F3D}"/>
              </a:ext>
            </a:extLst>
          </p:cNvPr>
          <p:cNvSpPr>
            <a:spLocks/>
          </p:cNvSpPr>
          <p:nvPr/>
        </p:nvSpPr>
        <p:spPr bwMode="auto">
          <a:xfrm>
            <a:off x="10058401" y="4343400"/>
            <a:ext cx="377825" cy="858838"/>
          </a:xfrm>
          <a:custGeom>
            <a:avLst/>
            <a:gdLst>
              <a:gd name="T0" fmla="*/ 2147483646 w 238"/>
              <a:gd name="T1" fmla="*/ 2147483646 h 541"/>
              <a:gd name="T2" fmla="*/ 2147483646 w 238"/>
              <a:gd name="T3" fmla="*/ 2147483646 h 541"/>
              <a:gd name="T4" fmla="*/ 2147483646 w 238"/>
              <a:gd name="T5" fmla="*/ 2147483646 h 541"/>
              <a:gd name="T6" fmla="*/ 2147483646 w 238"/>
              <a:gd name="T7" fmla="*/ 2147483646 h 541"/>
              <a:gd name="T8" fmla="*/ 2147483646 w 238"/>
              <a:gd name="T9" fmla="*/ 2147483646 h 541"/>
              <a:gd name="T10" fmla="*/ 2147483646 w 238"/>
              <a:gd name="T11" fmla="*/ 2147483646 h 541"/>
              <a:gd name="T12" fmla="*/ 2147483646 w 238"/>
              <a:gd name="T13" fmla="*/ 2147483646 h 541"/>
              <a:gd name="T14" fmla="*/ 2147483646 w 238"/>
              <a:gd name="T15" fmla="*/ 2147483646 h 541"/>
              <a:gd name="T16" fmla="*/ 2147483646 w 238"/>
              <a:gd name="T17" fmla="*/ 2147483646 h 541"/>
              <a:gd name="T18" fmla="*/ 2147483646 w 238"/>
              <a:gd name="T19" fmla="*/ 2147483646 h 541"/>
              <a:gd name="T20" fmla="*/ 2147483646 w 238"/>
              <a:gd name="T21" fmla="*/ 2147483646 h 541"/>
              <a:gd name="T22" fmla="*/ 2147483646 w 238"/>
              <a:gd name="T23" fmla="*/ 2147483646 h 541"/>
              <a:gd name="T24" fmla="*/ 0 w 238"/>
              <a:gd name="T25" fmla="*/ 2147483646 h 541"/>
              <a:gd name="T26" fmla="*/ 2147483646 w 238"/>
              <a:gd name="T27" fmla="*/ 2147483646 h 541"/>
              <a:gd name="T28" fmla="*/ 2147483646 w 238"/>
              <a:gd name="T29" fmla="*/ 2147483646 h 541"/>
              <a:gd name="T30" fmla="*/ 2147483646 w 238"/>
              <a:gd name="T31" fmla="*/ 2147483646 h 541"/>
              <a:gd name="T32" fmla="*/ 2147483646 w 238"/>
              <a:gd name="T33" fmla="*/ 0 h 541"/>
              <a:gd name="T34" fmla="*/ 2147483646 w 238"/>
              <a:gd name="T35" fmla="*/ 2147483646 h 541"/>
              <a:gd name="T36" fmla="*/ 2147483646 w 238"/>
              <a:gd name="T37" fmla="*/ 2147483646 h 541"/>
              <a:gd name="T38" fmla="*/ 2147483646 w 238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0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0" y="180"/>
                </a:lnTo>
                <a:lnTo>
                  <a:pt x="0" y="85"/>
                </a:lnTo>
                <a:lnTo>
                  <a:pt x="2" y="53"/>
                </a:lnTo>
                <a:lnTo>
                  <a:pt x="18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Freeform 9">
            <a:extLst>
              <a:ext uri="{FF2B5EF4-FFF2-40B4-BE49-F238E27FC236}">
                <a16:creationId xmlns:a16="http://schemas.microsoft.com/office/drawing/2014/main" id="{E2A711D1-4376-D967-AC51-FBE8DA4258F5}"/>
              </a:ext>
            </a:extLst>
          </p:cNvPr>
          <p:cNvSpPr>
            <a:spLocks/>
          </p:cNvSpPr>
          <p:nvPr/>
        </p:nvSpPr>
        <p:spPr bwMode="auto">
          <a:xfrm>
            <a:off x="7604126" y="319089"/>
            <a:ext cx="1158875" cy="257175"/>
          </a:xfrm>
          <a:custGeom>
            <a:avLst/>
            <a:gdLst>
              <a:gd name="T0" fmla="*/ 2147483646 w 730"/>
              <a:gd name="T1" fmla="*/ 2147483646 h 162"/>
              <a:gd name="T2" fmla="*/ 2147483646 w 730"/>
              <a:gd name="T3" fmla="*/ 2147483646 h 162"/>
              <a:gd name="T4" fmla="*/ 2147483646 w 730"/>
              <a:gd name="T5" fmla="*/ 2147483646 h 162"/>
              <a:gd name="T6" fmla="*/ 2147483646 w 730"/>
              <a:gd name="T7" fmla="*/ 0 h 162"/>
              <a:gd name="T8" fmla="*/ 2147483646 w 730"/>
              <a:gd name="T9" fmla="*/ 2147483646 h 162"/>
              <a:gd name="T10" fmla="*/ 2147483646 w 730"/>
              <a:gd name="T11" fmla="*/ 2147483646 h 162"/>
              <a:gd name="T12" fmla="*/ 2147483646 w 730"/>
              <a:gd name="T13" fmla="*/ 2147483646 h 162"/>
              <a:gd name="T14" fmla="*/ 2147483646 w 730"/>
              <a:gd name="T15" fmla="*/ 2147483646 h 162"/>
              <a:gd name="T16" fmla="*/ 2147483646 w 730"/>
              <a:gd name="T17" fmla="*/ 2147483646 h 162"/>
              <a:gd name="T18" fmla="*/ 2147483646 w 730"/>
              <a:gd name="T19" fmla="*/ 2147483646 h 162"/>
              <a:gd name="T20" fmla="*/ 2147483646 w 730"/>
              <a:gd name="T21" fmla="*/ 2147483646 h 162"/>
              <a:gd name="T22" fmla="*/ 2147483646 w 730"/>
              <a:gd name="T23" fmla="*/ 2147483646 h 162"/>
              <a:gd name="T24" fmla="*/ 2147483646 w 730"/>
              <a:gd name="T25" fmla="*/ 2147483646 h 162"/>
              <a:gd name="T26" fmla="*/ 0 w 730"/>
              <a:gd name="T27" fmla="*/ 2147483646 h 162"/>
              <a:gd name="T28" fmla="*/ 2147483646 w 730"/>
              <a:gd name="T29" fmla="*/ 2147483646 h 162"/>
              <a:gd name="T30" fmla="*/ 2147483646 w 730"/>
              <a:gd name="T31" fmla="*/ 2147483646 h 162"/>
              <a:gd name="T32" fmla="*/ 2147483646 w 730"/>
              <a:gd name="T33" fmla="*/ 2147483646 h 162"/>
              <a:gd name="T34" fmla="*/ 2147483646 w 730"/>
              <a:gd name="T35" fmla="*/ 2147483646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1"/>
                </a:lnTo>
                <a:lnTo>
                  <a:pt x="480" y="8"/>
                </a:lnTo>
                <a:lnTo>
                  <a:pt x="630" y="0"/>
                </a:lnTo>
                <a:lnTo>
                  <a:pt x="672" y="8"/>
                </a:lnTo>
                <a:lnTo>
                  <a:pt x="704" y="26"/>
                </a:lnTo>
                <a:lnTo>
                  <a:pt x="730" y="81"/>
                </a:lnTo>
                <a:lnTo>
                  <a:pt x="723" y="111"/>
                </a:lnTo>
                <a:lnTo>
                  <a:pt x="704" y="135"/>
                </a:lnTo>
                <a:lnTo>
                  <a:pt x="672" y="154"/>
                </a:lnTo>
                <a:lnTo>
                  <a:pt x="630" y="162"/>
                </a:lnTo>
                <a:lnTo>
                  <a:pt x="63" y="145"/>
                </a:lnTo>
                <a:lnTo>
                  <a:pt x="14" y="128"/>
                </a:lnTo>
                <a:lnTo>
                  <a:pt x="0" y="94"/>
                </a:lnTo>
                <a:lnTo>
                  <a:pt x="14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Freeform 10">
            <a:extLst>
              <a:ext uri="{FF2B5EF4-FFF2-40B4-BE49-F238E27FC236}">
                <a16:creationId xmlns:a16="http://schemas.microsoft.com/office/drawing/2014/main" id="{1F181FB1-E11B-F1BD-9CA2-F176B43B7BF0}"/>
              </a:ext>
            </a:extLst>
          </p:cNvPr>
          <p:cNvSpPr>
            <a:spLocks/>
          </p:cNvSpPr>
          <p:nvPr/>
        </p:nvSpPr>
        <p:spPr bwMode="auto">
          <a:xfrm>
            <a:off x="3878264" y="292100"/>
            <a:ext cx="1368425" cy="306388"/>
          </a:xfrm>
          <a:custGeom>
            <a:avLst/>
            <a:gdLst>
              <a:gd name="T0" fmla="*/ 2147483646 w 862"/>
              <a:gd name="T1" fmla="*/ 2147483646 h 193"/>
              <a:gd name="T2" fmla="*/ 2147483646 w 862"/>
              <a:gd name="T3" fmla="*/ 2147483646 h 193"/>
              <a:gd name="T4" fmla="*/ 2147483646 w 862"/>
              <a:gd name="T5" fmla="*/ 0 h 193"/>
              <a:gd name="T6" fmla="*/ 2147483646 w 862"/>
              <a:gd name="T7" fmla="*/ 2147483646 h 193"/>
              <a:gd name="T8" fmla="*/ 2147483646 w 862"/>
              <a:gd name="T9" fmla="*/ 2147483646 h 193"/>
              <a:gd name="T10" fmla="*/ 2147483646 w 862"/>
              <a:gd name="T11" fmla="*/ 2147483646 h 193"/>
              <a:gd name="T12" fmla="*/ 2147483646 w 862"/>
              <a:gd name="T13" fmla="*/ 2147483646 h 193"/>
              <a:gd name="T14" fmla="*/ 2147483646 w 862"/>
              <a:gd name="T15" fmla="*/ 2147483646 h 193"/>
              <a:gd name="T16" fmla="*/ 2147483646 w 862"/>
              <a:gd name="T17" fmla="*/ 2147483646 h 193"/>
              <a:gd name="T18" fmla="*/ 2147483646 w 862"/>
              <a:gd name="T19" fmla="*/ 2147483646 h 193"/>
              <a:gd name="T20" fmla="*/ 2147483646 w 862"/>
              <a:gd name="T21" fmla="*/ 2147483646 h 193"/>
              <a:gd name="T22" fmla="*/ 2147483646 w 862"/>
              <a:gd name="T23" fmla="*/ 2147483646 h 193"/>
              <a:gd name="T24" fmla="*/ 2147483646 w 862"/>
              <a:gd name="T25" fmla="*/ 2147483646 h 193"/>
              <a:gd name="T26" fmla="*/ 2147483646 w 862"/>
              <a:gd name="T27" fmla="*/ 2147483646 h 193"/>
              <a:gd name="T28" fmla="*/ 2147483646 w 862"/>
              <a:gd name="T29" fmla="*/ 2147483646 h 193"/>
              <a:gd name="T30" fmla="*/ 2147483646 w 862"/>
              <a:gd name="T31" fmla="*/ 2147483646 h 193"/>
              <a:gd name="T32" fmla="*/ 2147483646 w 862"/>
              <a:gd name="T33" fmla="*/ 2147483646 h 193"/>
              <a:gd name="T34" fmla="*/ 2147483646 w 862"/>
              <a:gd name="T35" fmla="*/ 2147483646 h 193"/>
              <a:gd name="T36" fmla="*/ 0 w 862"/>
              <a:gd name="T37" fmla="*/ 2147483646 h 193"/>
              <a:gd name="T38" fmla="*/ 2147483646 w 862"/>
              <a:gd name="T39" fmla="*/ 2147483646 h 193"/>
              <a:gd name="T40" fmla="*/ 2147483646 w 862"/>
              <a:gd name="T41" fmla="*/ 2147483646 h 193"/>
              <a:gd name="T42" fmla="*/ 2147483646 w 862"/>
              <a:gd name="T43" fmla="*/ 2147483646 h 193"/>
              <a:gd name="T44" fmla="*/ 2147483646 w 862"/>
              <a:gd name="T45" fmla="*/ 2147483646 h 193"/>
              <a:gd name="T46" fmla="*/ 2147483646 w 862"/>
              <a:gd name="T47" fmla="*/ 214748364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5"/>
                </a:moveTo>
                <a:lnTo>
                  <a:pt x="269" y="11"/>
                </a:lnTo>
                <a:lnTo>
                  <a:pt x="435" y="0"/>
                </a:lnTo>
                <a:lnTo>
                  <a:pt x="605" y="3"/>
                </a:lnTo>
                <a:lnTo>
                  <a:pt x="790" y="28"/>
                </a:lnTo>
                <a:lnTo>
                  <a:pt x="829" y="41"/>
                </a:lnTo>
                <a:lnTo>
                  <a:pt x="853" y="64"/>
                </a:lnTo>
                <a:lnTo>
                  <a:pt x="862" y="118"/>
                </a:lnTo>
                <a:lnTo>
                  <a:pt x="848" y="144"/>
                </a:lnTo>
                <a:lnTo>
                  <a:pt x="825" y="163"/>
                </a:lnTo>
                <a:lnTo>
                  <a:pt x="792" y="174"/>
                </a:lnTo>
                <a:lnTo>
                  <a:pt x="751" y="174"/>
                </a:lnTo>
                <a:lnTo>
                  <a:pt x="584" y="154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8"/>
                </a:lnTo>
                <a:lnTo>
                  <a:pt x="81" y="35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11">
            <a:extLst>
              <a:ext uri="{FF2B5EF4-FFF2-40B4-BE49-F238E27FC236}">
                <a16:creationId xmlns:a16="http://schemas.microsoft.com/office/drawing/2014/main" id="{CEE31564-B88F-CEC2-E740-7E950AA545E2}"/>
              </a:ext>
            </a:extLst>
          </p:cNvPr>
          <p:cNvSpPr>
            <a:spLocks/>
          </p:cNvSpPr>
          <p:nvPr/>
        </p:nvSpPr>
        <p:spPr bwMode="auto">
          <a:xfrm>
            <a:off x="5665788" y="300039"/>
            <a:ext cx="1357312" cy="268287"/>
          </a:xfrm>
          <a:custGeom>
            <a:avLst/>
            <a:gdLst>
              <a:gd name="T0" fmla="*/ 2147483646 w 855"/>
              <a:gd name="T1" fmla="*/ 0 h 169"/>
              <a:gd name="T2" fmla="*/ 2147483646 w 855"/>
              <a:gd name="T3" fmla="*/ 2147483646 h 169"/>
              <a:gd name="T4" fmla="*/ 2147483646 w 855"/>
              <a:gd name="T5" fmla="*/ 2147483646 h 169"/>
              <a:gd name="T6" fmla="*/ 2147483646 w 855"/>
              <a:gd name="T7" fmla="*/ 2147483646 h 169"/>
              <a:gd name="T8" fmla="*/ 2147483646 w 855"/>
              <a:gd name="T9" fmla="*/ 2147483646 h 169"/>
              <a:gd name="T10" fmla="*/ 2147483646 w 855"/>
              <a:gd name="T11" fmla="*/ 2147483646 h 169"/>
              <a:gd name="T12" fmla="*/ 2147483646 w 855"/>
              <a:gd name="T13" fmla="*/ 2147483646 h 169"/>
              <a:gd name="T14" fmla="*/ 2147483646 w 855"/>
              <a:gd name="T15" fmla="*/ 2147483646 h 169"/>
              <a:gd name="T16" fmla="*/ 2147483646 w 855"/>
              <a:gd name="T17" fmla="*/ 2147483646 h 169"/>
              <a:gd name="T18" fmla="*/ 2147483646 w 855"/>
              <a:gd name="T19" fmla="*/ 2147483646 h 169"/>
              <a:gd name="T20" fmla="*/ 2147483646 w 855"/>
              <a:gd name="T21" fmla="*/ 2147483646 h 169"/>
              <a:gd name="T22" fmla="*/ 2147483646 w 855"/>
              <a:gd name="T23" fmla="*/ 2147483646 h 169"/>
              <a:gd name="T24" fmla="*/ 2147483646 w 855"/>
              <a:gd name="T25" fmla="*/ 2147483646 h 169"/>
              <a:gd name="T26" fmla="*/ 2147483646 w 855"/>
              <a:gd name="T27" fmla="*/ 2147483646 h 169"/>
              <a:gd name="T28" fmla="*/ 0 w 855"/>
              <a:gd name="T29" fmla="*/ 2147483646 h 169"/>
              <a:gd name="T30" fmla="*/ 2147483646 w 855"/>
              <a:gd name="T31" fmla="*/ 2147483646 h 169"/>
              <a:gd name="T32" fmla="*/ 2147483646 w 855"/>
              <a:gd name="T33" fmla="*/ 2147483646 h 169"/>
              <a:gd name="T34" fmla="*/ 2147483646 w 855"/>
              <a:gd name="T35" fmla="*/ 2147483646 h 169"/>
              <a:gd name="T36" fmla="*/ 2147483646 w 855"/>
              <a:gd name="T37" fmla="*/ 0 h 169"/>
              <a:gd name="T38" fmla="*/ 2147483646 w 855"/>
              <a:gd name="T39" fmla="*/ 0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5"/>
              <a:gd name="T61" fmla="*/ 0 h 169"/>
              <a:gd name="T62" fmla="*/ 855 w 855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5" h="169">
                <a:moveTo>
                  <a:pt x="90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2" y="42"/>
                </a:lnTo>
                <a:lnTo>
                  <a:pt x="855" y="94"/>
                </a:lnTo>
                <a:lnTo>
                  <a:pt x="850" y="121"/>
                </a:lnTo>
                <a:lnTo>
                  <a:pt x="832" y="145"/>
                </a:lnTo>
                <a:lnTo>
                  <a:pt x="804" y="162"/>
                </a:lnTo>
                <a:lnTo>
                  <a:pt x="765" y="169"/>
                </a:lnTo>
                <a:lnTo>
                  <a:pt x="429" y="158"/>
                </a:lnTo>
                <a:lnTo>
                  <a:pt x="90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0" y="0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Freeform 12">
            <a:extLst>
              <a:ext uri="{FF2B5EF4-FFF2-40B4-BE49-F238E27FC236}">
                <a16:creationId xmlns:a16="http://schemas.microsoft.com/office/drawing/2014/main" id="{999F798E-8C32-BBF5-4B26-71D8D3643E53}"/>
              </a:ext>
            </a:extLst>
          </p:cNvPr>
          <p:cNvSpPr>
            <a:spLocks/>
          </p:cNvSpPr>
          <p:nvPr/>
        </p:nvSpPr>
        <p:spPr bwMode="auto">
          <a:xfrm>
            <a:off x="1905001" y="1295400"/>
            <a:ext cx="371475" cy="1316038"/>
          </a:xfrm>
          <a:custGeom>
            <a:avLst/>
            <a:gdLst>
              <a:gd name="T0" fmla="*/ 2147483646 w 234"/>
              <a:gd name="T1" fmla="*/ 2147483646 h 829"/>
              <a:gd name="T2" fmla="*/ 2147483646 w 234"/>
              <a:gd name="T3" fmla="*/ 2147483646 h 829"/>
              <a:gd name="T4" fmla="*/ 2147483646 w 234"/>
              <a:gd name="T5" fmla="*/ 2147483646 h 829"/>
              <a:gd name="T6" fmla="*/ 2147483646 w 234"/>
              <a:gd name="T7" fmla="*/ 2147483646 h 829"/>
              <a:gd name="T8" fmla="*/ 2147483646 w 234"/>
              <a:gd name="T9" fmla="*/ 2147483646 h 829"/>
              <a:gd name="T10" fmla="*/ 2147483646 w 234"/>
              <a:gd name="T11" fmla="*/ 2147483646 h 829"/>
              <a:gd name="T12" fmla="*/ 2147483646 w 234"/>
              <a:gd name="T13" fmla="*/ 2147483646 h 829"/>
              <a:gd name="T14" fmla="*/ 2147483646 w 234"/>
              <a:gd name="T15" fmla="*/ 2147483646 h 829"/>
              <a:gd name="T16" fmla="*/ 2147483646 w 234"/>
              <a:gd name="T17" fmla="*/ 2147483646 h 829"/>
              <a:gd name="T18" fmla="*/ 0 w 234"/>
              <a:gd name="T19" fmla="*/ 2147483646 h 829"/>
              <a:gd name="T20" fmla="*/ 2147483646 w 234"/>
              <a:gd name="T21" fmla="*/ 2147483646 h 829"/>
              <a:gd name="T22" fmla="*/ 2147483646 w 234"/>
              <a:gd name="T23" fmla="*/ 2147483646 h 829"/>
              <a:gd name="T24" fmla="*/ 2147483646 w 234"/>
              <a:gd name="T25" fmla="*/ 2147483646 h 829"/>
              <a:gd name="T26" fmla="*/ 2147483646 w 234"/>
              <a:gd name="T27" fmla="*/ 2147483646 h 829"/>
              <a:gd name="T28" fmla="*/ 2147483646 w 234"/>
              <a:gd name="T29" fmla="*/ 2147483646 h 829"/>
              <a:gd name="T30" fmla="*/ 2147483646 w 234"/>
              <a:gd name="T31" fmla="*/ 0 h 829"/>
              <a:gd name="T32" fmla="*/ 2147483646 w 234"/>
              <a:gd name="T33" fmla="*/ 2147483646 h 829"/>
              <a:gd name="T34" fmla="*/ 2147483646 w 234"/>
              <a:gd name="T35" fmla="*/ 2147483646 h 829"/>
              <a:gd name="T36" fmla="*/ 2147483646 w 234"/>
              <a:gd name="T37" fmla="*/ 214748364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2"/>
                </a:lnTo>
                <a:lnTo>
                  <a:pt x="130" y="797"/>
                </a:lnTo>
                <a:lnTo>
                  <a:pt x="114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2"/>
                </a:lnTo>
                <a:lnTo>
                  <a:pt x="12" y="425"/>
                </a:lnTo>
                <a:lnTo>
                  <a:pt x="35" y="75"/>
                </a:lnTo>
                <a:lnTo>
                  <a:pt x="46" y="41"/>
                </a:lnTo>
                <a:lnTo>
                  <a:pt x="72" y="17"/>
                </a:lnTo>
                <a:lnTo>
                  <a:pt x="104" y="4"/>
                </a:lnTo>
                <a:lnTo>
                  <a:pt x="139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Freeform 13">
            <a:extLst>
              <a:ext uri="{FF2B5EF4-FFF2-40B4-BE49-F238E27FC236}">
                <a16:creationId xmlns:a16="http://schemas.microsoft.com/office/drawing/2014/main" id="{CD24913C-FA1D-9D88-1C38-BE9B959DA7FC}"/>
              </a:ext>
            </a:extLst>
          </p:cNvPr>
          <p:cNvSpPr>
            <a:spLocks/>
          </p:cNvSpPr>
          <p:nvPr/>
        </p:nvSpPr>
        <p:spPr bwMode="auto">
          <a:xfrm>
            <a:off x="1524001" y="5843588"/>
            <a:ext cx="1287463" cy="1014412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0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3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7"/>
                </a:lnTo>
                <a:lnTo>
                  <a:pt x="318" y="65"/>
                </a:lnTo>
                <a:lnTo>
                  <a:pt x="334" y="39"/>
                </a:lnTo>
                <a:lnTo>
                  <a:pt x="353" y="20"/>
                </a:lnTo>
                <a:lnTo>
                  <a:pt x="383" y="0"/>
                </a:lnTo>
                <a:lnTo>
                  <a:pt x="408" y="0"/>
                </a:lnTo>
                <a:lnTo>
                  <a:pt x="431" y="18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0" y="201"/>
                </a:lnTo>
                <a:lnTo>
                  <a:pt x="767" y="223"/>
                </a:lnTo>
                <a:lnTo>
                  <a:pt x="735" y="251"/>
                </a:lnTo>
                <a:lnTo>
                  <a:pt x="714" y="268"/>
                </a:lnTo>
                <a:lnTo>
                  <a:pt x="693" y="285"/>
                </a:lnTo>
                <a:lnTo>
                  <a:pt x="668" y="304"/>
                </a:lnTo>
                <a:lnTo>
                  <a:pt x="640" y="323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3" y="496"/>
                </a:lnTo>
                <a:lnTo>
                  <a:pt x="320" y="516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58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7"/>
                </a:lnTo>
                <a:lnTo>
                  <a:pt x="5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>
            <a:extLst>
              <a:ext uri="{FF2B5EF4-FFF2-40B4-BE49-F238E27FC236}">
                <a16:creationId xmlns:a16="http://schemas.microsoft.com/office/drawing/2014/main" id="{A80EE744-8166-9505-E0B0-CB73D1D032ED}"/>
              </a:ext>
            </a:extLst>
          </p:cNvPr>
          <p:cNvSpPr>
            <a:spLocks/>
          </p:cNvSpPr>
          <p:nvPr/>
        </p:nvSpPr>
        <p:spPr bwMode="auto">
          <a:xfrm>
            <a:off x="9380538" y="1"/>
            <a:ext cx="1287462" cy="1014413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18" y="270"/>
                </a:moveTo>
                <a:lnTo>
                  <a:pt x="27" y="255"/>
                </a:lnTo>
                <a:lnTo>
                  <a:pt x="51" y="240"/>
                </a:lnTo>
                <a:lnTo>
                  <a:pt x="129" y="221"/>
                </a:lnTo>
                <a:lnTo>
                  <a:pt x="280" y="203"/>
                </a:lnTo>
                <a:lnTo>
                  <a:pt x="299" y="129"/>
                </a:lnTo>
                <a:lnTo>
                  <a:pt x="315" y="65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1"/>
                </a:lnTo>
                <a:lnTo>
                  <a:pt x="428" y="18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1"/>
                </a:lnTo>
                <a:lnTo>
                  <a:pt x="713" y="268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6"/>
                </a:lnTo>
                <a:lnTo>
                  <a:pt x="723" y="623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498" y="546"/>
                </a:lnTo>
                <a:lnTo>
                  <a:pt x="470" y="526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6"/>
                </a:lnTo>
                <a:lnTo>
                  <a:pt x="285" y="537"/>
                </a:lnTo>
                <a:lnTo>
                  <a:pt x="255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7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2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18" y="270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Freeform 15">
            <a:extLst>
              <a:ext uri="{FF2B5EF4-FFF2-40B4-BE49-F238E27FC236}">
                <a16:creationId xmlns:a16="http://schemas.microsoft.com/office/drawing/2014/main" id="{73C700BE-0F0B-B913-5981-5E9DC2D735D0}"/>
              </a:ext>
            </a:extLst>
          </p:cNvPr>
          <p:cNvSpPr>
            <a:spLocks/>
          </p:cNvSpPr>
          <p:nvPr/>
        </p:nvSpPr>
        <p:spPr bwMode="auto">
          <a:xfrm>
            <a:off x="9380538" y="5638801"/>
            <a:ext cx="1287462" cy="1014413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2"/>
                </a:lnTo>
                <a:lnTo>
                  <a:pt x="130" y="222"/>
                </a:lnTo>
                <a:lnTo>
                  <a:pt x="283" y="203"/>
                </a:lnTo>
                <a:lnTo>
                  <a:pt x="299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0" y="0"/>
                </a:lnTo>
                <a:lnTo>
                  <a:pt x="406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1" y="182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2" y="635"/>
                </a:lnTo>
                <a:lnTo>
                  <a:pt x="693" y="639"/>
                </a:lnTo>
                <a:lnTo>
                  <a:pt x="591" y="601"/>
                </a:lnTo>
                <a:lnTo>
                  <a:pt x="559" y="584"/>
                </a:lnTo>
                <a:lnTo>
                  <a:pt x="528" y="566"/>
                </a:lnTo>
                <a:lnTo>
                  <a:pt x="501" y="547"/>
                </a:lnTo>
                <a:lnTo>
                  <a:pt x="471" y="528"/>
                </a:lnTo>
                <a:lnTo>
                  <a:pt x="445" y="509"/>
                </a:lnTo>
                <a:lnTo>
                  <a:pt x="422" y="494"/>
                </a:lnTo>
                <a:lnTo>
                  <a:pt x="389" y="475"/>
                </a:lnTo>
                <a:lnTo>
                  <a:pt x="352" y="496"/>
                </a:lnTo>
                <a:lnTo>
                  <a:pt x="318" y="519"/>
                </a:lnTo>
                <a:lnTo>
                  <a:pt x="285" y="537"/>
                </a:lnTo>
                <a:lnTo>
                  <a:pt x="257" y="556"/>
                </a:lnTo>
                <a:lnTo>
                  <a:pt x="230" y="571"/>
                </a:lnTo>
                <a:lnTo>
                  <a:pt x="206" y="584"/>
                </a:lnTo>
                <a:lnTo>
                  <a:pt x="169" y="599"/>
                </a:lnTo>
                <a:lnTo>
                  <a:pt x="149" y="592"/>
                </a:lnTo>
                <a:lnTo>
                  <a:pt x="146" y="560"/>
                </a:lnTo>
                <a:lnTo>
                  <a:pt x="160" y="498"/>
                </a:lnTo>
                <a:lnTo>
                  <a:pt x="176" y="453"/>
                </a:lnTo>
                <a:lnTo>
                  <a:pt x="199" y="398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89"/>
                </a:lnTo>
                <a:lnTo>
                  <a:pt x="21" y="271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Freeform 16">
            <a:extLst>
              <a:ext uri="{FF2B5EF4-FFF2-40B4-BE49-F238E27FC236}">
                <a16:creationId xmlns:a16="http://schemas.microsoft.com/office/drawing/2014/main" id="{FFEC3668-824D-BF75-C84B-0C0BE621DFF2}"/>
              </a:ext>
            </a:extLst>
          </p:cNvPr>
          <p:cNvSpPr>
            <a:spLocks/>
          </p:cNvSpPr>
          <p:nvPr/>
        </p:nvSpPr>
        <p:spPr bwMode="auto">
          <a:xfrm>
            <a:off x="1524001" y="1"/>
            <a:ext cx="1287463" cy="1014413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0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69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4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1" y="169"/>
                </a:lnTo>
                <a:lnTo>
                  <a:pt x="793" y="201"/>
                </a:lnTo>
                <a:lnTo>
                  <a:pt x="767" y="224"/>
                </a:lnTo>
                <a:lnTo>
                  <a:pt x="735" y="252"/>
                </a:lnTo>
                <a:lnTo>
                  <a:pt x="714" y="269"/>
                </a:lnTo>
                <a:lnTo>
                  <a:pt x="693" y="286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5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7" y="509"/>
                </a:lnTo>
                <a:lnTo>
                  <a:pt x="424" y="494"/>
                </a:lnTo>
                <a:lnTo>
                  <a:pt x="390" y="474"/>
                </a:lnTo>
                <a:lnTo>
                  <a:pt x="353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6"/>
                </a:lnTo>
                <a:lnTo>
                  <a:pt x="232" y="571"/>
                </a:lnTo>
                <a:lnTo>
                  <a:pt x="207" y="584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69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Freeform 17">
            <a:extLst>
              <a:ext uri="{FF2B5EF4-FFF2-40B4-BE49-F238E27FC236}">
                <a16:creationId xmlns:a16="http://schemas.microsoft.com/office/drawing/2014/main" id="{CA60A089-B064-E348-E8A0-01EBFFBAD90F}"/>
              </a:ext>
            </a:extLst>
          </p:cNvPr>
          <p:cNvSpPr>
            <a:spLocks/>
          </p:cNvSpPr>
          <p:nvPr/>
        </p:nvSpPr>
        <p:spPr bwMode="auto">
          <a:xfrm>
            <a:off x="1817688" y="2971800"/>
            <a:ext cx="374650" cy="858838"/>
          </a:xfrm>
          <a:custGeom>
            <a:avLst/>
            <a:gdLst>
              <a:gd name="T0" fmla="*/ 2147483646 w 236"/>
              <a:gd name="T1" fmla="*/ 2147483646 h 541"/>
              <a:gd name="T2" fmla="*/ 2147483646 w 236"/>
              <a:gd name="T3" fmla="*/ 2147483646 h 541"/>
              <a:gd name="T4" fmla="*/ 2147483646 w 236"/>
              <a:gd name="T5" fmla="*/ 2147483646 h 541"/>
              <a:gd name="T6" fmla="*/ 2147483646 w 236"/>
              <a:gd name="T7" fmla="*/ 2147483646 h 541"/>
              <a:gd name="T8" fmla="*/ 2147483646 w 236"/>
              <a:gd name="T9" fmla="*/ 2147483646 h 541"/>
              <a:gd name="T10" fmla="*/ 2147483646 w 236"/>
              <a:gd name="T11" fmla="*/ 2147483646 h 541"/>
              <a:gd name="T12" fmla="*/ 2147483646 w 236"/>
              <a:gd name="T13" fmla="*/ 2147483646 h 541"/>
              <a:gd name="T14" fmla="*/ 2147483646 w 236"/>
              <a:gd name="T15" fmla="*/ 2147483646 h 541"/>
              <a:gd name="T16" fmla="*/ 2147483646 w 236"/>
              <a:gd name="T17" fmla="*/ 2147483646 h 541"/>
              <a:gd name="T18" fmla="*/ 2147483646 w 236"/>
              <a:gd name="T19" fmla="*/ 2147483646 h 541"/>
              <a:gd name="T20" fmla="*/ 2147483646 w 236"/>
              <a:gd name="T21" fmla="*/ 2147483646 h 541"/>
              <a:gd name="T22" fmla="*/ 2147483646 w 236"/>
              <a:gd name="T23" fmla="*/ 2147483646 h 541"/>
              <a:gd name="T24" fmla="*/ 0 w 236"/>
              <a:gd name="T25" fmla="*/ 2147483646 h 541"/>
              <a:gd name="T26" fmla="*/ 0 w 236"/>
              <a:gd name="T27" fmla="*/ 2147483646 h 541"/>
              <a:gd name="T28" fmla="*/ 2147483646 w 236"/>
              <a:gd name="T29" fmla="*/ 2147483646 h 541"/>
              <a:gd name="T30" fmla="*/ 2147483646 w 236"/>
              <a:gd name="T31" fmla="*/ 2147483646 h 541"/>
              <a:gd name="T32" fmla="*/ 2147483646 w 236"/>
              <a:gd name="T33" fmla="*/ 0 h 541"/>
              <a:gd name="T34" fmla="*/ 2147483646 w 236"/>
              <a:gd name="T35" fmla="*/ 2147483646 h 541"/>
              <a:gd name="T36" fmla="*/ 2147483646 w 236"/>
              <a:gd name="T37" fmla="*/ 2147483646 h 541"/>
              <a:gd name="T38" fmla="*/ 2147483646 w 236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7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2" y="441"/>
                </a:lnTo>
                <a:lnTo>
                  <a:pt x="46" y="347"/>
                </a:lnTo>
                <a:lnTo>
                  <a:pt x="39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C27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>
            <a:extLst>
              <a:ext uri="{FF2B5EF4-FFF2-40B4-BE49-F238E27FC236}">
                <a16:creationId xmlns:a16="http://schemas.microsoft.com/office/drawing/2014/main" id="{D2E122BE-9487-425B-9032-FD10AA90D8F6}"/>
              </a:ext>
            </a:extLst>
          </p:cNvPr>
          <p:cNvSpPr>
            <a:spLocks/>
          </p:cNvSpPr>
          <p:nvPr/>
        </p:nvSpPr>
        <p:spPr bwMode="auto">
          <a:xfrm>
            <a:off x="1752601" y="4267200"/>
            <a:ext cx="404813" cy="895350"/>
          </a:xfrm>
          <a:custGeom>
            <a:avLst/>
            <a:gdLst>
              <a:gd name="T0" fmla="*/ 2147483646 w 255"/>
              <a:gd name="T1" fmla="*/ 2147483646 h 564"/>
              <a:gd name="T2" fmla="*/ 2147483646 w 255"/>
              <a:gd name="T3" fmla="*/ 2147483646 h 564"/>
              <a:gd name="T4" fmla="*/ 2147483646 w 255"/>
              <a:gd name="T5" fmla="*/ 2147483646 h 564"/>
              <a:gd name="T6" fmla="*/ 2147483646 w 255"/>
              <a:gd name="T7" fmla="*/ 2147483646 h 564"/>
              <a:gd name="T8" fmla="*/ 2147483646 w 255"/>
              <a:gd name="T9" fmla="*/ 2147483646 h 564"/>
              <a:gd name="T10" fmla="*/ 2147483646 w 255"/>
              <a:gd name="T11" fmla="*/ 2147483646 h 564"/>
              <a:gd name="T12" fmla="*/ 2147483646 w 255"/>
              <a:gd name="T13" fmla="*/ 2147483646 h 564"/>
              <a:gd name="T14" fmla="*/ 2147483646 w 255"/>
              <a:gd name="T15" fmla="*/ 2147483646 h 564"/>
              <a:gd name="T16" fmla="*/ 0 w 255"/>
              <a:gd name="T17" fmla="*/ 2147483646 h 564"/>
              <a:gd name="T18" fmla="*/ 2147483646 w 255"/>
              <a:gd name="T19" fmla="*/ 2147483646 h 564"/>
              <a:gd name="T20" fmla="*/ 2147483646 w 255"/>
              <a:gd name="T21" fmla="*/ 2147483646 h 564"/>
              <a:gd name="T22" fmla="*/ 2147483646 w 255"/>
              <a:gd name="T23" fmla="*/ 2147483646 h 564"/>
              <a:gd name="T24" fmla="*/ 2147483646 w 255"/>
              <a:gd name="T25" fmla="*/ 2147483646 h 564"/>
              <a:gd name="T26" fmla="*/ 2147483646 w 255"/>
              <a:gd name="T27" fmla="*/ 2147483646 h 564"/>
              <a:gd name="T28" fmla="*/ 2147483646 w 255"/>
              <a:gd name="T29" fmla="*/ 2147483646 h 564"/>
              <a:gd name="T30" fmla="*/ 2147483646 w 255"/>
              <a:gd name="T31" fmla="*/ 2147483646 h 564"/>
              <a:gd name="T32" fmla="*/ 2147483646 w 255"/>
              <a:gd name="T33" fmla="*/ 0 h 564"/>
              <a:gd name="T34" fmla="*/ 2147483646 w 255"/>
              <a:gd name="T35" fmla="*/ 2147483646 h 564"/>
              <a:gd name="T36" fmla="*/ 2147483646 w 255"/>
              <a:gd name="T37" fmla="*/ 2147483646 h 564"/>
              <a:gd name="T38" fmla="*/ 2147483646 w 255"/>
              <a:gd name="T39" fmla="*/ 2147483646 h 5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64"/>
              <a:gd name="T62" fmla="*/ 255 w 255"/>
              <a:gd name="T63" fmla="*/ 564 h 5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64">
                <a:moveTo>
                  <a:pt x="255" y="79"/>
                </a:moveTo>
                <a:lnTo>
                  <a:pt x="241" y="378"/>
                </a:lnTo>
                <a:lnTo>
                  <a:pt x="220" y="478"/>
                </a:lnTo>
                <a:lnTo>
                  <a:pt x="208" y="517"/>
                </a:lnTo>
                <a:lnTo>
                  <a:pt x="181" y="543"/>
                </a:lnTo>
                <a:lnTo>
                  <a:pt x="146" y="560"/>
                </a:lnTo>
                <a:lnTo>
                  <a:pt x="104" y="564"/>
                </a:lnTo>
                <a:lnTo>
                  <a:pt x="30" y="538"/>
                </a:lnTo>
                <a:lnTo>
                  <a:pt x="0" y="468"/>
                </a:lnTo>
                <a:lnTo>
                  <a:pt x="9" y="357"/>
                </a:lnTo>
                <a:lnTo>
                  <a:pt x="23" y="280"/>
                </a:lnTo>
                <a:lnTo>
                  <a:pt x="42" y="215"/>
                </a:lnTo>
                <a:lnTo>
                  <a:pt x="72" y="72"/>
                </a:lnTo>
                <a:lnTo>
                  <a:pt x="81" y="38"/>
                </a:lnTo>
                <a:lnTo>
                  <a:pt x="104" y="15"/>
                </a:lnTo>
                <a:lnTo>
                  <a:pt x="134" y="4"/>
                </a:lnTo>
                <a:lnTo>
                  <a:pt x="169" y="0"/>
                </a:lnTo>
                <a:lnTo>
                  <a:pt x="229" y="21"/>
                </a:lnTo>
                <a:lnTo>
                  <a:pt x="255" y="7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>
            <a:extLst>
              <a:ext uri="{FF2B5EF4-FFF2-40B4-BE49-F238E27FC236}">
                <a16:creationId xmlns:a16="http://schemas.microsoft.com/office/drawing/2014/main" id="{85361444-8F5A-C164-5A52-D43960908A2A}"/>
              </a:ext>
            </a:extLst>
          </p:cNvPr>
          <p:cNvSpPr>
            <a:spLocks/>
          </p:cNvSpPr>
          <p:nvPr/>
        </p:nvSpPr>
        <p:spPr bwMode="auto">
          <a:xfrm>
            <a:off x="3124200" y="6489700"/>
            <a:ext cx="1354138" cy="268288"/>
          </a:xfrm>
          <a:custGeom>
            <a:avLst/>
            <a:gdLst>
              <a:gd name="T0" fmla="*/ 2147483646 w 853"/>
              <a:gd name="T1" fmla="*/ 2147483646 h 169"/>
              <a:gd name="T2" fmla="*/ 2147483646 w 853"/>
              <a:gd name="T3" fmla="*/ 2147483646 h 169"/>
              <a:gd name="T4" fmla="*/ 2147483646 w 853"/>
              <a:gd name="T5" fmla="*/ 2147483646 h 169"/>
              <a:gd name="T6" fmla="*/ 2147483646 w 853"/>
              <a:gd name="T7" fmla="*/ 2147483646 h 169"/>
              <a:gd name="T8" fmla="*/ 2147483646 w 853"/>
              <a:gd name="T9" fmla="*/ 0 h 169"/>
              <a:gd name="T10" fmla="*/ 2147483646 w 853"/>
              <a:gd name="T11" fmla="*/ 2147483646 h 169"/>
              <a:gd name="T12" fmla="*/ 2147483646 w 853"/>
              <a:gd name="T13" fmla="*/ 2147483646 h 169"/>
              <a:gd name="T14" fmla="*/ 2147483646 w 853"/>
              <a:gd name="T15" fmla="*/ 2147483646 h 169"/>
              <a:gd name="T16" fmla="*/ 2147483646 w 853"/>
              <a:gd name="T17" fmla="*/ 2147483646 h 169"/>
              <a:gd name="T18" fmla="*/ 2147483646 w 853"/>
              <a:gd name="T19" fmla="*/ 2147483646 h 169"/>
              <a:gd name="T20" fmla="*/ 2147483646 w 853"/>
              <a:gd name="T21" fmla="*/ 2147483646 h 169"/>
              <a:gd name="T22" fmla="*/ 2147483646 w 853"/>
              <a:gd name="T23" fmla="*/ 2147483646 h 169"/>
              <a:gd name="T24" fmla="*/ 2147483646 w 853"/>
              <a:gd name="T25" fmla="*/ 2147483646 h 169"/>
              <a:gd name="T26" fmla="*/ 2147483646 w 853"/>
              <a:gd name="T27" fmla="*/ 2147483646 h 169"/>
              <a:gd name="T28" fmla="*/ 2147483646 w 853"/>
              <a:gd name="T29" fmla="*/ 2147483646 h 169"/>
              <a:gd name="T30" fmla="*/ 0 w 853"/>
              <a:gd name="T31" fmla="*/ 2147483646 h 169"/>
              <a:gd name="T32" fmla="*/ 2147483646 w 853"/>
              <a:gd name="T33" fmla="*/ 2147483646 h 169"/>
              <a:gd name="T34" fmla="*/ 2147483646 w 853"/>
              <a:gd name="T35" fmla="*/ 2147483646 h 169"/>
              <a:gd name="T36" fmla="*/ 2147483646 w 853"/>
              <a:gd name="T37" fmla="*/ 2147483646 h 169"/>
              <a:gd name="T38" fmla="*/ 2147483646 w 853"/>
              <a:gd name="T39" fmla="*/ 2147483646 h 1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3"/>
              <a:gd name="T61" fmla="*/ 0 h 169"/>
              <a:gd name="T62" fmla="*/ 853 w 853"/>
              <a:gd name="T63" fmla="*/ 169 h 1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3" h="169">
                <a:moveTo>
                  <a:pt x="72" y="33"/>
                </a:moveTo>
                <a:lnTo>
                  <a:pt x="253" y="41"/>
                </a:lnTo>
                <a:lnTo>
                  <a:pt x="410" y="28"/>
                </a:lnTo>
                <a:lnTo>
                  <a:pt x="570" y="9"/>
                </a:lnTo>
                <a:lnTo>
                  <a:pt x="748" y="0"/>
                </a:lnTo>
                <a:lnTo>
                  <a:pt x="795" y="7"/>
                </a:lnTo>
                <a:lnTo>
                  <a:pt x="827" y="26"/>
                </a:lnTo>
                <a:lnTo>
                  <a:pt x="853" y="84"/>
                </a:lnTo>
                <a:lnTo>
                  <a:pt x="846" y="114"/>
                </a:lnTo>
                <a:lnTo>
                  <a:pt x="827" y="142"/>
                </a:lnTo>
                <a:lnTo>
                  <a:pt x="795" y="161"/>
                </a:lnTo>
                <a:lnTo>
                  <a:pt x="748" y="169"/>
                </a:lnTo>
                <a:lnTo>
                  <a:pt x="401" y="163"/>
                </a:lnTo>
                <a:lnTo>
                  <a:pt x="56" y="135"/>
                </a:lnTo>
                <a:lnTo>
                  <a:pt x="12" y="112"/>
                </a:lnTo>
                <a:lnTo>
                  <a:pt x="0" y="77"/>
                </a:lnTo>
                <a:lnTo>
                  <a:pt x="9" y="60"/>
                </a:lnTo>
                <a:lnTo>
                  <a:pt x="23" y="45"/>
                </a:lnTo>
                <a:lnTo>
                  <a:pt x="72" y="3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>
            <a:extLst>
              <a:ext uri="{FF2B5EF4-FFF2-40B4-BE49-F238E27FC236}">
                <a16:creationId xmlns:a16="http://schemas.microsoft.com/office/drawing/2014/main" id="{901A32C1-BD7B-D0BE-DFE1-ADF82E489AC1}"/>
              </a:ext>
            </a:extLst>
          </p:cNvPr>
          <p:cNvSpPr>
            <a:spLocks/>
          </p:cNvSpPr>
          <p:nvPr/>
        </p:nvSpPr>
        <p:spPr bwMode="auto">
          <a:xfrm>
            <a:off x="4953001" y="6429375"/>
            <a:ext cx="1465263" cy="319088"/>
          </a:xfrm>
          <a:custGeom>
            <a:avLst/>
            <a:gdLst>
              <a:gd name="T0" fmla="*/ 2147483646 w 923"/>
              <a:gd name="T1" fmla="*/ 0 h 201"/>
              <a:gd name="T2" fmla="*/ 2147483646 w 923"/>
              <a:gd name="T3" fmla="*/ 2147483646 h 201"/>
              <a:gd name="T4" fmla="*/ 2147483646 w 923"/>
              <a:gd name="T5" fmla="*/ 2147483646 h 201"/>
              <a:gd name="T6" fmla="*/ 2147483646 w 923"/>
              <a:gd name="T7" fmla="*/ 2147483646 h 201"/>
              <a:gd name="T8" fmla="*/ 2147483646 w 923"/>
              <a:gd name="T9" fmla="*/ 2147483646 h 201"/>
              <a:gd name="T10" fmla="*/ 2147483646 w 923"/>
              <a:gd name="T11" fmla="*/ 2147483646 h 201"/>
              <a:gd name="T12" fmla="*/ 2147483646 w 923"/>
              <a:gd name="T13" fmla="*/ 2147483646 h 201"/>
              <a:gd name="T14" fmla="*/ 2147483646 w 923"/>
              <a:gd name="T15" fmla="*/ 2147483646 h 201"/>
              <a:gd name="T16" fmla="*/ 2147483646 w 923"/>
              <a:gd name="T17" fmla="*/ 2147483646 h 201"/>
              <a:gd name="T18" fmla="*/ 2147483646 w 923"/>
              <a:gd name="T19" fmla="*/ 2147483646 h 201"/>
              <a:gd name="T20" fmla="*/ 2147483646 w 923"/>
              <a:gd name="T21" fmla="*/ 2147483646 h 201"/>
              <a:gd name="T22" fmla="*/ 2147483646 w 923"/>
              <a:gd name="T23" fmla="*/ 2147483646 h 201"/>
              <a:gd name="T24" fmla="*/ 2147483646 w 923"/>
              <a:gd name="T25" fmla="*/ 2147483646 h 201"/>
              <a:gd name="T26" fmla="*/ 2147483646 w 923"/>
              <a:gd name="T27" fmla="*/ 2147483646 h 201"/>
              <a:gd name="T28" fmla="*/ 2147483646 w 923"/>
              <a:gd name="T29" fmla="*/ 2147483646 h 201"/>
              <a:gd name="T30" fmla="*/ 2147483646 w 923"/>
              <a:gd name="T31" fmla="*/ 2147483646 h 201"/>
              <a:gd name="T32" fmla="*/ 0 w 923"/>
              <a:gd name="T33" fmla="*/ 2147483646 h 201"/>
              <a:gd name="T34" fmla="*/ 2147483646 w 923"/>
              <a:gd name="T35" fmla="*/ 2147483646 h 201"/>
              <a:gd name="T36" fmla="*/ 2147483646 w 923"/>
              <a:gd name="T37" fmla="*/ 2147483646 h 201"/>
              <a:gd name="T38" fmla="*/ 2147483646 w 923"/>
              <a:gd name="T39" fmla="*/ 2147483646 h 201"/>
              <a:gd name="T40" fmla="*/ 2147483646 w 923"/>
              <a:gd name="T41" fmla="*/ 0 h 201"/>
              <a:gd name="T42" fmla="*/ 2147483646 w 923"/>
              <a:gd name="T43" fmla="*/ 0 h 2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23"/>
              <a:gd name="T67" fmla="*/ 0 h 201"/>
              <a:gd name="T68" fmla="*/ 923 w 923"/>
              <a:gd name="T69" fmla="*/ 201 h 2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23" h="201">
                <a:moveTo>
                  <a:pt x="114" y="0"/>
                </a:moveTo>
                <a:lnTo>
                  <a:pt x="369" y="22"/>
                </a:lnTo>
                <a:lnTo>
                  <a:pt x="621" y="31"/>
                </a:lnTo>
                <a:lnTo>
                  <a:pt x="818" y="31"/>
                </a:lnTo>
                <a:lnTo>
                  <a:pt x="865" y="39"/>
                </a:lnTo>
                <a:lnTo>
                  <a:pt x="897" y="58"/>
                </a:lnTo>
                <a:lnTo>
                  <a:pt x="923" y="116"/>
                </a:lnTo>
                <a:lnTo>
                  <a:pt x="916" y="148"/>
                </a:lnTo>
                <a:lnTo>
                  <a:pt x="897" y="174"/>
                </a:lnTo>
                <a:lnTo>
                  <a:pt x="865" y="193"/>
                </a:lnTo>
                <a:lnTo>
                  <a:pt x="818" y="201"/>
                </a:lnTo>
                <a:lnTo>
                  <a:pt x="621" y="201"/>
                </a:lnTo>
                <a:lnTo>
                  <a:pt x="357" y="191"/>
                </a:lnTo>
                <a:lnTo>
                  <a:pt x="93" y="169"/>
                </a:lnTo>
                <a:lnTo>
                  <a:pt x="49" y="157"/>
                </a:lnTo>
                <a:lnTo>
                  <a:pt x="19" y="135"/>
                </a:lnTo>
                <a:lnTo>
                  <a:pt x="0" y="75"/>
                </a:lnTo>
                <a:lnTo>
                  <a:pt x="10" y="45"/>
                </a:lnTo>
                <a:lnTo>
                  <a:pt x="33" y="20"/>
                </a:lnTo>
                <a:lnTo>
                  <a:pt x="68" y="3"/>
                </a:lnTo>
                <a:lnTo>
                  <a:pt x="11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Freeform 21">
            <a:extLst>
              <a:ext uri="{FF2B5EF4-FFF2-40B4-BE49-F238E27FC236}">
                <a16:creationId xmlns:a16="http://schemas.microsoft.com/office/drawing/2014/main" id="{2C14CC23-43F8-C676-FAC9-AB30072BAAB0}"/>
              </a:ext>
            </a:extLst>
          </p:cNvPr>
          <p:cNvSpPr>
            <a:spLocks/>
          </p:cNvSpPr>
          <p:nvPr/>
        </p:nvSpPr>
        <p:spPr bwMode="auto">
          <a:xfrm>
            <a:off x="7086601" y="6489700"/>
            <a:ext cx="1304925" cy="298450"/>
          </a:xfrm>
          <a:custGeom>
            <a:avLst/>
            <a:gdLst>
              <a:gd name="T0" fmla="*/ 2147483646 w 822"/>
              <a:gd name="T1" fmla="*/ 2147483646 h 188"/>
              <a:gd name="T2" fmla="*/ 2147483646 w 822"/>
              <a:gd name="T3" fmla="*/ 2147483646 h 188"/>
              <a:gd name="T4" fmla="*/ 2147483646 w 822"/>
              <a:gd name="T5" fmla="*/ 2147483646 h 188"/>
              <a:gd name="T6" fmla="*/ 2147483646 w 822"/>
              <a:gd name="T7" fmla="*/ 0 h 188"/>
              <a:gd name="T8" fmla="*/ 2147483646 w 822"/>
              <a:gd name="T9" fmla="*/ 2147483646 h 188"/>
              <a:gd name="T10" fmla="*/ 2147483646 w 822"/>
              <a:gd name="T11" fmla="*/ 2147483646 h 188"/>
              <a:gd name="T12" fmla="*/ 2147483646 w 822"/>
              <a:gd name="T13" fmla="*/ 2147483646 h 188"/>
              <a:gd name="T14" fmla="*/ 2147483646 w 822"/>
              <a:gd name="T15" fmla="*/ 2147483646 h 188"/>
              <a:gd name="T16" fmla="*/ 2147483646 w 822"/>
              <a:gd name="T17" fmla="*/ 2147483646 h 188"/>
              <a:gd name="T18" fmla="*/ 2147483646 w 822"/>
              <a:gd name="T19" fmla="*/ 2147483646 h 188"/>
              <a:gd name="T20" fmla="*/ 2147483646 w 822"/>
              <a:gd name="T21" fmla="*/ 2147483646 h 188"/>
              <a:gd name="T22" fmla="*/ 2147483646 w 822"/>
              <a:gd name="T23" fmla="*/ 2147483646 h 188"/>
              <a:gd name="T24" fmla="*/ 2147483646 w 822"/>
              <a:gd name="T25" fmla="*/ 2147483646 h 188"/>
              <a:gd name="T26" fmla="*/ 2147483646 w 822"/>
              <a:gd name="T27" fmla="*/ 2147483646 h 188"/>
              <a:gd name="T28" fmla="*/ 2147483646 w 822"/>
              <a:gd name="T29" fmla="*/ 2147483646 h 188"/>
              <a:gd name="T30" fmla="*/ 2147483646 w 822"/>
              <a:gd name="T31" fmla="*/ 2147483646 h 188"/>
              <a:gd name="T32" fmla="*/ 2147483646 w 822"/>
              <a:gd name="T33" fmla="*/ 2147483646 h 188"/>
              <a:gd name="T34" fmla="*/ 2147483646 w 822"/>
              <a:gd name="T35" fmla="*/ 2147483646 h 188"/>
              <a:gd name="T36" fmla="*/ 2147483646 w 822"/>
              <a:gd name="T37" fmla="*/ 2147483646 h 188"/>
              <a:gd name="T38" fmla="*/ 0 w 822"/>
              <a:gd name="T39" fmla="*/ 2147483646 h 188"/>
              <a:gd name="T40" fmla="*/ 2147483646 w 822"/>
              <a:gd name="T41" fmla="*/ 2147483646 h 188"/>
              <a:gd name="T42" fmla="*/ 2147483646 w 822"/>
              <a:gd name="T43" fmla="*/ 2147483646 h 188"/>
              <a:gd name="T44" fmla="*/ 2147483646 w 822"/>
              <a:gd name="T45" fmla="*/ 2147483646 h 1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822"/>
              <a:gd name="T70" fmla="*/ 0 h 188"/>
              <a:gd name="T71" fmla="*/ 822 w 822"/>
              <a:gd name="T72" fmla="*/ 188 h 1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822" h="188">
                <a:moveTo>
                  <a:pt x="53" y="39"/>
                </a:moveTo>
                <a:lnTo>
                  <a:pt x="257" y="23"/>
                </a:lnTo>
                <a:lnTo>
                  <a:pt x="354" y="8"/>
                </a:lnTo>
                <a:lnTo>
                  <a:pt x="463" y="0"/>
                </a:lnTo>
                <a:lnTo>
                  <a:pt x="616" y="9"/>
                </a:lnTo>
                <a:lnTo>
                  <a:pt x="764" y="41"/>
                </a:lnTo>
                <a:lnTo>
                  <a:pt x="801" y="58"/>
                </a:lnTo>
                <a:lnTo>
                  <a:pt x="820" y="81"/>
                </a:lnTo>
                <a:lnTo>
                  <a:pt x="822" y="135"/>
                </a:lnTo>
                <a:lnTo>
                  <a:pt x="806" y="162"/>
                </a:lnTo>
                <a:lnTo>
                  <a:pt x="780" y="179"/>
                </a:lnTo>
                <a:lnTo>
                  <a:pt x="748" y="188"/>
                </a:lnTo>
                <a:lnTo>
                  <a:pt x="706" y="184"/>
                </a:lnTo>
                <a:lnTo>
                  <a:pt x="586" y="164"/>
                </a:lnTo>
                <a:lnTo>
                  <a:pt x="461" y="160"/>
                </a:lnTo>
                <a:lnTo>
                  <a:pt x="254" y="143"/>
                </a:lnTo>
                <a:lnTo>
                  <a:pt x="157" y="130"/>
                </a:lnTo>
                <a:lnTo>
                  <a:pt x="48" y="120"/>
                </a:lnTo>
                <a:lnTo>
                  <a:pt x="11" y="107"/>
                </a:lnTo>
                <a:lnTo>
                  <a:pt x="0" y="77"/>
                </a:lnTo>
                <a:lnTo>
                  <a:pt x="13" y="51"/>
                </a:lnTo>
                <a:lnTo>
                  <a:pt x="53" y="3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Freeform 22">
            <a:extLst>
              <a:ext uri="{FF2B5EF4-FFF2-40B4-BE49-F238E27FC236}">
                <a16:creationId xmlns:a16="http://schemas.microsoft.com/office/drawing/2014/main" id="{D7307587-9E54-40B7-BA18-0B0E7E1655D4}"/>
              </a:ext>
            </a:extLst>
          </p:cNvPr>
          <p:cNvSpPr>
            <a:spLocks/>
          </p:cNvSpPr>
          <p:nvPr/>
        </p:nvSpPr>
        <p:spPr bwMode="auto">
          <a:xfrm>
            <a:off x="10058401" y="1303340"/>
            <a:ext cx="379413" cy="987425"/>
          </a:xfrm>
          <a:custGeom>
            <a:avLst/>
            <a:gdLst>
              <a:gd name="T0" fmla="*/ 2147483646 w 239"/>
              <a:gd name="T1" fmla="*/ 2147483646 h 622"/>
              <a:gd name="T2" fmla="*/ 2147483646 w 239"/>
              <a:gd name="T3" fmla="*/ 2147483646 h 622"/>
              <a:gd name="T4" fmla="*/ 2147483646 w 239"/>
              <a:gd name="T5" fmla="*/ 2147483646 h 622"/>
              <a:gd name="T6" fmla="*/ 2147483646 w 239"/>
              <a:gd name="T7" fmla="*/ 2147483646 h 622"/>
              <a:gd name="T8" fmla="*/ 2147483646 w 239"/>
              <a:gd name="T9" fmla="*/ 2147483646 h 622"/>
              <a:gd name="T10" fmla="*/ 2147483646 w 239"/>
              <a:gd name="T11" fmla="*/ 2147483646 h 622"/>
              <a:gd name="T12" fmla="*/ 2147483646 w 239"/>
              <a:gd name="T13" fmla="*/ 2147483646 h 622"/>
              <a:gd name="T14" fmla="*/ 2147483646 w 239"/>
              <a:gd name="T15" fmla="*/ 2147483646 h 622"/>
              <a:gd name="T16" fmla="*/ 2147483646 w 239"/>
              <a:gd name="T17" fmla="*/ 2147483646 h 622"/>
              <a:gd name="T18" fmla="*/ 2147483646 w 239"/>
              <a:gd name="T19" fmla="*/ 2147483646 h 622"/>
              <a:gd name="T20" fmla="*/ 0 w 239"/>
              <a:gd name="T21" fmla="*/ 2147483646 h 622"/>
              <a:gd name="T22" fmla="*/ 2147483646 w 239"/>
              <a:gd name="T23" fmla="*/ 2147483646 h 622"/>
              <a:gd name="T24" fmla="*/ 2147483646 w 239"/>
              <a:gd name="T25" fmla="*/ 2147483646 h 622"/>
              <a:gd name="T26" fmla="*/ 2147483646 w 239"/>
              <a:gd name="T27" fmla="*/ 2147483646 h 622"/>
              <a:gd name="T28" fmla="*/ 2147483646 w 239"/>
              <a:gd name="T29" fmla="*/ 2147483646 h 622"/>
              <a:gd name="T30" fmla="*/ 2147483646 w 239"/>
              <a:gd name="T31" fmla="*/ 0 h 622"/>
              <a:gd name="T32" fmla="*/ 2147483646 w 239"/>
              <a:gd name="T33" fmla="*/ 2147483646 h 622"/>
              <a:gd name="T34" fmla="*/ 2147483646 w 239"/>
              <a:gd name="T35" fmla="*/ 2147483646 h 622"/>
              <a:gd name="T36" fmla="*/ 2147483646 w 239"/>
              <a:gd name="T37" fmla="*/ 2147483646 h 6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9"/>
              <a:gd name="T58" fmla="*/ 0 h 622"/>
              <a:gd name="T59" fmla="*/ 239 w 239"/>
              <a:gd name="T60" fmla="*/ 622 h 6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9" h="622">
                <a:moveTo>
                  <a:pt x="239" y="96"/>
                </a:moveTo>
                <a:lnTo>
                  <a:pt x="222" y="212"/>
                </a:lnTo>
                <a:lnTo>
                  <a:pt x="204" y="318"/>
                </a:lnTo>
                <a:lnTo>
                  <a:pt x="195" y="539"/>
                </a:lnTo>
                <a:lnTo>
                  <a:pt x="192" y="571"/>
                </a:lnTo>
                <a:lnTo>
                  <a:pt x="174" y="598"/>
                </a:lnTo>
                <a:lnTo>
                  <a:pt x="146" y="614"/>
                </a:lnTo>
                <a:lnTo>
                  <a:pt x="113" y="622"/>
                </a:lnTo>
                <a:lnTo>
                  <a:pt x="49" y="609"/>
                </a:lnTo>
                <a:lnTo>
                  <a:pt x="11" y="554"/>
                </a:lnTo>
                <a:lnTo>
                  <a:pt x="0" y="319"/>
                </a:lnTo>
                <a:lnTo>
                  <a:pt x="16" y="85"/>
                </a:lnTo>
                <a:lnTo>
                  <a:pt x="30" y="45"/>
                </a:lnTo>
                <a:lnTo>
                  <a:pt x="56" y="19"/>
                </a:lnTo>
                <a:lnTo>
                  <a:pt x="93" y="4"/>
                </a:lnTo>
                <a:lnTo>
                  <a:pt x="134" y="0"/>
                </a:lnTo>
                <a:lnTo>
                  <a:pt x="208" y="26"/>
                </a:lnTo>
                <a:lnTo>
                  <a:pt x="239" y="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Freeform 23">
            <a:extLst>
              <a:ext uri="{FF2B5EF4-FFF2-40B4-BE49-F238E27FC236}">
                <a16:creationId xmlns:a16="http://schemas.microsoft.com/office/drawing/2014/main" id="{4213B732-4A59-8DB5-209D-214DAEF24DF4}"/>
              </a:ext>
            </a:extLst>
          </p:cNvPr>
          <p:cNvSpPr>
            <a:spLocks/>
          </p:cNvSpPr>
          <p:nvPr/>
        </p:nvSpPr>
        <p:spPr bwMode="auto">
          <a:xfrm>
            <a:off x="10134600" y="2751139"/>
            <a:ext cx="317500" cy="1123950"/>
          </a:xfrm>
          <a:custGeom>
            <a:avLst/>
            <a:gdLst>
              <a:gd name="T0" fmla="*/ 2147483646 w 200"/>
              <a:gd name="T1" fmla="*/ 2147483646 h 708"/>
              <a:gd name="T2" fmla="*/ 2147483646 w 200"/>
              <a:gd name="T3" fmla="*/ 2147483646 h 708"/>
              <a:gd name="T4" fmla="*/ 2147483646 w 200"/>
              <a:gd name="T5" fmla="*/ 2147483646 h 708"/>
              <a:gd name="T6" fmla="*/ 2147483646 w 200"/>
              <a:gd name="T7" fmla="*/ 2147483646 h 708"/>
              <a:gd name="T8" fmla="*/ 2147483646 w 200"/>
              <a:gd name="T9" fmla="*/ 2147483646 h 708"/>
              <a:gd name="T10" fmla="*/ 2147483646 w 200"/>
              <a:gd name="T11" fmla="*/ 2147483646 h 708"/>
              <a:gd name="T12" fmla="*/ 2147483646 w 200"/>
              <a:gd name="T13" fmla="*/ 2147483646 h 708"/>
              <a:gd name="T14" fmla="*/ 2147483646 w 200"/>
              <a:gd name="T15" fmla="*/ 2147483646 h 708"/>
              <a:gd name="T16" fmla="*/ 2147483646 w 200"/>
              <a:gd name="T17" fmla="*/ 2147483646 h 708"/>
              <a:gd name="T18" fmla="*/ 2147483646 w 200"/>
              <a:gd name="T19" fmla="*/ 2147483646 h 708"/>
              <a:gd name="T20" fmla="*/ 0 w 200"/>
              <a:gd name="T21" fmla="*/ 2147483646 h 708"/>
              <a:gd name="T22" fmla="*/ 2147483646 w 200"/>
              <a:gd name="T23" fmla="*/ 2147483646 h 708"/>
              <a:gd name="T24" fmla="*/ 2147483646 w 200"/>
              <a:gd name="T25" fmla="*/ 2147483646 h 708"/>
              <a:gd name="T26" fmla="*/ 2147483646 w 200"/>
              <a:gd name="T27" fmla="*/ 2147483646 h 708"/>
              <a:gd name="T28" fmla="*/ 2147483646 w 200"/>
              <a:gd name="T29" fmla="*/ 0 h 708"/>
              <a:gd name="T30" fmla="*/ 2147483646 w 200"/>
              <a:gd name="T31" fmla="*/ 2147483646 h 708"/>
              <a:gd name="T32" fmla="*/ 2147483646 w 200"/>
              <a:gd name="T33" fmla="*/ 2147483646 h 708"/>
              <a:gd name="T34" fmla="*/ 2147483646 w 200"/>
              <a:gd name="T35" fmla="*/ 2147483646 h 7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0"/>
              <a:gd name="T55" fmla="*/ 0 h 708"/>
              <a:gd name="T56" fmla="*/ 200 w 200"/>
              <a:gd name="T57" fmla="*/ 708 h 7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0" h="708">
                <a:moveTo>
                  <a:pt x="174" y="69"/>
                </a:moveTo>
                <a:lnTo>
                  <a:pt x="200" y="637"/>
                </a:lnTo>
                <a:lnTo>
                  <a:pt x="188" y="669"/>
                </a:lnTo>
                <a:lnTo>
                  <a:pt x="167" y="691"/>
                </a:lnTo>
                <a:lnTo>
                  <a:pt x="137" y="704"/>
                </a:lnTo>
                <a:lnTo>
                  <a:pt x="102" y="708"/>
                </a:lnTo>
                <a:lnTo>
                  <a:pt x="40" y="687"/>
                </a:lnTo>
                <a:lnTo>
                  <a:pt x="14" y="629"/>
                </a:lnTo>
                <a:lnTo>
                  <a:pt x="19" y="481"/>
                </a:lnTo>
                <a:lnTo>
                  <a:pt x="14" y="351"/>
                </a:lnTo>
                <a:lnTo>
                  <a:pt x="0" y="71"/>
                </a:lnTo>
                <a:lnTo>
                  <a:pt x="7" y="41"/>
                </a:lnTo>
                <a:lnTo>
                  <a:pt x="26" y="18"/>
                </a:lnTo>
                <a:lnTo>
                  <a:pt x="54" y="3"/>
                </a:lnTo>
                <a:lnTo>
                  <a:pt x="86" y="0"/>
                </a:lnTo>
                <a:lnTo>
                  <a:pt x="146" y="16"/>
                </a:lnTo>
                <a:lnTo>
                  <a:pt x="174" y="6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Freeform 24">
            <a:extLst>
              <a:ext uri="{FF2B5EF4-FFF2-40B4-BE49-F238E27FC236}">
                <a16:creationId xmlns:a16="http://schemas.microsoft.com/office/drawing/2014/main" id="{8B72C7E4-4401-056D-84E6-338A8979BB03}"/>
              </a:ext>
            </a:extLst>
          </p:cNvPr>
          <p:cNvSpPr>
            <a:spLocks/>
          </p:cNvSpPr>
          <p:nvPr/>
        </p:nvSpPr>
        <p:spPr bwMode="auto">
          <a:xfrm>
            <a:off x="10290176" y="4275139"/>
            <a:ext cx="377825" cy="858838"/>
          </a:xfrm>
          <a:custGeom>
            <a:avLst/>
            <a:gdLst>
              <a:gd name="T0" fmla="*/ 2147483646 w 238"/>
              <a:gd name="T1" fmla="*/ 2147483646 h 541"/>
              <a:gd name="T2" fmla="*/ 2147483646 w 238"/>
              <a:gd name="T3" fmla="*/ 2147483646 h 541"/>
              <a:gd name="T4" fmla="*/ 2147483646 w 238"/>
              <a:gd name="T5" fmla="*/ 2147483646 h 541"/>
              <a:gd name="T6" fmla="*/ 2147483646 w 238"/>
              <a:gd name="T7" fmla="*/ 2147483646 h 541"/>
              <a:gd name="T8" fmla="*/ 2147483646 w 238"/>
              <a:gd name="T9" fmla="*/ 2147483646 h 541"/>
              <a:gd name="T10" fmla="*/ 2147483646 w 238"/>
              <a:gd name="T11" fmla="*/ 2147483646 h 541"/>
              <a:gd name="T12" fmla="*/ 2147483646 w 238"/>
              <a:gd name="T13" fmla="*/ 2147483646 h 541"/>
              <a:gd name="T14" fmla="*/ 2147483646 w 238"/>
              <a:gd name="T15" fmla="*/ 2147483646 h 541"/>
              <a:gd name="T16" fmla="*/ 2147483646 w 238"/>
              <a:gd name="T17" fmla="*/ 2147483646 h 541"/>
              <a:gd name="T18" fmla="*/ 2147483646 w 238"/>
              <a:gd name="T19" fmla="*/ 2147483646 h 541"/>
              <a:gd name="T20" fmla="*/ 2147483646 w 238"/>
              <a:gd name="T21" fmla="*/ 2147483646 h 541"/>
              <a:gd name="T22" fmla="*/ 2147483646 w 238"/>
              <a:gd name="T23" fmla="*/ 2147483646 h 541"/>
              <a:gd name="T24" fmla="*/ 0 w 238"/>
              <a:gd name="T25" fmla="*/ 2147483646 h 541"/>
              <a:gd name="T26" fmla="*/ 2147483646 w 238"/>
              <a:gd name="T27" fmla="*/ 2147483646 h 541"/>
              <a:gd name="T28" fmla="*/ 2147483646 w 238"/>
              <a:gd name="T29" fmla="*/ 2147483646 h 541"/>
              <a:gd name="T30" fmla="*/ 2147483646 w 238"/>
              <a:gd name="T31" fmla="*/ 2147483646 h 541"/>
              <a:gd name="T32" fmla="*/ 2147483646 w 238"/>
              <a:gd name="T33" fmla="*/ 0 h 541"/>
              <a:gd name="T34" fmla="*/ 2147483646 w 238"/>
              <a:gd name="T35" fmla="*/ 2147483646 h 541"/>
              <a:gd name="T36" fmla="*/ 2147483646 w 238"/>
              <a:gd name="T37" fmla="*/ 2147483646 h 541"/>
              <a:gd name="T38" fmla="*/ 2147483646 w 238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8"/>
              <a:gd name="T61" fmla="*/ 0 h 541"/>
              <a:gd name="T62" fmla="*/ 238 w 238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8" h="541">
                <a:moveTo>
                  <a:pt x="183" y="62"/>
                </a:moveTo>
                <a:lnTo>
                  <a:pt x="238" y="477"/>
                </a:lnTo>
                <a:lnTo>
                  <a:pt x="220" y="511"/>
                </a:lnTo>
                <a:lnTo>
                  <a:pt x="206" y="524"/>
                </a:lnTo>
                <a:lnTo>
                  <a:pt x="190" y="534"/>
                </a:lnTo>
                <a:lnTo>
                  <a:pt x="113" y="541"/>
                </a:lnTo>
                <a:lnTo>
                  <a:pt x="48" y="509"/>
                </a:lnTo>
                <a:lnTo>
                  <a:pt x="34" y="479"/>
                </a:lnTo>
                <a:lnTo>
                  <a:pt x="34" y="442"/>
                </a:lnTo>
                <a:lnTo>
                  <a:pt x="48" y="348"/>
                </a:lnTo>
                <a:lnTo>
                  <a:pt x="41" y="263"/>
                </a:lnTo>
                <a:lnTo>
                  <a:pt x="23" y="181"/>
                </a:lnTo>
                <a:lnTo>
                  <a:pt x="0" y="85"/>
                </a:lnTo>
                <a:lnTo>
                  <a:pt x="2" y="53"/>
                </a:lnTo>
                <a:lnTo>
                  <a:pt x="18" y="27"/>
                </a:lnTo>
                <a:lnTo>
                  <a:pt x="44" y="10"/>
                </a:lnTo>
                <a:lnTo>
                  <a:pt x="76" y="0"/>
                </a:lnTo>
                <a:lnTo>
                  <a:pt x="143" y="10"/>
                </a:lnTo>
                <a:lnTo>
                  <a:pt x="183" y="6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Freeform 25">
            <a:extLst>
              <a:ext uri="{FF2B5EF4-FFF2-40B4-BE49-F238E27FC236}">
                <a16:creationId xmlns:a16="http://schemas.microsoft.com/office/drawing/2014/main" id="{8AF74875-F6F7-2739-9789-CE8B6C142ECF}"/>
              </a:ext>
            </a:extLst>
          </p:cNvPr>
          <p:cNvSpPr>
            <a:spLocks/>
          </p:cNvSpPr>
          <p:nvPr/>
        </p:nvSpPr>
        <p:spPr bwMode="auto">
          <a:xfrm>
            <a:off x="7442201" y="155578"/>
            <a:ext cx="1158875" cy="257175"/>
          </a:xfrm>
          <a:custGeom>
            <a:avLst/>
            <a:gdLst>
              <a:gd name="T0" fmla="*/ 2147483646 w 730"/>
              <a:gd name="T1" fmla="*/ 2147483646 h 162"/>
              <a:gd name="T2" fmla="*/ 2147483646 w 730"/>
              <a:gd name="T3" fmla="*/ 2147483646 h 162"/>
              <a:gd name="T4" fmla="*/ 2147483646 w 730"/>
              <a:gd name="T5" fmla="*/ 2147483646 h 162"/>
              <a:gd name="T6" fmla="*/ 2147483646 w 730"/>
              <a:gd name="T7" fmla="*/ 0 h 162"/>
              <a:gd name="T8" fmla="*/ 2147483646 w 730"/>
              <a:gd name="T9" fmla="*/ 2147483646 h 162"/>
              <a:gd name="T10" fmla="*/ 2147483646 w 730"/>
              <a:gd name="T11" fmla="*/ 2147483646 h 162"/>
              <a:gd name="T12" fmla="*/ 2147483646 w 730"/>
              <a:gd name="T13" fmla="*/ 2147483646 h 162"/>
              <a:gd name="T14" fmla="*/ 2147483646 w 730"/>
              <a:gd name="T15" fmla="*/ 2147483646 h 162"/>
              <a:gd name="T16" fmla="*/ 2147483646 w 730"/>
              <a:gd name="T17" fmla="*/ 2147483646 h 162"/>
              <a:gd name="T18" fmla="*/ 2147483646 w 730"/>
              <a:gd name="T19" fmla="*/ 2147483646 h 162"/>
              <a:gd name="T20" fmla="*/ 2147483646 w 730"/>
              <a:gd name="T21" fmla="*/ 2147483646 h 162"/>
              <a:gd name="T22" fmla="*/ 2147483646 w 730"/>
              <a:gd name="T23" fmla="*/ 2147483646 h 162"/>
              <a:gd name="T24" fmla="*/ 2147483646 w 730"/>
              <a:gd name="T25" fmla="*/ 2147483646 h 162"/>
              <a:gd name="T26" fmla="*/ 0 w 730"/>
              <a:gd name="T27" fmla="*/ 2147483646 h 162"/>
              <a:gd name="T28" fmla="*/ 2147483646 w 730"/>
              <a:gd name="T29" fmla="*/ 2147483646 h 162"/>
              <a:gd name="T30" fmla="*/ 2147483646 w 730"/>
              <a:gd name="T31" fmla="*/ 2147483646 h 162"/>
              <a:gd name="T32" fmla="*/ 2147483646 w 730"/>
              <a:gd name="T33" fmla="*/ 2147483646 h 162"/>
              <a:gd name="T34" fmla="*/ 2147483646 w 730"/>
              <a:gd name="T35" fmla="*/ 2147483646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30"/>
              <a:gd name="T55" fmla="*/ 0 h 162"/>
              <a:gd name="T56" fmla="*/ 730 w 730"/>
              <a:gd name="T57" fmla="*/ 162 h 1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30" h="162">
                <a:moveTo>
                  <a:pt x="63" y="43"/>
                </a:moveTo>
                <a:lnTo>
                  <a:pt x="345" y="23"/>
                </a:lnTo>
                <a:lnTo>
                  <a:pt x="480" y="8"/>
                </a:lnTo>
                <a:lnTo>
                  <a:pt x="630" y="0"/>
                </a:lnTo>
                <a:lnTo>
                  <a:pt x="674" y="8"/>
                </a:lnTo>
                <a:lnTo>
                  <a:pt x="704" y="27"/>
                </a:lnTo>
                <a:lnTo>
                  <a:pt x="730" y="81"/>
                </a:lnTo>
                <a:lnTo>
                  <a:pt x="723" y="111"/>
                </a:lnTo>
                <a:lnTo>
                  <a:pt x="704" y="136"/>
                </a:lnTo>
                <a:lnTo>
                  <a:pt x="674" y="154"/>
                </a:lnTo>
                <a:lnTo>
                  <a:pt x="630" y="162"/>
                </a:lnTo>
                <a:lnTo>
                  <a:pt x="63" y="145"/>
                </a:lnTo>
                <a:lnTo>
                  <a:pt x="16" y="128"/>
                </a:lnTo>
                <a:lnTo>
                  <a:pt x="0" y="94"/>
                </a:lnTo>
                <a:lnTo>
                  <a:pt x="16" y="58"/>
                </a:lnTo>
                <a:lnTo>
                  <a:pt x="35" y="47"/>
                </a:lnTo>
                <a:lnTo>
                  <a:pt x="63" y="4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Freeform 26">
            <a:extLst>
              <a:ext uri="{FF2B5EF4-FFF2-40B4-BE49-F238E27FC236}">
                <a16:creationId xmlns:a16="http://schemas.microsoft.com/office/drawing/2014/main" id="{7594A95B-DE13-99A5-EE11-071044CEADC1}"/>
              </a:ext>
            </a:extLst>
          </p:cNvPr>
          <p:cNvSpPr>
            <a:spLocks/>
          </p:cNvSpPr>
          <p:nvPr/>
        </p:nvSpPr>
        <p:spPr bwMode="auto">
          <a:xfrm>
            <a:off x="3716339" y="146053"/>
            <a:ext cx="1368425" cy="306387"/>
          </a:xfrm>
          <a:custGeom>
            <a:avLst/>
            <a:gdLst>
              <a:gd name="T0" fmla="*/ 2147483646 w 862"/>
              <a:gd name="T1" fmla="*/ 2147483646 h 193"/>
              <a:gd name="T2" fmla="*/ 2147483646 w 862"/>
              <a:gd name="T3" fmla="*/ 2147483646 h 193"/>
              <a:gd name="T4" fmla="*/ 2147483646 w 862"/>
              <a:gd name="T5" fmla="*/ 0 h 193"/>
              <a:gd name="T6" fmla="*/ 2147483646 w 862"/>
              <a:gd name="T7" fmla="*/ 2147483646 h 193"/>
              <a:gd name="T8" fmla="*/ 2147483646 w 862"/>
              <a:gd name="T9" fmla="*/ 2147483646 h 193"/>
              <a:gd name="T10" fmla="*/ 2147483646 w 862"/>
              <a:gd name="T11" fmla="*/ 2147483646 h 193"/>
              <a:gd name="T12" fmla="*/ 2147483646 w 862"/>
              <a:gd name="T13" fmla="*/ 2147483646 h 193"/>
              <a:gd name="T14" fmla="*/ 2147483646 w 862"/>
              <a:gd name="T15" fmla="*/ 2147483646 h 193"/>
              <a:gd name="T16" fmla="*/ 2147483646 w 862"/>
              <a:gd name="T17" fmla="*/ 2147483646 h 193"/>
              <a:gd name="T18" fmla="*/ 2147483646 w 862"/>
              <a:gd name="T19" fmla="*/ 2147483646 h 193"/>
              <a:gd name="T20" fmla="*/ 2147483646 w 862"/>
              <a:gd name="T21" fmla="*/ 2147483646 h 193"/>
              <a:gd name="T22" fmla="*/ 2147483646 w 862"/>
              <a:gd name="T23" fmla="*/ 2147483646 h 193"/>
              <a:gd name="T24" fmla="*/ 2147483646 w 862"/>
              <a:gd name="T25" fmla="*/ 2147483646 h 193"/>
              <a:gd name="T26" fmla="*/ 2147483646 w 862"/>
              <a:gd name="T27" fmla="*/ 2147483646 h 193"/>
              <a:gd name="T28" fmla="*/ 2147483646 w 862"/>
              <a:gd name="T29" fmla="*/ 2147483646 h 193"/>
              <a:gd name="T30" fmla="*/ 2147483646 w 862"/>
              <a:gd name="T31" fmla="*/ 2147483646 h 193"/>
              <a:gd name="T32" fmla="*/ 2147483646 w 862"/>
              <a:gd name="T33" fmla="*/ 2147483646 h 193"/>
              <a:gd name="T34" fmla="*/ 2147483646 w 862"/>
              <a:gd name="T35" fmla="*/ 2147483646 h 193"/>
              <a:gd name="T36" fmla="*/ 0 w 862"/>
              <a:gd name="T37" fmla="*/ 2147483646 h 193"/>
              <a:gd name="T38" fmla="*/ 2147483646 w 862"/>
              <a:gd name="T39" fmla="*/ 2147483646 h 193"/>
              <a:gd name="T40" fmla="*/ 2147483646 w 862"/>
              <a:gd name="T41" fmla="*/ 2147483646 h 193"/>
              <a:gd name="T42" fmla="*/ 2147483646 w 862"/>
              <a:gd name="T43" fmla="*/ 2147483646 h 193"/>
              <a:gd name="T44" fmla="*/ 2147483646 w 862"/>
              <a:gd name="T45" fmla="*/ 2147483646 h 193"/>
              <a:gd name="T46" fmla="*/ 2147483646 w 862"/>
              <a:gd name="T47" fmla="*/ 2147483646 h 1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62"/>
              <a:gd name="T73" fmla="*/ 0 h 193"/>
              <a:gd name="T74" fmla="*/ 862 w 862"/>
              <a:gd name="T75" fmla="*/ 193 h 1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62" h="193">
                <a:moveTo>
                  <a:pt x="81" y="36"/>
                </a:moveTo>
                <a:lnTo>
                  <a:pt x="269" y="11"/>
                </a:lnTo>
                <a:lnTo>
                  <a:pt x="438" y="0"/>
                </a:lnTo>
                <a:lnTo>
                  <a:pt x="605" y="4"/>
                </a:lnTo>
                <a:lnTo>
                  <a:pt x="792" y="30"/>
                </a:lnTo>
                <a:lnTo>
                  <a:pt x="829" y="43"/>
                </a:lnTo>
                <a:lnTo>
                  <a:pt x="853" y="64"/>
                </a:lnTo>
                <a:lnTo>
                  <a:pt x="862" y="118"/>
                </a:lnTo>
                <a:lnTo>
                  <a:pt x="848" y="145"/>
                </a:lnTo>
                <a:lnTo>
                  <a:pt x="825" y="163"/>
                </a:lnTo>
                <a:lnTo>
                  <a:pt x="792" y="176"/>
                </a:lnTo>
                <a:lnTo>
                  <a:pt x="753" y="175"/>
                </a:lnTo>
                <a:lnTo>
                  <a:pt x="584" y="156"/>
                </a:lnTo>
                <a:lnTo>
                  <a:pt x="433" y="156"/>
                </a:lnTo>
                <a:lnTo>
                  <a:pt x="116" y="193"/>
                </a:lnTo>
                <a:lnTo>
                  <a:pt x="72" y="193"/>
                </a:lnTo>
                <a:lnTo>
                  <a:pt x="37" y="180"/>
                </a:lnTo>
                <a:lnTo>
                  <a:pt x="2" y="129"/>
                </a:lnTo>
                <a:lnTo>
                  <a:pt x="0" y="114"/>
                </a:lnTo>
                <a:lnTo>
                  <a:pt x="2" y="99"/>
                </a:lnTo>
                <a:lnTo>
                  <a:pt x="14" y="71"/>
                </a:lnTo>
                <a:lnTo>
                  <a:pt x="42" y="49"/>
                </a:lnTo>
                <a:lnTo>
                  <a:pt x="81" y="3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Freeform 27">
            <a:extLst>
              <a:ext uri="{FF2B5EF4-FFF2-40B4-BE49-F238E27FC236}">
                <a16:creationId xmlns:a16="http://schemas.microsoft.com/office/drawing/2014/main" id="{1D19350D-C5DB-FCB3-B543-0ED5DDAB4F50}"/>
              </a:ext>
            </a:extLst>
          </p:cNvPr>
          <p:cNvSpPr>
            <a:spLocks/>
          </p:cNvSpPr>
          <p:nvPr/>
        </p:nvSpPr>
        <p:spPr bwMode="auto">
          <a:xfrm>
            <a:off x="5503864" y="171452"/>
            <a:ext cx="1360487" cy="266700"/>
          </a:xfrm>
          <a:custGeom>
            <a:avLst/>
            <a:gdLst>
              <a:gd name="T0" fmla="*/ 2147483646 w 857"/>
              <a:gd name="T1" fmla="*/ 0 h 168"/>
              <a:gd name="T2" fmla="*/ 2147483646 w 857"/>
              <a:gd name="T3" fmla="*/ 2147483646 h 168"/>
              <a:gd name="T4" fmla="*/ 2147483646 w 857"/>
              <a:gd name="T5" fmla="*/ 2147483646 h 168"/>
              <a:gd name="T6" fmla="*/ 2147483646 w 857"/>
              <a:gd name="T7" fmla="*/ 2147483646 h 168"/>
              <a:gd name="T8" fmla="*/ 2147483646 w 857"/>
              <a:gd name="T9" fmla="*/ 2147483646 h 168"/>
              <a:gd name="T10" fmla="*/ 2147483646 w 857"/>
              <a:gd name="T11" fmla="*/ 2147483646 h 168"/>
              <a:gd name="T12" fmla="*/ 2147483646 w 857"/>
              <a:gd name="T13" fmla="*/ 2147483646 h 168"/>
              <a:gd name="T14" fmla="*/ 2147483646 w 857"/>
              <a:gd name="T15" fmla="*/ 2147483646 h 168"/>
              <a:gd name="T16" fmla="*/ 2147483646 w 857"/>
              <a:gd name="T17" fmla="*/ 2147483646 h 168"/>
              <a:gd name="T18" fmla="*/ 2147483646 w 857"/>
              <a:gd name="T19" fmla="*/ 2147483646 h 168"/>
              <a:gd name="T20" fmla="*/ 2147483646 w 857"/>
              <a:gd name="T21" fmla="*/ 2147483646 h 168"/>
              <a:gd name="T22" fmla="*/ 2147483646 w 857"/>
              <a:gd name="T23" fmla="*/ 2147483646 h 168"/>
              <a:gd name="T24" fmla="*/ 2147483646 w 857"/>
              <a:gd name="T25" fmla="*/ 2147483646 h 168"/>
              <a:gd name="T26" fmla="*/ 2147483646 w 857"/>
              <a:gd name="T27" fmla="*/ 2147483646 h 168"/>
              <a:gd name="T28" fmla="*/ 0 w 857"/>
              <a:gd name="T29" fmla="*/ 2147483646 h 168"/>
              <a:gd name="T30" fmla="*/ 2147483646 w 857"/>
              <a:gd name="T31" fmla="*/ 2147483646 h 168"/>
              <a:gd name="T32" fmla="*/ 2147483646 w 857"/>
              <a:gd name="T33" fmla="*/ 2147483646 h 168"/>
              <a:gd name="T34" fmla="*/ 2147483646 w 857"/>
              <a:gd name="T35" fmla="*/ 2147483646 h 168"/>
              <a:gd name="T36" fmla="*/ 2147483646 w 857"/>
              <a:gd name="T37" fmla="*/ 0 h 168"/>
              <a:gd name="T38" fmla="*/ 2147483646 w 857"/>
              <a:gd name="T39" fmla="*/ 0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57"/>
              <a:gd name="T61" fmla="*/ 0 h 168"/>
              <a:gd name="T62" fmla="*/ 857 w 857"/>
              <a:gd name="T63" fmla="*/ 168 h 1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57" h="168">
                <a:moveTo>
                  <a:pt x="93" y="0"/>
                </a:moveTo>
                <a:lnTo>
                  <a:pt x="429" y="10"/>
                </a:lnTo>
                <a:lnTo>
                  <a:pt x="765" y="19"/>
                </a:lnTo>
                <a:lnTo>
                  <a:pt x="804" y="25"/>
                </a:lnTo>
                <a:lnTo>
                  <a:pt x="834" y="42"/>
                </a:lnTo>
                <a:lnTo>
                  <a:pt x="857" y="94"/>
                </a:lnTo>
                <a:lnTo>
                  <a:pt x="850" y="121"/>
                </a:lnTo>
                <a:lnTo>
                  <a:pt x="834" y="145"/>
                </a:lnTo>
                <a:lnTo>
                  <a:pt x="804" y="162"/>
                </a:lnTo>
                <a:lnTo>
                  <a:pt x="765" y="168"/>
                </a:lnTo>
                <a:lnTo>
                  <a:pt x="429" y="158"/>
                </a:lnTo>
                <a:lnTo>
                  <a:pt x="93" y="149"/>
                </a:lnTo>
                <a:lnTo>
                  <a:pt x="51" y="143"/>
                </a:lnTo>
                <a:lnTo>
                  <a:pt x="23" y="126"/>
                </a:lnTo>
                <a:lnTo>
                  <a:pt x="0" y="74"/>
                </a:lnTo>
                <a:lnTo>
                  <a:pt x="5" y="47"/>
                </a:lnTo>
                <a:lnTo>
                  <a:pt x="23" y="23"/>
                </a:lnTo>
                <a:lnTo>
                  <a:pt x="51" y="6"/>
                </a:lnTo>
                <a:lnTo>
                  <a:pt x="93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Freeform 28">
            <a:extLst>
              <a:ext uri="{FF2B5EF4-FFF2-40B4-BE49-F238E27FC236}">
                <a16:creationId xmlns:a16="http://schemas.microsoft.com/office/drawing/2014/main" id="{99B3FE9E-F78B-BB17-63DB-A5EEA9AD5430}"/>
              </a:ext>
            </a:extLst>
          </p:cNvPr>
          <p:cNvSpPr>
            <a:spLocks/>
          </p:cNvSpPr>
          <p:nvPr/>
        </p:nvSpPr>
        <p:spPr bwMode="auto">
          <a:xfrm>
            <a:off x="1828801" y="1295400"/>
            <a:ext cx="371475" cy="1316038"/>
          </a:xfrm>
          <a:custGeom>
            <a:avLst/>
            <a:gdLst>
              <a:gd name="T0" fmla="*/ 2147483646 w 234"/>
              <a:gd name="T1" fmla="*/ 2147483646 h 829"/>
              <a:gd name="T2" fmla="*/ 2147483646 w 234"/>
              <a:gd name="T3" fmla="*/ 2147483646 h 829"/>
              <a:gd name="T4" fmla="*/ 2147483646 w 234"/>
              <a:gd name="T5" fmla="*/ 2147483646 h 829"/>
              <a:gd name="T6" fmla="*/ 2147483646 w 234"/>
              <a:gd name="T7" fmla="*/ 2147483646 h 829"/>
              <a:gd name="T8" fmla="*/ 2147483646 w 234"/>
              <a:gd name="T9" fmla="*/ 2147483646 h 829"/>
              <a:gd name="T10" fmla="*/ 2147483646 w 234"/>
              <a:gd name="T11" fmla="*/ 2147483646 h 829"/>
              <a:gd name="T12" fmla="*/ 2147483646 w 234"/>
              <a:gd name="T13" fmla="*/ 2147483646 h 829"/>
              <a:gd name="T14" fmla="*/ 2147483646 w 234"/>
              <a:gd name="T15" fmla="*/ 2147483646 h 829"/>
              <a:gd name="T16" fmla="*/ 2147483646 w 234"/>
              <a:gd name="T17" fmla="*/ 2147483646 h 829"/>
              <a:gd name="T18" fmla="*/ 0 w 234"/>
              <a:gd name="T19" fmla="*/ 2147483646 h 829"/>
              <a:gd name="T20" fmla="*/ 2147483646 w 234"/>
              <a:gd name="T21" fmla="*/ 2147483646 h 829"/>
              <a:gd name="T22" fmla="*/ 2147483646 w 234"/>
              <a:gd name="T23" fmla="*/ 2147483646 h 829"/>
              <a:gd name="T24" fmla="*/ 2147483646 w 234"/>
              <a:gd name="T25" fmla="*/ 2147483646 h 829"/>
              <a:gd name="T26" fmla="*/ 2147483646 w 234"/>
              <a:gd name="T27" fmla="*/ 2147483646 h 829"/>
              <a:gd name="T28" fmla="*/ 2147483646 w 234"/>
              <a:gd name="T29" fmla="*/ 2147483646 h 829"/>
              <a:gd name="T30" fmla="*/ 2147483646 w 234"/>
              <a:gd name="T31" fmla="*/ 0 h 829"/>
              <a:gd name="T32" fmla="*/ 2147483646 w 234"/>
              <a:gd name="T33" fmla="*/ 2147483646 h 829"/>
              <a:gd name="T34" fmla="*/ 2147483646 w 234"/>
              <a:gd name="T35" fmla="*/ 2147483646 h 829"/>
              <a:gd name="T36" fmla="*/ 2147483646 w 234"/>
              <a:gd name="T37" fmla="*/ 2147483646 h 8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4"/>
              <a:gd name="T58" fmla="*/ 0 h 829"/>
              <a:gd name="T59" fmla="*/ 234 w 234"/>
              <a:gd name="T60" fmla="*/ 829 h 8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4" h="829">
                <a:moveTo>
                  <a:pt x="234" y="85"/>
                </a:moveTo>
                <a:lnTo>
                  <a:pt x="211" y="267"/>
                </a:lnTo>
                <a:lnTo>
                  <a:pt x="195" y="350"/>
                </a:lnTo>
                <a:lnTo>
                  <a:pt x="179" y="429"/>
                </a:lnTo>
                <a:lnTo>
                  <a:pt x="137" y="773"/>
                </a:lnTo>
                <a:lnTo>
                  <a:pt x="130" y="797"/>
                </a:lnTo>
                <a:lnTo>
                  <a:pt x="116" y="814"/>
                </a:lnTo>
                <a:lnTo>
                  <a:pt x="67" y="829"/>
                </a:lnTo>
                <a:lnTo>
                  <a:pt x="21" y="814"/>
                </a:lnTo>
                <a:lnTo>
                  <a:pt x="0" y="773"/>
                </a:lnTo>
                <a:lnTo>
                  <a:pt x="12" y="425"/>
                </a:lnTo>
                <a:lnTo>
                  <a:pt x="37" y="75"/>
                </a:lnTo>
                <a:lnTo>
                  <a:pt x="46" y="42"/>
                </a:lnTo>
                <a:lnTo>
                  <a:pt x="72" y="17"/>
                </a:lnTo>
                <a:lnTo>
                  <a:pt x="104" y="4"/>
                </a:lnTo>
                <a:lnTo>
                  <a:pt x="141" y="0"/>
                </a:lnTo>
                <a:lnTo>
                  <a:pt x="206" y="23"/>
                </a:lnTo>
                <a:lnTo>
                  <a:pt x="234" y="8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Freeform 29">
            <a:extLst>
              <a:ext uri="{FF2B5EF4-FFF2-40B4-BE49-F238E27FC236}">
                <a16:creationId xmlns:a16="http://schemas.microsoft.com/office/drawing/2014/main" id="{CD24F7CF-C934-9255-2A9D-46C314C103AB}"/>
              </a:ext>
            </a:extLst>
          </p:cNvPr>
          <p:cNvSpPr>
            <a:spLocks/>
          </p:cNvSpPr>
          <p:nvPr/>
        </p:nvSpPr>
        <p:spPr bwMode="auto">
          <a:xfrm>
            <a:off x="1524001" y="5638801"/>
            <a:ext cx="1292225" cy="1014413"/>
          </a:xfrm>
          <a:custGeom>
            <a:avLst/>
            <a:gdLst>
              <a:gd name="T0" fmla="*/ 2147483646 w 814"/>
              <a:gd name="T1" fmla="*/ 2147483646 h 639"/>
              <a:gd name="T2" fmla="*/ 2147483646 w 814"/>
              <a:gd name="T3" fmla="*/ 2147483646 h 639"/>
              <a:gd name="T4" fmla="*/ 2147483646 w 814"/>
              <a:gd name="T5" fmla="*/ 2147483646 h 639"/>
              <a:gd name="T6" fmla="*/ 2147483646 w 814"/>
              <a:gd name="T7" fmla="*/ 2147483646 h 639"/>
              <a:gd name="T8" fmla="*/ 2147483646 w 814"/>
              <a:gd name="T9" fmla="*/ 2147483646 h 639"/>
              <a:gd name="T10" fmla="*/ 2147483646 w 814"/>
              <a:gd name="T11" fmla="*/ 2147483646 h 639"/>
              <a:gd name="T12" fmla="*/ 2147483646 w 814"/>
              <a:gd name="T13" fmla="*/ 2147483646 h 639"/>
              <a:gd name="T14" fmla="*/ 2147483646 w 814"/>
              <a:gd name="T15" fmla="*/ 2147483646 h 639"/>
              <a:gd name="T16" fmla="*/ 2147483646 w 814"/>
              <a:gd name="T17" fmla="*/ 2147483646 h 639"/>
              <a:gd name="T18" fmla="*/ 2147483646 w 814"/>
              <a:gd name="T19" fmla="*/ 0 h 639"/>
              <a:gd name="T20" fmla="*/ 2147483646 w 814"/>
              <a:gd name="T21" fmla="*/ 0 h 639"/>
              <a:gd name="T22" fmla="*/ 2147483646 w 814"/>
              <a:gd name="T23" fmla="*/ 2147483646 h 639"/>
              <a:gd name="T24" fmla="*/ 2147483646 w 814"/>
              <a:gd name="T25" fmla="*/ 2147483646 h 639"/>
              <a:gd name="T26" fmla="*/ 2147483646 w 814"/>
              <a:gd name="T27" fmla="*/ 2147483646 h 639"/>
              <a:gd name="T28" fmla="*/ 2147483646 w 814"/>
              <a:gd name="T29" fmla="*/ 2147483646 h 639"/>
              <a:gd name="T30" fmla="*/ 2147483646 w 814"/>
              <a:gd name="T31" fmla="*/ 2147483646 h 639"/>
              <a:gd name="T32" fmla="*/ 2147483646 w 814"/>
              <a:gd name="T33" fmla="*/ 2147483646 h 639"/>
              <a:gd name="T34" fmla="*/ 2147483646 w 814"/>
              <a:gd name="T35" fmla="*/ 2147483646 h 639"/>
              <a:gd name="T36" fmla="*/ 2147483646 w 814"/>
              <a:gd name="T37" fmla="*/ 2147483646 h 639"/>
              <a:gd name="T38" fmla="*/ 2147483646 w 814"/>
              <a:gd name="T39" fmla="*/ 2147483646 h 639"/>
              <a:gd name="T40" fmla="*/ 2147483646 w 814"/>
              <a:gd name="T41" fmla="*/ 2147483646 h 639"/>
              <a:gd name="T42" fmla="*/ 2147483646 w 814"/>
              <a:gd name="T43" fmla="*/ 2147483646 h 639"/>
              <a:gd name="T44" fmla="*/ 2147483646 w 814"/>
              <a:gd name="T45" fmla="*/ 2147483646 h 639"/>
              <a:gd name="T46" fmla="*/ 2147483646 w 814"/>
              <a:gd name="T47" fmla="*/ 2147483646 h 639"/>
              <a:gd name="T48" fmla="*/ 2147483646 w 814"/>
              <a:gd name="T49" fmla="*/ 2147483646 h 639"/>
              <a:gd name="T50" fmla="*/ 2147483646 w 814"/>
              <a:gd name="T51" fmla="*/ 2147483646 h 639"/>
              <a:gd name="T52" fmla="*/ 2147483646 w 814"/>
              <a:gd name="T53" fmla="*/ 2147483646 h 639"/>
              <a:gd name="T54" fmla="*/ 2147483646 w 814"/>
              <a:gd name="T55" fmla="*/ 2147483646 h 639"/>
              <a:gd name="T56" fmla="*/ 2147483646 w 814"/>
              <a:gd name="T57" fmla="*/ 2147483646 h 639"/>
              <a:gd name="T58" fmla="*/ 2147483646 w 814"/>
              <a:gd name="T59" fmla="*/ 2147483646 h 639"/>
              <a:gd name="T60" fmla="*/ 2147483646 w 814"/>
              <a:gd name="T61" fmla="*/ 2147483646 h 639"/>
              <a:gd name="T62" fmla="*/ 2147483646 w 814"/>
              <a:gd name="T63" fmla="*/ 2147483646 h 639"/>
              <a:gd name="T64" fmla="*/ 2147483646 w 814"/>
              <a:gd name="T65" fmla="*/ 2147483646 h 639"/>
              <a:gd name="T66" fmla="*/ 2147483646 w 814"/>
              <a:gd name="T67" fmla="*/ 2147483646 h 639"/>
              <a:gd name="T68" fmla="*/ 2147483646 w 814"/>
              <a:gd name="T69" fmla="*/ 2147483646 h 639"/>
              <a:gd name="T70" fmla="*/ 2147483646 w 814"/>
              <a:gd name="T71" fmla="*/ 2147483646 h 639"/>
              <a:gd name="T72" fmla="*/ 2147483646 w 814"/>
              <a:gd name="T73" fmla="*/ 2147483646 h 639"/>
              <a:gd name="T74" fmla="*/ 2147483646 w 814"/>
              <a:gd name="T75" fmla="*/ 2147483646 h 639"/>
              <a:gd name="T76" fmla="*/ 2147483646 w 814"/>
              <a:gd name="T77" fmla="*/ 2147483646 h 639"/>
              <a:gd name="T78" fmla="*/ 2147483646 w 814"/>
              <a:gd name="T79" fmla="*/ 2147483646 h 639"/>
              <a:gd name="T80" fmla="*/ 2147483646 w 814"/>
              <a:gd name="T81" fmla="*/ 2147483646 h 639"/>
              <a:gd name="T82" fmla="*/ 2147483646 w 814"/>
              <a:gd name="T83" fmla="*/ 2147483646 h 639"/>
              <a:gd name="T84" fmla="*/ 2147483646 w 814"/>
              <a:gd name="T85" fmla="*/ 2147483646 h 639"/>
              <a:gd name="T86" fmla="*/ 2147483646 w 814"/>
              <a:gd name="T87" fmla="*/ 2147483646 h 639"/>
              <a:gd name="T88" fmla="*/ 2147483646 w 814"/>
              <a:gd name="T89" fmla="*/ 2147483646 h 639"/>
              <a:gd name="T90" fmla="*/ 2147483646 w 814"/>
              <a:gd name="T91" fmla="*/ 2147483646 h 639"/>
              <a:gd name="T92" fmla="*/ 2147483646 w 814"/>
              <a:gd name="T93" fmla="*/ 2147483646 h 639"/>
              <a:gd name="T94" fmla="*/ 2147483646 w 814"/>
              <a:gd name="T95" fmla="*/ 2147483646 h 639"/>
              <a:gd name="T96" fmla="*/ 2147483646 w 814"/>
              <a:gd name="T97" fmla="*/ 2147483646 h 639"/>
              <a:gd name="T98" fmla="*/ 2147483646 w 814"/>
              <a:gd name="T99" fmla="*/ 2147483646 h 639"/>
              <a:gd name="T100" fmla="*/ 2147483646 w 814"/>
              <a:gd name="T101" fmla="*/ 2147483646 h 639"/>
              <a:gd name="T102" fmla="*/ 2147483646 w 814"/>
              <a:gd name="T103" fmla="*/ 2147483646 h 639"/>
              <a:gd name="T104" fmla="*/ 2147483646 w 814"/>
              <a:gd name="T105" fmla="*/ 2147483646 h 639"/>
              <a:gd name="T106" fmla="*/ 2147483646 w 814"/>
              <a:gd name="T107" fmla="*/ 2147483646 h 639"/>
              <a:gd name="T108" fmla="*/ 2147483646 w 814"/>
              <a:gd name="T109" fmla="*/ 2147483646 h 639"/>
              <a:gd name="T110" fmla="*/ 0 w 814"/>
              <a:gd name="T111" fmla="*/ 2147483646 h 639"/>
              <a:gd name="T112" fmla="*/ 2147483646 w 814"/>
              <a:gd name="T113" fmla="*/ 2147483646 h 639"/>
              <a:gd name="T114" fmla="*/ 2147483646 w 814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0"/>
                </a:moveTo>
                <a:lnTo>
                  <a:pt x="31" y="254"/>
                </a:lnTo>
                <a:lnTo>
                  <a:pt x="54" y="240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39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5"/>
                </a:lnTo>
                <a:lnTo>
                  <a:pt x="533" y="180"/>
                </a:lnTo>
                <a:lnTo>
                  <a:pt x="626" y="165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67" y="223"/>
                </a:lnTo>
                <a:lnTo>
                  <a:pt x="735" y="252"/>
                </a:lnTo>
                <a:lnTo>
                  <a:pt x="716" y="269"/>
                </a:lnTo>
                <a:lnTo>
                  <a:pt x="693" y="285"/>
                </a:lnTo>
                <a:lnTo>
                  <a:pt x="668" y="304"/>
                </a:lnTo>
                <a:lnTo>
                  <a:pt x="640" y="325"/>
                </a:lnTo>
                <a:lnTo>
                  <a:pt x="675" y="383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6" y="639"/>
                </a:lnTo>
                <a:lnTo>
                  <a:pt x="591" y="601"/>
                </a:lnTo>
                <a:lnTo>
                  <a:pt x="561" y="584"/>
                </a:lnTo>
                <a:lnTo>
                  <a:pt x="531" y="565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3"/>
                </a:lnTo>
                <a:lnTo>
                  <a:pt x="355" y="496"/>
                </a:lnTo>
                <a:lnTo>
                  <a:pt x="320" y="517"/>
                </a:lnTo>
                <a:lnTo>
                  <a:pt x="288" y="537"/>
                </a:lnTo>
                <a:lnTo>
                  <a:pt x="258" y="554"/>
                </a:lnTo>
                <a:lnTo>
                  <a:pt x="232" y="571"/>
                </a:lnTo>
                <a:lnTo>
                  <a:pt x="209" y="584"/>
                </a:lnTo>
                <a:lnTo>
                  <a:pt x="172" y="597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6"/>
                </a:lnTo>
                <a:lnTo>
                  <a:pt x="149" y="379"/>
                </a:lnTo>
                <a:lnTo>
                  <a:pt x="65" y="348"/>
                </a:lnTo>
                <a:lnTo>
                  <a:pt x="7" y="308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Freeform 30">
            <a:extLst>
              <a:ext uri="{FF2B5EF4-FFF2-40B4-BE49-F238E27FC236}">
                <a16:creationId xmlns:a16="http://schemas.microsoft.com/office/drawing/2014/main" id="{23ABFEAE-B0A5-7FEB-45AD-EEB41BFDB21B}"/>
              </a:ext>
            </a:extLst>
          </p:cNvPr>
          <p:cNvSpPr>
            <a:spLocks/>
          </p:cNvSpPr>
          <p:nvPr/>
        </p:nvSpPr>
        <p:spPr bwMode="auto">
          <a:xfrm>
            <a:off x="9144001" y="-68260"/>
            <a:ext cx="1287463" cy="1014413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0"/>
                </a:moveTo>
                <a:lnTo>
                  <a:pt x="28" y="255"/>
                </a:lnTo>
                <a:lnTo>
                  <a:pt x="51" y="242"/>
                </a:lnTo>
                <a:lnTo>
                  <a:pt x="129" y="222"/>
                </a:lnTo>
                <a:lnTo>
                  <a:pt x="280" y="203"/>
                </a:lnTo>
                <a:lnTo>
                  <a:pt x="299" y="129"/>
                </a:lnTo>
                <a:lnTo>
                  <a:pt x="315" y="67"/>
                </a:lnTo>
                <a:lnTo>
                  <a:pt x="333" y="39"/>
                </a:lnTo>
                <a:lnTo>
                  <a:pt x="350" y="20"/>
                </a:lnTo>
                <a:lnTo>
                  <a:pt x="380" y="0"/>
                </a:lnTo>
                <a:lnTo>
                  <a:pt x="405" y="2"/>
                </a:lnTo>
                <a:lnTo>
                  <a:pt x="428" y="19"/>
                </a:lnTo>
                <a:lnTo>
                  <a:pt x="475" y="90"/>
                </a:lnTo>
                <a:lnTo>
                  <a:pt x="500" y="135"/>
                </a:lnTo>
                <a:lnTo>
                  <a:pt x="530" y="182"/>
                </a:lnTo>
                <a:lnTo>
                  <a:pt x="623" y="167"/>
                </a:lnTo>
                <a:lnTo>
                  <a:pt x="702" y="156"/>
                </a:lnTo>
                <a:lnTo>
                  <a:pt x="799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5"/>
                </a:lnTo>
                <a:lnTo>
                  <a:pt x="734" y="253"/>
                </a:lnTo>
                <a:lnTo>
                  <a:pt x="713" y="269"/>
                </a:lnTo>
                <a:lnTo>
                  <a:pt x="690" y="285"/>
                </a:lnTo>
                <a:lnTo>
                  <a:pt x="665" y="304"/>
                </a:lnTo>
                <a:lnTo>
                  <a:pt x="637" y="325"/>
                </a:lnTo>
                <a:lnTo>
                  <a:pt x="674" y="385"/>
                </a:lnTo>
                <a:lnTo>
                  <a:pt x="702" y="447"/>
                </a:lnTo>
                <a:lnTo>
                  <a:pt x="732" y="577"/>
                </a:lnTo>
                <a:lnTo>
                  <a:pt x="725" y="624"/>
                </a:lnTo>
                <a:lnTo>
                  <a:pt x="711" y="635"/>
                </a:lnTo>
                <a:lnTo>
                  <a:pt x="692" y="639"/>
                </a:lnTo>
                <a:lnTo>
                  <a:pt x="588" y="601"/>
                </a:lnTo>
                <a:lnTo>
                  <a:pt x="558" y="584"/>
                </a:lnTo>
                <a:lnTo>
                  <a:pt x="528" y="565"/>
                </a:lnTo>
                <a:lnTo>
                  <a:pt x="500" y="547"/>
                </a:lnTo>
                <a:lnTo>
                  <a:pt x="470" y="528"/>
                </a:lnTo>
                <a:lnTo>
                  <a:pt x="445" y="509"/>
                </a:lnTo>
                <a:lnTo>
                  <a:pt x="421" y="494"/>
                </a:lnTo>
                <a:lnTo>
                  <a:pt x="389" y="475"/>
                </a:lnTo>
                <a:lnTo>
                  <a:pt x="352" y="496"/>
                </a:lnTo>
                <a:lnTo>
                  <a:pt x="317" y="517"/>
                </a:lnTo>
                <a:lnTo>
                  <a:pt x="285" y="537"/>
                </a:lnTo>
                <a:lnTo>
                  <a:pt x="257" y="556"/>
                </a:lnTo>
                <a:lnTo>
                  <a:pt x="229" y="571"/>
                </a:lnTo>
                <a:lnTo>
                  <a:pt x="206" y="584"/>
                </a:lnTo>
                <a:lnTo>
                  <a:pt x="169" y="599"/>
                </a:lnTo>
                <a:lnTo>
                  <a:pt x="148" y="592"/>
                </a:lnTo>
                <a:lnTo>
                  <a:pt x="143" y="560"/>
                </a:lnTo>
                <a:lnTo>
                  <a:pt x="160" y="496"/>
                </a:lnTo>
                <a:lnTo>
                  <a:pt x="176" y="453"/>
                </a:lnTo>
                <a:lnTo>
                  <a:pt x="197" y="398"/>
                </a:lnTo>
                <a:lnTo>
                  <a:pt x="146" y="379"/>
                </a:lnTo>
                <a:lnTo>
                  <a:pt x="65" y="347"/>
                </a:lnTo>
                <a:lnTo>
                  <a:pt x="4" y="310"/>
                </a:lnTo>
                <a:lnTo>
                  <a:pt x="0" y="289"/>
                </a:lnTo>
                <a:lnTo>
                  <a:pt x="21" y="27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Freeform 31">
            <a:extLst>
              <a:ext uri="{FF2B5EF4-FFF2-40B4-BE49-F238E27FC236}">
                <a16:creationId xmlns:a16="http://schemas.microsoft.com/office/drawing/2014/main" id="{E6175AE0-2491-4184-DA1B-FC337B7E2414}"/>
              </a:ext>
            </a:extLst>
          </p:cNvPr>
          <p:cNvSpPr>
            <a:spLocks/>
          </p:cNvSpPr>
          <p:nvPr/>
        </p:nvSpPr>
        <p:spPr bwMode="auto">
          <a:xfrm>
            <a:off x="9380538" y="5775327"/>
            <a:ext cx="1287462" cy="1014412"/>
          </a:xfrm>
          <a:custGeom>
            <a:avLst/>
            <a:gdLst>
              <a:gd name="T0" fmla="*/ 2147483646 w 811"/>
              <a:gd name="T1" fmla="*/ 2147483646 h 639"/>
              <a:gd name="T2" fmla="*/ 2147483646 w 811"/>
              <a:gd name="T3" fmla="*/ 2147483646 h 639"/>
              <a:gd name="T4" fmla="*/ 2147483646 w 811"/>
              <a:gd name="T5" fmla="*/ 2147483646 h 639"/>
              <a:gd name="T6" fmla="*/ 2147483646 w 811"/>
              <a:gd name="T7" fmla="*/ 2147483646 h 639"/>
              <a:gd name="T8" fmla="*/ 2147483646 w 811"/>
              <a:gd name="T9" fmla="*/ 2147483646 h 639"/>
              <a:gd name="T10" fmla="*/ 2147483646 w 811"/>
              <a:gd name="T11" fmla="*/ 2147483646 h 639"/>
              <a:gd name="T12" fmla="*/ 2147483646 w 811"/>
              <a:gd name="T13" fmla="*/ 2147483646 h 639"/>
              <a:gd name="T14" fmla="*/ 2147483646 w 811"/>
              <a:gd name="T15" fmla="*/ 2147483646 h 639"/>
              <a:gd name="T16" fmla="*/ 2147483646 w 811"/>
              <a:gd name="T17" fmla="*/ 2147483646 h 639"/>
              <a:gd name="T18" fmla="*/ 2147483646 w 811"/>
              <a:gd name="T19" fmla="*/ 0 h 639"/>
              <a:gd name="T20" fmla="*/ 2147483646 w 811"/>
              <a:gd name="T21" fmla="*/ 2147483646 h 639"/>
              <a:gd name="T22" fmla="*/ 2147483646 w 811"/>
              <a:gd name="T23" fmla="*/ 2147483646 h 639"/>
              <a:gd name="T24" fmla="*/ 2147483646 w 811"/>
              <a:gd name="T25" fmla="*/ 2147483646 h 639"/>
              <a:gd name="T26" fmla="*/ 2147483646 w 811"/>
              <a:gd name="T27" fmla="*/ 2147483646 h 639"/>
              <a:gd name="T28" fmla="*/ 2147483646 w 811"/>
              <a:gd name="T29" fmla="*/ 2147483646 h 639"/>
              <a:gd name="T30" fmla="*/ 2147483646 w 811"/>
              <a:gd name="T31" fmla="*/ 2147483646 h 639"/>
              <a:gd name="T32" fmla="*/ 2147483646 w 811"/>
              <a:gd name="T33" fmla="*/ 2147483646 h 639"/>
              <a:gd name="T34" fmla="*/ 2147483646 w 811"/>
              <a:gd name="T35" fmla="*/ 2147483646 h 639"/>
              <a:gd name="T36" fmla="*/ 2147483646 w 811"/>
              <a:gd name="T37" fmla="*/ 2147483646 h 639"/>
              <a:gd name="T38" fmla="*/ 2147483646 w 811"/>
              <a:gd name="T39" fmla="*/ 2147483646 h 639"/>
              <a:gd name="T40" fmla="*/ 2147483646 w 811"/>
              <a:gd name="T41" fmla="*/ 2147483646 h 639"/>
              <a:gd name="T42" fmla="*/ 2147483646 w 811"/>
              <a:gd name="T43" fmla="*/ 2147483646 h 639"/>
              <a:gd name="T44" fmla="*/ 2147483646 w 811"/>
              <a:gd name="T45" fmla="*/ 2147483646 h 639"/>
              <a:gd name="T46" fmla="*/ 2147483646 w 811"/>
              <a:gd name="T47" fmla="*/ 2147483646 h 639"/>
              <a:gd name="T48" fmla="*/ 2147483646 w 811"/>
              <a:gd name="T49" fmla="*/ 2147483646 h 639"/>
              <a:gd name="T50" fmla="*/ 2147483646 w 811"/>
              <a:gd name="T51" fmla="*/ 2147483646 h 639"/>
              <a:gd name="T52" fmla="*/ 2147483646 w 811"/>
              <a:gd name="T53" fmla="*/ 2147483646 h 639"/>
              <a:gd name="T54" fmla="*/ 2147483646 w 811"/>
              <a:gd name="T55" fmla="*/ 2147483646 h 639"/>
              <a:gd name="T56" fmla="*/ 2147483646 w 811"/>
              <a:gd name="T57" fmla="*/ 2147483646 h 639"/>
              <a:gd name="T58" fmla="*/ 2147483646 w 811"/>
              <a:gd name="T59" fmla="*/ 2147483646 h 639"/>
              <a:gd name="T60" fmla="*/ 2147483646 w 811"/>
              <a:gd name="T61" fmla="*/ 2147483646 h 639"/>
              <a:gd name="T62" fmla="*/ 2147483646 w 811"/>
              <a:gd name="T63" fmla="*/ 2147483646 h 639"/>
              <a:gd name="T64" fmla="*/ 2147483646 w 811"/>
              <a:gd name="T65" fmla="*/ 2147483646 h 639"/>
              <a:gd name="T66" fmla="*/ 2147483646 w 811"/>
              <a:gd name="T67" fmla="*/ 2147483646 h 639"/>
              <a:gd name="T68" fmla="*/ 2147483646 w 811"/>
              <a:gd name="T69" fmla="*/ 2147483646 h 639"/>
              <a:gd name="T70" fmla="*/ 2147483646 w 811"/>
              <a:gd name="T71" fmla="*/ 2147483646 h 639"/>
              <a:gd name="T72" fmla="*/ 2147483646 w 811"/>
              <a:gd name="T73" fmla="*/ 2147483646 h 639"/>
              <a:gd name="T74" fmla="*/ 2147483646 w 811"/>
              <a:gd name="T75" fmla="*/ 2147483646 h 639"/>
              <a:gd name="T76" fmla="*/ 2147483646 w 811"/>
              <a:gd name="T77" fmla="*/ 2147483646 h 639"/>
              <a:gd name="T78" fmla="*/ 2147483646 w 811"/>
              <a:gd name="T79" fmla="*/ 2147483646 h 639"/>
              <a:gd name="T80" fmla="*/ 2147483646 w 811"/>
              <a:gd name="T81" fmla="*/ 2147483646 h 639"/>
              <a:gd name="T82" fmla="*/ 2147483646 w 811"/>
              <a:gd name="T83" fmla="*/ 2147483646 h 639"/>
              <a:gd name="T84" fmla="*/ 2147483646 w 811"/>
              <a:gd name="T85" fmla="*/ 2147483646 h 639"/>
              <a:gd name="T86" fmla="*/ 2147483646 w 811"/>
              <a:gd name="T87" fmla="*/ 2147483646 h 639"/>
              <a:gd name="T88" fmla="*/ 2147483646 w 811"/>
              <a:gd name="T89" fmla="*/ 2147483646 h 639"/>
              <a:gd name="T90" fmla="*/ 2147483646 w 811"/>
              <a:gd name="T91" fmla="*/ 2147483646 h 639"/>
              <a:gd name="T92" fmla="*/ 2147483646 w 811"/>
              <a:gd name="T93" fmla="*/ 2147483646 h 639"/>
              <a:gd name="T94" fmla="*/ 2147483646 w 811"/>
              <a:gd name="T95" fmla="*/ 2147483646 h 639"/>
              <a:gd name="T96" fmla="*/ 2147483646 w 811"/>
              <a:gd name="T97" fmla="*/ 2147483646 h 639"/>
              <a:gd name="T98" fmla="*/ 2147483646 w 811"/>
              <a:gd name="T99" fmla="*/ 2147483646 h 639"/>
              <a:gd name="T100" fmla="*/ 2147483646 w 811"/>
              <a:gd name="T101" fmla="*/ 2147483646 h 639"/>
              <a:gd name="T102" fmla="*/ 2147483646 w 811"/>
              <a:gd name="T103" fmla="*/ 2147483646 h 639"/>
              <a:gd name="T104" fmla="*/ 2147483646 w 811"/>
              <a:gd name="T105" fmla="*/ 2147483646 h 639"/>
              <a:gd name="T106" fmla="*/ 2147483646 w 811"/>
              <a:gd name="T107" fmla="*/ 2147483646 h 639"/>
              <a:gd name="T108" fmla="*/ 2147483646 w 811"/>
              <a:gd name="T109" fmla="*/ 2147483646 h 639"/>
              <a:gd name="T110" fmla="*/ 0 w 811"/>
              <a:gd name="T111" fmla="*/ 2147483646 h 639"/>
              <a:gd name="T112" fmla="*/ 2147483646 w 811"/>
              <a:gd name="T113" fmla="*/ 2147483646 h 639"/>
              <a:gd name="T114" fmla="*/ 2147483646 w 811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1"/>
              <a:gd name="T175" fmla="*/ 0 h 639"/>
              <a:gd name="T176" fmla="*/ 811 w 811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1" h="639">
                <a:moveTo>
                  <a:pt x="21" y="271"/>
                </a:moveTo>
                <a:lnTo>
                  <a:pt x="28" y="256"/>
                </a:lnTo>
                <a:lnTo>
                  <a:pt x="51" y="243"/>
                </a:lnTo>
                <a:lnTo>
                  <a:pt x="130" y="222"/>
                </a:lnTo>
                <a:lnTo>
                  <a:pt x="283" y="203"/>
                </a:lnTo>
                <a:lnTo>
                  <a:pt x="301" y="130"/>
                </a:lnTo>
                <a:lnTo>
                  <a:pt x="315" y="68"/>
                </a:lnTo>
                <a:lnTo>
                  <a:pt x="334" y="40"/>
                </a:lnTo>
                <a:lnTo>
                  <a:pt x="352" y="21"/>
                </a:lnTo>
                <a:lnTo>
                  <a:pt x="383" y="0"/>
                </a:lnTo>
                <a:lnTo>
                  <a:pt x="408" y="2"/>
                </a:lnTo>
                <a:lnTo>
                  <a:pt x="429" y="19"/>
                </a:lnTo>
                <a:lnTo>
                  <a:pt x="475" y="92"/>
                </a:lnTo>
                <a:lnTo>
                  <a:pt x="501" y="137"/>
                </a:lnTo>
                <a:lnTo>
                  <a:pt x="533" y="183"/>
                </a:lnTo>
                <a:lnTo>
                  <a:pt x="626" y="167"/>
                </a:lnTo>
                <a:lnTo>
                  <a:pt x="705" y="156"/>
                </a:lnTo>
                <a:lnTo>
                  <a:pt x="802" y="154"/>
                </a:lnTo>
                <a:lnTo>
                  <a:pt x="811" y="171"/>
                </a:lnTo>
                <a:lnTo>
                  <a:pt x="790" y="203"/>
                </a:lnTo>
                <a:lnTo>
                  <a:pt x="767" y="226"/>
                </a:lnTo>
                <a:lnTo>
                  <a:pt x="735" y="254"/>
                </a:lnTo>
                <a:lnTo>
                  <a:pt x="714" y="269"/>
                </a:lnTo>
                <a:lnTo>
                  <a:pt x="691" y="286"/>
                </a:lnTo>
                <a:lnTo>
                  <a:pt x="668" y="305"/>
                </a:lnTo>
                <a:lnTo>
                  <a:pt x="637" y="325"/>
                </a:lnTo>
                <a:lnTo>
                  <a:pt x="675" y="385"/>
                </a:lnTo>
                <a:lnTo>
                  <a:pt x="702" y="447"/>
                </a:lnTo>
                <a:lnTo>
                  <a:pt x="735" y="579"/>
                </a:lnTo>
                <a:lnTo>
                  <a:pt x="725" y="624"/>
                </a:lnTo>
                <a:lnTo>
                  <a:pt x="712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7"/>
                </a:lnTo>
                <a:lnTo>
                  <a:pt x="473" y="528"/>
                </a:lnTo>
                <a:lnTo>
                  <a:pt x="445" y="509"/>
                </a:lnTo>
                <a:lnTo>
                  <a:pt x="424" y="494"/>
                </a:lnTo>
                <a:lnTo>
                  <a:pt x="390" y="476"/>
                </a:lnTo>
                <a:lnTo>
                  <a:pt x="352" y="496"/>
                </a:lnTo>
                <a:lnTo>
                  <a:pt x="318" y="519"/>
                </a:lnTo>
                <a:lnTo>
                  <a:pt x="288" y="538"/>
                </a:lnTo>
                <a:lnTo>
                  <a:pt x="257" y="556"/>
                </a:lnTo>
                <a:lnTo>
                  <a:pt x="230" y="573"/>
                </a:lnTo>
                <a:lnTo>
                  <a:pt x="206" y="585"/>
                </a:lnTo>
                <a:lnTo>
                  <a:pt x="169" y="600"/>
                </a:lnTo>
                <a:lnTo>
                  <a:pt x="149" y="592"/>
                </a:lnTo>
                <a:lnTo>
                  <a:pt x="146" y="560"/>
                </a:lnTo>
                <a:lnTo>
                  <a:pt x="162" y="498"/>
                </a:lnTo>
                <a:lnTo>
                  <a:pt x="176" y="453"/>
                </a:lnTo>
                <a:lnTo>
                  <a:pt x="200" y="399"/>
                </a:lnTo>
                <a:lnTo>
                  <a:pt x="146" y="380"/>
                </a:lnTo>
                <a:lnTo>
                  <a:pt x="65" y="348"/>
                </a:lnTo>
                <a:lnTo>
                  <a:pt x="5" y="310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Freeform 32">
            <a:extLst>
              <a:ext uri="{FF2B5EF4-FFF2-40B4-BE49-F238E27FC236}">
                <a16:creationId xmlns:a16="http://schemas.microsoft.com/office/drawing/2014/main" id="{C9147DAF-4FB8-2393-26FC-73E8D9A478B0}"/>
              </a:ext>
            </a:extLst>
          </p:cNvPr>
          <p:cNvSpPr>
            <a:spLocks/>
          </p:cNvSpPr>
          <p:nvPr/>
        </p:nvSpPr>
        <p:spPr bwMode="auto">
          <a:xfrm>
            <a:off x="1524001" y="160340"/>
            <a:ext cx="1292225" cy="1014413"/>
          </a:xfrm>
          <a:custGeom>
            <a:avLst/>
            <a:gdLst>
              <a:gd name="T0" fmla="*/ 2147483646 w 814"/>
              <a:gd name="T1" fmla="*/ 2147483646 h 639"/>
              <a:gd name="T2" fmla="*/ 2147483646 w 814"/>
              <a:gd name="T3" fmla="*/ 2147483646 h 639"/>
              <a:gd name="T4" fmla="*/ 2147483646 w 814"/>
              <a:gd name="T5" fmla="*/ 2147483646 h 639"/>
              <a:gd name="T6" fmla="*/ 2147483646 w 814"/>
              <a:gd name="T7" fmla="*/ 2147483646 h 639"/>
              <a:gd name="T8" fmla="*/ 2147483646 w 814"/>
              <a:gd name="T9" fmla="*/ 2147483646 h 639"/>
              <a:gd name="T10" fmla="*/ 2147483646 w 814"/>
              <a:gd name="T11" fmla="*/ 2147483646 h 639"/>
              <a:gd name="T12" fmla="*/ 2147483646 w 814"/>
              <a:gd name="T13" fmla="*/ 2147483646 h 639"/>
              <a:gd name="T14" fmla="*/ 2147483646 w 814"/>
              <a:gd name="T15" fmla="*/ 2147483646 h 639"/>
              <a:gd name="T16" fmla="*/ 2147483646 w 814"/>
              <a:gd name="T17" fmla="*/ 2147483646 h 639"/>
              <a:gd name="T18" fmla="*/ 2147483646 w 814"/>
              <a:gd name="T19" fmla="*/ 0 h 639"/>
              <a:gd name="T20" fmla="*/ 2147483646 w 814"/>
              <a:gd name="T21" fmla="*/ 0 h 639"/>
              <a:gd name="T22" fmla="*/ 2147483646 w 814"/>
              <a:gd name="T23" fmla="*/ 2147483646 h 639"/>
              <a:gd name="T24" fmla="*/ 2147483646 w 814"/>
              <a:gd name="T25" fmla="*/ 2147483646 h 639"/>
              <a:gd name="T26" fmla="*/ 2147483646 w 814"/>
              <a:gd name="T27" fmla="*/ 2147483646 h 639"/>
              <a:gd name="T28" fmla="*/ 2147483646 w 814"/>
              <a:gd name="T29" fmla="*/ 2147483646 h 639"/>
              <a:gd name="T30" fmla="*/ 2147483646 w 814"/>
              <a:gd name="T31" fmla="*/ 2147483646 h 639"/>
              <a:gd name="T32" fmla="*/ 2147483646 w 814"/>
              <a:gd name="T33" fmla="*/ 2147483646 h 639"/>
              <a:gd name="T34" fmla="*/ 2147483646 w 814"/>
              <a:gd name="T35" fmla="*/ 2147483646 h 639"/>
              <a:gd name="T36" fmla="*/ 2147483646 w 814"/>
              <a:gd name="T37" fmla="*/ 2147483646 h 639"/>
              <a:gd name="T38" fmla="*/ 2147483646 w 814"/>
              <a:gd name="T39" fmla="*/ 2147483646 h 639"/>
              <a:gd name="T40" fmla="*/ 2147483646 w 814"/>
              <a:gd name="T41" fmla="*/ 2147483646 h 639"/>
              <a:gd name="T42" fmla="*/ 2147483646 w 814"/>
              <a:gd name="T43" fmla="*/ 2147483646 h 639"/>
              <a:gd name="T44" fmla="*/ 2147483646 w 814"/>
              <a:gd name="T45" fmla="*/ 2147483646 h 639"/>
              <a:gd name="T46" fmla="*/ 2147483646 w 814"/>
              <a:gd name="T47" fmla="*/ 2147483646 h 639"/>
              <a:gd name="T48" fmla="*/ 2147483646 w 814"/>
              <a:gd name="T49" fmla="*/ 2147483646 h 639"/>
              <a:gd name="T50" fmla="*/ 2147483646 w 814"/>
              <a:gd name="T51" fmla="*/ 2147483646 h 639"/>
              <a:gd name="T52" fmla="*/ 2147483646 w 814"/>
              <a:gd name="T53" fmla="*/ 2147483646 h 639"/>
              <a:gd name="T54" fmla="*/ 2147483646 w 814"/>
              <a:gd name="T55" fmla="*/ 2147483646 h 639"/>
              <a:gd name="T56" fmla="*/ 2147483646 w 814"/>
              <a:gd name="T57" fmla="*/ 2147483646 h 639"/>
              <a:gd name="T58" fmla="*/ 2147483646 w 814"/>
              <a:gd name="T59" fmla="*/ 2147483646 h 639"/>
              <a:gd name="T60" fmla="*/ 2147483646 w 814"/>
              <a:gd name="T61" fmla="*/ 2147483646 h 639"/>
              <a:gd name="T62" fmla="*/ 2147483646 w 814"/>
              <a:gd name="T63" fmla="*/ 2147483646 h 639"/>
              <a:gd name="T64" fmla="*/ 2147483646 w 814"/>
              <a:gd name="T65" fmla="*/ 2147483646 h 639"/>
              <a:gd name="T66" fmla="*/ 2147483646 w 814"/>
              <a:gd name="T67" fmla="*/ 2147483646 h 639"/>
              <a:gd name="T68" fmla="*/ 2147483646 w 814"/>
              <a:gd name="T69" fmla="*/ 2147483646 h 639"/>
              <a:gd name="T70" fmla="*/ 2147483646 w 814"/>
              <a:gd name="T71" fmla="*/ 2147483646 h 639"/>
              <a:gd name="T72" fmla="*/ 2147483646 w 814"/>
              <a:gd name="T73" fmla="*/ 2147483646 h 639"/>
              <a:gd name="T74" fmla="*/ 2147483646 w 814"/>
              <a:gd name="T75" fmla="*/ 2147483646 h 639"/>
              <a:gd name="T76" fmla="*/ 2147483646 w 814"/>
              <a:gd name="T77" fmla="*/ 2147483646 h 639"/>
              <a:gd name="T78" fmla="*/ 2147483646 w 814"/>
              <a:gd name="T79" fmla="*/ 2147483646 h 639"/>
              <a:gd name="T80" fmla="*/ 2147483646 w 814"/>
              <a:gd name="T81" fmla="*/ 2147483646 h 639"/>
              <a:gd name="T82" fmla="*/ 2147483646 w 814"/>
              <a:gd name="T83" fmla="*/ 2147483646 h 639"/>
              <a:gd name="T84" fmla="*/ 2147483646 w 814"/>
              <a:gd name="T85" fmla="*/ 2147483646 h 639"/>
              <a:gd name="T86" fmla="*/ 2147483646 w 814"/>
              <a:gd name="T87" fmla="*/ 2147483646 h 639"/>
              <a:gd name="T88" fmla="*/ 2147483646 w 814"/>
              <a:gd name="T89" fmla="*/ 2147483646 h 639"/>
              <a:gd name="T90" fmla="*/ 2147483646 w 814"/>
              <a:gd name="T91" fmla="*/ 2147483646 h 639"/>
              <a:gd name="T92" fmla="*/ 2147483646 w 814"/>
              <a:gd name="T93" fmla="*/ 2147483646 h 639"/>
              <a:gd name="T94" fmla="*/ 2147483646 w 814"/>
              <a:gd name="T95" fmla="*/ 2147483646 h 639"/>
              <a:gd name="T96" fmla="*/ 2147483646 w 814"/>
              <a:gd name="T97" fmla="*/ 2147483646 h 639"/>
              <a:gd name="T98" fmla="*/ 2147483646 w 814"/>
              <a:gd name="T99" fmla="*/ 2147483646 h 639"/>
              <a:gd name="T100" fmla="*/ 2147483646 w 814"/>
              <a:gd name="T101" fmla="*/ 2147483646 h 639"/>
              <a:gd name="T102" fmla="*/ 2147483646 w 814"/>
              <a:gd name="T103" fmla="*/ 2147483646 h 639"/>
              <a:gd name="T104" fmla="*/ 2147483646 w 814"/>
              <a:gd name="T105" fmla="*/ 2147483646 h 639"/>
              <a:gd name="T106" fmla="*/ 2147483646 w 814"/>
              <a:gd name="T107" fmla="*/ 2147483646 h 639"/>
              <a:gd name="T108" fmla="*/ 2147483646 w 814"/>
              <a:gd name="T109" fmla="*/ 2147483646 h 639"/>
              <a:gd name="T110" fmla="*/ 0 w 814"/>
              <a:gd name="T111" fmla="*/ 2147483646 h 639"/>
              <a:gd name="T112" fmla="*/ 2147483646 w 814"/>
              <a:gd name="T113" fmla="*/ 2147483646 h 639"/>
              <a:gd name="T114" fmla="*/ 2147483646 w 814"/>
              <a:gd name="T115" fmla="*/ 2147483646 h 6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14"/>
              <a:gd name="T175" fmla="*/ 0 h 639"/>
              <a:gd name="T176" fmla="*/ 814 w 814"/>
              <a:gd name="T177" fmla="*/ 639 h 6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14" h="639">
                <a:moveTo>
                  <a:pt x="21" y="271"/>
                </a:moveTo>
                <a:lnTo>
                  <a:pt x="30" y="254"/>
                </a:lnTo>
                <a:lnTo>
                  <a:pt x="54" y="241"/>
                </a:lnTo>
                <a:lnTo>
                  <a:pt x="130" y="220"/>
                </a:lnTo>
                <a:lnTo>
                  <a:pt x="283" y="201"/>
                </a:lnTo>
                <a:lnTo>
                  <a:pt x="302" y="128"/>
                </a:lnTo>
                <a:lnTo>
                  <a:pt x="318" y="66"/>
                </a:lnTo>
                <a:lnTo>
                  <a:pt x="336" y="40"/>
                </a:lnTo>
                <a:lnTo>
                  <a:pt x="353" y="21"/>
                </a:lnTo>
                <a:lnTo>
                  <a:pt x="383" y="0"/>
                </a:lnTo>
                <a:lnTo>
                  <a:pt x="408" y="0"/>
                </a:lnTo>
                <a:lnTo>
                  <a:pt x="431" y="19"/>
                </a:lnTo>
                <a:lnTo>
                  <a:pt x="475" y="90"/>
                </a:lnTo>
                <a:lnTo>
                  <a:pt x="503" y="136"/>
                </a:lnTo>
                <a:lnTo>
                  <a:pt x="533" y="181"/>
                </a:lnTo>
                <a:lnTo>
                  <a:pt x="626" y="167"/>
                </a:lnTo>
                <a:lnTo>
                  <a:pt x="705" y="154"/>
                </a:lnTo>
                <a:lnTo>
                  <a:pt x="802" y="154"/>
                </a:lnTo>
                <a:lnTo>
                  <a:pt x="814" y="169"/>
                </a:lnTo>
                <a:lnTo>
                  <a:pt x="793" y="201"/>
                </a:lnTo>
                <a:lnTo>
                  <a:pt x="770" y="224"/>
                </a:lnTo>
                <a:lnTo>
                  <a:pt x="735" y="252"/>
                </a:lnTo>
                <a:lnTo>
                  <a:pt x="716" y="269"/>
                </a:lnTo>
                <a:lnTo>
                  <a:pt x="693" y="286"/>
                </a:lnTo>
                <a:lnTo>
                  <a:pt x="668" y="305"/>
                </a:lnTo>
                <a:lnTo>
                  <a:pt x="640" y="323"/>
                </a:lnTo>
                <a:lnTo>
                  <a:pt x="675" y="384"/>
                </a:lnTo>
                <a:lnTo>
                  <a:pt x="705" y="447"/>
                </a:lnTo>
                <a:lnTo>
                  <a:pt x="735" y="577"/>
                </a:lnTo>
                <a:lnTo>
                  <a:pt x="726" y="624"/>
                </a:lnTo>
                <a:lnTo>
                  <a:pt x="714" y="635"/>
                </a:lnTo>
                <a:lnTo>
                  <a:pt x="695" y="639"/>
                </a:lnTo>
                <a:lnTo>
                  <a:pt x="591" y="602"/>
                </a:lnTo>
                <a:lnTo>
                  <a:pt x="561" y="585"/>
                </a:lnTo>
                <a:lnTo>
                  <a:pt x="531" y="566"/>
                </a:lnTo>
                <a:lnTo>
                  <a:pt x="501" y="545"/>
                </a:lnTo>
                <a:lnTo>
                  <a:pt x="473" y="526"/>
                </a:lnTo>
                <a:lnTo>
                  <a:pt x="448" y="509"/>
                </a:lnTo>
                <a:lnTo>
                  <a:pt x="424" y="494"/>
                </a:lnTo>
                <a:lnTo>
                  <a:pt x="390" y="474"/>
                </a:lnTo>
                <a:lnTo>
                  <a:pt x="355" y="496"/>
                </a:lnTo>
                <a:lnTo>
                  <a:pt x="320" y="517"/>
                </a:lnTo>
                <a:lnTo>
                  <a:pt x="288" y="538"/>
                </a:lnTo>
                <a:lnTo>
                  <a:pt x="258" y="556"/>
                </a:lnTo>
                <a:lnTo>
                  <a:pt x="232" y="571"/>
                </a:lnTo>
                <a:lnTo>
                  <a:pt x="209" y="585"/>
                </a:lnTo>
                <a:lnTo>
                  <a:pt x="172" y="598"/>
                </a:lnTo>
                <a:lnTo>
                  <a:pt x="151" y="592"/>
                </a:lnTo>
                <a:lnTo>
                  <a:pt x="146" y="560"/>
                </a:lnTo>
                <a:lnTo>
                  <a:pt x="163" y="496"/>
                </a:lnTo>
                <a:lnTo>
                  <a:pt x="179" y="451"/>
                </a:lnTo>
                <a:lnTo>
                  <a:pt x="200" y="397"/>
                </a:lnTo>
                <a:lnTo>
                  <a:pt x="149" y="380"/>
                </a:lnTo>
                <a:lnTo>
                  <a:pt x="65" y="348"/>
                </a:lnTo>
                <a:lnTo>
                  <a:pt x="7" y="308"/>
                </a:lnTo>
                <a:lnTo>
                  <a:pt x="0" y="290"/>
                </a:lnTo>
                <a:lnTo>
                  <a:pt x="21" y="27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Freeform 33">
            <a:extLst>
              <a:ext uri="{FF2B5EF4-FFF2-40B4-BE49-F238E27FC236}">
                <a16:creationId xmlns:a16="http://schemas.microsoft.com/office/drawing/2014/main" id="{67A65DD7-A5F1-A881-8A04-BF4D59B522C5}"/>
              </a:ext>
            </a:extLst>
          </p:cNvPr>
          <p:cNvSpPr>
            <a:spLocks/>
          </p:cNvSpPr>
          <p:nvPr/>
        </p:nvSpPr>
        <p:spPr bwMode="auto">
          <a:xfrm>
            <a:off x="1741488" y="2895600"/>
            <a:ext cx="374650" cy="858838"/>
          </a:xfrm>
          <a:custGeom>
            <a:avLst/>
            <a:gdLst>
              <a:gd name="T0" fmla="*/ 2147483646 w 236"/>
              <a:gd name="T1" fmla="*/ 2147483646 h 541"/>
              <a:gd name="T2" fmla="*/ 2147483646 w 236"/>
              <a:gd name="T3" fmla="*/ 2147483646 h 541"/>
              <a:gd name="T4" fmla="*/ 2147483646 w 236"/>
              <a:gd name="T5" fmla="*/ 2147483646 h 541"/>
              <a:gd name="T6" fmla="*/ 2147483646 w 236"/>
              <a:gd name="T7" fmla="*/ 2147483646 h 541"/>
              <a:gd name="T8" fmla="*/ 2147483646 w 236"/>
              <a:gd name="T9" fmla="*/ 2147483646 h 541"/>
              <a:gd name="T10" fmla="*/ 2147483646 w 236"/>
              <a:gd name="T11" fmla="*/ 2147483646 h 541"/>
              <a:gd name="T12" fmla="*/ 2147483646 w 236"/>
              <a:gd name="T13" fmla="*/ 2147483646 h 541"/>
              <a:gd name="T14" fmla="*/ 2147483646 w 236"/>
              <a:gd name="T15" fmla="*/ 2147483646 h 541"/>
              <a:gd name="T16" fmla="*/ 2147483646 w 236"/>
              <a:gd name="T17" fmla="*/ 2147483646 h 541"/>
              <a:gd name="T18" fmla="*/ 2147483646 w 236"/>
              <a:gd name="T19" fmla="*/ 2147483646 h 541"/>
              <a:gd name="T20" fmla="*/ 2147483646 w 236"/>
              <a:gd name="T21" fmla="*/ 2147483646 h 541"/>
              <a:gd name="T22" fmla="*/ 2147483646 w 236"/>
              <a:gd name="T23" fmla="*/ 2147483646 h 541"/>
              <a:gd name="T24" fmla="*/ 0 w 236"/>
              <a:gd name="T25" fmla="*/ 2147483646 h 541"/>
              <a:gd name="T26" fmla="*/ 0 w 236"/>
              <a:gd name="T27" fmla="*/ 2147483646 h 541"/>
              <a:gd name="T28" fmla="*/ 2147483646 w 236"/>
              <a:gd name="T29" fmla="*/ 2147483646 h 541"/>
              <a:gd name="T30" fmla="*/ 2147483646 w 236"/>
              <a:gd name="T31" fmla="*/ 2147483646 h 541"/>
              <a:gd name="T32" fmla="*/ 2147483646 w 236"/>
              <a:gd name="T33" fmla="*/ 0 h 541"/>
              <a:gd name="T34" fmla="*/ 2147483646 w 236"/>
              <a:gd name="T35" fmla="*/ 2147483646 h 541"/>
              <a:gd name="T36" fmla="*/ 2147483646 w 236"/>
              <a:gd name="T37" fmla="*/ 2147483646 h 541"/>
              <a:gd name="T38" fmla="*/ 2147483646 w 236"/>
              <a:gd name="T39" fmla="*/ 2147483646 h 5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541"/>
              <a:gd name="T62" fmla="*/ 236 w 236"/>
              <a:gd name="T63" fmla="*/ 541 h 54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541">
                <a:moveTo>
                  <a:pt x="180" y="62"/>
                </a:moveTo>
                <a:lnTo>
                  <a:pt x="236" y="477"/>
                </a:lnTo>
                <a:lnTo>
                  <a:pt x="218" y="511"/>
                </a:lnTo>
                <a:lnTo>
                  <a:pt x="204" y="524"/>
                </a:lnTo>
                <a:lnTo>
                  <a:pt x="187" y="533"/>
                </a:lnTo>
                <a:lnTo>
                  <a:pt x="113" y="541"/>
                </a:lnTo>
                <a:lnTo>
                  <a:pt x="48" y="509"/>
                </a:lnTo>
                <a:lnTo>
                  <a:pt x="32" y="479"/>
                </a:lnTo>
                <a:lnTo>
                  <a:pt x="34" y="441"/>
                </a:lnTo>
                <a:lnTo>
                  <a:pt x="48" y="347"/>
                </a:lnTo>
                <a:lnTo>
                  <a:pt x="41" y="263"/>
                </a:lnTo>
                <a:lnTo>
                  <a:pt x="21" y="180"/>
                </a:lnTo>
                <a:lnTo>
                  <a:pt x="0" y="84"/>
                </a:lnTo>
                <a:lnTo>
                  <a:pt x="0" y="52"/>
                </a:lnTo>
                <a:lnTo>
                  <a:pt x="16" y="26"/>
                </a:lnTo>
                <a:lnTo>
                  <a:pt x="44" y="9"/>
                </a:lnTo>
                <a:lnTo>
                  <a:pt x="76" y="0"/>
                </a:lnTo>
                <a:lnTo>
                  <a:pt x="141" y="9"/>
                </a:lnTo>
                <a:lnTo>
                  <a:pt x="180" y="6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WordArt 34">
            <a:extLst>
              <a:ext uri="{FF2B5EF4-FFF2-40B4-BE49-F238E27FC236}">
                <a16:creationId xmlns:a16="http://schemas.microsoft.com/office/drawing/2014/main" id="{A2520BC6-D7E1-A436-F0A9-DA63369BA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91872" y="2696911"/>
            <a:ext cx="5638800" cy="16764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fontAlgn="auto" hangingPunct="1"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99190" dir="7788334" algn="ctr" rotWithShape="0">
                    <a:srgbClr val="000080"/>
                  </a:outerShdw>
                </a:effectLst>
                <a:latin typeface="Times New Roman"/>
                <a:cs typeface="Times New Roman"/>
              </a:rPr>
              <a:t>Vềnhà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99190" dir="7788334" algn="ctr" rotWithShape="0">
                  <a:srgbClr val="00008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9173" name="AutoShape 37">
            <a:extLst>
              <a:ext uri="{FF2B5EF4-FFF2-40B4-BE49-F238E27FC236}">
                <a16:creationId xmlns:a16="http://schemas.microsoft.com/office/drawing/2014/main" id="{27742EE6-0976-49FA-1BBF-E0F1293ED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6096000" cy="1524000"/>
          </a:xfrm>
          <a:prstGeom prst="cloudCallout">
            <a:avLst>
              <a:gd name="adj1" fmla="val -67787"/>
              <a:gd name="adj2" fmla="val 17010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nhé</a:t>
            </a:r>
            <a:r>
              <a:rPr lang="en-US" altLang="en-US" sz="4000" b="1" i="1" dirty="0">
                <a:solidFill>
                  <a:srgbClr val="FF0000"/>
                </a:solidFill>
                <a:latin typeface="VNI-Thufap2" pitchFamily="2" charset="0"/>
              </a:rPr>
              <a:t> !</a:t>
            </a:r>
            <a:endParaRPr lang="vi-VN" altLang="en-US" sz="4000" b="1" i="1" dirty="0">
              <a:solidFill>
                <a:srgbClr val="FF0000"/>
              </a:solidFill>
              <a:latin typeface="VNI-Thufap2" pitchFamily="2" charset="0"/>
            </a:endParaRPr>
          </a:p>
        </p:txBody>
      </p:sp>
      <p:pic>
        <p:nvPicPr>
          <p:cNvPr id="49190" name="Picture 38" descr="phcanh 960">
            <a:extLst>
              <a:ext uri="{FF2B5EF4-FFF2-40B4-BE49-F238E27FC236}">
                <a16:creationId xmlns:a16="http://schemas.microsoft.com/office/drawing/2014/main" id="{6F8AA87E-6F6C-7F27-8E1B-784CB17415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57401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725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3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4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5" descr="Flower-06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2600" y="5867400"/>
            <a:ext cx="68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6" descr="S128x128P_17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23a10df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257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23a10df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03738"/>
            <a:ext cx="13335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23a10df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900" y="4503738"/>
            <a:ext cx="13335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7" descr="23a10dff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5299076"/>
            <a:ext cx="11049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13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6781800" cy="1179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TRÂN TRỌNG CẢM ƠN CÁC THẦY CÔ</a:t>
            </a:r>
          </a:p>
          <a:p>
            <a:pPr algn="ctr"/>
            <a:r>
              <a:rPr lang="vi-VN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VÀ CÁC EM HỌC SINH !</a:t>
            </a:r>
            <a:endParaRPr lang="en-US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D2C6B64C-ACAE-A6A0-F2DF-B3BC76A8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1101640"/>
            <a:ext cx="609600" cy="38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52DB8526-EB1C-0C3B-E2FF-FC97E0BB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1370569"/>
            <a:ext cx="695933" cy="4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E009E6D-55B0-6C6F-8065-BCA5F859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833" y="1657358"/>
            <a:ext cx="809626" cy="4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DA538771-9577-2C83-19CE-CB283564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097" y="2130946"/>
            <a:ext cx="967903" cy="4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6CD4BE23-5B66-9788-52AA-33640639F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3335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49E49AA9-A60F-9FE6-2165-0BCEE7BC33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63" y="1395944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D556BBDD-BC04-F362-4C86-D8ACB085F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921501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004CF275-4DE2-A591-CA63-6FD87830B1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0" y="1869532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FFD83278-E7FD-C8D6-C96E-D2F45FCB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97" y="2262616"/>
            <a:ext cx="809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716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227941" y="334418"/>
            <a:ext cx="4969656" cy="2524922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24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24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948" y="5091548"/>
            <a:ext cx="3630028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670" y="3337167"/>
            <a:ext cx="1779938" cy="228591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63" y="5110931"/>
            <a:ext cx="3625844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62" y="3372242"/>
            <a:ext cx="1779939" cy="2285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6" y="598884"/>
            <a:ext cx="2468785" cy="2468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6" y="598884"/>
            <a:ext cx="2468785" cy="2468785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65449" y="1596877"/>
            <a:ext cx="609576" cy="6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352" y="908394"/>
            <a:ext cx="9143648" cy="51316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64611" y="3841376"/>
            <a:ext cx="6262796" cy="523218"/>
          </a:xfrm>
          <a:prstGeom prst="rect">
            <a:avLst/>
          </a:prstGeom>
          <a:noFill/>
        </p:spPr>
        <p:txBody>
          <a:bodyPr wrap="none" lIns="91436" tIns="45719" rIns="91436" bIns="45719">
            <a:spAutoFit/>
          </a:bodyPr>
          <a:lstStyle/>
          <a:p>
            <a:pPr algn="ctr" defTabSz="914324"/>
            <a:r>
              <a:rPr lang="en-US" sz="28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69899" y="5091548"/>
            <a:ext cx="5734051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6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670" y="3337167"/>
            <a:ext cx="1779938" cy="228591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844126" y="5110931"/>
            <a:ext cx="4388610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62" y="3372242"/>
            <a:ext cx="1779939" cy="2285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47" y="598884"/>
            <a:ext cx="2468785" cy="2468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62" y="598884"/>
            <a:ext cx="2468785" cy="246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16" y="638263"/>
            <a:ext cx="2274433" cy="246878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36" y="482714"/>
            <a:ext cx="7995612" cy="214108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24"/>
            <a:r>
              <a:rPr lang="en-US" sz="7199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 = 2</a:t>
            </a:r>
          </a:p>
          <a:p>
            <a:pPr algn="ctr" defTabSz="914324"/>
            <a:endParaRPr lang="en-US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77" y="863183"/>
            <a:ext cx="9143648" cy="51316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64611" y="3841376"/>
            <a:ext cx="6262796" cy="523218"/>
          </a:xfrm>
          <a:prstGeom prst="rect">
            <a:avLst/>
          </a:prstGeom>
          <a:noFill/>
        </p:spPr>
        <p:txBody>
          <a:bodyPr wrap="none" lIns="91436" tIns="45719" rIns="91436" bIns="45719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197" y="5101034"/>
            <a:ext cx="3630028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50" y="3361167"/>
            <a:ext cx="1779938" cy="2285912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4150" y="5099854"/>
            <a:ext cx="3625844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8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8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219" y="3332139"/>
            <a:ext cx="1779939" cy="2285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6" y="598884"/>
            <a:ext cx="2468785" cy="2468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6" y="598884"/>
            <a:ext cx="2468785" cy="246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7" y="638263"/>
            <a:ext cx="2274433" cy="246878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34" y="334419"/>
            <a:ext cx="6582964" cy="2182002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1 = ?</a:t>
            </a:r>
          </a:p>
        </p:txBody>
      </p:sp>
    </p:spTree>
    <p:extLst>
      <p:ext uri="{BB962C8B-B14F-4D97-AF65-F5344CB8AC3E}">
        <p14:creationId xmlns:p14="http://schemas.microsoft.com/office/powerpoint/2010/main" val="22348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176" y="818002"/>
            <a:ext cx="9143648" cy="51316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865007" y="3033121"/>
            <a:ext cx="6993898" cy="52321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algn="ctr" defTabSz="914324"/>
            <a:r>
              <a:rPr lang="en-US" sz="28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TA TIẾP TỤC ĐI BẢO VỆ ĐƯỜNG TĂNG ĐÂY!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609812" y="5091548"/>
            <a:ext cx="4775452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596263" y="5110931"/>
            <a:ext cx="4884331" cy="1737293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B.Thật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62" y="3372242"/>
            <a:ext cx="1779939" cy="2285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47" y="598884"/>
            <a:ext cx="2468785" cy="24687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62" y="598884"/>
            <a:ext cx="2468785" cy="2468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16" y="638263"/>
            <a:ext cx="2274433" cy="2468785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36" y="482714"/>
            <a:ext cx="7778243" cy="2141086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24"/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24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 defTabSz="914324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10569" y="1334206"/>
            <a:ext cx="11150162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399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1943" y="3864539"/>
            <a:ext cx="8257084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4265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861"/>
            <a:ext cx="6285106" cy="6285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0" y="1956408"/>
            <a:ext cx="382273" cy="382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7" y="1653973"/>
            <a:ext cx="382273" cy="382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58" y="2070527"/>
            <a:ext cx="382273" cy="382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05" y="852107"/>
            <a:ext cx="382273" cy="382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26" y="1788873"/>
            <a:ext cx="382273" cy="382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83" y="2487215"/>
            <a:ext cx="382273" cy="382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67" y="2931555"/>
            <a:ext cx="382273" cy="382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70" y="2620054"/>
            <a:ext cx="382273" cy="382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60" y="3104574"/>
            <a:ext cx="382273" cy="3822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26" y="6310613"/>
            <a:ext cx="382273" cy="3822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2148">
            <a:off x="4313257" y="5072804"/>
            <a:ext cx="382273" cy="382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83" y="6375527"/>
            <a:ext cx="382273" cy="3822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344">
            <a:off x="470328" y="2834268"/>
            <a:ext cx="382273" cy="382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80D33-4335-3ACB-DC02-D9A7AF07973E}"/>
              </a:ext>
            </a:extLst>
          </p:cNvPr>
          <p:cNvSpPr txBox="1"/>
          <p:nvPr/>
        </p:nvSpPr>
        <p:spPr>
          <a:xfrm>
            <a:off x="4126562" y="3104574"/>
            <a:ext cx="7942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40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11</a:t>
            </a:r>
          </a:p>
          <a:p>
            <a:pPr algn="ctr"/>
            <a:r>
              <a:rPr lang="en-GB" sz="40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40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trừ</a:t>
            </a:r>
            <a:r>
              <a:rPr lang="en-GB" sz="40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40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40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C1B1F-6BD2-0533-1DB9-E31BC73517B3}"/>
              </a:ext>
            </a:extLst>
          </p:cNvPr>
          <p:cNvSpPr txBox="1"/>
          <p:nvPr/>
        </p:nvSpPr>
        <p:spPr>
          <a:xfrm>
            <a:off x="5238333" y="4715110"/>
            <a:ext cx="618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GB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GB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GB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036E-6 3.55137E-6 L 0.00277 0.4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5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68E-6 -3.29836E-6 L 0.00087 0.5266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3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035E-6 4.2456E-6 L -0.00191 0.18698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40E060-1A0D-B921-2D81-F19D1AF0EC62}"/>
              </a:ext>
            </a:extLst>
          </p:cNvPr>
          <p:cNvSpPr txBox="1"/>
          <p:nvPr/>
        </p:nvSpPr>
        <p:spPr>
          <a:xfrm>
            <a:off x="3611948" y="193827"/>
            <a:ext cx="534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 BÀI HỌC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62AA9-66A7-67F2-3181-2F710C7E5FCA}"/>
              </a:ext>
            </a:extLst>
          </p:cNvPr>
          <p:cNvSpPr txBox="1"/>
          <p:nvPr/>
        </p:nvSpPr>
        <p:spPr>
          <a:xfrm>
            <a:off x="2033776" y="854760"/>
            <a:ext cx="885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D91EE-5069-BDC9-4A45-23E534D9623D}"/>
              </a:ext>
            </a:extLst>
          </p:cNvPr>
          <p:cNvSpPr txBox="1"/>
          <p:nvPr/>
        </p:nvSpPr>
        <p:spPr>
          <a:xfrm>
            <a:off x="224163" y="1530296"/>
            <a:ext cx="11774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10.</a:t>
            </a:r>
          </a:p>
          <a:p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Giao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06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642B1-AB25-F1F2-D385-75C58BD6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28" y="794582"/>
            <a:ext cx="8727790" cy="39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19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535</Words>
  <Application>Microsoft Office PowerPoint</Application>
  <PresentationFormat>Widescreen</PresentationFormat>
  <Paragraphs>159</Paragraphs>
  <Slides>28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宋体</vt:lpstr>
      <vt:lpstr>.VnAvant</vt:lpstr>
      <vt:lpstr>.VnBahamasBH</vt:lpstr>
      <vt:lpstr>.VnHelvetInsH</vt:lpstr>
      <vt:lpstr>.VnTifani HeavyH</vt:lpstr>
      <vt:lpstr>.VnTime</vt:lpstr>
      <vt:lpstr>.VnTimeH</vt:lpstr>
      <vt:lpstr>Arial</vt:lpstr>
      <vt:lpstr>Arial Black</vt:lpstr>
      <vt:lpstr>Calibri</vt:lpstr>
      <vt:lpstr>Calibri Light</vt:lpstr>
      <vt:lpstr>Century Gothic</vt:lpstr>
      <vt:lpstr>Impact</vt:lpstr>
      <vt:lpstr>Lato</vt:lpstr>
      <vt:lpstr>Lato Heavy</vt:lpstr>
      <vt:lpstr>Times New Roman</vt:lpstr>
      <vt:lpstr>VNI-Thufap2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Them Vu Van (CNTT.GD)</cp:lastModifiedBy>
  <cp:revision>33</cp:revision>
  <dcterms:created xsi:type="dcterms:W3CDTF">2022-10-28T00:24:09Z</dcterms:created>
  <dcterms:modified xsi:type="dcterms:W3CDTF">2024-03-22T14:30:28Z</dcterms:modified>
</cp:coreProperties>
</file>