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2.wav" ContentType="audio/x-wav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47"/>
  </p:notesMasterIdLst>
  <p:sldIdLst>
    <p:sldId id="557" r:id="rId3"/>
    <p:sldId id="267" r:id="rId4"/>
    <p:sldId id="398" r:id="rId5"/>
    <p:sldId id="560" r:id="rId6"/>
    <p:sldId id="294" r:id="rId7"/>
    <p:sldId id="295" r:id="rId8"/>
    <p:sldId id="273" r:id="rId9"/>
    <p:sldId id="272" r:id="rId10"/>
    <p:sldId id="296" r:id="rId11"/>
    <p:sldId id="297" r:id="rId12"/>
    <p:sldId id="269" r:id="rId13"/>
    <p:sldId id="399" r:id="rId14"/>
    <p:sldId id="400" r:id="rId15"/>
    <p:sldId id="401" r:id="rId16"/>
    <p:sldId id="268" r:id="rId17"/>
    <p:sldId id="262" r:id="rId18"/>
    <p:sldId id="403" r:id="rId19"/>
    <p:sldId id="404" r:id="rId20"/>
    <p:sldId id="405" r:id="rId21"/>
    <p:sldId id="406" r:id="rId22"/>
    <p:sldId id="547" r:id="rId23"/>
    <p:sldId id="548" r:id="rId24"/>
    <p:sldId id="549" r:id="rId25"/>
    <p:sldId id="447" r:id="rId26"/>
    <p:sldId id="453" r:id="rId27"/>
    <p:sldId id="462" r:id="rId28"/>
    <p:sldId id="454" r:id="rId29"/>
    <p:sldId id="463" r:id="rId30"/>
    <p:sldId id="455" r:id="rId31"/>
    <p:sldId id="464" r:id="rId32"/>
    <p:sldId id="456" r:id="rId33"/>
    <p:sldId id="465" r:id="rId34"/>
    <p:sldId id="457" r:id="rId35"/>
    <p:sldId id="466" r:id="rId36"/>
    <p:sldId id="458" r:id="rId37"/>
    <p:sldId id="467" r:id="rId38"/>
    <p:sldId id="459" r:id="rId39"/>
    <p:sldId id="468" r:id="rId40"/>
    <p:sldId id="460" r:id="rId41"/>
    <p:sldId id="469" r:id="rId42"/>
    <p:sldId id="461" r:id="rId43"/>
    <p:sldId id="470" r:id="rId44"/>
    <p:sldId id="556" r:id="rId45"/>
    <p:sldId id="559" r:id="rId46"/>
  </p:sldIdLst>
  <p:sldSz cx="18288000" cy="10287000"/>
  <p:notesSz cx="6858000" cy="9144000"/>
  <p:embeddedFontLst>
    <p:embeddedFont>
      <p:font typeface="Amasis MT Pro Black" panose="020B0604020202020204" charset="0"/>
      <p:bold r:id="rId48"/>
      <p:boldItalic r:id="rId49"/>
    </p:embeddedFont>
    <p:embeddedFont>
      <p:font typeface="Railey" panose="020B0604020202020204" charset="0"/>
      <p:regular r:id="rId50"/>
    </p:embeddedFont>
    <p:embeddedFont>
      <p:font typeface="Brush Script MT" panose="03060802040406070304" pitchFamily="66" charset="0"/>
      <p:italic r:id="rId51"/>
    </p:embeddedFont>
    <p:embeddedFont>
      <p:font typeface="Comic Sans MS" panose="030F0702030302020204" pitchFamily="66" charset="0"/>
      <p:regular r:id="rId52"/>
      <p:bold r:id="rId53"/>
      <p:italic r:id="rId54"/>
      <p:boldItalic r:id="rId55"/>
    </p:embeddedFont>
    <p:embeddedFont>
      <p:font typeface="Sport Day" panose="020B0604020202020204" charset="0"/>
      <p:regular r:id="rId56"/>
      <p:bold r:id="rId57"/>
      <p:italic r:id="rId58"/>
      <p:boldItalic r:id="rId59"/>
    </p:embeddedFont>
    <p:embeddedFont>
      <p:font typeface="More Sugar Thin" panose="020B0604020202020204" charset="0"/>
      <p:regular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EF1135F-0805-4753-A0A5-552F4E9AC3D8}">
          <p14:sldIdLst>
            <p14:sldId id="557"/>
            <p14:sldId id="267"/>
            <p14:sldId id="398"/>
            <p14:sldId id="560"/>
            <p14:sldId id="294"/>
            <p14:sldId id="295"/>
            <p14:sldId id="273"/>
            <p14:sldId id="272"/>
            <p14:sldId id="296"/>
            <p14:sldId id="297"/>
            <p14:sldId id="269"/>
            <p14:sldId id="399"/>
            <p14:sldId id="400"/>
            <p14:sldId id="401"/>
          </p14:sldIdLst>
        </p14:section>
        <p14:section name="Reward Slides" id="{9FBC3235-88F5-420C-8730-05F37E0C9694}">
          <p14:sldIdLst>
            <p14:sldId id="268"/>
            <p14:sldId id="262"/>
            <p14:sldId id="403"/>
            <p14:sldId id="404"/>
            <p14:sldId id="405"/>
            <p14:sldId id="406"/>
            <p14:sldId id="547"/>
            <p14:sldId id="548"/>
            <p14:sldId id="549"/>
            <p14:sldId id="447"/>
            <p14:sldId id="453"/>
            <p14:sldId id="462"/>
            <p14:sldId id="454"/>
            <p14:sldId id="463"/>
            <p14:sldId id="455"/>
            <p14:sldId id="464"/>
            <p14:sldId id="456"/>
            <p14:sldId id="465"/>
            <p14:sldId id="457"/>
            <p14:sldId id="466"/>
            <p14:sldId id="458"/>
            <p14:sldId id="467"/>
            <p14:sldId id="459"/>
            <p14:sldId id="468"/>
            <p14:sldId id="460"/>
            <p14:sldId id="469"/>
            <p14:sldId id="461"/>
            <p14:sldId id="470"/>
            <p14:sldId id="556"/>
            <p14:sldId id="5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86726" autoAdjust="0"/>
  </p:normalViewPr>
  <p:slideViewPr>
    <p:cSldViewPr>
      <p:cViewPr varScale="1">
        <p:scale>
          <a:sx n="65" d="100"/>
          <a:sy n="65" d="100"/>
        </p:scale>
        <p:origin x="82" y="8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font" Target="fonts/font16.fnt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font" Target="fonts/font14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font" Target="fonts/font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2.fntdata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0D6AF-E3BF-4C78-8FC4-5825E24EDA8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B7F01-6F7D-4D05-8B69-FD937EFB3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78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353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CB7F01-6F7D-4D05-8B69-FD937EFB33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681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553031B-9E98-4CC0-9B1A-181B631E3BFE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828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88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Divide the class into 3 teams.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Pupils from each team choose a number (or throw sticky ball on the grid to choose the number), then have 2 pupils from each team ask and answer with the picture in that number. 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Pupils or teacher clicks on the month to reveal the icons indicating the points for that team.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After 9 numbers, the team with the most points is the winner.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87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69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251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605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485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71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CB7F01-6F7D-4D05-8B69-FD937EFB33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837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69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07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59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00226"/>
            <a:ext cx="8077200" cy="5091112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1800226"/>
            <a:ext cx="8077200" cy="5091112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04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657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53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48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25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85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02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309562"/>
            <a:ext cx="4114800" cy="65817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9562"/>
            <a:ext cx="12039600" cy="65817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161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D6421CB-C1A5-4854-8260-B3C79CEBD7F6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D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0B9964A-D067-4C4C-BAFF-4329E61CB3D1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C8602-7BA1-4A62-A7C7-84046E511616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1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1.svg"/><Relationship Id="rId7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56.svg"/><Relationship Id="rId4" Type="http://schemas.openxmlformats.org/officeDocument/2006/relationships/image" Target="../media/image36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9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4.png"/><Relationship Id="rId21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image" Target="../media/image37.svg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8.png"/><Relationship Id="rId24" Type="http://schemas.openxmlformats.org/officeDocument/2006/relationships/image" Target="../media/image19.sv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12.png"/><Relationship Id="rId4" Type="http://schemas.openxmlformats.org/officeDocument/2006/relationships/image" Target="../media/image29.svg"/><Relationship Id="rId9" Type="http://schemas.openxmlformats.org/officeDocument/2006/relationships/image" Target="../media/image7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16.png"/><Relationship Id="rId30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9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4.png"/><Relationship Id="rId21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image" Target="../media/image37.svg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8.png"/><Relationship Id="rId24" Type="http://schemas.openxmlformats.org/officeDocument/2006/relationships/image" Target="../media/image19.sv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12.png"/><Relationship Id="rId4" Type="http://schemas.openxmlformats.org/officeDocument/2006/relationships/image" Target="../media/image29.svg"/><Relationship Id="rId9" Type="http://schemas.openxmlformats.org/officeDocument/2006/relationships/image" Target="../media/image7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16.png"/><Relationship Id="rId30" Type="http://schemas.openxmlformats.org/officeDocument/2006/relationships/image" Target="../media/image2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9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4.png"/><Relationship Id="rId21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image" Target="../media/image37.svg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8.png"/><Relationship Id="rId24" Type="http://schemas.openxmlformats.org/officeDocument/2006/relationships/image" Target="../media/image19.sv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12.png"/><Relationship Id="rId4" Type="http://schemas.openxmlformats.org/officeDocument/2006/relationships/image" Target="../media/image29.svg"/><Relationship Id="rId9" Type="http://schemas.openxmlformats.org/officeDocument/2006/relationships/image" Target="../media/image7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16.png"/><Relationship Id="rId30" Type="http://schemas.openxmlformats.org/officeDocument/2006/relationships/image" Target="../media/image2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9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4.png"/><Relationship Id="rId21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image" Target="../media/image37.svg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8.png"/><Relationship Id="rId24" Type="http://schemas.openxmlformats.org/officeDocument/2006/relationships/image" Target="../media/image19.sv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12.png"/><Relationship Id="rId4" Type="http://schemas.openxmlformats.org/officeDocument/2006/relationships/image" Target="../media/image29.svg"/><Relationship Id="rId9" Type="http://schemas.openxmlformats.org/officeDocument/2006/relationships/image" Target="../media/image7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16.png"/><Relationship Id="rId30" Type="http://schemas.openxmlformats.org/officeDocument/2006/relationships/image" Target="../media/image2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5" Type="http://schemas.openxmlformats.org/officeDocument/2006/relationships/image" Target="../media/image54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5" Type="http://schemas.openxmlformats.org/officeDocument/2006/relationships/image" Target="../media/image54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9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4.png"/><Relationship Id="rId21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image" Target="../media/image37.svg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8.png"/><Relationship Id="rId24" Type="http://schemas.openxmlformats.org/officeDocument/2006/relationships/image" Target="../media/image19.sv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12.png"/><Relationship Id="rId4" Type="http://schemas.openxmlformats.org/officeDocument/2006/relationships/image" Target="../media/image29.svg"/><Relationship Id="rId9" Type="http://schemas.openxmlformats.org/officeDocument/2006/relationships/image" Target="../media/image7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16.png"/><Relationship Id="rId30" Type="http://schemas.openxmlformats.org/officeDocument/2006/relationships/image" Target="../media/image2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slide" Target="slide43.xml"/><Relationship Id="rId3" Type="http://schemas.microsoft.com/office/2007/relationships/hdphoto" Target="../media/hdphoto1.wdp"/><Relationship Id="rId7" Type="http://schemas.openxmlformats.org/officeDocument/2006/relationships/slide" Target="slide31.xml"/><Relationship Id="rId12" Type="http://schemas.openxmlformats.org/officeDocument/2006/relationships/slide" Target="slide41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9.xml"/><Relationship Id="rId11" Type="http://schemas.openxmlformats.org/officeDocument/2006/relationships/slide" Target="slide39.xml"/><Relationship Id="rId5" Type="http://schemas.openxmlformats.org/officeDocument/2006/relationships/slide" Target="slide27.xml"/><Relationship Id="rId10" Type="http://schemas.openxmlformats.org/officeDocument/2006/relationships/slide" Target="slide37.xml"/><Relationship Id="rId4" Type="http://schemas.openxmlformats.org/officeDocument/2006/relationships/slide" Target="slide25.xml"/><Relationship Id="rId9" Type="http://schemas.openxmlformats.org/officeDocument/2006/relationships/slide" Target="slide35.xml"/><Relationship Id="rId1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8.png"/><Relationship Id="rId5" Type="http://schemas.openxmlformats.org/officeDocument/2006/relationships/slide" Target="slide24.xml"/><Relationship Id="rId4" Type="http://schemas.openxmlformats.org/officeDocument/2006/relationships/image" Target="../media/image5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8.png"/><Relationship Id="rId5" Type="http://schemas.openxmlformats.org/officeDocument/2006/relationships/slide" Target="slide24.xml"/><Relationship Id="rId4" Type="http://schemas.openxmlformats.org/officeDocument/2006/relationships/image" Target="../media/image61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8.png"/><Relationship Id="rId5" Type="http://schemas.openxmlformats.org/officeDocument/2006/relationships/slide" Target="slide24.xml"/><Relationship Id="rId4" Type="http://schemas.openxmlformats.org/officeDocument/2006/relationships/image" Target="../media/image63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8.png"/><Relationship Id="rId5" Type="http://schemas.openxmlformats.org/officeDocument/2006/relationships/slide" Target="slide24.xml"/><Relationship Id="rId4" Type="http://schemas.openxmlformats.org/officeDocument/2006/relationships/image" Target="../media/image66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8.png"/><Relationship Id="rId5" Type="http://schemas.openxmlformats.org/officeDocument/2006/relationships/slide" Target="slide24.xml"/><Relationship Id="rId4" Type="http://schemas.openxmlformats.org/officeDocument/2006/relationships/image" Target="../media/image68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5" Type="http://schemas.openxmlformats.org/officeDocument/2006/relationships/slide" Target="slide24.xml"/><Relationship Id="rId4" Type="http://schemas.openxmlformats.org/officeDocument/2006/relationships/image" Target="../media/image70.g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8.png"/><Relationship Id="rId5" Type="http://schemas.openxmlformats.org/officeDocument/2006/relationships/slide" Target="slide24.xml"/><Relationship Id="rId4" Type="http://schemas.openxmlformats.org/officeDocument/2006/relationships/image" Target="../media/image72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32.png"/><Relationship Id="rId18" Type="http://schemas.openxmlformats.org/officeDocument/2006/relationships/image" Target="../media/image19.svg"/><Relationship Id="rId26" Type="http://schemas.openxmlformats.org/officeDocument/2006/relationships/image" Target="../media/image35.png"/><Relationship Id="rId3" Type="http://schemas.openxmlformats.org/officeDocument/2006/relationships/image" Target="../media/image30.png"/><Relationship Id="rId21" Type="http://schemas.openxmlformats.org/officeDocument/2006/relationships/image" Target="../media/image17.png"/><Relationship Id="rId7" Type="http://schemas.openxmlformats.org/officeDocument/2006/relationships/image" Target="../media/image13.png"/><Relationship Id="rId12" Type="http://schemas.openxmlformats.org/officeDocument/2006/relationships/image" Target="../media/image13.svg"/><Relationship Id="rId17" Type="http://schemas.openxmlformats.org/officeDocument/2006/relationships/image" Target="../media/image14.png"/><Relationship Id="rId25" Type="http://schemas.openxmlformats.org/officeDocument/2006/relationships/image" Target="../media/image34.png"/><Relationship Id="rId2" Type="http://schemas.openxmlformats.org/officeDocument/2006/relationships/image" Target="../media/image1.png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9.png"/><Relationship Id="rId24" Type="http://schemas.openxmlformats.org/officeDocument/2006/relationships/image" Target="../media/image25.svg"/><Relationship Id="rId5" Type="http://schemas.openxmlformats.org/officeDocument/2006/relationships/image" Target="../media/image31.png"/><Relationship Id="rId15" Type="http://schemas.openxmlformats.org/officeDocument/2006/relationships/image" Target="../media/image33.png"/><Relationship Id="rId23" Type="http://schemas.openxmlformats.org/officeDocument/2006/relationships/image" Target="../media/image16.png"/><Relationship Id="rId10" Type="http://schemas.openxmlformats.org/officeDocument/2006/relationships/image" Target="../media/image11.svg"/><Relationship Id="rId19" Type="http://schemas.openxmlformats.org/officeDocument/2006/relationships/image" Target="../media/image15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5" Type="http://schemas.openxmlformats.org/officeDocument/2006/relationships/slide" Target="slide24.xml"/><Relationship Id="rId4" Type="http://schemas.openxmlformats.org/officeDocument/2006/relationships/image" Target="../media/image74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5" Type="http://schemas.openxmlformats.org/officeDocument/2006/relationships/slide" Target="slide24.xml"/><Relationship Id="rId4" Type="http://schemas.openxmlformats.org/officeDocument/2006/relationships/image" Target="../media/image76.gi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7.png"/><Relationship Id="rId7" Type="http://schemas.openxmlformats.org/officeDocument/2006/relationships/image" Target="../media/image30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gif"/><Relationship Id="rId4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0.png"/><Relationship Id="rId7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36.png"/><Relationship Id="rId4" Type="http://schemas.openxmlformats.org/officeDocument/2006/relationships/image" Target="../media/image61.sv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1.svg"/><Relationship Id="rId7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56.svg"/><Relationship Id="rId4" Type="http://schemas.openxmlformats.org/officeDocument/2006/relationships/image" Target="../media/image36.pn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1.svg"/><Relationship Id="rId7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56.sv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1.svg"/><Relationship Id="rId7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56.svg"/><Relationship Id="rId4" Type="http://schemas.openxmlformats.org/officeDocument/2006/relationships/image" Target="../media/image36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2"/>
          <p:cNvSpPr>
            <a:spLocks noChangeArrowheads="1" noChangeShapeType="1" noTextEdit="1"/>
          </p:cNvSpPr>
          <p:nvPr/>
        </p:nvSpPr>
        <p:spPr bwMode="auto">
          <a:xfrm>
            <a:off x="2743200" y="419100"/>
            <a:ext cx="11811000" cy="4495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24306"/>
              </a:avLst>
            </a:prstTxWarp>
          </a:bodyPr>
          <a:lstStyle/>
          <a:p>
            <a:pPr algn="ctr"/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Welcome everybody</a:t>
            </a:r>
            <a:r>
              <a:rPr lang="en-US" sz="5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!</a:t>
            </a:r>
          </a:p>
        </p:txBody>
      </p:sp>
      <p:pic>
        <p:nvPicPr>
          <p:cNvPr id="4099" name="Picture 3" descr="russian_doll_bigger_t_a_h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0" y="5029200"/>
            <a:ext cx="46863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AutoShape 16"/>
          <p:cNvSpPr>
            <a:spLocks noChangeArrowheads="1"/>
          </p:cNvSpPr>
          <p:nvPr/>
        </p:nvSpPr>
        <p:spPr bwMode="auto">
          <a:xfrm>
            <a:off x="9829800" y="4800600"/>
            <a:ext cx="3086100" cy="3429000"/>
          </a:xfrm>
          <a:prstGeom prst="irregularSeal2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700"/>
          </a:p>
        </p:txBody>
      </p:sp>
      <p:sp>
        <p:nvSpPr>
          <p:cNvPr id="4101" name="AutoShape 16"/>
          <p:cNvSpPr>
            <a:spLocks noChangeArrowheads="1"/>
          </p:cNvSpPr>
          <p:nvPr/>
        </p:nvSpPr>
        <p:spPr bwMode="auto">
          <a:xfrm>
            <a:off x="269631" y="-114300"/>
            <a:ext cx="2971800" cy="4114800"/>
          </a:xfrm>
          <a:prstGeom prst="irregularSeal2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700"/>
          </a:p>
        </p:txBody>
      </p:sp>
      <p:sp>
        <p:nvSpPr>
          <p:cNvPr id="3083" name="AutoShape 11"/>
          <p:cNvSpPr>
            <a:spLocks noChangeArrowheads="1"/>
          </p:cNvSpPr>
          <p:nvPr/>
        </p:nvSpPr>
        <p:spPr bwMode="auto">
          <a:xfrm>
            <a:off x="1143000" y="6172200"/>
            <a:ext cx="4457700" cy="4114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700"/>
          </a:p>
        </p:txBody>
      </p:sp>
      <p:sp>
        <p:nvSpPr>
          <p:cNvPr id="3" name="AutoShape 11"/>
          <p:cNvSpPr>
            <a:spLocks noChangeArrowheads="1"/>
          </p:cNvSpPr>
          <p:nvPr/>
        </p:nvSpPr>
        <p:spPr bwMode="auto">
          <a:xfrm>
            <a:off x="13411200" y="70246"/>
            <a:ext cx="4457700" cy="4114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700"/>
          </a:p>
        </p:txBody>
      </p:sp>
      <p:sp>
        <p:nvSpPr>
          <p:cNvPr id="4104" name="Text Box 9"/>
          <p:cNvSpPr txBox="1">
            <a:spLocks noChangeArrowheads="1"/>
          </p:cNvSpPr>
          <p:nvPr/>
        </p:nvSpPr>
        <p:spPr bwMode="auto">
          <a:xfrm>
            <a:off x="3086100" y="7860508"/>
            <a:ext cx="10858500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Teacher: CHU THI THUY MINH</a:t>
            </a:r>
          </a:p>
          <a:p>
            <a:pPr>
              <a:spcBef>
                <a:spcPct val="50000"/>
              </a:spcBef>
            </a:pPr>
            <a:r>
              <a:rPr lang="en-US" alt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Phu Luu Primary School</a:t>
            </a:r>
          </a:p>
        </p:txBody>
      </p:sp>
    </p:spTree>
    <p:extLst>
      <p:ext uri="{BB962C8B-B14F-4D97-AF65-F5344CB8AC3E}">
        <p14:creationId xmlns:p14="http://schemas.microsoft.com/office/powerpoint/2010/main" val="29365245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3" grpId="0" animBg="1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400000">
            <a:off x="7886248" y="370748"/>
            <a:ext cx="1850500" cy="15779541"/>
            <a:chOff x="0" y="0"/>
            <a:chExt cx="3687056" cy="5382143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3701386" cy="5414196"/>
            </a:xfrm>
            <a:custGeom>
              <a:avLst/>
              <a:gdLst/>
              <a:ahLst/>
              <a:cxnLst/>
              <a:rect l="l" t="t" r="r" b="b"/>
              <a:pathLst>
                <a:path w="3701386" h="5414196">
                  <a:moveTo>
                    <a:pt x="63030" y="4820643"/>
                  </a:moveTo>
                  <a:cubicBezTo>
                    <a:pt x="63030" y="4820643"/>
                    <a:pt x="0" y="457407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808313" y="6965"/>
                  </a:cubicBezTo>
                  <a:lnTo>
                    <a:pt x="2808315" y="6965"/>
                  </a:lnTo>
                  <a:cubicBezTo>
                    <a:pt x="3025062" y="16819"/>
                    <a:pt x="3229377" y="36481"/>
                    <a:pt x="3363565" y="101690"/>
                  </a:cubicBezTo>
                  <a:cubicBezTo>
                    <a:pt x="3619611" y="226120"/>
                    <a:pt x="3701386" y="459160"/>
                    <a:pt x="3695899" y="704684"/>
                  </a:cubicBezTo>
                  <a:cubicBezTo>
                    <a:pt x="3695899" y="704684"/>
                    <a:pt x="3652610" y="1013073"/>
                    <a:pt x="3660044" y="1248607"/>
                  </a:cubicBezTo>
                  <a:cubicBezTo>
                    <a:pt x="3667167" y="4562444"/>
                    <a:pt x="3674324" y="4758047"/>
                    <a:pt x="3674324" y="4758047"/>
                  </a:cubicBezTo>
                  <a:cubicBezTo>
                    <a:pt x="3657642" y="4973779"/>
                    <a:pt x="3542998" y="5184391"/>
                    <a:pt x="3346129" y="5296015"/>
                  </a:cubicBezTo>
                  <a:cubicBezTo>
                    <a:pt x="3195778" y="5381264"/>
                    <a:pt x="2997746" y="5396362"/>
                    <a:pt x="2375355" y="5385620"/>
                  </a:cubicBezTo>
                  <a:lnTo>
                    <a:pt x="2375330" y="5385620"/>
                  </a:lnTo>
                  <a:cubicBezTo>
                    <a:pt x="645952" y="5380343"/>
                    <a:pt x="384604" y="5414196"/>
                    <a:pt x="254278" y="5305039"/>
                  </a:cubicBezTo>
                  <a:cubicBezTo>
                    <a:pt x="145767" y="5214154"/>
                    <a:pt x="81795" y="5020842"/>
                    <a:pt x="63030" y="4820643"/>
                  </a:cubicBezTo>
                  <a:close/>
                </a:path>
              </a:pathLst>
            </a:custGeom>
            <a:solidFill>
              <a:srgbClr val="A3DDF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830894" y="8047593"/>
            <a:ext cx="14870374" cy="635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solidFill>
                  <a:srgbClr val="1D1D1B"/>
                </a:solidFill>
                <a:latin typeface="Comic Sans MS" panose="030F0702030302020204" pitchFamily="66" charset="0"/>
              </a:rPr>
              <a:t>I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sometimes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lang="en-US" sz="6000">
                <a:solidFill>
                  <a:srgbClr val="1D1D1B"/>
                </a:solidFill>
                <a:latin typeface="Comic Sans MS" panose="030F0702030302020204" pitchFamily="66" charset="0"/>
              </a:rPr>
              <a:t>surf the Internet.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 rot="5400000">
            <a:off x="8336938" y="-6284526"/>
            <a:ext cx="1845428" cy="15303864"/>
            <a:chOff x="0" y="0"/>
            <a:chExt cx="5216920" cy="4332646"/>
          </a:xfrm>
          <a:solidFill>
            <a:srgbClr val="FFFAEB"/>
          </a:solidFill>
        </p:grpSpPr>
        <p:sp>
          <p:nvSpPr>
            <p:cNvPr id="9" name="Freeform 9"/>
            <p:cNvSpPr/>
            <p:nvPr/>
          </p:nvSpPr>
          <p:spPr>
            <a:xfrm>
              <a:off x="-9098" y="-6509"/>
              <a:ext cx="5231251" cy="4364699"/>
            </a:xfrm>
            <a:custGeom>
              <a:avLst/>
              <a:gdLst/>
              <a:ahLst/>
              <a:cxnLst/>
              <a:rect l="l" t="t" r="r" b="b"/>
              <a:pathLst>
                <a:path w="5231251" h="4364699">
                  <a:moveTo>
                    <a:pt x="63030" y="3771146"/>
                  </a:moveTo>
                  <a:cubicBezTo>
                    <a:pt x="63030" y="3771146"/>
                    <a:pt x="0" y="352458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338178" y="6965"/>
                  </a:cubicBezTo>
                  <a:lnTo>
                    <a:pt x="4338179" y="6965"/>
                  </a:lnTo>
                  <a:cubicBezTo>
                    <a:pt x="4554926" y="16819"/>
                    <a:pt x="4759241" y="36481"/>
                    <a:pt x="4893430" y="101690"/>
                  </a:cubicBezTo>
                  <a:cubicBezTo>
                    <a:pt x="5149476" y="226120"/>
                    <a:pt x="5231251" y="459160"/>
                    <a:pt x="5225763" y="704684"/>
                  </a:cubicBezTo>
                  <a:cubicBezTo>
                    <a:pt x="5225763" y="704684"/>
                    <a:pt x="5182475" y="1013073"/>
                    <a:pt x="5189909" y="1248607"/>
                  </a:cubicBezTo>
                  <a:cubicBezTo>
                    <a:pt x="5197032" y="3512947"/>
                    <a:pt x="5204188" y="3708550"/>
                    <a:pt x="5204188" y="3708550"/>
                  </a:cubicBezTo>
                  <a:cubicBezTo>
                    <a:pt x="5187507" y="3924283"/>
                    <a:pt x="5072863" y="4134894"/>
                    <a:pt x="4875994" y="4246518"/>
                  </a:cubicBezTo>
                  <a:cubicBezTo>
                    <a:pt x="4725642" y="4331767"/>
                    <a:pt x="4527611" y="4346865"/>
                    <a:pt x="3593740" y="4336123"/>
                  </a:cubicBezTo>
                  <a:lnTo>
                    <a:pt x="3593695" y="4336123"/>
                  </a:lnTo>
                  <a:cubicBezTo>
                    <a:pt x="645952" y="4330847"/>
                    <a:pt x="384604" y="4364700"/>
                    <a:pt x="254278" y="4255542"/>
                  </a:cubicBezTo>
                  <a:cubicBezTo>
                    <a:pt x="145767" y="4164657"/>
                    <a:pt x="81795" y="3971345"/>
                    <a:pt x="63030" y="377114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696340" y="922553"/>
            <a:ext cx="14895319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580"/>
              </a:lnSpc>
              <a:defRPr/>
            </a:pPr>
            <a:r>
              <a:rPr lang="en-US" sz="7200">
                <a:solidFill>
                  <a:srgbClr val="1D1D1B"/>
                </a:solidFill>
                <a:latin typeface="Comic Sans MS" panose="030F0702030302020204" pitchFamily="66" charset="0"/>
              </a:rPr>
              <a:t>What do you do at the weekend?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272" t="32416"/>
          <a:stretch>
            <a:fillRect/>
          </a:stretch>
        </p:blipFill>
        <p:spPr>
          <a:xfrm rot="-10170279">
            <a:off x="496354" y="6842067"/>
            <a:ext cx="920118" cy="89464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00383">
            <a:off x="16792348" y="133515"/>
            <a:ext cx="490495" cy="61591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46010" flipH="1">
            <a:off x="15865060" y="1846898"/>
            <a:ext cx="353025" cy="44329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272" t="32416"/>
          <a:stretch>
            <a:fillRect/>
          </a:stretch>
        </p:blipFill>
        <p:spPr>
          <a:xfrm rot="130190">
            <a:off x="16496467" y="8676186"/>
            <a:ext cx="819548" cy="796860"/>
          </a:xfrm>
          <a:prstGeom prst="rect">
            <a:avLst/>
          </a:prstGeom>
        </p:spPr>
      </p:pic>
      <p:graphicFrame>
        <p:nvGraphicFramePr>
          <p:cNvPr id="19" name="Group 129">
            <a:extLst>
              <a:ext uri="{FF2B5EF4-FFF2-40B4-BE49-F238E27FC236}">
                <a16:creationId xmlns:a16="http://schemas.microsoft.com/office/drawing/2014/main" id="{498A5F0D-0200-4137-B0B0-0ABC35F0C4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617606"/>
              </p:ext>
            </p:extLst>
          </p:nvPr>
        </p:nvGraphicFramePr>
        <p:xfrm>
          <a:off x="9783818" y="5220680"/>
          <a:ext cx="7368396" cy="1402136"/>
        </p:xfrm>
        <a:graphic>
          <a:graphicData uri="http://schemas.openxmlformats.org/drawingml/2006/table">
            <a:tbl>
              <a:tblPr/>
              <a:tblGrid>
                <a:gridCol w="1151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1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1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1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1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61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3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2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AutoShape 127">
            <a:extLst>
              <a:ext uri="{FF2B5EF4-FFF2-40B4-BE49-F238E27FC236}">
                <a16:creationId xmlns:a16="http://schemas.microsoft.com/office/drawing/2014/main" id="{C29A0EA0-A1D3-4C6F-A943-0D00EE434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5280" y="6942884"/>
            <a:ext cx="838200" cy="152400"/>
          </a:xfrm>
          <a:prstGeom prst="rightArrow">
            <a:avLst>
              <a:gd name="adj1" fmla="val 50000"/>
              <a:gd name="adj2" fmla="val 137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 Box 125">
            <a:extLst>
              <a:ext uri="{FF2B5EF4-FFF2-40B4-BE49-F238E27FC236}">
                <a16:creationId xmlns:a16="http://schemas.microsoft.com/office/drawing/2014/main" id="{782D873B-086C-43BF-8958-FFF56507F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9680" y="6622816"/>
            <a:ext cx="35106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omic Sans MS" panose="030F0702030302020204" pitchFamily="66" charset="0"/>
              </a:rPr>
              <a:t>sometimes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B72AFD4E-DB57-41E0-8493-DAC97698F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908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F99D1FF0-EEA5-4BAE-AE18-8ABFE1E4E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8016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1C959D1-0D5F-4880-9BD6-EC592D787F3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413" y="2412140"/>
            <a:ext cx="7347707" cy="441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6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1889224" y="1852814"/>
            <a:ext cx="14882453" cy="6124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dirty="0" smtClean="0">
                <a:solidFill>
                  <a:srgbClr val="4DACC4"/>
                </a:solidFill>
                <a:latin typeface="Railey"/>
              </a:rPr>
              <a:t>04. </a:t>
            </a:r>
            <a:endParaRPr lang="en-US" sz="16600" dirty="0">
              <a:solidFill>
                <a:srgbClr val="4DACC4"/>
              </a:solidFill>
              <a:latin typeface="Railey"/>
            </a:endParaRPr>
          </a:p>
          <a:p>
            <a:pPr algn="ctr"/>
            <a:endParaRPr lang="en-US" sz="6600" dirty="0">
              <a:solidFill>
                <a:srgbClr val="4DACC4"/>
              </a:solidFill>
              <a:latin typeface="Railey"/>
            </a:endParaRPr>
          </a:p>
          <a:p>
            <a:pPr algn="ctr"/>
            <a:r>
              <a:rPr lang="en-US" sz="16600" dirty="0">
                <a:solidFill>
                  <a:srgbClr val="4DACC4"/>
                </a:solidFill>
                <a:latin typeface="Railey"/>
              </a:rPr>
              <a:t>Listen and tick.</a:t>
            </a:r>
          </a:p>
        </p:txBody>
      </p:sp>
    </p:spTree>
    <p:extLst>
      <p:ext uri="{BB962C8B-B14F-4D97-AF65-F5344CB8AC3E}">
        <p14:creationId xmlns:p14="http://schemas.microsoft.com/office/powerpoint/2010/main" val="26186354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What do they do at the weekend?</a:t>
            </a:r>
            <a:endParaRPr lang="en-US" sz="7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18606" y="2767808"/>
            <a:ext cx="16611600" cy="6947691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sz="3600" dirty="0">
              <a:solidFill>
                <a:prstClr val="white">
                  <a:lumMod val="65000"/>
                </a:prstClr>
              </a:solidFill>
              <a:latin typeface="Wayoshi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2C1003-8610-84B1-6EF7-ED74B9CE9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963139"/>
            <a:ext cx="14855363" cy="653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0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18606" y="2767808"/>
            <a:ext cx="16611600" cy="6947691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Wayoshi" panose="02000000000000000000" pitchFamily="2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ACA38E-AD94-F8CF-297D-FF92B1409F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397838"/>
            <a:ext cx="14565743" cy="7165261"/>
          </a:xfrm>
          <a:prstGeom prst="rect">
            <a:avLst/>
          </a:prstGeom>
        </p:spPr>
      </p:pic>
      <p:pic>
        <p:nvPicPr>
          <p:cNvPr id="2" name="Track 40">
            <a:hlinkClick r:id="" action="ppaction://media"/>
            <a:extLst>
              <a:ext uri="{FF2B5EF4-FFF2-40B4-BE49-F238E27FC236}">
                <a16:creationId xmlns:a16="http://schemas.microsoft.com/office/drawing/2014/main" id="{2DA14552-5031-4666-B9FA-A60561644B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1000" y="2933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6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800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Let's check!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18606" y="2767808"/>
            <a:ext cx="16611600" cy="6947691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Wayoshi" panose="020000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84604D-66CA-51E9-060B-5C69F68FA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594265"/>
            <a:ext cx="14829024" cy="7294776"/>
          </a:xfrm>
          <a:prstGeom prst="rect">
            <a:avLst/>
          </a:prstGeom>
        </p:spPr>
      </p:pic>
      <p:pic>
        <p:nvPicPr>
          <p:cNvPr id="7" name="Picture 2" descr="Check Mark Icon Red Tick Symbol: Vector có sẵn (miễn phí bản quyền)  1462036736 | Shutterstock">
            <a:extLst>
              <a:ext uri="{FF2B5EF4-FFF2-40B4-BE49-F238E27FC236}">
                <a16:creationId xmlns:a16="http://schemas.microsoft.com/office/drawing/2014/main" id="{C8E3005E-0598-4C54-A8C7-29A91E6EB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6" b="22778"/>
          <a:stretch/>
        </p:blipFill>
        <p:spPr bwMode="auto">
          <a:xfrm>
            <a:off x="6324600" y="8757356"/>
            <a:ext cx="1336549" cy="95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heck Mark Icon Red Tick Symbol: Vector có sẵn (miễn phí bản quyền)  1462036736 | Shutterstock">
            <a:extLst>
              <a:ext uri="{FF2B5EF4-FFF2-40B4-BE49-F238E27FC236}">
                <a16:creationId xmlns:a16="http://schemas.microsoft.com/office/drawing/2014/main" id="{8C7BF5CF-1B80-40A8-8A81-E1D7CE6668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6" b="22778"/>
          <a:stretch/>
        </p:blipFill>
        <p:spPr bwMode="auto">
          <a:xfrm>
            <a:off x="10820400" y="5764313"/>
            <a:ext cx="1336549" cy="95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44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300526" y="2243866"/>
            <a:ext cx="17488832" cy="4678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dirty="0" smtClean="0">
                <a:solidFill>
                  <a:srgbClr val="4DACC4"/>
                </a:solidFill>
                <a:latin typeface="Railey"/>
              </a:rPr>
              <a:t>05. </a:t>
            </a:r>
            <a:endParaRPr lang="en-US" sz="13800" dirty="0">
              <a:solidFill>
                <a:srgbClr val="4DACC4"/>
              </a:solidFill>
              <a:latin typeface="Railey"/>
            </a:endParaRPr>
          </a:p>
          <a:p>
            <a:pPr algn="ctr"/>
            <a:r>
              <a:rPr lang="en-US" sz="16600" dirty="0">
                <a:solidFill>
                  <a:srgbClr val="4DACC4"/>
                </a:solidFill>
                <a:latin typeface="Railey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8954955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 b="-87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324D3E75-99EF-4A14-89B5-FE2DD69C86C5}"/>
              </a:ext>
            </a:extLst>
          </p:cNvPr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b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Read. What's the missing word?</a:t>
            </a:r>
            <a:endParaRPr lang="en-US" sz="600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06677119-2A28-4D6C-8AD4-C3AD555D4D5D}"/>
              </a:ext>
            </a:extLst>
          </p:cNvPr>
          <p:cNvSpPr/>
          <p:nvPr/>
        </p:nvSpPr>
        <p:spPr>
          <a:xfrm>
            <a:off x="818606" y="2767808"/>
            <a:ext cx="16611600" cy="6947691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Wayoshi" panose="020000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F9EAB5-BB0C-E4AE-D311-5A335D31D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721" y="3660515"/>
            <a:ext cx="16135821" cy="38963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E0DDC6-2982-4A01-A37E-46CDDB5ABCF6}"/>
              </a:ext>
            </a:extLst>
          </p:cNvPr>
          <p:cNvSpPr txBox="1"/>
          <p:nvPr/>
        </p:nvSpPr>
        <p:spPr>
          <a:xfrm>
            <a:off x="2362200" y="4277089"/>
            <a:ext cx="4861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</a:t>
            </a:r>
            <a:r>
              <a:rPr lang="en-US" sz="3200" kern="0" dirty="0" err="1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ike</a:t>
            </a:r>
            <a:r>
              <a:rPr lang="en-US" sz="3200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 watching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740CB5-94F0-4CDB-9573-538528976FDC}"/>
              </a:ext>
            </a:extLst>
          </p:cNvPr>
          <p:cNvSpPr/>
          <p:nvPr/>
        </p:nvSpPr>
        <p:spPr>
          <a:xfrm>
            <a:off x="12653554" y="3771901"/>
            <a:ext cx="3169920" cy="3286714"/>
          </a:xfrm>
          <a:custGeom>
            <a:avLst/>
            <a:gdLst>
              <a:gd name="connsiteX0" fmla="*/ 0 w 3169920"/>
              <a:gd name="connsiteY0" fmla="*/ 1643357 h 3286714"/>
              <a:gd name="connsiteX1" fmla="*/ 1584960 w 3169920"/>
              <a:gd name="connsiteY1" fmla="*/ 0 h 3286714"/>
              <a:gd name="connsiteX2" fmla="*/ 3169920 w 3169920"/>
              <a:gd name="connsiteY2" fmla="*/ 1643357 h 3286714"/>
              <a:gd name="connsiteX3" fmla="*/ 1584960 w 3169920"/>
              <a:gd name="connsiteY3" fmla="*/ 3286714 h 3286714"/>
              <a:gd name="connsiteX4" fmla="*/ 0 w 3169920"/>
              <a:gd name="connsiteY4" fmla="*/ 1643357 h 328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9920" h="3286714" extrusionOk="0">
                <a:moveTo>
                  <a:pt x="0" y="1643357"/>
                </a:moveTo>
                <a:cubicBezTo>
                  <a:pt x="-26187" y="704962"/>
                  <a:pt x="787867" y="-28412"/>
                  <a:pt x="1584960" y="0"/>
                </a:cubicBezTo>
                <a:cubicBezTo>
                  <a:pt x="2352011" y="60848"/>
                  <a:pt x="3347715" y="682702"/>
                  <a:pt x="3169920" y="1643357"/>
                </a:cubicBezTo>
                <a:cubicBezTo>
                  <a:pt x="3115283" y="2442025"/>
                  <a:pt x="2426591" y="3391630"/>
                  <a:pt x="1584960" y="3286714"/>
                </a:cubicBezTo>
                <a:cubicBezTo>
                  <a:pt x="823512" y="3129585"/>
                  <a:pt x="181621" y="2536012"/>
                  <a:pt x="0" y="1643357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B5D04-84A2-467E-89A1-2AD5E786A34E}"/>
              </a:ext>
            </a:extLst>
          </p:cNvPr>
          <p:cNvSpPr txBox="1"/>
          <p:nvPr/>
        </p:nvSpPr>
        <p:spPr>
          <a:xfrm>
            <a:off x="6370318" y="4695733"/>
            <a:ext cx="4861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do you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B7C416-81C8-4D53-BC8C-A3E49DEC05D4}"/>
              </a:ext>
            </a:extLst>
          </p:cNvPr>
          <p:cNvSpPr txBox="1"/>
          <p:nvPr/>
        </p:nvSpPr>
        <p:spPr>
          <a:xfrm>
            <a:off x="5533306" y="5397328"/>
            <a:ext cx="4861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kern="0" noProof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cartoons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8414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 b="-87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324D3E75-99EF-4A14-89B5-FE2DD69C86C5}"/>
              </a:ext>
            </a:extLst>
          </p:cNvPr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7200" b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Read. What's the missing word?</a:t>
            </a:r>
            <a:endParaRPr lang="en-US" sz="600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06677119-2A28-4D6C-8AD4-C3AD555D4D5D}"/>
              </a:ext>
            </a:extLst>
          </p:cNvPr>
          <p:cNvSpPr/>
          <p:nvPr/>
        </p:nvSpPr>
        <p:spPr>
          <a:xfrm>
            <a:off x="818606" y="2767808"/>
            <a:ext cx="16611600" cy="6947691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Wayoshi" panose="020000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865A0E-6F7D-19FE-EF0B-4F6D09483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4049099"/>
            <a:ext cx="15766700" cy="397271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0740CB5-94F0-4CDB-9573-538528976FDC}"/>
              </a:ext>
            </a:extLst>
          </p:cNvPr>
          <p:cNvSpPr/>
          <p:nvPr/>
        </p:nvSpPr>
        <p:spPr>
          <a:xfrm>
            <a:off x="13384800" y="3848100"/>
            <a:ext cx="4034519" cy="4648200"/>
          </a:xfrm>
          <a:custGeom>
            <a:avLst/>
            <a:gdLst>
              <a:gd name="connsiteX0" fmla="*/ 0 w 4034519"/>
              <a:gd name="connsiteY0" fmla="*/ 2324100 h 4648200"/>
              <a:gd name="connsiteX1" fmla="*/ 2017260 w 4034519"/>
              <a:gd name="connsiteY1" fmla="*/ 0 h 4648200"/>
              <a:gd name="connsiteX2" fmla="*/ 4034520 w 4034519"/>
              <a:gd name="connsiteY2" fmla="*/ 2324100 h 4648200"/>
              <a:gd name="connsiteX3" fmla="*/ 2017260 w 4034519"/>
              <a:gd name="connsiteY3" fmla="*/ 4648200 h 4648200"/>
              <a:gd name="connsiteX4" fmla="*/ 0 w 4034519"/>
              <a:gd name="connsiteY4" fmla="*/ 232410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4519" h="4648200" extrusionOk="0">
                <a:moveTo>
                  <a:pt x="0" y="2324100"/>
                </a:moveTo>
                <a:cubicBezTo>
                  <a:pt x="-104229" y="917969"/>
                  <a:pt x="1119846" y="-78674"/>
                  <a:pt x="2017260" y="0"/>
                </a:cubicBezTo>
                <a:cubicBezTo>
                  <a:pt x="2875579" y="143713"/>
                  <a:pt x="4165134" y="1001560"/>
                  <a:pt x="4034520" y="2324100"/>
                </a:cubicBezTo>
                <a:cubicBezTo>
                  <a:pt x="3935299" y="3409844"/>
                  <a:pt x="3113234" y="4704609"/>
                  <a:pt x="2017260" y="4648200"/>
                </a:cubicBezTo>
                <a:cubicBezTo>
                  <a:pt x="960340" y="4569317"/>
                  <a:pt x="204713" y="3590819"/>
                  <a:pt x="0" y="2324100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E0DDC6-2982-4A01-A37E-46CDDB5ABCF6}"/>
              </a:ext>
            </a:extLst>
          </p:cNvPr>
          <p:cNvSpPr txBox="1"/>
          <p:nvPr/>
        </p:nvSpPr>
        <p:spPr>
          <a:xfrm>
            <a:off x="2733403" y="3695700"/>
            <a:ext cx="4861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kern="0" noProof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What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B5D04-84A2-467E-89A1-2AD5E786A34E}"/>
              </a:ext>
            </a:extLst>
          </p:cNvPr>
          <p:cNvSpPr txBox="1"/>
          <p:nvPr/>
        </p:nvSpPr>
        <p:spPr>
          <a:xfrm>
            <a:off x="5593081" y="4418089"/>
            <a:ext cx="4861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kern="0" noProof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the flowers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B7C416-81C8-4D53-BC8C-A3E49DEC05D4}"/>
              </a:ext>
            </a:extLst>
          </p:cNvPr>
          <p:cNvSpPr txBox="1"/>
          <p:nvPr/>
        </p:nvSpPr>
        <p:spPr>
          <a:xfrm>
            <a:off x="1295400" y="5068900"/>
            <a:ext cx="4861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Do 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03284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 b="-872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324D3E75-99EF-4A14-89B5-FE2DD69C86C5}"/>
              </a:ext>
            </a:extLst>
          </p:cNvPr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Read</a:t>
            </a:r>
            <a:r>
              <a:rPr lang="en-US" sz="7200" b="1">
                <a:solidFill>
                  <a:srgbClr val="4F81BD">
                    <a:lumMod val="75000"/>
                  </a:srgbClr>
                </a:solidFill>
                <a:latin typeface="Comic Sans MS" panose="030F0702030302020204" pitchFamily="66" charset="0"/>
              </a:rPr>
              <a:t> aloud.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06677119-2A28-4D6C-8AD4-C3AD555D4D5D}"/>
              </a:ext>
            </a:extLst>
          </p:cNvPr>
          <p:cNvSpPr/>
          <p:nvPr/>
        </p:nvSpPr>
        <p:spPr>
          <a:xfrm>
            <a:off x="818606" y="2767808"/>
            <a:ext cx="16611600" cy="6947691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Wayoshi" panose="020000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C3683D-ED10-852F-EDB6-24457D418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853" y="3857698"/>
            <a:ext cx="15746724" cy="41186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E0DDC6-2982-4A01-A37E-46CDDB5ABCF6}"/>
              </a:ext>
            </a:extLst>
          </p:cNvPr>
          <p:cNvSpPr txBox="1"/>
          <p:nvPr/>
        </p:nvSpPr>
        <p:spPr>
          <a:xfrm>
            <a:off x="2971800" y="4398304"/>
            <a:ext cx="48615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like watching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B5D04-84A2-467E-89A1-2AD5E786A34E}"/>
              </a:ext>
            </a:extLst>
          </p:cNvPr>
          <p:cNvSpPr txBox="1"/>
          <p:nvPr/>
        </p:nvSpPr>
        <p:spPr>
          <a:xfrm>
            <a:off x="7010400" y="4949078"/>
            <a:ext cx="48615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do you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B7C416-81C8-4D53-BC8C-A3E49DEC05D4}"/>
              </a:ext>
            </a:extLst>
          </p:cNvPr>
          <p:cNvSpPr txBox="1"/>
          <p:nvPr/>
        </p:nvSpPr>
        <p:spPr>
          <a:xfrm>
            <a:off x="5943600" y="5656480"/>
            <a:ext cx="4861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cartoons</a:t>
            </a:r>
          </a:p>
        </p:txBody>
      </p:sp>
    </p:spTree>
    <p:extLst>
      <p:ext uri="{BB962C8B-B14F-4D97-AF65-F5344CB8AC3E}">
        <p14:creationId xmlns:p14="http://schemas.microsoft.com/office/powerpoint/2010/main" val="7887444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 b="-872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324D3E75-99EF-4A14-89B5-FE2DD69C86C5}"/>
              </a:ext>
            </a:extLst>
          </p:cNvPr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solidFill>
                  <a:srgbClr val="4F81BD">
                    <a:lumMod val="75000"/>
                  </a:srgbClr>
                </a:solidFill>
                <a:latin typeface="Comic Sans MS" panose="030F0702030302020204" pitchFamily="66" charset="0"/>
              </a:rPr>
              <a:t>Act it out.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06677119-2A28-4D6C-8AD4-C3AD555D4D5D}"/>
              </a:ext>
            </a:extLst>
          </p:cNvPr>
          <p:cNvSpPr/>
          <p:nvPr/>
        </p:nvSpPr>
        <p:spPr>
          <a:xfrm>
            <a:off x="818606" y="2767808"/>
            <a:ext cx="16611600" cy="6947691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Wayoshi" panose="020000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F40BC3-A2D2-4063-AC4B-0CB99ABEA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0992" y="2695669"/>
            <a:ext cx="18204181" cy="70919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E0DDC6-2982-4A01-A37E-46CDDB5ABCF6}"/>
              </a:ext>
            </a:extLst>
          </p:cNvPr>
          <p:cNvSpPr txBox="1"/>
          <p:nvPr/>
        </p:nvSpPr>
        <p:spPr>
          <a:xfrm>
            <a:off x="1447800" y="3275064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What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B5D04-84A2-467E-89A1-2AD5E786A34E}"/>
              </a:ext>
            </a:extLst>
          </p:cNvPr>
          <p:cNvSpPr txBox="1"/>
          <p:nvPr/>
        </p:nvSpPr>
        <p:spPr>
          <a:xfrm>
            <a:off x="5023619" y="4456955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the flowers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B7C416-81C8-4D53-BC8C-A3E49DEC05D4}"/>
              </a:ext>
            </a:extLst>
          </p:cNvPr>
          <p:cNvSpPr txBox="1"/>
          <p:nvPr/>
        </p:nvSpPr>
        <p:spPr>
          <a:xfrm>
            <a:off x="162058" y="5546228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Do </a:t>
            </a:r>
          </a:p>
        </p:txBody>
      </p:sp>
    </p:spTree>
    <p:extLst>
      <p:ext uri="{BB962C8B-B14F-4D97-AF65-F5344CB8AC3E}">
        <p14:creationId xmlns:p14="http://schemas.microsoft.com/office/powerpoint/2010/main" val="3854550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1383493" y="2420634"/>
            <a:ext cx="13445123" cy="4129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 smtClean="0">
                <a:solidFill>
                  <a:srgbClr val="4DACC4"/>
                </a:solidFill>
                <a:latin typeface="Railey"/>
              </a:rPr>
              <a:t>Warm-up &amp; </a:t>
            </a:r>
            <a:r>
              <a:rPr lang="en-US" sz="16600" dirty="0">
                <a:solidFill>
                  <a:srgbClr val="4DACC4"/>
                </a:solidFill>
                <a:latin typeface="Railey"/>
              </a:rPr>
              <a:t>Review</a:t>
            </a:r>
          </a:p>
        </p:txBody>
      </p:sp>
      <p:sp>
        <p:nvSpPr>
          <p:cNvPr id="31" name="Google Shape;737;p40">
            <a:extLst>
              <a:ext uri="{FF2B5EF4-FFF2-40B4-BE49-F238E27FC236}">
                <a16:creationId xmlns:a16="http://schemas.microsoft.com/office/drawing/2014/main" id="{471BFF7A-D597-4F54-9537-B90205F87FE7}"/>
              </a:ext>
            </a:extLst>
          </p:cNvPr>
          <p:cNvSpPr txBox="1">
            <a:spLocks/>
          </p:cNvSpPr>
          <p:nvPr/>
        </p:nvSpPr>
        <p:spPr>
          <a:xfrm>
            <a:off x="3141717" y="6612117"/>
            <a:ext cx="12737738" cy="1693352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5400" dirty="0">
                <a:latin typeface="Comic Sans MS" panose="030F0702030302020204" pitchFamily="66" charset="0"/>
              </a:rPr>
              <a:t>Choose a number and say the activity.</a:t>
            </a:r>
          </a:p>
        </p:txBody>
      </p:sp>
    </p:spTree>
    <p:extLst>
      <p:ext uri="{BB962C8B-B14F-4D97-AF65-F5344CB8AC3E}">
        <p14:creationId xmlns:p14="http://schemas.microsoft.com/office/powerpoint/2010/main" val="32542861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 Black" panose="02040A04050005020304" pitchFamily="18" charset="0"/>
              <a:ea typeface="+mj-ea"/>
              <a:cs typeface="+mj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300526" y="2243866"/>
            <a:ext cx="17488832" cy="4678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ACC4"/>
                </a:solidFill>
                <a:effectLst/>
                <a:uLnTx/>
                <a:uFillTx/>
                <a:latin typeface="Railey"/>
                <a:ea typeface="+mn-ea"/>
                <a:cs typeface="+mn-cs"/>
              </a:rPr>
              <a:t>06. 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srgbClr val="4DACC4"/>
              </a:solidFill>
              <a:effectLst/>
              <a:uLnTx/>
              <a:uFillTx/>
              <a:latin typeface="Raile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Let's sing!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4DACC4"/>
              </a:solidFill>
              <a:effectLst/>
              <a:uLnTx/>
              <a:uFillTx/>
              <a:latin typeface="Raile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1640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4"/>
            <a:stretch>
              <a:fillRect b="-872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324D3E75-99EF-4A14-89B5-FE2DD69C86C5}"/>
              </a:ext>
            </a:extLst>
          </p:cNvPr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4F81BD">
                    <a:lumMod val="75000"/>
                  </a:srgbClr>
                </a:solidFill>
                <a:latin typeface="Comic Sans MS" panose="030F0702030302020204" pitchFamily="66" charset="0"/>
              </a:rPr>
              <a:t>Listen and complete.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06677119-2A28-4D6C-8AD4-C3AD555D4D5D}"/>
              </a:ext>
            </a:extLst>
          </p:cNvPr>
          <p:cNvSpPr/>
          <p:nvPr/>
        </p:nvSpPr>
        <p:spPr>
          <a:xfrm>
            <a:off x="818606" y="2767808"/>
            <a:ext cx="16611600" cy="6947691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Wayoshi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E8F27E-8C84-4BA7-8EC1-75F93C52E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934" y="2667001"/>
            <a:ext cx="16584386" cy="7200900"/>
          </a:xfrm>
          <a:prstGeom prst="rect">
            <a:avLst/>
          </a:prstGeom>
        </p:spPr>
      </p:pic>
      <p:pic>
        <p:nvPicPr>
          <p:cNvPr id="3" name="Track 41">
            <a:hlinkClick r:id="" action="ppaction://media"/>
            <a:extLst>
              <a:ext uri="{FF2B5EF4-FFF2-40B4-BE49-F238E27FC236}">
                <a16:creationId xmlns:a16="http://schemas.microsoft.com/office/drawing/2014/main" id="{6F102D17-9839-4B7A-8B0E-A9CEC0523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630400" y="628651"/>
            <a:ext cx="1270000" cy="127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4E9EC2-0D7A-4B67-AF9B-46C7BA4C910A}"/>
              </a:ext>
            </a:extLst>
          </p:cNvPr>
          <p:cNvSpPr txBox="1"/>
          <p:nvPr/>
        </p:nvSpPr>
        <p:spPr>
          <a:xfrm>
            <a:off x="7010400" y="4681835"/>
            <a:ext cx="4861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guitar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8F13ED-2FD8-4831-8AB9-624500E055B6}"/>
              </a:ext>
            </a:extLst>
          </p:cNvPr>
          <p:cNvSpPr txBox="1"/>
          <p:nvPr/>
        </p:nvSpPr>
        <p:spPr>
          <a:xfrm>
            <a:off x="13258800" y="6057900"/>
            <a:ext cx="4861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weekend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6200F5-5B46-48BF-B60E-77669FD26696}"/>
              </a:ext>
            </a:extLst>
          </p:cNvPr>
          <p:cNvSpPr txBox="1"/>
          <p:nvPr/>
        </p:nvSpPr>
        <p:spPr>
          <a:xfrm>
            <a:off x="9473837" y="7382470"/>
            <a:ext cx="4861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kern="0" noProof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always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71665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4"/>
            <a:stretch>
              <a:fillRect b="-872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324D3E75-99EF-4A14-89B5-FE2DD69C86C5}"/>
              </a:ext>
            </a:extLst>
          </p:cNvPr>
          <p:cNvSpPr/>
          <p:nvPr/>
        </p:nvSpPr>
        <p:spPr>
          <a:xfrm>
            <a:off x="807720" y="419100"/>
            <a:ext cx="16611600" cy="1828800"/>
          </a:xfrm>
          <a:prstGeom prst="roundRect">
            <a:avLst>
              <a:gd name="adj" fmla="val 385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solidFill>
                  <a:srgbClr val="4F81BD">
                    <a:lumMod val="75000"/>
                  </a:srgbClr>
                </a:solidFill>
                <a:latin typeface="Comic Sans MS" panose="030F0702030302020204" pitchFamily="66" charset="0"/>
              </a:rPr>
              <a:t>Let's sing.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06677119-2A28-4D6C-8AD4-C3AD555D4D5D}"/>
              </a:ext>
            </a:extLst>
          </p:cNvPr>
          <p:cNvSpPr/>
          <p:nvPr/>
        </p:nvSpPr>
        <p:spPr>
          <a:xfrm>
            <a:off x="818606" y="2767808"/>
            <a:ext cx="16611600" cy="6947691"/>
          </a:xfrm>
          <a:prstGeom prst="roundRect">
            <a:avLst>
              <a:gd name="adj" fmla="val 164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Wayoshi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E8F27E-8C84-4BA7-8EC1-75F93C52E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934" y="2667001"/>
            <a:ext cx="16584386" cy="7200900"/>
          </a:xfrm>
          <a:prstGeom prst="rect">
            <a:avLst/>
          </a:prstGeom>
        </p:spPr>
      </p:pic>
      <p:pic>
        <p:nvPicPr>
          <p:cNvPr id="3" name="Track 41">
            <a:hlinkClick r:id="" action="ppaction://media"/>
            <a:extLst>
              <a:ext uri="{FF2B5EF4-FFF2-40B4-BE49-F238E27FC236}">
                <a16:creationId xmlns:a16="http://schemas.microsoft.com/office/drawing/2014/main" id="{6F102D17-9839-4B7A-8B0E-A9CEC0523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630400" y="628651"/>
            <a:ext cx="1270000" cy="127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4E9EC2-0D7A-4B67-AF9B-46C7BA4C910A}"/>
              </a:ext>
            </a:extLst>
          </p:cNvPr>
          <p:cNvSpPr txBox="1"/>
          <p:nvPr/>
        </p:nvSpPr>
        <p:spPr>
          <a:xfrm>
            <a:off x="7010400" y="4681835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kern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guitar</a:t>
            </a:r>
            <a:endParaRPr kumimoji="0" lang="en-US" sz="5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8F13ED-2FD8-4831-8AB9-624500E055B6}"/>
              </a:ext>
            </a:extLst>
          </p:cNvPr>
          <p:cNvSpPr txBox="1"/>
          <p:nvPr/>
        </p:nvSpPr>
        <p:spPr>
          <a:xfrm>
            <a:off x="13258800" y="6057900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kern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weekend</a:t>
            </a:r>
            <a:endParaRPr kumimoji="0" lang="en-US" sz="5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6200F5-5B46-48BF-B60E-77669FD26696}"/>
              </a:ext>
            </a:extLst>
          </p:cNvPr>
          <p:cNvSpPr txBox="1"/>
          <p:nvPr/>
        </p:nvSpPr>
        <p:spPr>
          <a:xfrm>
            <a:off x="9473837" y="7382470"/>
            <a:ext cx="4861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kern="0" noProof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always</a:t>
            </a:r>
            <a:endParaRPr kumimoji="0" lang="en-US" sz="5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8277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 Black" panose="02040A04050005020304" pitchFamily="18" charset="0"/>
              <a:ea typeface="+mj-ea"/>
              <a:cs typeface="+mj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300526" y="2243866"/>
            <a:ext cx="17488832" cy="4678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ACC4"/>
                </a:solidFill>
                <a:effectLst/>
                <a:uLnTx/>
                <a:uFillTx/>
                <a:latin typeface="Railey"/>
                <a:ea typeface="+mn-ea"/>
                <a:cs typeface="+mn-cs"/>
              </a:rPr>
              <a:t>. 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srgbClr val="4DACC4"/>
              </a:solidFill>
              <a:effectLst/>
              <a:uLnTx/>
              <a:uFillTx/>
              <a:latin typeface="Raile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Fun time!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4DACC4"/>
              </a:solidFill>
              <a:effectLst/>
              <a:uLnTx/>
              <a:uFillTx/>
              <a:latin typeface="Raile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4567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Free Soccer Clipart, Download Free Free Soccer Clipart png images,  Free ClipArts on Clipart Library">
            <a:extLst>
              <a:ext uri="{FF2B5EF4-FFF2-40B4-BE49-F238E27FC236}">
                <a16:creationId xmlns:a16="http://schemas.microsoft.com/office/drawing/2014/main" id="{C226DE9D-D790-44DA-8E92-1092641B5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89778" l="5804" r="94643">
                        <a14:foregroundMark x1="61161" y1="16889" x2="16964" y2="62667"/>
                        <a14:foregroundMark x1="34821" y1="16000" x2="18750" y2="48889"/>
                        <a14:foregroundMark x1="15179" y1="36000" x2="37054" y2="72000"/>
                        <a14:foregroundMark x1="61607" y1="38222" x2="63839" y2="73778"/>
                        <a14:foregroundMark x1="82143" y1="34222" x2="74107" y2="77778"/>
                        <a14:foregroundMark x1="62054" y1="34222" x2="33929" y2="84889"/>
                        <a14:foregroundMark x1="10714" y1="44444" x2="31250" y2="86222"/>
                        <a14:foregroundMark x1="31250" y1="86222" x2="56250" y2="87556"/>
                        <a14:foregroundMark x1="56250" y1="87556" x2="75893" y2="76000"/>
                        <a14:foregroundMark x1="85268" y1="38222" x2="87946" y2="72000"/>
                        <a14:foregroundMark x1="77232" y1="16000" x2="77232" y2="16000"/>
                        <a14:foregroundMark x1="91518" y1="48444" x2="91518" y2="48444"/>
                        <a14:foregroundMark x1="92411" y1="44444" x2="92411" y2="44444"/>
                        <a14:foregroundMark x1="12054" y1="28000" x2="12054" y2="28000"/>
                        <a14:foregroundMark x1="8929" y1="34222" x2="8929" y2="34222"/>
                        <a14:foregroundMark x1="5804" y1="47556" x2="5804" y2="47556"/>
                        <a14:foregroundMark x1="91071" y1="60889" x2="91071" y2="60889"/>
                        <a14:foregroundMark x1="52679" y1="80000" x2="52679" y2="80000"/>
                        <a14:foregroundMark x1="12054" y1="56444" x2="12054" y2="56444"/>
                        <a14:foregroundMark x1="47768" y1="6667" x2="47768" y2="6667"/>
                        <a14:foregroundMark x1="54018" y1="7556" x2="54018" y2="7556"/>
                        <a14:foregroundMark x1="62500" y1="8889" x2="62500" y2="8889"/>
                        <a14:foregroundMark x1="69643" y1="13778" x2="69643" y2="13778"/>
                        <a14:foregroundMark x1="79911" y1="42667" x2="79911" y2="42667"/>
                        <a14:foregroundMark x1="82589" y1="56000" x2="82589" y2="56000"/>
                        <a14:foregroundMark x1="75446" y1="62222" x2="75446" y2="62222"/>
                        <a14:foregroundMark x1="89732" y1="69333" x2="89732" y2="69333"/>
                        <a14:foregroundMark x1="92411" y1="61333" x2="92411" y2="61333"/>
                        <a14:foregroundMark x1="93304" y1="56444" x2="93304" y2="56444"/>
                        <a14:foregroundMark x1="94643" y1="53778" x2="94643" y2="53778"/>
                        <a14:foregroundMark x1="79018" y1="81778" x2="79018" y2="81778"/>
                        <a14:foregroundMark x1="68750" y1="88889" x2="65179" y2="89778"/>
                        <a14:foregroundMark x1="58482" y1="89778" x2="56696" y2="89778"/>
                        <a14:foregroundMark x1="52679" y1="89778" x2="51786" y2="88889"/>
                        <a14:foregroundMark x1="37500" y1="71556" x2="34375" y2="69333"/>
                        <a14:foregroundMark x1="21875" y1="62222" x2="38393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663004"/>
            <a:ext cx="2286000" cy="229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ree Free Soccer Clipart, Download Free Free Soccer Clipart png images,  Free ClipArts on Clipart Library">
            <a:extLst>
              <a:ext uri="{FF2B5EF4-FFF2-40B4-BE49-F238E27FC236}">
                <a16:creationId xmlns:a16="http://schemas.microsoft.com/office/drawing/2014/main" id="{6D2730B5-84F7-423A-8ABA-ABCF4EF86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89778" l="5804" r="94643">
                        <a14:foregroundMark x1="61161" y1="16889" x2="16964" y2="62667"/>
                        <a14:foregroundMark x1="34821" y1="16000" x2="18750" y2="48889"/>
                        <a14:foregroundMark x1="15179" y1="36000" x2="37054" y2="72000"/>
                        <a14:foregroundMark x1="61607" y1="38222" x2="63839" y2="73778"/>
                        <a14:foregroundMark x1="82143" y1="34222" x2="74107" y2="77778"/>
                        <a14:foregroundMark x1="62054" y1="34222" x2="33929" y2="84889"/>
                        <a14:foregroundMark x1="10714" y1="44444" x2="31250" y2="86222"/>
                        <a14:foregroundMark x1="31250" y1="86222" x2="56250" y2="87556"/>
                        <a14:foregroundMark x1="56250" y1="87556" x2="75893" y2="76000"/>
                        <a14:foregroundMark x1="85268" y1="38222" x2="87946" y2="72000"/>
                        <a14:foregroundMark x1="77232" y1="16000" x2="77232" y2="16000"/>
                        <a14:foregroundMark x1="91518" y1="48444" x2="91518" y2="48444"/>
                        <a14:foregroundMark x1="92411" y1="44444" x2="92411" y2="44444"/>
                        <a14:foregroundMark x1="12054" y1="28000" x2="12054" y2="28000"/>
                        <a14:foregroundMark x1="8929" y1="34222" x2="8929" y2="34222"/>
                        <a14:foregroundMark x1="5804" y1="47556" x2="5804" y2="47556"/>
                        <a14:foregroundMark x1="91071" y1="60889" x2="91071" y2="60889"/>
                        <a14:foregroundMark x1="52679" y1="80000" x2="52679" y2="80000"/>
                        <a14:foregroundMark x1="12054" y1="56444" x2="12054" y2="56444"/>
                        <a14:foregroundMark x1="47768" y1="6667" x2="47768" y2="6667"/>
                        <a14:foregroundMark x1="54018" y1="7556" x2="54018" y2="7556"/>
                        <a14:foregroundMark x1="62500" y1="8889" x2="62500" y2="8889"/>
                        <a14:foregroundMark x1="69643" y1="13778" x2="69643" y2="13778"/>
                        <a14:foregroundMark x1="79911" y1="42667" x2="79911" y2="42667"/>
                        <a14:foregroundMark x1="82589" y1="56000" x2="82589" y2="56000"/>
                        <a14:foregroundMark x1="75446" y1="62222" x2="75446" y2="62222"/>
                        <a14:foregroundMark x1="89732" y1="69333" x2="89732" y2="69333"/>
                        <a14:foregroundMark x1="92411" y1="61333" x2="92411" y2="61333"/>
                        <a14:foregroundMark x1="93304" y1="56444" x2="93304" y2="56444"/>
                        <a14:foregroundMark x1="94643" y1="53778" x2="94643" y2="53778"/>
                        <a14:foregroundMark x1="79018" y1="81778" x2="79018" y2="81778"/>
                        <a14:foregroundMark x1="68750" y1="88889" x2="65179" y2="89778"/>
                        <a14:foregroundMark x1="58482" y1="89778" x2="56696" y2="89778"/>
                        <a14:foregroundMark x1="52679" y1="89778" x2="51786" y2="88889"/>
                        <a14:foregroundMark x1="37500" y1="71556" x2="34375" y2="69333"/>
                        <a14:foregroundMark x1="21875" y1="62222" x2="38393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663004"/>
            <a:ext cx="2286000" cy="229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ree Free Soccer Clipart, Download Free Free Soccer Clipart png images,  Free ClipArts on Clipart Library">
            <a:extLst>
              <a:ext uri="{FF2B5EF4-FFF2-40B4-BE49-F238E27FC236}">
                <a16:creationId xmlns:a16="http://schemas.microsoft.com/office/drawing/2014/main" id="{B6B4E07D-1A0A-449A-991A-19918DFEB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89778" l="5804" r="94643">
                        <a14:foregroundMark x1="61161" y1="16889" x2="16964" y2="62667"/>
                        <a14:foregroundMark x1="34821" y1="16000" x2="18750" y2="48889"/>
                        <a14:foregroundMark x1="15179" y1="36000" x2="37054" y2="72000"/>
                        <a14:foregroundMark x1="61607" y1="38222" x2="63839" y2="73778"/>
                        <a14:foregroundMark x1="82143" y1="34222" x2="74107" y2="77778"/>
                        <a14:foregroundMark x1="62054" y1="34222" x2="33929" y2="84889"/>
                        <a14:foregroundMark x1="10714" y1="44444" x2="31250" y2="86222"/>
                        <a14:foregroundMark x1="31250" y1="86222" x2="56250" y2="87556"/>
                        <a14:foregroundMark x1="56250" y1="87556" x2="75893" y2="76000"/>
                        <a14:foregroundMark x1="85268" y1="38222" x2="87946" y2="72000"/>
                        <a14:foregroundMark x1="77232" y1="16000" x2="77232" y2="16000"/>
                        <a14:foregroundMark x1="91518" y1="48444" x2="91518" y2="48444"/>
                        <a14:foregroundMark x1="92411" y1="44444" x2="92411" y2="44444"/>
                        <a14:foregroundMark x1="12054" y1="28000" x2="12054" y2="28000"/>
                        <a14:foregroundMark x1="8929" y1="34222" x2="8929" y2="34222"/>
                        <a14:foregroundMark x1="5804" y1="47556" x2="5804" y2="47556"/>
                        <a14:foregroundMark x1="91071" y1="60889" x2="91071" y2="60889"/>
                        <a14:foregroundMark x1="52679" y1="80000" x2="52679" y2="80000"/>
                        <a14:foregroundMark x1="12054" y1="56444" x2="12054" y2="56444"/>
                        <a14:foregroundMark x1="47768" y1="6667" x2="47768" y2="6667"/>
                        <a14:foregroundMark x1="54018" y1="7556" x2="54018" y2="7556"/>
                        <a14:foregroundMark x1="62500" y1="8889" x2="62500" y2="8889"/>
                        <a14:foregroundMark x1="69643" y1="13778" x2="69643" y2="13778"/>
                        <a14:foregroundMark x1="79911" y1="42667" x2="79911" y2="42667"/>
                        <a14:foregroundMark x1="82589" y1="56000" x2="82589" y2="56000"/>
                        <a14:foregroundMark x1="75446" y1="62222" x2="75446" y2="62222"/>
                        <a14:foregroundMark x1="89732" y1="69333" x2="89732" y2="69333"/>
                        <a14:foregroundMark x1="92411" y1="61333" x2="92411" y2="61333"/>
                        <a14:foregroundMark x1="93304" y1="56444" x2="93304" y2="56444"/>
                        <a14:foregroundMark x1="94643" y1="53778" x2="94643" y2="53778"/>
                        <a14:foregroundMark x1="79018" y1="81778" x2="79018" y2="81778"/>
                        <a14:foregroundMark x1="68750" y1="88889" x2="65179" y2="89778"/>
                        <a14:foregroundMark x1="58482" y1="89778" x2="56696" y2="89778"/>
                        <a14:foregroundMark x1="52679" y1="89778" x2="51786" y2="88889"/>
                        <a14:foregroundMark x1="37500" y1="71556" x2="34375" y2="69333"/>
                        <a14:foregroundMark x1="21875" y1="62222" x2="38393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663004"/>
            <a:ext cx="2286000" cy="229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ree Free Soccer Clipart, Download Free Free Soccer Clipart png images,  Free ClipArts on Clipart Library">
            <a:extLst>
              <a:ext uri="{FF2B5EF4-FFF2-40B4-BE49-F238E27FC236}">
                <a16:creationId xmlns:a16="http://schemas.microsoft.com/office/drawing/2014/main" id="{42D20305-E983-4365-A18A-00BE66BD8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89778" l="5804" r="94643">
                        <a14:foregroundMark x1="61161" y1="16889" x2="16964" y2="62667"/>
                        <a14:foregroundMark x1="34821" y1="16000" x2="18750" y2="48889"/>
                        <a14:foregroundMark x1="15179" y1="36000" x2="37054" y2="72000"/>
                        <a14:foregroundMark x1="61607" y1="38222" x2="63839" y2="73778"/>
                        <a14:foregroundMark x1="82143" y1="34222" x2="74107" y2="77778"/>
                        <a14:foregroundMark x1="62054" y1="34222" x2="33929" y2="84889"/>
                        <a14:foregroundMark x1="10714" y1="44444" x2="31250" y2="86222"/>
                        <a14:foregroundMark x1="31250" y1="86222" x2="56250" y2="87556"/>
                        <a14:foregroundMark x1="56250" y1="87556" x2="75893" y2="76000"/>
                        <a14:foregroundMark x1="85268" y1="38222" x2="87946" y2="72000"/>
                        <a14:foregroundMark x1="77232" y1="16000" x2="77232" y2="16000"/>
                        <a14:foregroundMark x1="91518" y1="48444" x2="91518" y2="48444"/>
                        <a14:foregroundMark x1="92411" y1="44444" x2="92411" y2="44444"/>
                        <a14:foregroundMark x1="12054" y1="28000" x2="12054" y2="28000"/>
                        <a14:foregroundMark x1="8929" y1="34222" x2="8929" y2="34222"/>
                        <a14:foregroundMark x1="5804" y1="47556" x2="5804" y2="47556"/>
                        <a14:foregroundMark x1="91071" y1="60889" x2="91071" y2="60889"/>
                        <a14:foregroundMark x1="52679" y1="80000" x2="52679" y2="80000"/>
                        <a14:foregroundMark x1="12054" y1="56444" x2="12054" y2="56444"/>
                        <a14:foregroundMark x1="47768" y1="6667" x2="47768" y2="6667"/>
                        <a14:foregroundMark x1="54018" y1="7556" x2="54018" y2="7556"/>
                        <a14:foregroundMark x1="62500" y1="8889" x2="62500" y2="8889"/>
                        <a14:foregroundMark x1="69643" y1="13778" x2="69643" y2="13778"/>
                        <a14:foregroundMark x1="79911" y1="42667" x2="79911" y2="42667"/>
                        <a14:foregroundMark x1="82589" y1="56000" x2="82589" y2="56000"/>
                        <a14:foregroundMark x1="75446" y1="62222" x2="75446" y2="62222"/>
                        <a14:foregroundMark x1="89732" y1="69333" x2="89732" y2="69333"/>
                        <a14:foregroundMark x1="92411" y1="61333" x2="92411" y2="61333"/>
                        <a14:foregroundMark x1="93304" y1="56444" x2="93304" y2="56444"/>
                        <a14:foregroundMark x1="94643" y1="53778" x2="94643" y2="53778"/>
                        <a14:foregroundMark x1="79018" y1="81778" x2="79018" y2="81778"/>
                        <a14:foregroundMark x1="68750" y1="88889" x2="65179" y2="89778"/>
                        <a14:foregroundMark x1="58482" y1="89778" x2="56696" y2="89778"/>
                        <a14:foregroundMark x1="52679" y1="89778" x2="51786" y2="88889"/>
                        <a14:foregroundMark x1="37500" y1="71556" x2="34375" y2="69333"/>
                        <a14:foregroundMark x1="21875" y1="62222" x2="38393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208052"/>
            <a:ext cx="2286000" cy="229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ree Free Soccer Clipart, Download Free Free Soccer Clipart png images,  Free ClipArts on Clipart Library">
            <a:extLst>
              <a:ext uri="{FF2B5EF4-FFF2-40B4-BE49-F238E27FC236}">
                <a16:creationId xmlns:a16="http://schemas.microsoft.com/office/drawing/2014/main" id="{7DD96647-2405-4E26-A68C-1A6E6A678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89778" l="5804" r="94643">
                        <a14:foregroundMark x1="61161" y1="16889" x2="16964" y2="62667"/>
                        <a14:foregroundMark x1="34821" y1="16000" x2="18750" y2="48889"/>
                        <a14:foregroundMark x1="15179" y1="36000" x2="37054" y2="72000"/>
                        <a14:foregroundMark x1="61607" y1="38222" x2="63839" y2="73778"/>
                        <a14:foregroundMark x1="82143" y1="34222" x2="74107" y2="77778"/>
                        <a14:foregroundMark x1="62054" y1="34222" x2="33929" y2="84889"/>
                        <a14:foregroundMark x1="10714" y1="44444" x2="31250" y2="86222"/>
                        <a14:foregroundMark x1="31250" y1="86222" x2="56250" y2="87556"/>
                        <a14:foregroundMark x1="56250" y1="87556" x2="75893" y2="76000"/>
                        <a14:foregroundMark x1="85268" y1="38222" x2="87946" y2="72000"/>
                        <a14:foregroundMark x1="77232" y1="16000" x2="77232" y2="16000"/>
                        <a14:foregroundMark x1="91518" y1="48444" x2="91518" y2="48444"/>
                        <a14:foregroundMark x1="92411" y1="44444" x2="92411" y2="44444"/>
                        <a14:foregroundMark x1="12054" y1="28000" x2="12054" y2="28000"/>
                        <a14:foregroundMark x1="8929" y1="34222" x2="8929" y2="34222"/>
                        <a14:foregroundMark x1="5804" y1="47556" x2="5804" y2="47556"/>
                        <a14:foregroundMark x1="91071" y1="60889" x2="91071" y2="60889"/>
                        <a14:foregroundMark x1="52679" y1="80000" x2="52679" y2="80000"/>
                        <a14:foregroundMark x1="12054" y1="56444" x2="12054" y2="56444"/>
                        <a14:foregroundMark x1="47768" y1="6667" x2="47768" y2="6667"/>
                        <a14:foregroundMark x1="54018" y1="7556" x2="54018" y2="7556"/>
                        <a14:foregroundMark x1="62500" y1="8889" x2="62500" y2="8889"/>
                        <a14:foregroundMark x1="69643" y1="13778" x2="69643" y2="13778"/>
                        <a14:foregroundMark x1="79911" y1="42667" x2="79911" y2="42667"/>
                        <a14:foregroundMark x1="82589" y1="56000" x2="82589" y2="56000"/>
                        <a14:foregroundMark x1="75446" y1="62222" x2="75446" y2="62222"/>
                        <a14:foregroundMark x1="89732" y1="69333" x2="89732" y2="69333"/>
                        <a14:foregroundMark x1="92411" y1="61333" x2="92411" y2="61333"/>
                        <a14:foregroundMark x1="93304" y1="56444" x2="93304" y2="56444"/>
                        <a14:foregroundMark x1="94643" y1="53778" x2="94643" y2="53778"/>
                        <a14:foregroundMark x1="79018" y1="81778" x2="79018" y2="81778"/>
                        <a14:foregroundMark x1="68750" y1="88889" x2="65179" y2="89778"/>
                        <a14:foregroundMark x1="58482" y1="89778" x2="56696" y2="89778"/>
                        <a14:foregroundMark x1="52679" y1="89778" x2="51786" y2="88889"/>
                        <a14:foregroundMark x1="37500" y1="71556" x2="34375" y2="69333"/>
                        <a14:foregroundMark x1="21875" y1="62222" x2="38393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3208052"/>
            <a:ext cx="2286000" cy="229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ree Free Soccer Clipart, Download Free Free Soccer Clipart png images,  Free ClipArts on Clipart Library">
            <a:extLst>
              <a:ext uri="{FF2B5EF4-FFF2-40B4-BE49-F238E27FC236}">
                <a16:creationId xmlns:a16="http://schemas.microsoft.com/office/drawing/2014/main" id="{869C4F5B-353A-41D7-8E24-9676A8663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89778" l="5804" r="94643">
                        <a14:foregroundMark x1="61161" y1="16889" x2="16964" y2="62667"/>
                        <a14:foregroundMark x1="34821" y1="16000" x2="18750" y2="48889"/>
                        <a14:foregroundMark x1="15179" y1="36000" x2="37054" y2="72000"/>
                        <a14:foregroundMark x1="61607" y1="38222" x2="63839" y2="73778"/>
                        <a14:foregroundMark x1="82143" y1="34222" x2="74107" y2="77778"/>
                        <a14:foregroundMark x1="62054" y1="34222" x2="33929" y2="84889"/>
                        <a14:foregroundMark x1="10714" y1="44444" x2="31250" y2="86222"/>
                        <a14:foregroundMark x1="31250" y1="86222" x2="56250" y2="87556"/>
                        <a14:foregroundMark x1="56250" y1="87556" x2="75893" y2="76000"/>
                        <a14:foregroundMark x1="85268" y1="38222" x2="87946" y2="72000"/>
                        <a14:foregroundMark x1="77232" y1="16000" x2="77232" y2="16000"/>
                        <a14:foregroundMark x1="91518" y1="48444" x2="91518" y2="48444"/>
                        <a14:foregroundMark x1="92411" y1="44444" x2="92411" y2="44444"/>
                        <a14:foregroundMark x1="12054" y1="28000" x2="12054" y2="28000"/>
                        <a14:foregroundMark x1="8929" y1="34222" x2="8929" y2="34222"/>
                        <a14:foregroundMark x1="5804" y1="47556" x2="5804" y2="47556"/>
                        <a14:foregroundMark x1="91071" y1="60889" x2="91071" y2="60889"/>
                        <a14:foregroundMark x1="52679" y1="80000" x2="52679" y2="80000"/>
                        <a14:foregroundMark x1="12054" y1="56444" x2="12054" y2="56444"/>
                        <a14:foregroundMark x1="47768" y1="6667" x2="47768" y2="6667"/>
                        <a14:foregroundMark x1="54018" y1="7556" x2="54018" y2="7556"/>
                        <a14:foregroundMark x1="62500" y1="8889" x2="62500" y2="8889"/>
                        <a14:foregroundMark x1="69643" y1="13778" x2="69643" y2="13778"/>
                        <a14:foregroundMark x1="79911" y1="42667" x2="79911" y2="42667"/>
                        <a14:foregroundMark x1="82589" y1="56000" x2="82589" y2="56000"/>
                        <a14:foregroundMark x1="75446" y1="62222" x2="75446" y2="62222"/>
                        <a14:foregroundMark x1="89732" y1="69333" x2="89732" y2="69333"/>
                        <a14:foregroundMark x1="92411" y1="61333" x2="92411" y2="61333"/>
                        <a14:foregroundMark x1="93304" y1="56444" x2="93304" y2="56444"/>
                        <a14:foregroundMark x1="94643" y1="53778" x2="94643" y2="53778"/>
                        <a14:foregroundMark x1="79018" y1="81778" x2="79018" y2="81778"/>
                        <a14:foregroundMark x1="68750" y1="88889" x2="65179" y2="89778"/>
                        <a14:foregroundMark x1="58482" y1="89778" x2="56696" y2="89778"/>
                        <a14:foregroundMark x1="52679" y1="89778" x2="51786" y2="88889"/>
                        <a14:foregroundMark x1="37500" y1="71556" x2="34375" y2="69333"/>
                        <a14:foregroundMark x1="21875" y1="62222" x2="38393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3208052"/>
            <a:ext cx="2286000" cy="229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ree Free Soccer Clipart, Download Free Free Soccer Clipart png images,  Free ClipArts on Clipart Library">
            <a:extLst>
              <a:ext uri="{FF2B5EF4-FFF2-40B4-BE49-F238E27FC236}">
                <a16:creationId xmlns:a16="http://schemas.microsoft.com/office/drawing/2014/main" id="{F6DBBBEE-9B42-494F-9397-72697AE1D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89778" l="5804" r="94643">
                        <a14:foregroundMark x1="61161" y1="16889" x2="16964" y2="62667"/>
                        <a14:foregroundMark x1="34821" y1="16000" x2="18750" y2="48889"/>
                        <a14:foregroundMark x1="15179" y1="36000" x2="37054" y2="72000"/>
                        <a14:foregroundMark x1="61607" y1="38222" x2="63839" y2="73778"/>
                        <a14:foregroundMark x1="82143" y1="34222" x2="74107" y2="77778"/>
                        <a14:foregroundMark x1="62054" y1="34222" x2="33929" y2="84889"/>
                        <a14:foregroundMark x1="10714" y1="44444" x2="31250" y2="86222"/>
                        <a14:foregroundMark x1="31250" y1="86222" x2="56250" y2="87556"/>
                        <a14:foregroundMark x1="56250" y1="87556" x2="75893" y2="76000"/>
                        <a14:foregroundMark x1="85268" y1="38222" x2="87946" y2="72000"/>
                        <a14:foregroundMark x1="77232" y1="16000" x2="77232" y2="16000"/>
                        <a14:foregroundMark x1="91518" y1="48444" x2="91518" y2="48444"/>
                        <a14:foregroundMark x1="92411" y1="44444" x2="92411" y2="44444"/>
                        <a14:foregroundMark x1="12054" y1="28000" x2="12054" y2="28000"/>
                        <a14:foregroundMark x1="8929" y1="34222" x2="8929" y2="34222"/>
                        <a14:foregroundMark x1="5804" y1="47556" x2="5804" y2="47556"/>
                        <a14:foregroundMark x1="91071" y1="60889" x2="91071" y2="60889"/>
                        <a14:foregroundMark x1="52679" y1="80000" x2="52679" y2="80000"/>
                        <a14:foregroundMark x1="12054" y1="56444" x2="12054" y2="56444"/>
                        <a14:foregroundMark x1="47768" y1="6667" x2="47768" y2="6667"/>
                        <a14:foregroundMark x1="54018" y1="7556" x2="54018" y2="7556"/>
                        <a14:foregroundMark x1="62500" y1="8889" x2="62500" y2="8889"/>
                        <a14:foregroundMark x1="69643" y1="13778" x2="69643" y2="13778"/>
                        <a14:foregroundMark x1="79911" y1="42667" x2="79911" y2="42667"/>
                        <a14:foregroundMark x1="82589" y1="56000" x2="82589" y2="56000"/>
                        <a14:foregroundMark x1="75446" y1="62222" x2="75446" y2="62222"/>
                        <a14:foregroundMark x1="89732" y1="69333" x2="89732" y2="69333"/>
                        <a14:foregroundMark x1="92411" y1="61333" x2="92411" y2="61333"/>
                        <a14:foregroundMark x1="93304" y1="56444" x2="93304" y2="56444"/>
                        <a14:foregroundMark x1="94643" y1="53778" x2="94643" y2="53778"/>
                        <a14:foregroundMark x1="79018" y1="81778" x2="79018" y2="81778"/>
                        <a14:foregroundMark x1="68750" y1="88889" x2="65179" y2="89778"/>
                        <a14:foregroundMark x1="58482" y1="89778" x2="56696" y2="89778"/>
                        <a14:foregroundMark x1="52679" y1="89778" x2="51786" y2="88889"/>
                        <a14:foregroundMark x1="37500" y1="71556" x2="34375" y2="69333"/>
                        <a14:foregroundMark x1="21875" y1="62222" x2="38393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753100"/>
            <a:ext cx="2286000" cy="229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ree Free Soccer Clipart, Download Free Free Soccer Clipart png images,  Free ClipArts on Clipart Library">
            <a:extLst>
              <a:ext uri="{FF2B5EF4-FFF2-40B4-BE49-F238E27FC236}">
                <a16:creationId xmlns:a16="http://schemas.microsoft.com/office/drawing/2014/main" id="{4E2A9DA1-A79E-4212-B40B-6CD083A2C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89778" l="5804" r="94643">
                        <a14:foregroundMark x1="61161" y1="16889" x2="16964" y2="62667"/>
                        <a14:foregroundMark x1="34821" y1="16000" x2="18750" y2="48889"/>
                        <a14:foregroundMark x1="15179" y1="36000" x2="37054" y2="72000"/>
                        <a14:foregroundMark x1="61607" y1="38222" x2="63839" y2="73778"/>
                        <a14:foregroundMark x1="82143" y1="34222" x2="74107" y2="77778"/>
                        <a14:foregroundMark x1="62054" y1="34222" x2="33929" y2="84889"/>
                        <a14:foregroundMark x1="10714" y1="44444" x2="31250" y2="86222"/>
                        <a14:foregroundMark x1="31250" y1="86222" x2="56250" y2="87556"/>
                        <a14:foregroundMark x1="56250" y1="87556" x2="75893" y2="76000"/>
                        <a14:foregroundMark x1="85268" y1="38222" x2="87946" y2="72000"/>
                        <a14:foregroundMark x1="77232" y1="16000" x2="77232" y2="16000"/>
                        <a14:foregroundMark x1="91518" y1="48444" x2="91518" y2="48444"/>
                        <a14:foregroundMark x1="92411" y1="44444" x2="92411" y2="44444"/>
                        <a14:foregroundMark x1="12054" y1="28000" x2="12054" y2="28000"/>
                        <a14:foregroundMark x1="8929" y1="34222" x2="8929" y2="34222"/>
                        <a14:foregroundMark x1="5804" y1="47556" x2="5804" y2="47556"/>
                        <a14:foregroundMark x1="91071" y1="60889" x2="91071" y2="60889"/>
                        <a14:foregroundMark x1="52679" y1="80000" x2="52679" y2="80000"/>
                        <a14:foregroundMark x1="12054" y1="56444" x2="12054" y2="56444"/>
                        <a14:foregroundMark x1="47768" y1="6667" x2="47768" y2="6667"/>
                        <a14:foregroundMark x1="54018" y1="7556" x2="54018" y2="7556"/>
                        <a14:foregroundMark x1="62500" y1="8889" x2="62500" y2="8889"/>
                        <a14:foregroundMark x1="69643" y1="13778" x2="69643" y2="13778"/>
                        <a14:foregroundMark x1="79911" y1="42667" x2="79911" y2="42667"/>
                        <a14:foregroundMark x1="82589" y1="56000" x2="82589" y2="56000"/>
                        <a14:foregroundMark x1="75446" y1="62222" x2="75446" y2="62222"/>
                        <a14:foregroundMark x1="89732" y1="69333" x2="89732" y2="69333"/>
                        <a14:foregroundMark x1="92411" y1="61333" x2="92411" y2="61333"/>
                        <a14:foregroundMark x1="93304" y1="56444" x2="93304" y2="56444"/>
                        <a14:foregroundMark x1="94643" y1="53778" x2="94643" y2="53778"/>
                        <a14:foregroundMark x1="79018" y1="81778" x2="79018" y2="81778"/>
                        <a14:foregroundMark x1="68750" y1="88889" x2="65179" y2="89778"/>
                        <a14:foregroundMark x1="58482" y1="89778" x2="56696" y2="89778"/>
                        <a14:foregroundMark x1="52679" y1="89778" x2="51786" y2="88889"/>
                        <a14:foregroundMark x1="37500" y1="71556" x2="34375" y2="69333"/>
                        <a14:foregroundMark x1="21875" y1="62222" x2="38393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5753100"/>
            <a:ext cx="2286000" cy="229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Free Soccer Clipart, Download Free Free Soccer Clipart png images,  Free ClipArts on Clipart Library">
            <a:extLst>
              <a:ext uri="{FF2B5EF4-FFF2-40B4-BE49-F238E27FC236}">
                <a16:creationId xmlns:a16="http://schemas.microsoft.com/office/drawing/2014/main" id="{9DFE1092-1FAE-4060-9AB3-8FC4114BB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89778" l="5804" r="94643">
                        <a14:foregroundMark x1="61161" y1="16889" x2="16964" y2="62667"/>
                        <a14:foregroundMark x1="34821" y1="16000" x2="18750" y2="48889"/>
                        <a14:foregroundMark x1="15179" y1="36000" x2="37054" y2="72000"/>
                        <a14:foregroundMark x1="61607" y1="38222" x2="63839" y2="73778"/>
                        <a14:foregroundMark x1="82143" y1="34222" x2="74107" y2="77778"/>
                        <a14:foregroundMark x1="62054" y1="34222" x2="33929" y2="84889"/>
                        <a14:foregroundMark x1="10714" y1="44444" x2="31250" y2="86222"/>
                        <a14:foregroundMark x1="31250" y1="86222" x2="56250" y2="87556"/>
                        <a14:foregroundMark x1="56250" y1="87556" x2="75893" y2="76000"/>
                        <a14:foregroundMark x1="85268" y1="38222" x2="87946" y2="72000"/>
                        <a14:foregroundMark x1="77232" y1="16000" x2="77232" y2="16000"/>
                        <a14:foregroundMark x1="91518" y1="48444" x2="91518" y2="48444"/>
                        <a14:foregroundMark x1="92411" y1="44444" x2="92411" y2="44444"/>
                        <a14:foregroundMark x1="12054" y1="28000" x2="12054" y2="28000"/>
                        <a14:foregroundMark x1="8929" y1="34222" x2="8929" y2="34222"/>
                        <a14:foregroundMark x1="5804" y1="47556" x2="5804" y2="47556"/>
                        <a14:foregroundMark x1="91071" y1="60889" x2="91071" y2="60889"/>
                        <a14:foregroundMark x1="52679" y1="80000" x2="52679" y2="80000"/>
                        <a14:foregroundMark x1="12054" y1="56444" x2="12054" y2="56444"/>
                        <a14:foregroundMark x1="47768" y1="6667" x2="47768" y2="6667"/>
                        <a14:foregroundMark x1="54018" y1="7556" x2="54018" y2="7556"/>
                        <a14:foregroundMark x1="62500" y1="8889" x2="62500" y2="8889"/>
                        <a14:foregroundMark x1="69643" y1="13778" x2="69643" y2="13778"/>
                        <a14:foregroundMark x1="79911" y1="42667" x2="79911" y2="42667"/>
                        <a14:foregroundMark x1="82589" y1="56000" x2="82589" y2="56000"/>
                        <a14:foregroundMark x1="75446" y1="62222" x2="75446" y2="62222"/>
                        <a14:foregroundMark x1="89732" y1="69333" x2="89732" y2="69333"/>
                        <a14:foregroundMark x1="92411" y1="61333" x2="92411" y2="61333"/>
                        <a14:foregroundMark x1="93304" y1="56444" x2="93304" y2="56444"/>
                        <a14:foregroundMark x1="94643" y1="53778" x2="94643" y2="53778"/>
                        <a14:foregroundMark x1="79018" y1="81778" x2="79018" y2="81778"/>
                        <a14:foregroundMark x1="68750" y1="88889" x2="65179" y2="89778"/>
                        <a14:foregroundMark x1="58482" y1="89778" x2="56696" y2="89778"/>
                        <a14:foregroundMark x1="52679" y1="89778" x2="51786" y2="88889"/>
                        <a14:foregroundMark x1="37500" y1="71556" x2="34375" y2="69333"/>
                        <a14:foregroundMark x1="21875" y1="62222" x2="38393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5753100"/>
            <a:ext cx="2286000" cy="229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hlinkClick r:id="rId4" action="ppaction://hlinksldjump"/>
            <a:extLst>
              <a:ext uri="{FF2B5EF4-FFF2-40B4-BE49-F238E27FC236}">
                <a16:creationId xmlns:a16="http://schemas.microsoft.com/office/drawing/2014/main" id="{2397728D-A91F-4745-BDC3-01603C6A36C2}"/>
              </a:ext>
            </a:extLst>
          </p:cNvPr>
          <p:cNvSpPr txBox="1"/>
          <p:nvPr/>
        </p:nvSpPr>
        <p:spPr>
          <a:xfrm>
            <a:off x="7718666" y="1226330"/>
            <a:ext cx="686406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1</a:t>
            </a:r>
          </a:p>
        </p:txBody>
      </p:sp>
      <p:sp>
        <p:nvSpPr>
          <p:cNvPr id="17" name="TextBox 16">
            <a:hlinkClick r:id="rId5" action="ppaction://hlinksldjump"/>
            <a:extLst>
              <a:ext uri="{FF2B5EF4-FFF2-40B4-BE49-F238E27FC236}">
                <a16:creationId xmlns:a16="http://schemas.microsoft.com/office/drawing/2014/main" id="{EFE7737B-1781-4F75-B40B-9EE86B7096D0}"/>
              </a:ext>
            </a:extLst>
          </p:cNvPr>
          <p:cNvSpPr txBox="1"/>
          <p:nvPr/>
        </p:nvSpPr>
        <p:spPr>
          <a:xfrm>
            <a:off x="11376266" y="1226330"/>
            <a:ext cx="686406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2</a:t>
            </a:r>
          </a:p>
        </p:txBody>
      </p:sp>
      <p:sp>
        <p:nvSpPr>
          <p:cNvPr id="18" name="TextBox 17">
            <a:hlinkClick r:id="rId6" action="ppaction://hlinksldjump"/>
            <a:extLst>
              <a:ext uri="{FF2B5EF4-FFF2-40B4-BE49-F238E27FC236}">
                <a16:creationId xmlns:a16="http://schemas.microsoft.com/office/drawing/2014/main" id="{54996BB7-7AC3-41F7-9233-B280C0BA8933}"/>
              </a:ext>
            </a:extLst>
          </p:cNvPr>
          <p:cNvSpPr txBox="1"/>
          <p:nvPr/>
        </p:nvSpPr>
        <p:spPr>
          <a:xfrm>
            <a:off x="15033866" y="1226330"/>
            <a:ext cx="686406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3</a:t>
            </a:r>
          </a:p>
        </p:txBody>
      </p:sp>
      <p:sp>
        <p:nvSpPr>
          <p:cNvPr id="19" name="TextBox 18">
            <a:hlinkClick r:id="rId7" action="ppaction://hlinksldjump"/>
            <a:extLst>
              <a:ext uri="{FF2B5EF4-FFF2-40B4-BE49-F238E27FC236}">
                <a16:creationId xmlns:a16="http://schemas.microsoft.com/office/drawing/2014/main" id="{94ADD881-F725-4E33-B8B1-23F48E0925CF}"/>
              </a:ext>
            </a:extLst>
          </p:cNvPr>
          <p:cNvSpPr txBox="1"/>
          <p:nvPr/>
        </p:nvSpPr>
        <p:spPr>
          <a:xfrm>
            <a:off x="7691800" y="3771900"/>
            <a:ext cx="686406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4</a:t>
            </a:r>
          </a:p>
        </p:txBody>
      </p:sp>
      <p:sp>
        <p:nvSpPr>
          <p:cNvPr id="20" name="TextBox 19">
            <a:hlinkClick r:id="rId8" action="ppaction://hlinksldjump"/>
            <a:extLst>
              <a:ext uri="{FF2B5EF4-FFF2-40B4-BE49-F238E27FC236}">
                <a16:creationId xmlns:a16="http://schemas.microsoft.com/office/drawing/2014/main" id="{2E2347A7-82C7-4230-AD88-543DFE45372E}"/>
              </a:ext>
            </a:extLst>
          </p:cNvPr>
          <p:cNvSpPr txBox="1"/>
          <p:nvPr/>
        </p:nvSpPr>
        <p:spPr>
          <a:xfrm>
            <a:off x="11376266" y="3771900"/>
            <a:ext cx="686406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5</a:t>
            </a:r>
          </a:p>
        </p:txBody>
      </p:sp>
      <p:sp>
        <p:nvSpPr>
          <p:cNvPr id="21" name="TextBox 20">
            <a:hlinkClick r:id="rId9" action="ppaction://hlinksldjump"/>
            <a:extLst>
              <a:ext uri="{FF2B5EF4-FFF2-40B4-BE49-F238E27FC236}">
                <a16:creationId xmlns:a16="http://schemas.microsoft.com/office/drawing/2014/main" id="{7AA98674-4548-490B-B147-7B34EE278D42}"/>
              </a:ext>
            </a:extLst>
          </p:cNvPr>
          <p:cNvSpPr txBox="1"/>
          <p:nvPr/>
        </p:nvSpPr>
        <p:spPr>
          <a:xfrm>
            <a:off x="15033866" y="3771900"/>
            <a:ext cx="686406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6</a:t>
            </a:r>
          </a:p>
        </p:txBody>
      </p:sp>
      <p:sp>
        <p:nvSpPr>
          <p:cNvPr id="22" name="TextBox 21">
            <a:hlinkClick r:id="rId10" action="ppaction://hlinksldjump"/>
            <a:extLst>
              <a:ext uri="{FF2B5EF4-FFF2-40B4-BE49-F238E27FC236}">
                <a16:creationId xmlns:a16="http://schemas.microsoft.com/office/drawing/2014/main" id="{2F4ED8DD-C7DE-4D0C-81FB-5E4884D721F9}"/>
              </a:ext>
            </a:extLst>
          </p:cNvPr>
          <p:cNvSpPr txBox="1"/>
          <p:nvPr/>
        </p:nvSpPr>
        <p:spPr>
          <a:xfrm>
            <a:off x="7718666" y="6362700"/>
            <a:ext cx="686406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7</a:t>
            </a:r>
          </a:p>
        </p:txBody>
      </p:sp>
      <p:sp>
        <p:nvSpPr>
          <p:cNvPr id="23" name="TextBox 22">
            <a:hlinkClick r:id="rId11" action="ppaction://hlinksldjump"/>
            <a:extLst>
              <a:ext uri="{FF2B5EF4-FFF2-40B4-BE49-F238E27FC236}">
                <a16:creationId xmlns:a16="http://schemas.microsoft.com/office/drawing/2014/main" id="{4EE077F1-0F8B-4F95-8E48-82B61286F06E}"/>
              </a:ext>
            </a:extLst>
          </p:cNvPr>
          <p:cNvSpPr txBox="1"/>
          <p:nvPr/>
        </p:nvSpPr>
        <p:spPr>
          <a:xfrm>
            <a:off x="11376266" y="6362700"/>
            <a:ext cx="686406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8</a:t>
            </a:r>
          </a:p>
        </p:txBody>
      </p:sp>
      <p:sp>
        <p:nvSpPr>
          <p:cNvPr id="24" name="TextBox 23">
            <a:hlinkClick r:id="rId12" action="ppaction://hlinksldjump"/>
            <a:extLst>
              <a:ext uri="{FF2B5EF4-FFF2-40B4-BE49-F238E27FC236}">
                <a16:creationId xmlns:a16="http://schemas.microsoft.com/office/drawing/2014/main" id="{A85DD61B-E13D-4AFE-9E1A-C1D20A9CC379}"/>
              </a:ext>
            </a:extLst>
          </p:cNvPr>
          <p:cNvSpPr txBox="1"/>
          <p:nvPr/>
        </p:nvSpPr>
        <p:spPr>
          <a:xfrm>
            <a:off x="15033866" y="6362700"/>
            <a:ext cx="686406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167562-6BD3-4D69-BA23-A7C0BA36B59B}"/>
              </a:ext>
            </a:extLst>
          </p:cNvPr>
          <p:cNvSpPr txBox="1"/>
          <p:nvPr/>
        </p:nvSpPr>
        <p:spPr>
          <a:xfrm>
            <a:off x="268900" y="2097604"/>
            <a:ext cx="6400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88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THE </a:t>
            </a:r>
          </a:p>
          <a:p>
            <a:pPr algn="ctr" defTabSz="1828800">
              <a:buClr>
                <a:srgbClr val="000000"/>
              </a:buClr>
            </a:pPr>
            <a:r>
              <a:rPr lang="en-US" sz="88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FOOTBALL GAME</a:t>
            </a:r>
          </a:p>
        </p:txBody>
      </p:sp>
      <p:sp>
        <p:nvSpPr>
          <p:cNvPr id="3" name="Action Button: Forward or Next 2">
            <a:hlinkClick r:id="rId13" action="ppaction://hlinksldjump" highlightClick="1"/>
          </p:cNvPr>
          <p:cNvSpPr/>
          <p:nvPr/>
        </p:nvSpPr>
        <p:spPr>
          <a:xfrm>
            <a:off x="16383000" y="8953500"/>
            <a:ext cx="1600200" cy="685800"/>
          </a:xfrm>
          <a:prstGeom prst="actionButtonForwardNext">
            <a:avLst/>
          </a:prstGeom>
          <a:blipFill>
            <a:blip r:embed="rId14"/>
            <a:stretch>
              <a:fillRect b="-8720"/>
            </a:stretch>
          </a:blipFill>
        </p:spPr>
        <p:txBody>
          <a:bodyPr rtlCol="0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3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35C7617-04F6-4E5E-86CA-FC18933F7D62}"/>
              </a:ext>
            </a:extLst>
          </p:cNvPr>
          <p:cNvGrpSpPr/>
          <p:nvPr/>
        </p:nvGrpSpPr>
        <p:grpSpPr>
          <a:xfrm flipH="1">
            <a:off x="0" y="376200"/>
            <a:ext cx="2394591" cy="2221811"/>
            <a:chOff x="3497860" y="2967046"/>
            <a:chExt cx="867676" cy="735151"/>
          </a:xfrm>
        </p:grpSpPr>
        <p:sp>
          <p:nvSpPr>
            <p:cNvPr id="4" name="Google Shape;2595;p72">
              <a:extLst>
                <a:ext uri="{FF2B5EF4-FFF2-40B4-BE49-F238E27FC236}">
                  <a16:creationId xmlns:a16="http://schemas.microsoft.com/office/drawing/2014/main" id="{83A12F8F-D878-4B05-94FE-8217098C2DB4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596;p72">
              <a:extLst>
                <a:ext uri="{FF2B5EF4-FFF2-40B4-BE49-F238E27FC236}">
                  <a16:creationId xmlns:a16="http://schemas.microsoft.com/office/drawing/2014/main" id="{6826CAF6-0092-408C-B094-4F9CA719A45D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597;p72">
              <a:extLst>
                <a:ext uri="{FF2B5EF4-FFF2-40B4-BE49-F238E27FC236}">
                  <a16:creationId xmlns:a16="http://schemas.microsoft.com/office/drawing/2014/main" id="{55167E96-0E43-4D19-9D4C-ABE7927BB35B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598;p72">
              <a:extLst>
                <a:ext uri="{FF2B5EF4-FFF2-40B4-BE49-F238E27FC236}">
                  <a16:creationId xmlns:a16="http://schemas.microsoft.com/office/drawing/2014/main" id="{D5F4BA62-F942-4541-BAD9-4A5DE8DB0D30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599;p72">
              <a:extLst>
                <a:ext uri="{FF2B5EF4-FFF2-40B4-BE49-F238E27FC236}">
                  <a16:creationId xmlns:a16="http://schemas.microsoft.com/office/drawing/2014/main" id="{794CBB35-D7E4-47C1-9F00-EC911D335AB7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600;p72">
              <a:extLst>
                <a:ext uri="{FF2B5EF4-FFF2-40B4-BE49-F238E27FC236}">
                  <a16:creationId xmlns:a16="http://schemas.microsoft.com/office/drawing/2014/main" id="{5A6FF918-5393-4A20-B4DF-428E4B5F7CFD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01;p72">
              <a:extLst>
                <a:ext uri="{FF2B5EF4-FFF2-40B4-BE49-F238E27FC236}">
                  <a16:creationId xmlns:a16="http://schemas.microsoft.com/office/drawing/2014/main" id="{0523D6AC-4386-4E87-9207-B9D98ED6F10F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602;p72">
              <a:extLst>
                <a:ext uri="{FF2B5EF4-FFF2-40B4-BE49-F238E27FC236}">
                  <a16:creationId xmlns:a16="http://schemas.microsoft.com/office/drawing/2014/main" id="{58BB3058-8697-4786-9F04-D14A3BA0E0D0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603;p72">
              <a:extLst>
                <a:ext uri="{FF2B5EF4-FFF2-40B4-BE49-F238E27FC236}">
                  <a16:creationId xmlns:a16="http://schemas.microsoft.com/office/drawing/2014/main" id="{ED8D9C39-FA3D-4A10-8323-749DF46F41E0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604;p72">
              <a:extLst>
                <a:ext uri="{FF2B5EF4-FFF2-40B4-BE49-F238E27FC236}">
                  <a16:creationId xmlns:a16="http://schemas.microsoft.com/office/drawing/2014/main" id="{4954DE90-28BB-4B18-9AD5-FAC0A222A514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605;p72">
              <a:extLst>
                <a:ext uri="{FF2B5EF4-FFF2-40B4-BE49-F238E27FC236}">
                  <a16:creationId xmlns:a16="http://schemas.microsoft.com/office/drawing/2014/main" id="{010061C4-78D2-43ED-A60E-BD9EC3A06AF2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606;p72">
              <a:extLst>
                <a:ext uri="{FF2B5EF4-FFF2-40B4-BE49-F238E27FC236}">
                  <a16:creationId xmlns:a16="http://schemas.microsoft.com/office/drawing/2014/main" id="{027708A2-BDBE-4A3D-A0EA-273EC4595CAD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607;p72">
              <a:extLst>
                <a:ext uri="{FF2B5EF4-FFF2-40B4-BE49-F238E27FC236}">
                  <a16:creationId xmlns:a16="http://schemas.microsoft.com/office/drawing/2014/main" id="{C1CDCFE1-8021-4C4B-9F85-68CF9EAE56DB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608;p72">
              <a:extLst>
                <a:ext uri="{FF2B5EF4-FFF2-40B4-BE49-F238E27FC236}">
                  <a16:creationId xmlns:a16="http://schemas.microsoft.com/office/drawing/2014/main" id="{17D9BF0B-81D3-4833-94B7-B7CCAFF9CD9C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609;p72">
              <a:extLst>
                <a:ext uri="{FF2B5EF4-FFF2-40B4-BE49-F238E27FC236}">
                  <a16:creationId xmlns:a16="http://schemas.microsoft.com/office/drawing/2014/main" id="{FE2BE2CE-775D-455A-B8B7-CFE2AEAB2FD8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610;p72">
              <a:extLst>
                <a:ext uri="{FF2B5EF4-FFF2-40B4-BE49-F238E27FC236}">
                  <a16:creationId xmlns:a16="http://schemas.microsoft.com/office/drawing/2014/main" id="{BE086208-2907-4B60-A688-D9DEB6E91F1F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611;p72">
              <a:extLst>
                <a:ext uri="{FF2B5EF4-FFF2-40B4-BE49-F238E27FC236}">
                  <a16:creationId xmlns:a16="http://schemas.microsoft.com/office/drawing/2014/main" id="{D33B3905-604D-4353-BB99-A68A1A28CE4A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612;p72">
              <a:extLst>
                <a:ext uri="{FF2B5EF4-FFF2-40B4-BE49-F238E27FC236}">
                  <a16:creationId xmlns:a16="http://schemas.microsoft.com/office/drawing/2014/main" id="{5A2BE930-2BF8-44F4-9833-611D9DD4F5EB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613;p72">
              <a:extLst>
                <a:ext uri="{FF2B5EF4-FFF2-40B4-BE49-F238E27FC236}">
                  <a16:creationId xmlns:a16="http://schemas.microsoft.com/office/drawing/2014/main" id="{B0B93ECB-E444-434A-A952-6E9132C3ED13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614;p72">
              <a:extLst>
                <a:ext uri="{FF2B5EF4-FFF2-40B4-BE49-F238E27FC236}">
                  <a16:creationId xmlns:a16="http://schemas.microsoft.com/office/drawing/2014/main" id="{B8A418EF-131D-4A82-9008-79E15F9F7029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615;p72">
              <a:extLst>
                <a:ext uri="{FF2B5EF4-FFF2-40B4-BE49-F238E27FC236}">
                  <a16:creationId xmlns:a16="http://schemas.microsoft.com/office/drawing/2014/main" id="{B65EAEFF-3C7C-44BC-9BFA-3EFFBB4AF605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B090B92D-1288-4EBC-8363-3C887BAA7439}"/>
              </a:ext>
            </a:extLst>
          </p:cNvPr>
          <p:cNvSpPr/>
          <p:nvPr/>
        </p:nvSpPr>
        <p:spPr>
          <a:xfrm>
            <a:off x="3442470" y="450600"/>
            <a:ext cx="14235930" cy="2026508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 dirty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What do </a:t>
            </a:r>
            <a:r>
              <a:rPr lang="en-US" sz="6600" b="1" kern="0" dirty="0" smtClea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you do </a:t>
            </a:r>
            <a:r>
              <a:rPr lang="en-US" sz="6600" b="1" kern="0" dirty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at the weekend?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44838E9-6520-4691-A6F4-E1752267114D}"/>
              </a:ext>
            </a:extLst>
          </p:cNvPr>
          <p:cNvGrpSpPr/>
          <p:nvPr/>
        </p:nvGrpSpPr>
        <p:grpSpPr>
          <a:xfrm>
            <a:off x="15544800" y="7734300"/>
            <a:ext cx="2888780" cy="2856262"/>
            <a:chOff x="7371102" y="1143619"/>
            <a:chExt cx="652190" cy="675651"/>
          </a:xfrm>
        </p:grpSpPr>
        <p:sp>
          <p:nvSpPr>
            <p:cNvPr id="32" name="Google Shape;2519;p72">
              <a:extLst>
                <a:ext uri="{FF2B5EF4-FFF2-40B4-BE49-F238E27FC236}">
                  <a16:creationId xmlns:a16="http://schemas.microsoft.com/office/drawing/2014/main" id="{E480C133-022E-4FC2-89BC-EBECDF418776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28;p72">
              <a:extLst>
                <a:ext uri="{FF2B5EF4-FFF2-40B4-BE49-F238E27FC236}">
                  <a16:creationId xmlns:a16="http://schemas.microsoft.com/office/drawing/2014/main" id="{32D67E87-4BFD-4A60-9138-8680419123F7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29;p72">
              <a:extLst>
                <a:ext uri="{FF2B5EF4-FFF2-40B4-BE49-F238E27FC236}">
                  <a16:creationId xmlns:a16="http://schemas.microsoft.com/office/drawing/2014/main" id="{225B1262-4CA4-4B47-9186-5831A4078CE3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530;p72">
              <a:extLst>
                <a:ext uri="{FF2B5EF4-FFF2-40B4-BE49-F238E27FC236}">
                  <a16:creationId xmlns:a16="http://schemas.microsoft.com/office/drawing/2014/main" id="{3CBABBE7-4033-4978-A074-B61EDDD1EDCA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531;p72">
              <a:extLst>
                <a:ext uri="{FF2B5EF4-FFF2-40B4-BE49-F238E27FC236}">
                  <a16:creationId xmlns:a16="http://schemas.microsoft.com/office/drawing/2014/main" id="{3E7ABC29-2B59-44D9-B223-DA5220430804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532;p72">
              <a:extLst>
                <a:ext uri="{FF2B5EF4-FFF2-40B4-BE49-F238E27FC236}">
                  <a16:creationId xmlns:a16="http://schemas.microsoft.com/office/drawing/2014/main" id="{81825BCA-4142-4031-814D-4E2D48A5D33B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533;p72">
              <a:extLst>
                <a:ext uri="{FF2B5EF4-FFF2-40B4-BE49-F238E27FC236}">
                  <a16:creationId xmlns:a16="http://schemas.microsoft.com/office/drawing/2014/main" id="{CAB1EA31-AAFC-44DA-B18E-F5EBBED6F588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534;p72">
              <a:extLst>
                <a:ext uri="{FF2B5EF4-FFF2-40B4-BE49-F238E27FC236}">
                  <a16:creationId xmlns:a16="http://schemas.microsoft.com/office/drawing/2014/main" id="{F0604444-7C9F-43A0-AB4D-9170A0D8642E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535;p72">
              <a:extLst>
                <a:ext uri="{FF2B5EF4-FFF2-40B4-BE49-F238E27FC236}">
                  <a16:creationId xmlns:a16="http://schemas.microsoft.com/office/drawing/2014/main" id="{7C9F8525-72C7-4AC3-9B25-BD09C59D639C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536;p72">
              <a:extLst>
                <a:ext uri="{FF2B5EF4-FFF2-40B4-BE49-F238E27FC236}">
                  <a16:creationId xmlns:a16="http://schemas.microsoft.com/office/drawing/2014/main" id="{94F17CFD-7C71-4093-B2CA-C2525BBCABE2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537;p72">
              <a:extLst>
                <a:ext uri="{FF2B5EF4-FFF2-40B4-BE49-F238E27FC236}">
                  <a16:creationId xmlns:a16="http://schemas.microsoft.com/office/drawing/2014/main" id="{2D2C096A-E463-4666-B2DA-F47E62395F34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538;p72">
              <a:extLst>
                <a:ext uri="{FF2B5EF4-FFF2-40B4-BE49-F238E27FC236}">
                  <a16:creationId xmlns:a16="http://schemas.microsoft.com/office/drawing/2014/main" id="{57EA8C67-F2BF-4422-8867-C45762C9D2F4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539;p72">
              <a:extLst>
                <a:ext uri="{FF2B5EF4-FFF2-40B4-BE49-F238E27FC236}">
                  <a16:creationId xmlns:a16="http://schemas.microsoft.com/office/drawing/2014/main" id="{4D825562-0F6A-421D-BF14-5CAE6811B1D0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40;p72">
              <a:extLst>
                <a:ext uri="{FF2B5EF4-FFF2-40B4-BE49-F238E27FC236}">
                  <a16:creationId xmlns:a16="http://schemas.microsoft.com/office/drawing/2014/main" id="{1634E324-CCA3-4BBB-A262-CF3FEBBB3AC3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62082795-BEEF-4076-BA12-5CEAF1CA9B14}"/>
              </a:ext>
            </a:extLst>
          </p:cNvPr>
          <p:cNvSpPr/>
          <p:nvPr/>
        </p:nvSpPr>
        <p:spPr>
          <a:xfrm>
            <a:off x="2743200" y="7654427"/>
            <a:ext cx="12265713" cy="2026508"/>
          </a:xfrm>
          <a:prstGeom prst="wedgeRoundRectCallout">
            <a:avLst>
              <a:gd name="adj1" fmla="val 54251"/>
              <a:gd name="adj2" fmla="val 4033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7200" b="1" kern="0">
                <a:solidFill>
                  <a:srgbClr val="C00000"/>
                </a:solidFill>
                <a:latin typeface="Comic Sans MS" panose="030F0702030302020204" pitchFamily="66" charset="0"/>
                <a:sym typeface="Arial"/>
              </a:rPr>
              <a:t>I sometimes ride a bike.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E6DC2CC-8141-4267-A22E-966262F4F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55" y="4116580"/>
            <a:ext cx="6166434" cy="122044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5734DCB-FA33-430F-8E72-3FA0742BB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348" y="2857500"/>
            <a:ext cx="596265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3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D62400-4354-4852-9DFD-55AB311DDAE4}"/>
              </a:ext>
            </a:extLst>
          </p:cNvPr>
          <p:cNvSpPr txBox="1"/>
          <p:nvPr/>
        </p:nvSpPr>
        <p:spPr>
          <a:xfrm>
            <a:off x="14020800" y="3696950"/>
            <a:ext cx="39952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88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+ 3 points</a:t>
            </a:r>
          </a:p>
        </p:txBody>
      </p:sp>
      <p:pic>
        <p:nvPicPr>
          <p:cNvPr id="9220" name="Picture 4" descr="Salah Animation Gif by Hesham Ahmed ALi | Football illustration, Animation,  Animated gif">
            <a:extLst>
              <a:ext uri="{FF2B5EF4-FFF2-40B4-BE49-F238E27FC236}">
                <a16:creationId xmlns:a16="http://schemas.microsoft.com/office/drawing/2014/main" id="{F4B4BC73-F7F7-44F3-87BD-229895B3B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48" y="33020"/>
            <a:ext cx="13716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ction Button: Return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718011DA-638A-4520-9E4D-263DF4DD34F6}"/>
              </a:ext>
            </a:extLst>
          </p:cNvPr>
          <p:cNvSpPr/>
          <p:nvPr/>
        </p:nvSpPr>
        <p:spPr>
          <a:xfrm>
            <a:off x="15544800" y="8496300"/>
            <a:ext cx="1981200" cy="1524000"/>
          </a:xfrm>
          <a:prstGeom prst="actionButtonRetur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3" name="Kids Cheering - Gaming Sound Effect (HD)">
            <a:hlinkClick r:id="" action="ppaction://media"/>
            <a:extLst>
              <a:ext uri="{FF2B5EF4-FFF2-40B4-BE49-F238E27FC236}">
                <a16:creationId xmlns:a16="http://schemas.microsoft.com/office/drawing/2014/main" id="{F89F5449-51AA-4ED9-BF1A-0BC9DC40D6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92800" y="6572615"/>
            <a:ext cx="1161686" cy="116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4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35C7617-04F6-4E5E-86CA-FC18933F7D62}"/>
              </a:ext>
            </a:extLst>
          </p:cNvPr>
          <p:cNvGrpSpPr/>
          <p:nvPr/>
        </p:nvGrpSpPr>
        <p:grpSpPr>
          <a:xfrm flipH="1">
            <a:off x="152400" y="170078"/>
            <a:ext cx="3048000" cy="2446970"/>
            <a:chOff x="3497860" y="2967046"/>
            <a:chExt cx="867676" cy="735151"/>
          </a:xfrm>
        </p:grpSpPr>
        <p:sp>
          <p:nvSpPr>
            <p:cNvPr id="4" name="Google Shape;2595;p72">
              <a:extLst>
                <a:ext uri="{FF2B5EF4-FFF2-40B4-BE49-F238E27FC236}">
                  <a16:creationId xmlns:a16="http://schemas.microsoft.com/office/drawing/2014/main" id="{83A12F8F-D878-4B05-94FE-8217098C2DB4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596;p72">
              <a:extLst>
                <a:ext uri="{FF2B5EF4-FFF2-40B4-BE49-F238E27FC236}">
                  <a16:creationId xmlns:a16="http://schemas.microsoft.com/office/drawing/2014/main" id="{6826CAF6-0092-408C-B094-4F9CA719A45D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597;p72">
              <a:extLst>
                <a:ext uri="{FF2B5EF4-FFF2-40B4-BE49-F238E27FC236}">
                  <a16:creationId xmlns:a16="http://schemas.microsoft.com/office/drawing/2014/main" id="{55167E96-0E43-4D19-9D4C-ABE7927BB35B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598;p72">
              <a:extLst>
                <a:ext uri="{FF2B5EF4-FFF2-40B4-BE49-F238E27FC236}">
                  <a16:creationId xmlns:a16="http://schemas.microsoft.com/office/drawing/2014/main" id="{D5F4BA62-F942-4541-BAD9-4A5DE8DB0D30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599;p72">
              <a:extLst>
                <a:ext uri="{FF2B5EF4-FFF2-40B4-BE49-F238E27FC236}">
                  <a16:creationId xmlns:a16="http://schemas.microsoft.com/office/drawing/2014/main" id="{794CBB35-D7E4-47C1-9F00-EC911D335AB7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600;p72">
              <a:extLst>
                <a:ext uri="{FF2B5EF4-FFF2-40B4-BE49-F238E27FC236}">
                  <a16:creationId xmlns:a16="http://schemas.microsoft.com/office/drawing/2014/main" id="{5A6FF918-5393-4A20-B4DF-428E4B5F7CFD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01;p72">
              <a:extLst>
                <a:ext uri="{FF2B5EF4-FFF2-40B4-BE49-F238E27FC236}">
                  <a16:creationId xmlns:a16="http://schemas.microsoft.com/office/drawing/2014/main" id="{0523D6AC-4386-4E87-9207-B9D98ED6F10F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602;p72">
              <a:extLst>
                <a:ext uri="{FF2B5EF4-FFF2-40B4-BE49-F238E27FC236}">
                  <a16:creationId xmlns:a16="http://schemas.microsoft.com/office/drawing/2014/main" id="{58BB3058-8697-4786-9F04-D14A3BA0E0D0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603;p72">
              <a:extLst>
                <a:ext uri="{FF2B5EF4-FFF2-40B4-BE49-F238E27FC236}">
                  <a16:creationId xmlns:a16="http://schemas.microsoft.com/office/drawing/2014/main" id="{ED8D9C39-FA3D-4A10-8323-749DF46F41E0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604;p72">
              <a:extLst>
                <a:ext uri="{FF2B5EF4-FFF2-40B4-BE49-F238E27FC236}">
                  <a16:creationId xmlns:a16="http://schemas.microsoft.com/office/drawing/2014/main" id="{4954DE90-28BB-4B18-9AD5-FAC0A222A514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605;p72">
              <a:extLst>
                <a:ext uri="{FF2B5EF4-FFF2-40B4-BE49-F238E27FC236}">
                  <a16:creationId xmlns:a16="http://schemas.microsoft.com/office/drawing/2014/main" id="{010061C4-78D2-43ED-A60E-BD9EC3A06AF2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606;p72">
              <a:extLst>
                <a:ext uri="{FF2B5EF4-FFF2-40B4-BE49-F238E27FC236}">
                  <a16:creationId xmlns:a16="http://schemas.microsoft.com/office/drawing/2014/main" id="{027708A2-BDBE-4A3D-A0EA-273EC4595CAD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607;p72">
              <a:extLst>
                <a:ext uri="{FF2B5EF4-FFF2-40B4-BE49-F238E27FC236}">
                  <a16:creationId xmlns:a16="http://schemas.microsoft.com/office/drawing/2014/main" id="{C1CDCFE1-8021-4C4B-9F85-68CF9EAE56DB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608;p72">
              <a:extLst>
                <a:ext uri="{FF2B5EF4-FFF2-40B4-BE49-F238E27FC236}">
                  <a16:creationId xmlns:a16="http://schemas.microsoft.com/office/drawing/2014/main" id="{17D9BF0B-81D3-4833-94B7-B7CCAFF9CD9C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609;p72">
              <a:extLst>
                <a:ext uri="{FF2B5EF4-FFF2-40B4-BE49-F238E27FC236}">
                  <a16:creationId xmlns:a16="http://schemas.microsoft.com/office/drawing/2014/main" id="{FE2BE2CE-775D-455A-B8B7-CFE2AEAB2FD8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610;p72">
              <a:extLst>
                <a:ext uri="{FF2B5EF4-FFF2-40B4-BE49-F238E27FC236}">
                  <a16:creationId xmlns:a16="http://schemas.microsoft.com/office/drawing/2014/main" id="{BE086208-2907-4B60-A688-D9DEB6E91F1F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611;p72">
              <a:extLst>
                <a:ext uri="{FF2B5EF4-FFF2-40B4-BE49-F238E27FC236}">
                  <a16:creationId xmlns:a16="http://schemas.microsoft.com/office/drawing/2014/main" id="{D33B3905-604D-4353-BB99-A68A1A28CE4A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612;p72">
              <a:extLst>
                <a:ext uri="{FF2B5EF4-FFF2-40B4-BE49-F238E27FC236}">
                  <a16:creationId xmlns:a16="http://schemas.microsoft.com/office/drawing/2014/main" id="{5A2BE930-2BF8-44F4-9833-611D9DD4F5EB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613;p72">
              <a:extLst>
                <a:ext uri="{FF2B5EF4-FFF2-40B4-BE49-F238E27FC236}">
                  <a16:creationId xmlns:a16="http://schemas.microsoft.com/office/drawing/2014/main" id="{B0B93ECB-E444-434A-A952-6E9132C3ED13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614;p72">
              <a:extLst>
                <a:ext uri="{FF2B5EF4-FFF2-40B4-BE49-F238E27FC236}">
                  <a16:creationId xmlns:a16="http://schemas.microsoft.com/office/drawing/2014/main" id="{B8A418EF-131D-4A82-9008-79E15F9F7029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615;p72">
              <a:extLst>
                <a:ext uri="{FF2B5EF4-FFF2-40B4-BE49-F238E27FC236}">
                  <a16:creationId xmlns:a16="http://schemas.microsoft.com/office/drawing/2014/main" id="{B65EAEFF-3C7C-44BC-9BFA-3EFFBB4AF605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B090B92D-1288-4EBC-8363-3C887BAA7439}"/>
              </a:ext>
            </a:extLst>
          </p:cNvPr>
          <p:cNvSpPr/>
          <p:nvPr/>
        </p:nvSpPr>
        <p:spPr>
          <a:xfrm>
            <a:off x="4639711" y="264892"/>
            <a:ext cx="12734755" cy="1806455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400" b="1" ker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Do you always cook at the weekend?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A1A6CC4-6414-4D6C-9641-FE4C5617EF12}"/>
              </a:ext>
            </a:extLst>
          </p:cNvPr>
          <p:cNvGrpSpPr/>
          <p:nvPr/>
        </p:nvGrpSpPr>
        <p:grpSpPr>
          <a:xfrm>
            <a:off x="15392400" y="7964389"/>
            <a:ext cx="2259850" cy="2433109"/>
            <a:chOff x="7371102" y="1143619"/>
            <a:chExt cx="652190" cy="675651"/>
          </a:xfrm>
        </p:grpSpPr>
        <p:sp>
          <p:nvSpPr>
            <p:cNvPr id="32" name="Google Shape;2519;p72">
              <a:extLst>
                <a:ext uri="{FF2B5EF4-FFF2-40B4-BE49-F238E27FC236}">
                  <a16:creationId xmlns:a16="http://schemas.microsoft.com/office/drawing/2014/main" id="{1A7B59F3-28B6-43F7-A4A5-94CE52081B20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28;p72">
              <a:extLst>
                <a:ext uri="{FF2B5EF4-FFF2-40B4-BE49-F238E27FC236}">
                  <a16:creationId xmlns:a16="http://schemas.microsoft.com/office/drawing/2014/main" id="{D12ED3E1-C100-48E6-B90D-2080B92DBB59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29;p72">
              <a:extLst>
                <a:ext uri="{FF2B5EF4-FFF2-40B4-BE49-F238E27FC236}">
                  <a16:creationId xmlns:a16="http://schemas.microsoft.com/office/drawing/2014/main" id="{CB830662-2DA4-4C81-9BC7-FC02B555F0AB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530;p72">
              <a:extLst>
                <a:ext uri="{FF2B5EF4-FFF2-40B4-BE49-F238E27FC236}">
                  <a16:creationId xmlns:a16="http://schemas.microsoft.com/office/drawing/2014/main" id="{6837C143-F464-4FEE-B39B-4DD2B21E6441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531;p72">
              <a:extLst>
                <a:ext uri="{FF2B5EF4-FFF2-40B4-BE49-F238E27FC236}">
                  <a16:creationId xmlns:a16="http://schemas.microsoft.com/office/drawing/2014/main" id="{03DB8C13-A60D-43C4-97A6-D8DAB8E6F819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532;p72">
              <a:extLst>
                <a:ext uri="{FF2B5EF4-FFF2-40B4-BE49-F238E27FC236}">
                  <a16:creationId xmlns:a16="http://schemas.microsoft.com/office/drawing/2014/main" id="{74E41EA1-7AA9-4003-98E1-D70670E11F07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533;p72">
              <a:extLst>
                <a:ext uri="{FF2B5EF4-FFF2-40B4-BE49-F238E27FC236}">
                  <a16:creationId xmlns:a16="http://schemas.microsoft.com/office/drawing/2014/main" id="{DC9CAFD4-2F5D-4A1E-B3FD-F384D31288EA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534;p72">
              <a:extLst>
                <a:ext uri="{FF2B5EF4-FFF2-40B4-BE49-F238E27FC236}">
                  <a16:creationId xmlns:a16="http://schemas.microsoft.com/office/drawing/2014/main" id="{8CB12D8A-5908-4AB9-B9F6-0050A6697C35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535;p72">
              <a:extLst>
                <a:ext uri="{FF2B5EF4-FFF2-40B4-BE49-F238E27FC236}">
                  <a16:creationId xmlns:a16="http://schemas.microsoft.com/office/drawing/2014/main" id="{0E57FA1A-76D2-4B5A-BDA7-2529ECD1468C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536;p72">
              <a:extLst>
                <a:ext uri="{FF2B5EF4-FFF2-40B4-BE49-F238E27FC236}">
                  <a16:creationId xmlns:a16="http://schemas.microsoft.com/office/drawing/2014/main" id="{DD3E451D-0448-409D-B22D-F6DB5FF3D5FC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537;p72">
              <a:extLst>
                <a:ext uri="{FF2B5EF4-FFF2-40B4-BE49-F238E27FC236}">
                  <a16:creationId xmlns:a16="http://schemas.microsoft.com/office/drawing/2014/main" id="{BD459571-8B24-4E52-B81B-FD4AE3E98CC7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538;p72">
              <a:extLst>
                <a:ext uri="{FF2B5EF4-FFF2-40B4-BE49-F238E27FC236}">
                  <a16:creationId xmlns:a16="http://schemas.microsoft.com/office/drawing/2014/main" id="{00935D8C-7FDE-4EE4-A01E-8731227E9A7F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539;p72">
              <a:extLst>
                <a:ext uri="{FF2B5EF4-FFF2-40B4-BE49-F238E27FC236}">
                  <a16:creationId xmlns:a16="http://schemas.microsoft.com/office/drawing/2014/main" id="{D85A2BE1-1A90-4753-A7F1-BDFDAEE8D94D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40;p72">
              <a:extLst>
                <a:ext uri="{FF2B5EF4-FFF2-40B4-BE49-F238E27FC236}">
                  <a16:creationId xmlns:a16="http://schemas.microsoft.com/office/drawing/2014/main" id="{D3188390-48F0-4BEA-92F8-202730697F6F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A4804149-C090-4D40-800E-117B8FFFBC68}"/>
              </a:ext>
            </a:extLst>
          </p:cNvPr>
          <p:cNvSpPr/>
          <p:nvPr/>
        </p:nvSpPr>
        <p:spPr>
          <a:xfrm>
            <a:off x="5964867" y="7761590"/>
            <a:ext cx="6955803" cy="1726282"/>
          </a:xfrm>
          <a:prstGeom prst="wedgeRoundRectCallout">
            <a:avLst>
              <a:gd name="adj1" fmla="val 54251"/>
              <a:gd name="adj2" fmla="val 4033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7200" b="1" kern="0">
                <a:solidFill>
                  <a:srgbClr val="C00000"/>
                </a:solidFill>
                <a:latin typeface="Comic Sans MS" panose="030F0702030302020204" pitchFamily="66" charset="0"/>
                <a:sym typeface="Arial"/>
              </a:rPr>
              <a:t>No, I don't.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E29A3A9-3549-4177-9EA0-A34D20F59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0" y="2810027"/>
            <a:ext cx="4201797" cy="441568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211C371-62D5-479D-88D5-05E1DC62E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00" y="4805457"/>
            <a:ext cx="6471234" cy="128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1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D62400-4354-4852-9DFD-55AB311DDAE4}"/>
              </a:ext>
            </a:extLst>
          </p:cNvPr>
          <p:cNvSpPr txBox="1"/>
          <p:nvPr/>
        </p:nvSpPr>
        <p:spPr>
          <a:xfrm>
            <a:off x="14020800" y="3696950"/>
            <a:ext cx="39952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88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+ 5 points</a:t>
            </a:r>
          </a:p>
        </p:txBody>
      </p:sp>
      <p:pic>
        <p:nvPicPr>
          <p:cNvPr id="14338" name="Picture 2" descr="Super Goalkeepper by Moncho Massé on Dribbble">
            <a:extLst>
              <a:ext uri="{FF2B5EF4-FFF2-40B4-BE49-F238E27FC236}">
                <a16:creationId xmlns:a16="http://schemas.microsoft.com/office/drawing/2014/main" id="{7F738734-FA6F-44F6-8A0C-B387DD9EE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" y="12700"/>
            <a:ext cx="13716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ction Button: Return 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66005BA-45D2-4CBC-A856-B3F4CA2E8DAD}"/>
              </a:ext>
            </a:extLst>
          </p:cNvPr>
          <p:cNvSpPr/>
          <p:nvPr/>
        </p:nvSpPr>
        <p:spPr>
          <a:xfrm>
            <a:off x="15544800" y="8496300"/>
            <a:ext cx="1981200" cy="1524000"/>
          </a:xfrm>
          <a:prstGeom prst="actionButtonRetur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6" name="Kids Cheering - Gaming Sound Effect (HD)">
            <a:hlinkClick r:id="" action="ppaction://media"/>
            <a:extLst>
              <a:ext uri="{FF2B5EF4-FFF2-40B4-BE49-F238E27FC236}">
                <a16:creationId xmlns:a16="http://schemas.microsoft.com/office/drawing/2014/main" id="{6F0F5C0A-4E2A-484B-879C-2FDD754C1D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92800" y="6572615"/>
            <a:ext cx="1161686" cy="116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6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B090B92D-1288-4EBC-8363-3C887BAA7439}"/>
              </a:ext>
            </a:extLst>
          </p:cNvPr>
          <p:cNvSpPr/>
          <p:nvPr/>
        </p:nvSpPr>
        <p:spPr>
          <a:xfrm>
            <a:off x="3707916" y="337041"/>
            <a:ext cx="14518535" cy="1678083"/>
          </a:xfrm>
          <a:prstGeom prst="wedgeRoundRectCallout">
            <a:avLst>
              <a:gd name="adj1" fmla="val -53280"/>
              <a:gd name="adj2" fmla="val 4947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400" b="1" ker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What do you like doing in your free time?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A81BE31-8986-4532-BF52-6D291BD65623}"/>
              </a:ext>
            </a:extLst>
          </p:cNvPr>
          <p:cNvGrpSpPr/>
          <p:nvPr/>
        </p:nvGrpSpPr>
        <p:grpSpPr>
          <a:xfrm>
            <a:off x="14761534" y="7082547"/>
            <a:ext cx="2888780" cy="2856262"/>
            <a:chOff x="7371102" y="1143619"/>
            <a:chExt cx="652190" cy="675651"/>
          </a:xfrm>
        </p:grpSpPr>
        <p:sp>
          <p:nvSpPr>
            <p:cNvPr id="32" name="Google Shape;2519;p72">
              <a:extLst>
                <a:ext uri="{FF2B5EF4-FFF2-40B4-BE49-F238E27FC236}">
                  <a16:creationId xmlns:a16="http://schemas.microsoft.com/office/drawing/2014/main" id="{8C21BC32-93E3-4391-ACD6-63AD1C34CB84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28;p72">
              <a:extLst>
                <a:ext uri="{FF2B5EF4-FFF2-40B4-BE49-F238E27FC236}">
                  <a16:creationId xmlns:a16="http://schemas.microsoft.com/office/drawing/2014/main" id="{EFCF6358-0670-49A2-BEB9-A38BC4396169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29;p72">
              <a:extLst>
                <a:ext uri="{FF2B5EF4-FFF2-40B4-BE49-F238E27FC236}">
                  <a16:creationId xmlns:a16="http://schemas.microsoft.com/office/drawing/2014/main" id="{A0A66E52-E180-4806-8A25-C1F834D6DDF3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530;p72">
              <a:extLst>
                <a:ext uri="{FF2B5EF4-FFF2-40B4-BE49-F238E27FC236}">
                  <a16:creationId xmlns:a16="http://schemas.microsoft.com/office/drawing/2014/main" id="{64EABBB1-710D-4F52-BD37-08C65D8AE862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531;p72">
              <a:extLst>
                <a:ext uri="{FF2B5EF4-FFF2-40B4-BE49-F238E27FC236}">
                  <a16:creationId xmlns:a16="http://schemas.microsoft.com/office/drawing/2014/main" id="{32F89B6A-FB77-4249-9D2C-135643A6027A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532;p72">
              <a:extLst>
                <a:ext uri="{FF2B5EF4-FFF2-40B4-BE49-F238E27FC236}">
                  <a16:creationId xmlns:a16="http://schemas.microsoft.com/office/drawing/2014/main" id="{C2B5C66D-CEAC-4B99-84C1-38437E0A343B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533;p72">
              <a:extLst>
                <a:ext uri="{FF2B5EF4-FFF2-40B4-BE49-F238E27FC236}">
                  <a16:creationId xmlns:a16="http://schemas.microsoft.com/office/drawing/2014/main" id="{1CF7F383-ADF8-492F-BEA7-6D10F0A55929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534;p72">
              <a:extLst>
                <a:ext uri="{FF2B5EF4-FFF2-40B4-BE49-F238E27FC236}">
                  <a16:creationId xmlns:a16="http://schemas.microsoft.com/office/drawing/2014/main" id="{11100B5F-39E0-41C9-BD8C-F54EEBFB0613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535;p72">
              <a:extLst>
                <a:ext uri="{FF2B5EF4-FFF2-40B4-BE49-F238E27FC236}">
                  <a16:creationId xmlns:a16="http://schemas.microsoft.com/office/drawing/2014/main" id="{27247104-548C-4D61-92D5-4CC9FC68935B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536;p72">
              <a:extLst>
                <a:ext uri="{FF2B5EF4-FFF2-40B4-BE49-F238E27FC236}">
                  <a16:creationId xmlns:a16="http://schemas.microsoft.com/office/drawing/2014/main" id="{D4920CB5-2087-4714-9AE0-204A3E5C486B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537;p72">
              <a:extLst>
                <a:ext uri="{FF2B5EF4-FFF2-40B4-BE49-F238E27FC236}">
                  <a16:creationId xmlns:a16="http://schemas.microsoft.com/office/drawing/2014/main" id="{0AA16DD5-947D-4F37-B573-7870884F7F46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538;p72">
              <a:extLst>
                <a:ext uri="{FF2B5EF4-FFF2-40B4-BE49-F238E27FC236}">
                  <a16:creationId xmlns:a16="http://schemas.microsoft.com/office/drawing/2014/main" id="{AE80B3A9-3561-4441-A4D7-5DEAF412C2BA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539;p72">
              <a:extLst>
                <a:ext uri="{FF2B5EF4-FFF2-40B4-BE49-F238E27FC236}">
                  <a16:creationId xmlns:a16="http://schemas.microsoft.com/office/drawing/2014/main" id="{E4D70F1E-586F-4BB6-840A-659246A3D26A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40;p72">
              <a:extLst>
                <a:ext uri="{FF2B5EF4-FFF2-40B4-BE49-F238E27FC236}">
                  <a16:creationId xmlns:a16="http://schemas.microsoft.com/office/drawing/2014/main" id="{D81FABBF-13D9-4CF7-93F3-828E7D9C81D1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71444638-81C1-442A-B776-2FD756A5210D}"/>
              </a:ext>
            </a:extLst>
          </p:cNvPr>
          <p:cNvSpPr/>
          <p:nvPr/>
        </p:nvSpPr>
        <p:spPr>
          <a:xfrm>
            <a:off x="1621105" y="7629596"/>
            <a:ext cx="12276179" cy="2026508"/>
          </a:xfrm>
          <a:prstGeom prst="wedgeRoundRectCallout">
            <a:avLst>
              <a:gd name="adj1" fmla="val 54251"/>
              <a:gd name="adj2" fmla="val 4033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7200" b="1" kern="0">
                <a:solidFill>
                  <a:srgbClr val="C00000"/>
                </a:solidFill>
                <a:latin typeface="Comic Sans MS" panose="030F0702030302020204" pitchFamily="66" charset="0"/>
                <a:sym typeface="Arial"/>
              </a:rPr>
              <a:t>I like playing table tennis.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35C7617-04F6-4E5E-86CA-FC18933F7D62}"/>
              </a:ext>
            </a:extLst>
          </p:cNvPr>
          <p:cNvGrpSpPr/>
          <p:nvPr/>
        </p:nvGrpSpPr>
        <p:grpSpPr>
          <a:xfrm flipH="1">
            <a:off x="61549" y="337041"/>
            <a:ext cx="3048000" cy="2743200"/>
            <a:chOff x="3497860" y="2967046"/>
            <a:chExt cx="867676" cy="735151"/>
          </a:xfrm>
        </p:grpSpPr>
        <p:sp>
          <p:nvSpPr>
            <p:cNvPr id="4" name="Google Shape;2595;p72">
              <a:extLst>
                <a:ext uri="{FF2B5EF4-FFF2-40B4-BE49-F238E27FC236}">
                  <a16:creationId xmlns:a16="http://schemas.microsoft.com/office/drawing/2014/main" id="{83A12F8F-D878-4B05-94FE-8217098C2DB4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596;p72">
              <a:extLst>
                <a:ext uri="{FF2B5EF4-FFF2-40B4-BE49-F238E27FC236}">
                  <a16:creationId xmlns:a16="http://schemas.microsoft.com/office/drawing/2014/main" id="{6826CAF6-0092-408C-B094-4F9CA719A45D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597;p72">
              <a:extLst>
                <a:ext uri="{FF2B5EF4-FFF2-40B4-BE49-F238E27FC236}">
                  <a16:creationId xmlns:a16="http://schemas.microsoft.com/office/drawing/2014/main" id="{55167E96-0E43-4D19-9D4C-ABE7927BB35B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598;p72">
              <a:extLst>
                <a:ext uri="{FF2B5EF4-FFF2-40B4-BE49-F238E27FC236}">
                  <a16:creationId xmlns:a16="http://schemas.microsoft.com/office/drawing/2014/main" id="{D5F4BA62-F942-4541-BAD9-4A5DE8DB0D30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599;p72">
              <a:extLst>
                <a:ext uri="{FF2B5EF4-FFF2-40B4-BE49-F238E27FC236}">
                  <a16:creationId xmlns:a16="http://schemas.microsoft.com/office/drawing/2014/main" id="{794CBB35-D7E4-47C1-9F00-EC911D335AB7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600;p72">
              <a:extLst>
                <a:ext uri="{FF2B5EF4-FFF2-40B4-BE49-F238E27FC236}">
                  <a16:creationId xmlns:a16="http://schemas.microsoft.com/office/drawing/2014/main" id="{5A6FF918-5393-4A20-B4DF-428E4B5F7CFD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01;p72">
              <a:extLst>
                <a:ext uri="{FF2B5EF4-FFF2-40B4-BE49-F238E27FC236}">
                  <a16:creationId xmlns:a16="http://schemas.microsoft.com/office/drawing/2014/main" id="{0523D6AC-4386-4E87-9207-B9D98ED6F10F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602;p72">
              <a:extLst>
                <a:ext uri="{FF2B5EF4-FFF2-40B4-BE49-F238E27FC236}">
                  <a16:creationId xmlns:a16="http://schemas.microsoft.com/office/drawing/2014/main" id="{58BB3058-8697-4786-9F04-D14A3BA0E0D0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603;p72">
              <a:extLst>
                <a:ext uri="{FF2B5EF4-FFF2-40B4-BE49-F238E27FC236}">
                  <a16:creationId xmlns:a16="http://schemas.microsoft.com/office/drawing/2014/main" id="{ED8D9C39-FA3D-4A10-8323-749DF46F41E0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604;p72">
              <a:extLst>
                <a:ext uri="{FF2B5EF4-FFF2-40B4-BE49-F238E27FC236}">
                  <a16:creationId xmlns:a16="http://schemas.microsoft.com/office/drawing/2014/main" id="{4954DE90-28BB-4B18-9AD5-FAC0A222A514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605;p72">
              <a:extLst>
                <a:ext uri="{FF2B5EF4-FFF2-40B4-BE49-F238E27FC236}">
                  <a16:creationId xmlns:a16="http://schemas.microsoft.com/office/drawing/2014/main" id="{010061C4-78D2-43ED-A60E-BD9EC3A06AF2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606;p72">
              <a:extLst>
                <a:ext uri="{FF2B5EF4-FFF2-40B4-BE49-F238E27FC236}">
                  <a16:creationId xmlns:a16="http://schemas.microsoft.com/office/drawing/2014/main" id="{027708A2-BDBE-4A3D-A0EA-273EC4595CAD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607;p72">
              <a:extLst>
                <a:ext uri="{FF2B5EF4-FFF2-40B4-BE49-F238E27FC236}">
                  <a16:creationId xmlns:a16="http://schemas.microsoft.com/office/drawing/2014/main" id="{C1CDCFE1-8021-4C4B-9F85-68CF9EAE56DB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608;p72">
              <a:extLst>
                <a:ext uri="{FF2B5EF4-FFF2-40B4-BE49-F238E27FC236}">
                  <a16:creationId xmlns:a16="http://schemas.microsoft.com/office/drawing/2014/main" id="{17D9BF0B-81D3-4833-94B7-B7CCAFF9CD9C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609;p72">
              <a:extLst>
                <a:ext uri="{FF2B5EF4-FFF2-40B4-BE49-F238E27FC236}">
                  <a16:creationId xmlns:a16="http://schemas.microsoft.com/office/drawing/2014/main" id="{FE2BE2CE-775D-455A-B8B7-CFE2AEAB2FD8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610;p72">
              <a:extLst>
                <a:ext uri="{FF2B5EF4-FFF2-40B4-BE49-F238E27FC236}">
                  <a16:creationId xmlns:a16="http://schemas.microsoft.com/office/drawing/2014/main" id="{BE086208-2907-4B60-A688-D9DEB6E91F1F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611;p72">
              <a:extLst>
                <a:ext uri="{FF2B5EF4-FFF2-40B4-BE49-F238E27FC236}">
                  <a16:creationId xmlns:a16="http://schemas.microsoft.com/office/drawing/2014/main" id="{D33B3905-604D-4353-BB99-A68A1A28CE4A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612;p72">
              <a:extLst>
                <a:ext uri="{FF2B5EF4-FFF2-40B4-BE49-F238E27FC236}">
                  <a16:creationId xmlns:a16="http://schemas.microsoft.com/office/drawing/2014/main" id="{5A2BE930-2BF8-44F4-9833-611D9DD4F5EB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613;p72">
              <a:extLst>
                <a:ext uri="{FF2B5EF4-FFF2-40B4-BE49-F238E27FC236}">
                  <a16:creationId xmlns:a16="http://schemas.microsoft.com/office/drawing/2014/main" id="{B0B93ECB-E444-434A-A952-6E9132C3ED13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614;p72">
              <a:extLst>
                <a:ext uri="{FF2B5EF4-FFF2-40B4-BE49-F238E27FC236}">
                  <a16:creationId xmlns:a16="http://schemas.microsoft.com/office/drawing/2014/main" id="{B8A418EF-131D-4A82-9008-79E15F9F7029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615;p72">
              <a:extLst>
                <a:ext uri="{FF2B5EF4-FFF2-40B4-BE49-F238E27FC236}">
                  <a16:creationId xmlns:a16="http://schemas.microsoft.com/office/drawing/2014/main" id="{B65EAEFF-3C7C-44BC-9BFA-3EFFBB4AF605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26" name="Picture 2" descr="Table Tennis Stock Illustrations – 13,960 Table Tennis Stock Illustrations,  Vectors &amp; Clipart - Dreamstime">
            <a:extLst>
              <a:ext uri="{FF2B5EF4-FFF2-40B4-BE49-F238E27FC236}">
                <a16:creationId xmlns:a16="http://schemas.microsoft.com/office/drawing/2014/main" id="{154DAF2E-DC80-45CE-BBE5-DE6DE7332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2480867"/>
            <a:ext cx="77724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97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6" descr="506 Rock Paper Scissors Illustrations &amp; Clip Art - iStock">
            <a:extLst>
              <a:ext uri="{FF2B5EF4-FFF2-40B4-BE49-F238E27FC236}">
                <a16:creationId xmlns:a16="http://schemas.microsoft.com/office/drawing/2014/main" id="{8EAC05AB-CEA4-4D82-9E63-B9F613675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4379" y="3860801"/>
            <a:ext cx="2849874" cy="284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Google Shape;1459;p29">
            <a:extLst>
              <a:ext uri="{FF2B5EF4-FFF2-40B4-BE49-F238E27FC236}">
                <a16:creationId xmlns:a16="http://schemas.microsoft.com/office/drawing/2014/main" id="{A83F10B4-C895-4CCA-8552-E817D08F89AD}"/>
              </a:ext>
            </a:extLst>
          </p:cNvPr>
          <p:cNvSpPr/>
          <p:nvPr/>
        </p:nvSpPr>
        <p:spPr>
          <a:xfrm>
            <a:off x="221170" y="1993904"/>
            <a:ext cx="6860216" cy="7459645"/>
          </a:xfrm>
          <a:prstGeom prst="roundRect">
            <a:avLst>
              <a:gd name="adj" fmla="val 556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6301B2-B0A8-4A37-839A-145DD5849D6B}"/>
              </a:ext>
            </a:extLst>
          </p:cNvPr>
          <p:cNvCxnSpPr>
            <a:cxnSpLocks/>
          </p:cNvCxnSpPr>
          <p:nvPr/>
        </p:nvCxnSpPr>
        <p:spPr>
          <a:xfrm>
            <a:off x="7520638" y="3860800"/>
            <a:ext cx="10271760" cy="0"/>
          </a:xfrm>
          <a:prstGeom prst="line">
            <a:avLst/>
          </a:prstGeom>
          <a:ln w="28575"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2CD6665-FE7A-4DA5-8FCE-28AA4E19A3EA}"/>
              </a:ext>
            </a:extLst>
          </p:cNvPr>
          <p:cNvCxnSpPr>
            <a:cxnSpLocks/>
          </p:cNvCxnSpPr>
          <p:nvPr/>
        </p:nvCxnSpPr>
        <p:spPr>
          <a:xfrm>
            <a:off x="7520638" y="6658634"/>
            <a:ext cx="10271760" cy="0"/>
          </a:xfrm>
          <a:prstGeom prst="line">
            <a:avLst/>
          </a:prstGeom>
          <a:ln w="28575"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E2A8608-46CE-4B52-83E3-FB898721E42E}"/>
              </a:ext>
            </a:extLst>
          </p:cNvPr>
          <p:cNvCxnSpPr>
            <a:cxnSpLocks/>
          </p:cNvCxnSpPr>
          <p:nvPr/>
        </p:nvCxnSpPr>
        <p:spPr>
          <a:xfrm>
            <a:off x="10827718" y="995680"/>
            <a:ext cx="0" cy="8397240"/>
          </a:xfrm>
          <a:prstGeom prst="line">
            <a:avLst/>
          </a:prstGeom>
          <a:ln w="28575"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A262C76-090F-43D5-BDEA-8807B9157988}"/>
              </a:ext>
            </a:extLst>
          </p:cNvPr>
          <p:cNvCxnSpPr>
            <a:cxnSpLocks/>
          </p:cNvCxnSpPr>
          <p:nvPr/>
        </p:nvCxnSpPr>
        <p:spPr>
          <a:xfrm>
            <a:off x="14368478" y="995680"/>
            <a:ext cx="0" cy="8397240"/>
          </a:xfrm>
          <a:prstGeom prst="line">
            <a:avLst/>
          </a:prstGeom>
          <a:ln w="28575">
            <a:solidFill>
              <a:schemeClr val="tx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325B27DD-AEBE-4D61-A8A2-EE55192A6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5638" y="6800781"/>
            <a:ext cx="1307308" cy="14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62251A77-77CA-4A5E-849C-0C57AB91D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2970" y="1353825"/>
            <a:ext cx="1307308" cy="14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>
            <a:extLst>
              <a:ext uri="{FF2B5EF4-FFF2-40B4-BE49-F238E27FC236}">
                <a16:creationId xmlns:a16="http://schemas.microsoft.com/office/drawing/2014/main" id="{F4B46AC8-1B63-41D7-9E10-B55A4CC5B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0210" y="1993905"/>
            <a:ext cx="1307308" cy="14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>
            <a:extLst>
              <a:ext uri="{FF2B5EF4-FFF2-40B4-BE49-F238E27FC236}">
                <a16:creationId xmlns:a16="http://schemas.microsoft.com/office/drawing/2014/main" id="{E62A2B9C-2778-48B3-90D5-5F8450E3C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0992" y="7067483"/>
            <a:ext cx="1307308" cy="14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>
            <a:extLst>
              <a:ext uri="{FF2B5EF4-FFF2-40B4-BE49-F238E27FC236}">
                <a16:creationId xmlns:a16="http://schemas.microsoft.com/office/drawing/2014/main" id="{8668ECB6-3E38-481F-918C-F3570B764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8232" y="7707563"/>
            <a:ext cx="1307308" cy="14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>
            <a:extLst>
              <a:ext uri="{FF2B5EF4-FFF2-40B4-BE49-F238E27FC236}">
                <a16:creationId xmlns:a16="http://schemas.microsoft.com/office/drawing/2014/main" id="{9C69DCFF-B40A-484F-A579-4D45251F6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496" y="1589736"/>
            <a:ext cx="1339164" cy="143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>
            <a:extLst>
              <a:ext uri="{FF2B5EF4-FFF2-40B4-BE49-F238E27FC236}">
                <a16:creationId xmlns:a16="http://schemas.microsoft.com/office/drawing/2014/main" id="{044677CA-F77C-45E7-903C-DE2C9FACB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758" y="6916425"/>
            <a:ext cx="1307308" cy="14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>
            <a:extLst>
              <a:ext uri="{FF2B5EF4-FFF2-40B4-BE49-F238E27FC236}">
                <a16:creationId xmlns:a16="http://schemas.microsoft.com/office/drawing/2014/main" id="{977EC404-90F4-46BB-B881-85A037F1C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112" y="7183127"/>
            <a:ext cx="1307308" cy="14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0B154130-2D52-47DE-BA1F-6114F5D0B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352" y="7823207"/>
            <a:ext cx="1307308" cy="14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rtoon Bomb Illustration Stock Illustration - Download Image Now - Bomb,  Cartoon, Dynamite - iStock">
            <a:extLst>
              <a:ext uri="{FF2B5EF4-FFF2-40B4-BE49-F238E27FC236}">
                <a16:creationId xmlns:a16="http://schemas.microsoft.com/office/drawing/2014/main" id="{F3F0722E-FF39-4F0F-9A69-FE74A9C8D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4924" y="3845128"/>
            <a:ext cx="2849876" cy="284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Cartoon Bomb Illustration Stock Illustration - Download Image Now - Bomb,  Cartoon, Dynamite - iStock">
            <a:extLst>
              <a:ext uri="{FF2B5EF4-FFF2-40B4-BE49-F238E27FC236}">
                <a16:creationId xmlns:a16="http://schemas.microsoft.com/office/drawing/2014/main" id="{7EDB1E34-AED1-4995-A0DD-6B067CD53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2432" y="843286"/>
            <a:ext cx="2849876" cy="284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506 Rock Paper Scissors Illustrations &amp; Clip Art - iStock">
            <a:extLst>
              <a:ext uri="{FF2B5EF4-FFF2-40B4-BE49-F238E27FC236}">
                <a16:creationId xmlns:a16="http://schemas.microsoft.com/office/drawing/2014/main" id="{ED1A7782-C7E7-4268-8349-1B615C44E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175" y="3950907"/>
            <a:ext cx="2849874" cy="284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>
            <a:extLst>
              <a:ext uri="{FF2B5EF4-FFF2-40B4-BE49-F238E27FC236}">
                <a16:creationId xmlns:a16="http://schemas.microsoft.com/office/drawing/2014/main" id="{2CF6502F-56B6-4ABB-ABB4-283004552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7640" y="6984997"/>
            <a:ext cx="1307308" cy="14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>
            <a:extLst>
              <a:ext uri="{FF2B5EF4-FFF2-40B4-BE49-F238E27FC236}">
                <a16:creationId xmlns:a16="http://schemas.microsoft.com/office/drawing/2014/main" id="{4004CEAC-321B-4919-BBCC-431525639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880" y="7625077"/>
            <a:ext cx="1307308" cy="14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vn">
            <a:extLst>
              <a:ext uri="{FF2B5EF4-FFF2-40B4-BE49-F238E27FC236}">
                <a16:creationId xmlns:a16="http://schemas.microsoft.com/office/drawing/2014/main" id="{FBC2A67E-63A5-431E-8632-63B899B9C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87838" y="1345889"/>
            <a:ext cx="2286308" cy="228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6">
            <a:extLst>
              <a:ext uri="{FF2B5EF4-FFF2-40B4-BE49-F238E27FC236}">
                <a16:creationId xmlns:a16="http://schemas.microsoft.com/office/drawing/2014/main" id="{2C9F066F-3BD0-40B2-A0F6-CDD60DB6D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48817" y="4217036"/>
            <a:ext cx="2914150" cy="222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6">
            <a:extLst>
              <a:ext uri="{FF2B5EF4-FFF2-40B4-BE49-F238E27FC236}">
                <a16:creationId xmlns:a16="http://schemas.microsoft.com/office/drawing/2014/main" id="{6DE6D16A-6EA7-4E53-BE6D-A60A17886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720696" y="1276615"/>
            <a:ext cx="2227950" cy="222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6">
            <a:extLst>
              <a:ext uri="{FF2B5EF4-FFF2-40B4-BE49-F238E27FC236}">
                <a16:creationId xmlns:a16="http://schemas.microsoft.com/office/drawing/2014/main" id="{888D3C2B-B979-4BC7-838E-3E791A346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82741" y="6916425"/>
            <a:ext cx="2340289" cy="233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6">
            <a:extLst>
              <a:ext uri="{FF2B5EF4-FFF2-40B4-BE49-F238E27FC236}">
                <a16:creationId xmlns:a16="http://schemas.microsoft.com/office/drawing/2014/main" id="{291D585E-8DCC-4F6A-BB3D-740B57092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449122" y="1196450"/>
            <a:ext cx="2460657" cy="246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>
            <a:extLst>
              <a:ext uri="{FF2B5EF4-FFF2-40B4-BE49-F238E27FC236}">
                <a16:creationId xmlns:a16="http://schemas.microsoft.com/office/drawing/2014/main" id="{323FDC86-6D9D-41B7-B4EB-C6F8011F7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931647" y="4089333"/>
            <a:ext cx="2503519" cy="229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>
            <a:extLst>
              <a:ext uri="{FF2B5EF4-FFF2-40B4-BE49-F238E27FC236}">
                <a16:creationId xmlns:a16="http://schemas.microsoft.com/office/drawing/2014/main" id="{A4E682AB-E8B0-4272-BFBC-2893E0364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684870" y="6827476"/>
            <a:ext cx="2486449" cy="23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>
            <a:extLst>
              <a:ext uri="{FF2B5EF4-FFF2-40B4-BE49-F238E27FC236}">
                <a16:creationId xmlns:a16="http://schemas.microsoft.com/office/drawing/2014/main" id="{0CEFCDAD-B15A-4F47-9AEB-DFAAE2D37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421094" y="6932500"/>
            <a:ext cx="2209468" cy="220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6">
            <a:extLst>
              <a:ext uri="{FF2B5EF4-FFF2-40B4-BE49-F238E27FC236}">
                <a16:creationId xmlns:a16="http://schemas.microsoft.com/office/drawing/2014/main" id="{49D12488-4A6A-4C84-BC53-C122C3FF2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05339" y="4286177"/>
            <a:ext cx="2907680" cy="20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2AFA0D5-D27F-4B46-8E2F-A2788B2819E1}"/>
              </a:ext>
            </a:extLst>
          </p:cNvPr>
          <p:cNvSpPr/>
          <p:nvPr/>
        </p:nvSpPr>
        <p:spPr>
          <a:xfrm>
            <a:off x="7559867" y="1064739"/>
            <a:ext cx="3165018" cy="2694700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9600" kern="0">
                <a:solidFill>
                  <a:srgbClr val="17253A">
                    <a:lumMod val="25000"/>
                  </a:srgbClr>
                </a:solidFill>
                <a:latin typeface="Comic Sans MS" panose="030F0702030302020204" pitchFamily="66" charset="0"/>
                <a:sym typeface="Arial"/>
              </a:rPr>
              <a:t>1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7A0226E4-2946-4DC4-8FBF-4A78EBBFE2D6}"/>
              </a:ext>
            </a:extLst>
          </p:cNvPr>
          <p:cNvSpPr/>
          <p:nvPr/>
        </p:nvSpPr>
        <p:spPr>
          <a:xfrm>
            <a:off x="7559867" y="3951668"/>
            <a:ext cx="3165018" cy="2613446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9600" kern="0">
                <a:solidFill>
                  <a:srgbClr val="17253A">
                    <a:lumMod val="25000"/>
                  </a:srgbClr>
                </a:solidFill>
                <a:latin typeface="Comic Sans MS" panose="030F0702030302020204" pitchFamily="66" charset="0"/>
                <a:sym typeface="Arial"/>
              </a:rPr>
              <a:t>4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647B3B90-A932-426A-A78E-7D8EC28DE1C9}"/>
              </a:ext>
            </a:extLst>
          </p:cNvPr>
          <p:cNvSpPr/>
          <p:nvPr/>
        </p:nvSpPr>
        <p:spPr>
          <a:xfrm>
            <a:off x="7559867" y="6773300"/>
            <a:ext cx="3165018" cy="2613446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9600" kern="0">
                <a:solidFill>
                  <a:srgbClr val="17253A">
                    <a:lumMod val="25000"/>
                  </a:srgbClr>
                </a:solidFill>
                <a:latin typeface="Comic Sans MS" panose="030F0702030302020204" pitchFamily="66" charset="0"/>
                <a:sym typeface="Arial"/>
              </a:rPr>
              <a:t>7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D36ABDB1-1B71-4062-8AA9-4985AA7AA521}"/>
              </a:ext>
            </a:extLst>
          </p:cNvPr>
          <p:cNvSpPr/>
          <p:nvPr/>
        </p:nvSpPr>
        <p:spPr>
          <a:xfrm>
            <a:off x="10928629" y="1064739"/>
            <a:ext cx="3288962" cy="2694700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9600" kern="0">
                <a:solidFill>
                  <a:srgbClr val="17253A">
                    <a:lumMod val="25000"/>
                  </a:srgbClr>
                </a:solidFill>
                <a:latin typeface="Comic Sans MS" panose="030F0702030302020204" pitchFamily="66" charset="0"/>
                <a:sym typeface="Arial"/>
              </a:rPr>
              <a:t>2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150E5B87-6852-4FF1-8CD0-4BAFC49A3043}"/>
              </a:ext>
            </a:extLst>
          </p:cNvPr>
          <p:cNvSpPr/>
          <p:nvPr/>
        </p:nvSpPr>
        <p:spPr>
          <a:xfrm>
            <a:off x="10928629" y="3951668"/>
            <a:ext cx="3288962" cy="2613446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9600" kern="0">
                <a:solidFill>
                  <a:srgbClr val="17253A">
                    <a:lumMod val="25000"/>
                  </a:srgbClr>
                </a:solidFill>
                <a:latin typeface="Comic Sans MS" panose="030F0702030302020204" pitchFamily="66" charset="0"/>
                <a:sym typeface="Arial"/>
              </a:rPr>
              <a:t>5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AF10840E-C4B2-45CC-9A61-9D4689C3737C}"/>
              </a:ext>
            </a:extLst>
          </p:cNvPr>
          <p:cNvSpPr/>
          <p:nvPr/>
        </p:nvSpPr>
        <p:spPr>
          <a:xfrm>
            <a:off x="10928629" y="6773300"/>
            <a:ext cx="3288962" cy="2613446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9600" kern="0">
                <a:solidFill>
                  <a:srgbClr val="17253A">
                    <a:lumMod val="25000"/>
                  </a:srgbClr>
                </a:solidFill>
                <a:latin typeface="Comic Sans MS" panose="030F0702030302020204" pitchFamily="66" charset="0"/>
                <a:sym typeface="Arial"/>
              </a:rPr>
              <a:t>8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59762EC3-1D52-400B-AB78-4825836A5BEB}"/>
              </a:ext>
            </a:extLst>
          </p:cNvPr>
          <p:cNvSpPr/>
          <p:nvPr/>
        </p:nvSpPr>
        <p:spPr>
          <a:xfrm>
            <a:off x="14487769" y="1064739"/>
            <a:ext cx="3165018" cy="2694700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9600" kern="0">
                <a:solidFill>
                  <a:srgbClr val="17253A">
                    <a:lumMod val="25000"/>
                  </a:srgbClr>
                </a:solidFill>
                <a:latin typeface="Comic Sans MS" panose="030F0702030302020204" pitchFamily="66" charset="0"/>
                <a:sym typeface="Arial"/>
              </a:rPr>
              <a:t>3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521EDF6C-8025-4B43-BBDB-E6910D7F114A}"/>
              </a:ext>
            </a:extLst>
          </p:cNvPr>
          <p:cNvSpPr/>
          <p:nvPr/>
        </p:nvSpPr>
        <p:spPr>
          <a:xfrm>
            <a:off x="14487769" y="3951668"/>
            <a:ext cx="3165018" cy="2613446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9600" kern="0">
                <a:solidFill>
                  <a:srgbClr val="17253A">
                    <a:lumMod val="25000"/>
                  </a:srgbClr>
                </a:solidFill>
                <a:latin typeface="Comic Sans MS" panose="030F0702030302020204" pitchFamily="66" charset="0"/>
                <a:sym typeface="Arial"/>
              </a:rPr>
              <a:t>6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DC9F72BD-39EF-4876-AF48-B021BBD4F0F3}"/>
              </a:ext>
            </a:extLst>
          </p:cNvPr>
          <p:cNvSpPr/>
          <p:nvPr/>
        </p:nvSpPr>
        <p:spPr>
          <a:xfrm>
            <a:off x="14487769" y="6773300"/>
            <a:ext cx="3165018" cy="2613446"/>
          </a:xfrm>
          <a:prstGeom prst="roundRect">
            <a:avLst>
              <a:gd name="adj" fmla="val 8892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9600" kern="0">
                <a:solidFill>
                  <a:srgbClr val="17253A">
                    <a:lumMod val="25000"/>
                  </a:srgbClr>
                </a:solidFill>
                <a:latin typeface="Comic Sans MS" panose="030F0702030302020204" pitchFamily="66" charset="0"/>
                <a:sym typeface="Arial"/>
              </a:rPr>
              <a:t>9</a:t>
            </a: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F9B6C3A5-FABB-4928-8D90-AB443D386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06" y="2190555"/>
            <a:ext cx="1339164" cy="143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Cartoon Bomb Illustration Stock Illustration - Download Image Now - Bomb,  Cartoon, Dynamite - iStock">
            <a:extLst>
              <a:ext uri="{FF2B5EF4-FFF2-40B4-BE49-F238E27FC236}">
                <a16:creationId xmlns:a16="http://schemas.microsoft.com/office/drawing/2014/main" id="{BB35F2CD-E9D9-486D-872B-5B83899B8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0" y="3133096"/>
            <a:ext cx="2849876" cy="284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506 Rock Paper Scissors Illustrations &amp; Clip Art - iStock">
            <a:extLst>
              <a:ext uri="{FF2B5EF4-FFF2-40B4-BE49-F238E27FC236}">
                <a16:creationId xmlns:a16="http://schemas.microsoft.com/office/drawing/2014/main" id="{134ED4EC-FD6D-43E8-B4E4-0ECD6BA54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09" y="5603435"/>
            <a:ext cx="2849874" cy="284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Google Shape;2662;p63">
            <a:extLst>
              <a:ext uri="{FF2B5EF4-FFF2-40B4-BE49-F238E27FC236}">
                <a16:creationId xmlns:a16="http://schemas.microsoft.com/office/drawing/2014/main" id="{3AD8B60A-4834-4ECC-AF5C-CAE4759ADB6B}"/>
              </a:ext>
            </a:extLst>
          </p:cNvPr>
          <p:cNvSpPr txBox="1">
            <a:spLocks/>
          </p:cNvSpPr>
          <p:nvPr/>
        </p:nvSpPr>
        <p:spPr>
          <a:xfrm>
            <a:off x="2370471" y="2088638"/>
            <a:ext cx="3515958" cy="841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828800"/>
            <a:r>
              <a:rPr lang="en-US" sz="4800" b="1" kern="0" dirty="0" smtClean="0">
                <a:latin typeface="Comic Sans MS" panose="030F0702030302020204" pitchFamily="66" charset="0"/>
              </a:rPr>
              <a:t>= </a:t>
            </a:r>
            <a:r>
              <a:rPr lang="en-US" sz="4800" b="1" kern="0" dirty="0">
                <a:latin typeface="Comic Sans MS" panose="030F0702030302020204" pitchFamily="66" charset="0"/>
              </a:rPr>
              <a:t>+1 point</a:t>
            </a:r>
          </a:p>
        </p:txBody>
      </p:sp>
      <p:sp>
        <p:nvSpPr>
          <p:cNvPr id="46" name="Google Shape;2662;p63">
            <a:extLst>
              <a:ext uri="{FF2B5EF4-FFF2-40B4-BE49-F238E27FC236}">
                <a16:creationId xmlns:a16="http://schemas.microsoft.com/office/drawing/2014/main" id="{CCC44461-8495-4940-BFD8-CB5476F66BA6}"/>
              </a:ext>
            </a:extLst>
          </p:cNvPr>
          <p:cNvSpPr txBox="1">
            <a:spLocks/>
          </p:cNvSpPr>
          <p:nvPr/>
        </p:nvSpPr>
        <p:spPr>
          <a:xfrm>
            <a:off x="2142199" y="4409110"/>
            <a:ext cx="4910286" cy="841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828800"/>
            <a:r>
              <a:rPr lang="en-US" sz="4800" b="1" kern="0">
                <a:latin typeface="Comic Sans MS" panose="030F0702030302020204" pitchFamily="66" charset="0"/>
              </a:rPr>
              <a:t>= lose 2 points</a:t>
            </a:r>
          </a:p>
        </p:txBody>
      </p:sp>
      <p:sp>
        <p:nvSpPr>
          <p:cNvPr id="47" name="Google Shape;2662;p63">
            <a:extLst>
              <a:ext uri="{FF2B5EF4-FFF2-40B4-BE49-F238E27FC236}">
                <a16:creationId xmlns:a16="http://schemas.microsoft.com/office/drawing/2014/main" id="{EC492D36-FFE7-43A2-9934-EDC9BBDEC189}"/>
              </a:ext>
            </a:extLst>
          </p:cNvPr>
          <p:cNvSpPr txBox="1">
            <a:spLocks/>
          </p:cNvSpPr>
          <p:nvPr/>
        </p:nvSpPr>
        <p:spPr>
          <a:xfrm>
            <a:off x="1891344" y="6389488"/>
            <a:ext cx="5293308" cy="841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828800"/>
            <a:r>
              <a:rPr lang="en-US" sz="4800" b="1" kern="0" dirty="0" smtClean="0">
                <a:latin typeface="Comic Sans MS" panose="030F0702030302020204" pitchFamily="66" charset="0"/>
              </a:rPr>
              <a:t>= </a:t>
            </a:r>
            <a:r>
              <a:rPr lang="en-US" sz="4800" b="1" kern="0" dirty="0">
                <a:latin typeface="Comic Sans MS" panose="030F0702030302020204" pitchFamily="66" charset="0"/>
              </a:rPr>
              <a:t>rock, paper, scissors</a:t>
            </a:r>
          </a:p>
          <a:p>
            <a:pPr algn="ctr" defTabSz="1828800"/>
            <a:r>
              <a:rPr lang="en-US" sz="4800" b="1" kern="0" dirty="0" smtClean="0">
                <a:latin typeface="Comic Sans MS" panose="030F0702030302020204" pitchFamily="66" charset="0"/>
              </a:rPr>
              <a:t>(</a:t>
            </a:r>
            <a:r>
              <a:rPr lang="en-US" sz="4800" b="1" kern="0" dirty="0">
                <a:latin typeface="Comic Sans MS" panose="030F0702030302020204" pitchFamily="66" charset="0"/>
              </a:rPr>
              <a:t>winner takes 2)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509" y="213920"/>
            <a:ext cx="8335691" cy="1615318"/>
          </a:xfrm>
        </p:spPr>
        <p:txBody>
          <a:bodyPr>
            <a:norm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Brush Script MT" panose="03060802040406070304" pitchFamily="66" charset="0"/>
              </a:rPr>
              <a:t>Game: Lucky number</a:t>
            </a:r>
            <a:endParaRPr lang="en-US" sz="8000" dirty="0">
              <a:solidFill>
                <a:srgbClr val="FF0000"/>
              </a:solidFill>
              <a:latin typeface="Brush Script MT" panose="030608020404060703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30031"/>
      </p:ext>
    </p:extLst>
  </p:cSld>
  <p:clrMapOvr>
    <a:masterClrMapping/>
  </p:clrMapOvr>
  <p:transition advClick="0">
    <p:dissolve/>
    <p:sndAc>
      <p:stSnd>
        <p:snd r:embed="rId3" name="smb3_stagestart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37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oalkeeper | Goalkeeper, Kids rugs, Kids">
            <a:extLst>
              <a:ext uri="{FF2B5EF4-FFF2-40B4-BE49-F238E27FC236}">
                <a16:creationId xmlns:a16="http://schemas.microsoft.com/office/drawing/2014/main" id="{14A2928C-BFB4-464A-871E-BD0C22CAA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D62400-4354-4852-9DFD-55AB311DDAE4}"/>
              </a:ext>
            </a:extLst>
          </p:cNvPr>
          <p:cNvSpPr txBox="1"/>
          <p:nvPr/>
        </p:nvSpPr>
        <p:spPr>
          <a:xfrm>
            <a:off x="14020800" y="3696950"/>
            <a:ext cx="39952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88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+ 2 points</a:t>
            </a:r>
          </a:p>
        </p:txBody>
      </p:sp>
      <p:sp>
        <p:nvSpPr>
          <p:cNvPr id="4" name="Action Button: Return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1E1BA559-CA88-41C5-8720-E435B8ADDA79}"/>
              </a:ext>
            </a:extLst>
          </p:cNvPr>
          <p:cNvSpPr/>
          <p:nvPr/>
        </p:nvSpPr>
        <p:spPr>
          <a:xfrm>
            <a:off x="15544800" y="8496300"/>
            <a:ext cx="1981200" cy="1524000"/>
          </a:xfrm>
          <a:prstGeom prst="actionButtonRetur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" name="Kids Cheering - Gaming Sound Effect (HD)">
            <a:hlinkClick r:id="" action="ppaction://media"/>
            <a:extLst>
              <a:ext uri="{FF2B5EF4-FFF2-40B4-BE49-F238E27FC236}">
                <a16:creationId xmlns:a16="http://schemas.microsoft.com/office/drawing/2014/main" id="{66AAA518-9B76-4F56-906C-B73333B01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92800" y="6572615"/>
            <a:ext cx="1161686" cy="116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4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35C7617-04F6-4E5E-86CA-FC18933F7D62}"/>
              </a:ext>
            </a:extLst>
          </p:cNvPr>
          <p:cNvGrpSpPr/>
          <p:nvPr/>
        </p:nvGrpSpPr>
        <p:grpSpPr>
          <a:xfrm flipH="1">
            <a:off x="981974" y="190129"/>
            <a:ext cx="3229183" cy="2494272"/>
            <a:chOff x="3497860" y="2967046"/>
            <a:chExt cx="867676" cy="735151"/>
          </a:xfrm>
        </p:grpSpPr>
        <p:sp>
          <p:nvSpPr>
            <p:cNvPr id="4" name="Google Shape;2595;p72">
              <a:extLst>
                <a:ext uri="{FF2B5EF4-FFF2-40B4-BE49-F238E27FC236}">
                  <a16:creationId xmlns:a16="http://schemas.microsoft.com/office/drawing/2014/main" id="{83A12F8F-D878-4B05-94FE-8217098C2DB4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596;p72">
              <a:extLst>
                <a:ext uri="{FF2B5EF4-FFF2-40B4-BE49-F238E27FC236}">
                  <a16:creationId xmlns:a16="http://schemas.microsoft.com/office/drawing/2014/main" id="{6826CAF6-0092-408C-B094-4F9CA719A45D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597;p72">
              <a:extLst>
                <a:ext uri="{FF2B5EF4-FFF2-40B4-BE49-F238E27FC236}">
                  <a16:creationId xmlns:a16="http://schemas.microsoft.com/office/drawing/2014/main" id="{55167E96-0E43-4D19-9D4C-ABE7927BB35B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598;p72">
              <a:extLst>
                <a:ext uri="{FF2B5EF4-FFF2-40B4-BE49-F238E27FC236}">
                  <a16:creationId xmlns:a16="http://schemas.microsoft.com/office/drawing/2014/main" id="{D5F4BA62-F942-4541-BAD9-4A5DE8DB0D30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599;p72">
              <a:extLst>
                <a:ext uri="{FF2B5EF4-FFF2-40B4-BE49-F238E27FC236}">
                  <a16:creationId xmlns:a16="http://schemas.microsoft.com/office/drawing/2014/main" id="{794CBB35-D7E4-47C1-9F00-EC911D335AB7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600;p72">
              <a:extLst>
                <a:ext uri="{FF2B5EF4-FFF2-40B4-BE49-F238E27FC236}">
                  <a16:creationId xmlns:a16="http://schemas.microsoft.com/office/drawing/2014/main" id="{5A6FF918-5393-4A20-B4DF-428E4B5F7CFD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01;p72">
              <a:extLst>
                <a:ext uri="{FF2B5EF4-FFF2-40B4-BE49-F238E27FC236}">
                  <a16:creationId xmlns:a16="http://schemas.microsoft.com/office/drawing/2014/main" id="{0523D6AC-4386-4E87-9207-B9D98ED6F10F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602;p72">
              <a:extLst>
                <a:ext uri="{FF2B5EF4-FFF2-40B4-BE49-F238E27FC236}">
                  <a16:creationId xmlns:a16="http://schemas.microsoft.com/office/drawing/2014/main" id="{58BB3058-8697-4786-9F04-D14A3BA0E0D0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603;p72">
              <a:extLst>
                <a:ext uri="{FF2B5EF4-FFF2-40B4-BE49-F238E27FC236}">
                  <a16:creationId xmlns:a16="http://schemas.microsoft.com/office/drawing/2014/main" id="{ED8D9C39-FA3D-4A10-8323-749DF46F41E0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604;p72">
              <a:extLst>
                <a:ext uri="{FF2B5EF4-FFF2-40B4-BE49-F238E27FC236}">
                  <a16:creationId xmlns:a16="http://schemas.microsoft.com/office/drawing/2014/main" id="{4954DE90-28BB-4B18-9AD5-FAC0A222A514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605;p72">
              <a:extLst>
                <a:ext uri="{FF2B5EF4-FFF2-40B4-BE49-F238E27FC236}">
                  <a16:creationId xmlns:a16="http://schemas.microsoft.com/office/drawing/2014/main" id="{010061C4-78D2-43ED-A60E-BD9EC3A06AF2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606;p72">
              <a:extLst>
                <a:ext uri="{FF2B5EF4-FFF2-40B4-BE49-F238E27FC236}">
                  <a16:creationId xmlns:a16="http://schemas.microsoft.com/office/drawing/2014/main" id="{027708A2-BDBE-4A3D-A0EA-273EC4595CAD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607;p72">
              <a:extLst>
                <a:ext uri="{FF2B5EF4-FFF2-40B4-BE49-F238E27FC236}">
                  <a16:creationId xmlns:a16="http://schemas.microsoft.com/office/drawing/2014/main" id="{C1CDCFE1-8021-4C4B-9F85-68CF9EAE56DB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608;p72">
              <a:extLst>
                <a:ext uri="{FF2B5EF4-FFF2-40B4-BE49-F238E27FC236}">
                  <a16:creationId xmlns:a16="http://schemas.microsoft.com/office/drawing/2014/main" id="{17D9BF0B-81D3-4833-94B7-B7CCAFF9CD9C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609;p72">
              <a:extLst>
                <a:ext uri="{FF2B5EF4-FFF2-40B4-BE49-F238E27FC236}">
                  <a16:creationId xmlns:a16="http://schemas.microsoft.com/office/drawing/2014/main" id="{FE2BE2CE-775D-455A-B8B7-CFE2AEAB2FD8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610;p72">
              <a:extLst>
                <a:ext uri="{FF2B5EF4-FFF2-40B4-BE49-F238E27FC236}">
                  <a16:creationId xmlns:a16="http://schemas.microsoft.com/office/drawing/2014/main" id="{BE086208-2907-4B60-A688-D9DEB6E91F1F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611;p72">
              <a:extLst>
                <a:ext uri="{FF2B5EF4-FFF2-40B4-BE49-F238E27FC236}">
                  <a16:creationId xmlns:a16="http://schemas.microsoft.com/office/drawing/2014/main" id="{D33B3905-604D-4353-BB99-A68A1A28CE4A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612;p72">
              <a:extLst>
                <a:ext uri="{FF2B5EF4-FFF2-40B4-BE49-F238E27FC236}">
                  <a16:creationId xmlns:a16="http://schemas.microsoft.com/office/drawing/2014/main" id="{5A2BE930-2BF8-44F4-9833-611D9DD4F5EB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613;p72">
              <a:extLst>
                <a:ext uri="{FF2B5EF4-FFF2-40B4-BE49-F238E27FC236}">
                  <a16:creationId xmlns:a16="http://schemas.microsoft.com/office/drawing/2014/main" id="{B0B93ECB-E444-434A-A952-6E9132C3ED13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614;p72">
              <a:extLst>
                <a:ext uri="{FF2B5EF4-FFF2-40B4-BE49-F238E27FC236}">
                  <a16:creationId xmlns:a16="http://schemas.microsoft.com/office/drawing/2014/main" id="{B8A418EF-131D-4A82-9008-79E15F9F7029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615;p72">
              <a:extLst>
                <a:ext uri="{FF2B5EF4-FFF2-40B4-BE49-F238E27FC236}">
                  <a16:creationId xmlns:a16="http://schemas.microsoft.com/office/drawing/2014/main" id="{B65EAEFF-3C7C-44BC-9BFA-3EFFBB4AF605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B090B92D-1288-4EBC-8363-3C887BAA7439}"/>
              </a:ext>
            </a:extLst>
          </p:cNvPr>
          <p:cNvSpPr/>
          <p:nvPr/>
        </p:nvSpPr>
        <p:spPr>
          <a:xfrm>
            <a:off x="5107460" y="590539"/>
            <a:ext cx="12537988" cy="1780907"/>
          </a:xfrm>
          <a:prstGeom prst="wedgeRoundRectCallout">
            <a:avLst>
              <a:gd name="adj1" fmla="val -55943"/>
              <a:gd name="adj2" fmla="val 4917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000" b="1" ker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Do you like playing the guitar?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A81BE31-8986-4532-BF52-6D291BD65623}"/>
              </a:ext>
            </a:extLst>
          </p:cNvPr>
          <p:cNvGrpSpPr/>
          <p:nvPr/>
        </p:nvGrpSpPr>
        <p:grpSpPr>
          <a:xfrm>
            <a:off x="14761534" y="7082547"/>
            <a:ext cx="2888780" cy="2856262"/>
            <a:chOff x="7371102" y="1143619"/>
            <a:chExt cx="652190" cy="675651"/>
          </a:xfrm>
        </p:grpSpPr>
        <p:sp>
          <p:nvSpPr>
            <p:cNvPr id="32" name="Google Shape;2519;p72">
              <a:extLst>
                <a:ext uri="{FF2B5EF4-FFF2-40B4-BE49-F238E27FC236}">
                  <a16:creationId xmlns:a16="http://schemas.microsoft.com/office/drawing/2014/main" id="{8C21BC32-93E3-4391-ACD6-63AD1C34CB84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28;p72">
              <a:extLst>
                <a:ext uri="{FF2B5EF4-FFF2-40B4-BE49-F238E27FC236}">
                  <a16:creationId xmlns:a16="http://schemas.microsoft.com/office/drawing/2014/main" id="{EFCF6358-0670-49A2-BEB9-A38BC4396169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29;p72">
              <a:extLst>
                <a:ext uri="{FF2B5EF4-FFF2-40B4-BE49-F238E27FC236}">
                  <a16:creationId xmlns:a16="http://schemas.microsoft.com/office/drawing/2014/main" id="{A0A66E52-E180-4806-8A25-C1F834D6DDF3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530;p72">
              <a:extLst>
                <a:ext uri="{FF2B5EF4-FFF2-40B4-BE49-F238E27FC236}">
                  <a16:creationId xmlns:a16="http://schemas.microsoft.com/office/drawing/2014/main" id="{64EABBB1-710D-4F52-BD37-08C65D8AE862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531;p72">
              <a:extLst>
                <a:ext uri="{FF2B5EF4-FFF2-40B4-BE49-F238E27FC236}">
                  <a16:creationId xmlns:a16="http://schemas.microsoft.com/office/drawing/2014/main" id="{32F89B6A-FB77-4249-9D2C-135643A6027A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532;p72">
              <a:extLst>
                <a:ext uri="{FF2B5EF4-FFF2-40B4-BE49-F238E27FC236}">
                  <a16:creationId xmlns:a16="http://schemas.microsoft.com/office/drawing/2014/main" id="{C2B5C66D-CEAC-4B99-84C1-38437E0A343B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533;p72">
              <a:extLst>
                <a:ext uri="{FF2B5EF4-FFF2-40B4-BE49-F238E27FC236}">
                  <a16:creationId xmlns:a16="http://schemas.microsoft.com/office/drawing/2014/main" id="{1CF7F383-ADF8-492F-BEA7-6D10F0A55929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534;p72">
              <a:extLst>
                <a:ext uri="{FF2B5EF4-FFF2-40B4-BE49-F238E27FC236}">
                  <a16:creationId xmlns:a16="http://schemas.microsoft.com/office/drawing/2014/main" id="{11100B5F-39E0-41C9-BD8C-F54EEBFB0613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535;p72">
              <a:extLst>
                <a:ext uri="{FF2B5EF4-FFF2-40B4-BE49-F238E27FC236}">
                  <a16:creationId xmlns:a16="http://schemas.microsoft.com/office/drawing/2014/main" id="{27247104-548C-4D61-92D5-4CC9FC68935B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536;p72">
              <a:extLst>
                <a:ext uri="{FF2B5EF4-FFF2-40B4-BE49-F238E27FC236}">
                  <a16:creationId xmlns:a16="http://schemas.microsoft.com/office/drawing/2014/main" id="{D4920CB5-2087-4714-9AE0-204A3E5C486B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537;p72">
              <a:extLst>
                <a:ext uri="{FF2B5EF4-FFF2-40B4-BE49-F238E27FC236}">
                  <a16:creationId xmlns:a16="http://schemas.microsoft.com/office/drawing/2014/main" id="{0AA16DD5-947D-4F37-B573-7870884F7F46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538;p72">
              <a:extLst>
                <a:ext uri="{FF2B5EF4-FFF2-40B4-BE49-F238E27FC236}">
                  <a16:creationId xmlns:a16="http://schemas.microsoft.com/office/drawing/2014/main" id="{AE80B3A9-3561-4441-A4D7-5DEAF412C2BA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539;p72">
              <a:extLst>
                <a:ext uri="{FF2B5EF4-FFF2-40B4-BE49-F238E27FC236}">
                  <a16:creationId xmlns:a16="http://schemas.microsoft.com/office/drawing/2014/main" id="{E4D70F1E-586F-4BB6-840A-659246A3D26A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40;p72">
              <a:extLst>
                <a:ext uri="{FF2B5EF4-FFF2-40B4-BE49-F238E27FC236}">
                  <a16:creationId xmlns:a16="http://schemas.microsoft.com/office/drawing/2014/main" id="{D81FABBF-13D9-4CF7-93F3-828E7D9C81D1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71444638-81C1-442A-B776-2FD756A5210D}"/>
              </a:ext>
            </a:extLst>
          </p:cNvPr>
          <p:cNvSpPr/>
          <p:nvPr/>
        </p:nvSpPr>
        <p:spPr>
          <a:xfrm>
            <a:off x="2546684" y="7599840"/>
            <a:ext cx="11692971" cy="2026508"/>
          </a:xfrm>
          <a:prstGeom prst="wedgeRoundRectCallout">
            <a:avLst>
              <a:gd name="adj1" fmla="val 54251"/>
              <a:gd name="adj2" fmla="val 4033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000" b="1" kern="0">
                <a:solidFill>
                  <a:srgbClr val="C00000"/>
                </a:solidFill>
                <a:latin typeface="Comic Sans MS" panose="030F0702030302020204" pitchFamily="66" charset="0"/>
                <a:sym typeface="Arial"/>
              </a:rPr>
              <a:t>No, I don't.</a:t>
            </a:r>
          </a:p>
          <a:p>
            <a:pPr algn="ctr" defTabSz="1828800">
              <a:buClr>
                <a:srgbClr val="000000"/>
              </a:buClr>
            </a:pPr>
            <a:r>
              <a:rPr lang="en-US" sz="6000" b="1" kern="0">
                <a:solidFill>
                  <a:srgbClr val="C00000"/>
                </a:solidFill>
                <a:latin typeface="Comic Sans MS" panose="030F0702030302020204" pitchFamily="66" charset="0"/>
                <a:sym typeface="Arial"/>
              </a:rPr>
              <a:t> I never play the guitar.</a:t>
            </a:r>
          </a:p>
        </p:txBody>
      </p:sp>
      <p:pic>
        <p:nvPicPr>
          <p:cNvPr id="2050" name="Picture 2" descr="The Ultimate Guide To Guitar Playing - All You Need to Know. | Guitar  Control">
            <a:extLst>
              <a:ext uri="{FF2B5EF4-FFF2-40B4-BE49-F238E27FC236}">
                <a16:creationId xmlns:a16="http://schemas.microsoft.com/office/drawing/2014/main" id="{7ED5EAAF-F13B-4287-B7F0-4B3EFC4AB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499" y="2835431"/>
            <a:ext cx="2762425" cy="430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D61F820-2E52-4730-AC37-297450529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143" y="3763435"/>
            <a:ext cx="7608467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02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Unstoppable Player by Moncho Massé on Dribbble">
            <a:extLst>
              <a:ext uri="{FF2B5EF4-FFF2-40B4-BE49-F238E27FC236}">
                <a16:creationId xmlns:a16="http://schemas.microsoft.com/office/drawing/2014/main" id="{526599CA-F04E-4A10-AAD1-DD1FA2233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AA0C3C-162C-4EBF-96DC-FC3D182A1C0C}"/>
              </a:ext>
            </a:extLst>
          </p:cNvPr>
          <p:cNvSpPr txBox="1"/>
          <p:nvPr/>
        </p:nvSpPr>
        <p:spPr>
          <a:xfrm>
            <a:off x="13817600" y="1638300"/>
            <a:ext cx="44196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80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Take 2 points from another team</a:t>
            </a:r>
          </a:p>
        </p:txBody>
      </p:sp>
      <p:sp>
        <p:nvSpPr>
          <p:cNvPr id="4" name="Action Button: Return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3BCB2263-233E-4715-83B8-AAFFB95852C6}"/>
              </a:ext>
            </a:extLst>
          </p:cNvPr>
          <p:cNvSpPr/>
          <p:nvPr/>
        </p:nvSpPr>
        <p:spPr>
          <a:xfrm>
            <a:off x="15544800" y="8496300"/>
            <a:ext cx="1981200" cy="1524000"/>
          </a:xfrm>
          <a:prstGeom prst="actionButtonRetur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" name="Kids Cheering - Gaming Sound Effect (HD)">
            <a:hlinkClick r:id="" action="ppaction://media"/>
            <a:extLst>
              <a:ext uri="{FF2B5EF4-FFF2-40B4-BE49-F238E27FC236}">
                <a16:creationId xmlns:a16="http://schemas.microsoft.com/office/drawing/2014/main" id="{4C54107F-4E62-44A0-BC53-A766695ECF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92800" y="6572615"/>
            <a:ext cx="1161686" cy="116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1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35C7617-04F6-4E5E-86CA-FC18933F7D62}"/>
              </a:ext>
            </a:extLst>
          </p:cNvPr>
          <p:cNvGrpSpPr/>
          <p:nvPr/>
        </p:nvGrpSpPr>
        <p:grpSpPr>
          <a:xfrm flipH="1">
            <a:off x="447993" y="358819"/>
            <a:ext cx="2766881" cy="2627633"/>
            <a:chOff x="3497860" y="2967046"/>
            <a:chExt cx="867676" cy="735151"/>
          </a:xfrm>
        </p:grpSpPr>
        <p:sp>
          <p:nvSpPr>
            <p:cNvPr id="4" name="Google Shape;2595;p72">
              <a:extLst>
                <a:ext uri="{FF2B5EF4-FFF2-40B4-BE49-F238E27FC236}">
                  <a16:creationId xmlns:a16="http://schemas.microsoft.com/office/drawing/2014/main" id="{83A12F8F-D878-4B05-94FE-8217098C2DB4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596;p72">
              <a:extLst>
                <a:ext uri="{FF2B5EF4-FFF2-40B4-BE49-F238E27FC236}">
                  <a16:creationId xmlns:a16="http://schemas.microsoft.com/office/drawing/2014/main" id="{6826CAF6-0092-408C-B094-4F9CA719A45D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597;p72">
              <a:extLst>
                <a:ext uri="{FF2B5EF4-FFF2-40B4-BE49-F238E27FC236}">
                  <a16:creationId xmlns:a16="http://schemas.microsoft.com/office/drawing/2014/main" id="{55167E96-0E43-4D19-9D4C-ABE7927BB35B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598;p72">
              <a:extLst>
                <a:ext uri="{FF2B5EF4-FFF2-40B4-BE49-F238E27FC236}">
                  <a16:creationId xmlns:a16="http://schemas.microsoft.com/office/drawing/2014/main" id="{D5F4BA62-F942-4541-BAD9-4A5DE8DB0D30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599;p72">
              <a:extLst>
                <a:ext uri="{FF2B5EF4-FFF2-40B4-BE49-F238E27FC236}">
                  <a16:creationId xmlns:a16="http://schemas.microsoft.com/office/drawing/2014/main" id="{794CBB35-D7E4-47C1-9F00-EC911D335AB7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600;p72">
              <a:extLst>
                <a:ext uri="{FF2B5EF4-FFF2-40B4-BE49-F238E27FC236}">
                  <a16:creationId xmlns:a16="http://schemas.microsoft.com/office/drawing/2014/main" id="{5A6FF918-5393-4A20-B4DF-428E4B5F7CFD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01;p72">
              <a:extLst>
                <a:ext uri="{FF2B5EF4-FFF2-40B4-BE49-F238E27FC236}">
                  <a16:creationId xmlns:a16="http://schemas.microsoft.com/office/drawing/2014/main" id="{0523D6AC-4386-4E87-9207-B9D98ED6F10F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602;p72">
              <a:extLst>
                <a:ext uri="{FF2B5EF4-FFF2-40B4-BE49-F238E27FC236}">
                  <a16:creationId xmlns:a16="http://schemas.microsoft.com/office/drawing/2014/main" id="{58BB3058-8697-4786-9F04-D14A3BA0E0D0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603;p72">
              <a:extLst>
                <a:ext uri="{FF2B5EF4-FFF2-40B4-BE49-F238E27FC236}">
                  <a16:creationId xmlns:a16="http://schemas.microsoft.com/office/drawing/2014/main" id="{ED8D9C39-FA3D-4A10-8323-749DF46F41E0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604;p72">
              <a:extLst>
                <a:ext uri="{FF2B5EF4-FFF2-40B4-BE49-F238E27FC236}">
                  <a16:creationId xmlns:a16="http://schemas.microsoft.com/office/drawing/2014/main" id="{4954DE90-28BB-4B18-9AD5-FAC0A222A514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605;p72">
              <a:extLst>
                <a:ext uri="{FF2B5EF4-FFF2-40B4-BE49-F238E27FC236}">
                  <a16:creationId xmlns:a16="http://schemas.microsoft.com/office/drawing/2014/main" id="{010061C4-78D2-43ED-A60E-BD9EC3A06AF2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606;p72">
              <a:extLst>
                <a:ext uri="{FF2B5EF4-FFF2-40B4-BE49-F238E27FC236}">
                  <a16:creationId xmlns:a16="http://schemas.microsoft.com/office/drawing/2014/main" id="{027708A2-BDBE-4A3D-A0EA-273EC4595CAD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607;p72">
              <a:extLst>
                <a:ext uri="{FF2B5EF4-FFF2-40B4-BE49-F238E27FC236}">
                  <a16:creationId xmlns:a16="http://schemas.microsoft.com/office/drawing/2014/main" id="{C1CDCFE1-8021-4C4B-9F85-68CF9EAE56DB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608;p72">
              <a:extLst>
                <a:ext uri="{FF2B5EF4-FFF2-40B4-BE49-F238E27FC236}">
                  <a16:creationId xmlns:a16="http://schemas.microsoft.com/office/drawing/2014/main" id="{17D9BF0B-81D3-4833-94B7-B7CCAFF9CD9C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609;p72">
              <a:extLst>
                <a:ext uri="{FF2B5EF4-FFF2-40B4-BE49-F238E27FC236}">
                  <a16:creationId xmlns:a16="http://schemas.microsoft.com/office/drawing/2014/main" id="{FE2BE2CE-775D-455A-B8B7-CFE2AEAB2FD8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610;p72">
              <a:extLst>
                <a:ext uri="{FF2B5EF4-FFF2-40B4-BE49-F238E27FC236}">
                  <a16:creationId xmlns:a16="http://schemas.microsoft.com/office/drawing/2014/main" id="{BE086208-2907-4B60-A688-D9DEB6E91F1F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611;p72">
              <a:extLst>
                <a:ext uri="{FF2B5EF4-FFF2-40B4-BE49-F238E27FC236}">
                  <a16:creationId xmlns:a16="http://schemas.microsoft.com/office/drawing/2014/main" id="{D33B3905-604D-4353-BB99-A68A1A28CE4A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612;p72">
              <a:extLst>
                <a:ext uri="{FF2B5EF4-FFF2-40B4-BE49-F238E27FC236}">
                  <a16:creationId xmlns:a16="http://schemas.microsoft.com/office/drawing/2014/main" id="{5A2BE930-2BF8-44F4-9833-611D9DD4F5EB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613;p72">
              <a:extLst>
                <a:ext uri="{FF2B5EF4-FFF2-40B4-BE49-F238E27FC236}">
                  <a16:creationId xmlns:a16="http://schemas.microsoft.com/office/drawing/2014/main" id="{B0B93ECB-E444-434A-A952-6E9132C3ED13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614;p72">
              <a:extLst>
                <a:ext uri="{FF2B5EF4-FFF2-40B4-BE49-F238E27FC236}">
                  <a16:creationId xmlns:a16="http://schemas.microsoft.com/office/drawing/2014/main" id="{B8A418EF-131D-4A82-9008-79E15F9F7029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615;p72">
              <a:extLst>
                <a:ext uri="{FF2B5EF4-FFF2-40B4-BE49-F238E27FC236}">
                  <a16:creationId xmlns:a16="http://schemas.microsoft.com/office/drawing/2014/main" id="{B65EAEFF-3C7C-44BC-9BFA-3EFFBB4AF605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B090B92D-1288-4EBC-8363-3C887BAA7439}"/>
              </a:ext>
            </a:extLst>
          </p:cNvPr>
          <p:cNvSpPr/>
          <p:nvPr/>
        </p:nvSpPr>
        <p:spPr>
          <a:xfrm>
            <a:off x="4190454" y="590539"/>
            <a:ext cx="13454994" cy="2199313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______ do you do at the weekend?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5E724F-54B3-46AE-8778-1527144A47E3}"/>
              </a:ext>
            </a:extLst>
          </p:cNvPr>
          <p:cNvSpPr/>
          <p:nvPr/>
        </p:nvSpPr>
        <p:spPr>
          <a:xfrm>
            <a:off x="504212" y="4130346"/>
            <a:ext cx="4876800" cy="2286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>
                <a:solidFill>
                  <a:srgbClr val="17253A"/>
                </a:solidFill>
                <a:latin typeface="Comic Sans MS" panose="030F0702030302020204" pitchFamily="66" charset="0"/>
                <a:sym typeface="Arial"/>
              </a:rPr>
              <a:t>A. Who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DED581A-ABE3-492F-8593-65A2A4EDB347}"/>
              </a:ext>
            </a:extLst>
          </p:cNvPr>
          <p:cNvSpPr/>
          <p:nvPr/>
        </p:nvSpPr>
        <p:spPr>
          <a:xfrm>
            <a:off x="6531918" y="4130346"/>
            <a:ext cx="4876800" cy="2286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>
                <a:solidFill>
                  <a:srgbClr val="17253A"/>
                </a:solidFill>
                <a:latin typeface="Comic Sans MS" panose="030F0702030302020204" pitchFamily="66" charset="0"/>
                <a:sym typeface="Arial"/>
              </a:rPr>
              <a:t>B. When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B15D0B7-AD7F-4B28-9495-E46A2F894E95}"/>
              </a:ext>
            </a:extLst>
          </p:cNvPr>
          <p:cNvSpPr/>
          <p:nvPr/>
        </p:nvSpPr>
        <p:spPr>
          <a:xfrm>
            <a:off x="12559624" y="4130346"/>
            <a:ext cx="4876800" cy="2286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>
                <a:solidFill>
                  <a:srgbClr val="17253A"/>
                </a:solidFill>
                <a:latin typeface="Comic Sans MS" panose="030F0702030302020204" pitchFamily="66" charset="0"/>
                <a:sym typeface="Arial"/>
              </a:rPr>
              <a:t>C. What</a:t>
            </a:r>
          </a:p>
        </p:txBody>
      </p:sp>
      <p:pic>
        <p:nvPicPr>
          <p:cNvPr id="3076" name="Picture 4" descr="Sticker-ball GIFs - Get the best GIF on GIPHY">
            <a:extLst>
              <a:ext uri="{FF2B5EF4-FFF2-40B4-BE49-F238E27FC236}">
                <a16:creationId xmlns:a16="http://schemas.microsoft.com/office/drawing/2014/main" id="{8C1B9472-0D45-47E7-9A06-1D61EE441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6668" y="2284834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5A81BE31-8986-4532-BF52-6D291BD65623}"/>
              </a:ext>
            </a:extLst>
          </p:cNvPr>
          <p:cNvGrpSpPr/>
          <p:nvPr/>
        </p:nvGrpSpPr>
        <p:grpSpPr>
          <a:xfrm>
            <a:off x="14756668" y="7200900"/>
            <a:ext cx="2888780" cy="2856262"/>
            <a:chOff x="7371102" y="1143619"/>
            <a:chExt cx="652190" cy="675651"/>
          </a:xfrm>
        </p:grpSpPr>
        <p:sp>
          <p:nvSpPr>
            <p:cNvPr id="32" name="Google Shape;2519;p72">
              <a:extLst>
                <a:ext uri="{FF2B5EF4-FFF2-40B4-BE49-F238E27FC236}">
                  <a16:creationId xmlns:a16="http://schemas.microsoft.com/office/drawing/2014/main" id="{8C21BC32-93E3-4391-ACD6-63AD1C34CB84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28;p72">
              <a:extLst>
                <a:ext uri="{FF2B5EF4-FFF2-40B4-BE49-F238E27FC236}">
                  <a16:creationId xmlns:a16="http://schemas.microsoft.com/office/drawing/2014/main" id="{EFCF6358-0670-49A2-BEB9-A38BC4396169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29;p72">
              <a:extLst>
                <a:ext uri="{FF2B5EF4-FFF2-40B4-BE49-F238E27FC236}">
                  <a16:creationId xmlns:a16="http://schemas.microsoft.com/office/drawing/2014/main" id="{A0A66E52-E180-4806-8A25-C1F834D6DDF3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530;p72">
              <a:extLst>
                <a:ext uri="{FF2B5EF4-FFF2-40B4-BE49-F238E27FC236}">
                  <a16:creationId xmlns:a16="http://schemas.microsoft.com/office/drawing/2014/main" id="{64EABBB1-710D-4F52-BD37-08C65D8AE862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531;p72">
              <a:extLst>
                <a:ext uri="{FF2B5EF4-FFF2-40B4-BE49-F238E27FC236}">
                  <a16:creationId xmlns:a16="http://schemas.microsoft.com/office/drawing/2014/main" id="{32F89B6A-FB77-4249-9D2C-135643A6027A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532;p72">
              <a:extLst>
                <a:ext uri="{FF2B5EF4-FFF2-40B4-BE49-F238E27FC236}">
                  <a16:creationId xmlns:a16="http://schemas.microsoft.com/office/drawing/2014/main" id="{C2B5C66D-CEAC-4B99-84C1-38437E0A343B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533;p72">
              <a:extLst>
                <a:ext uri="{FF2B5EF4-FFF2-40B4-BE49-F238E27FC236}">
                  <a16:creationId xmlns:a16="http://schemas.microsoft.com/office/drawing/2014/main" id="{1CF7F383-ADF8-492F-BEA7-6D10F0A55929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534;p72">
              <a:extLst>
                <a:ext uri="{FF2B5EF4-FFF2-40B4-BE49-F238E27FC236}">
                  <a16:creationId xmlns:a16="http://schemas.microsoft.com/office/drawing/2014/main" id="{11100B5F-39E0-41C9-BD8C-F54EEBFB0613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535;p72">
              <a:extLst>
                <a:ext uri="{FF2B5EF4-FFF2-40B4-BE49-F238E27FC236}">
                  <a16:creationId xmlns:a16="http://schemas.microsoft.com/office/drawing/2014/main" id="{27247104-548C-4D61-92D5-4CC9FC68935B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536;p72">
              <a:extLst>
                <a:ext uri="{FF2B5EF4-FFF2-40B4-BE49-F238E27FC236}">
                  <a16:creationId xmlns:a16="http://schemas.microsoft.com/office/drawing/2014/main" id="{D4920CB5-2087-4714-9AE0-204A3E5C486B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537;p72">
              <a:extLst>
                <a:ext uri="{FF2B5EF4-FFF2-40B4-BE49-F238E27FC236}">
                  <a16:creationId xmlns:a16="http://schemas.microsoft.com/office/drawing/2014/main" id="{0AA16DD5-947D-4F37-B573-7870884F7F46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538;p72">
              <a:extLst>
                <a:ext uri="{FF2B5EF4-FFF2-40B4-BE49-F238E27FC236}">
                  <a16:creationId xmlns:a16="http://schemas.microsoft.com/office/drawing/2014/main" id="{AE80B3A9-3561-4441-A4D7-5DEAF412C2BA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539;p72">
              <a:extLst>
                <a:ext uri="{FF2B5EF4-FFF2-40B4-BE49-F238E27FC236}">
                  <a16:creationId xmlns:a16="http://schemas.microsoft.com/office/drawing/2014/main" id="{E4D70F1E-586F-4BB6-840A-659246A3D26A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40;p72">
              <a:extLst>
                <a:ext uri="{FF2B5EF4-FFF2-40B4-BE49-F238E27FC236}">
                  <a16:creationId xmlns:a16="http://schemas.microsoft.com/office/drawing/2014/main" id="{D81FABBF-13D9-4CF7-93F3-828E7D9C81D1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71444638-81C1-442A-B776-2FD756A5210D}"/>
              </a:ext>
            </a:extLst>
          </p:cNvPr>
          <p:cNvSpPr/>
          <p:nvPr/>
        </p:nvSpPr>
        <p:spPr>
          <a:xfrm>
            <a:off x="4305512" y="8121669"/>
            <a:ext cx="9729847" cy="1577114"/>
          </a:xfrm>
          <a:prstGeom prst="wedgeRoundRectCallout">
            <a:avLst>
              <a:gd name="adj1" fmla="val 54251"/>
              <a:gd name="adj2" fmla="val 4033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I water the flower.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7B8DB3-10D9-47F0-A352-ED004B8E63A2}"/>
              </a:ext>
            </a:extLst>
          </p:cNvPr>
          <p:cNvSpPr txBox="1"/>
          <p:nvPr/>
        </p:nvSpPr>
        <p:spPr>
          <a:xfrm>
            <a:off x="5616098" y="472307"/>
            <a:ext cx="26260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7200" b="1" kern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What</a:t>
            </a:r>
          </a:p>
        </p:txBody>
      </p:sp>
    </p:spTree>
    <p:extLst>
      <p:ext uri="{BB962C8B-B14F-4D97-AF65-F5344CB8AC3E}">
        <p14:creationId xmlns:p14="http://schemas.microsoft.com/office/powerpoint/2010/main" val="232301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Juggling by Oliver King on Dribbble">
            <a:extLst>
              <a:ext uri="{FF2B5EF4-FFF2-40B4-BE49-F238E27FC236}">
                <a16:creationId xmlns:a16="http://schemas.microsoft.com/office/drawing/2014/main" id="{6426ECD7-02AA-4378-BD00-58B936524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" y="0"/>
            <a:ext cx="13716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F1F633-C303-4723-94A5-7093F46E4030}"/>
              </a:ext>
            </a:extLst>
          </p:cNvPr>
          <p:cNvSpPr txBox="1"/>
          <p:nvPr/>
        </p:nvSpPr>
        <p:spPr>
          <a:xfrm>
            <a:off x="13817600" y="1638300"/>
            <a:ext cx="44196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80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Change points with another team</a:t>
            </a:r>
          </a:p>
        </p:txBody>
      </p:sp>
      <p:sp>
        <p:nvSpPr>
          <p:cNvPr id="4" name="Action Button: Return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390564F-9517-4348-B2F1-00F301F684B1}"/>
              </a:ext>
            </a:extLst>
          </p:cNvPr>
          <p:cNvSpPr/>
          <p:nvPr/>
        </p:nvSpPr>
        <p:spPr>
          <a:xfrm>
            <a:off x="15544800" y="8496300"/>
            <a:ext cx="1981200" cy="1524000"/>
          </a:xfrm>
          <a:prstGeom prst="actionButtonRetur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" name="Kids Cheering - Gaming Sound Effect (HD)">
            <a:hlinkClick r:id="" action="ppaction://media"/>
            <a:extLst>
              <a:ext uri="{FF2B5EF4-FFF2-40B4-BE49-F238E27FC236}">
                <a16:creationId xmlns:a16="http://schemas.microsoft.com/office/drawing/2014/main" id="{23EC4C46-1384-4754-B111-AC20EFFC27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92800" y="6572615"/>
            <a:ext cx="1161686" cy="116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13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35C7617-04F6-4E5E-86CA-FC18933F7D62}"/>
              </a:ext>
            </a:extLst>
          </p:cNvPr>
          <p:cNvGrpSpPr/>
          <p:nvPr/>
        </p:nvGrpSpPr>
        <p:grpSpPr>
          <a:xfrm flipH="1">
            <a:off x="228600" y="298955"/>
            <a:ext cx="3152983" cy="2627633"/>
            <a:chOff x="3497860" y="2967046"/>
            <a:chExt cx="867676" cy="735151"/>
          </a:xfrm>
        </p:grpSpPr>
        <p:sp>
          <p:nvSpPr>
            <p:cNvPr id="4" name="Google Shape;2595;p72">
              <a:extLst>
                <a:ext uri="{FF2B5EF4-FFF2-40B4-BE49-F238E27FC236}">
                  <a16:creationId xmlns:a16="http://schemas.microsoft.com/office/drawing/2014/main" id="{83A12F8F-D878-4B05-94FE-8217098C2DB4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596;p72">
              <a:extLst>
                <a:ext uri="{FF2B5EF4-FFF2-40B4-BE49-F238E27FC236}">
                  <a16:creationId xmlns:a16="http://schemas.microsoft.com/office/drawing/2014/main" id="{6826CAF6-0092-408C-B094-4F9CA719A45D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597;p72">
              <a:extLst>
                <a:ext uri="{FF2B5EF4-FFF2-40B4-BE49-F238E27FC236}">
                  <a16:creationId xmlns:a16="http://schemas.microsoft.com/office/drawing/2014/main" id="{55167E96-0E43-4D19-9D4C-ABE7927BB35B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598;p72">
              <a:extLst>
                <a:ext uri="{FF2B5EF4-FFF2-40B4-BE49-F238E27FC236}">
                  <a16:creationId xmlns:a16="http://schemas.microsoft.com/office/drawing/2014/main" id="{D5F4BA62-F942-4541-BAD9-4A5DE8DB0D30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599;p72">
              <a:extLst>
                <a:ext uri="{FF2B5EF4-FFF2-40B4-BE49-F238E27FC236}">
                  <a16:creationId xmlns:a16="http://schemas.microsoft.com/office/drawing/2014/main" id="{794CBB35-D7E4-47C1-9F00-EC911D335AB7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600;p72">
              <a:extLst>
                <a:ext uri="{FF2B5EF4-FFF2-40B4-BE49-F238E27FC236}">
                  <a16:creationId xmlns:a16="http://schemas.microsoft.com/office/drawing/2014/main" id="{5A6FF918-5393-4A20-B4DF-428E4B5F7CFD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01;p72">
              <a:extLst>
                <a:ext uri="{FF2B5EF4-FFF2-40B4-BE49-F238E27FC236}">
                  <a16:creationId xmlns:a16="http://schemas.microsoft.com/office/drawing/2014/main" id="{0523D6AC-4386-4E87-9207-B9D98ED6F10F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602;p72">
              <a:extLst>
                <a:ext uri="{FF2B5EF4-FFF2-40B4-BE49-F238E27FC236}">
                  <a16:creationId xmlns:a16="http://schemas.microsoft.com/office/drawing/2014/main" id="{58BB3058-8697-4786-9F04-D14A3BA0E0D0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603;p72">
              <a:extLst>
                <a:ext uri="{FF2B5EF4-FFF2-40B4-BE49-F238E27FC236}">
                  <a16:creationId xmlns:a16="http://schemas.microsoft.com/office/drawing/2014/main" id="{ED8D9C39-FA3D-4A10-8323-749DF46F41E0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604;p72">
              <a:extLst>
                <a:ext uri="{FF2B5EF4-FFF2-40B4-BE49-F238E27FC236}">
                  <a16:creationId xmlns:a16="http://schemas.microsoft.com/office/drawing/2014/main" id="{4954DE90-28BB-4B18-9AD5-FAC0A222A514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605;p72">
              <a:extLst>
                <a:ext uri="{FF2B5EF4-FFF2-40B4-BE49-F238E27FC236}">
                  <a16:creationId xmlns:a16="http://schemas.microsoft.com/office/drawing/2014/main" id="{010061C4-78D2-43ED-A60E-BD9EC3A06AF2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606;p72">
              <a:extLst>
                <a:ext uri="{FF2B5EF4-FFF2-40B4-BE49-F238E27FC236}">
                  <a16:creationId xmlns:a16="http://schemas.microsoft.com/office/drawing/2014/main" id="{027708A2-BDBE-4A3D-A0EA-273EC4595CAD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607;p72">
              <a:extLst>
                <a:ext uri="{FF2B5EF4-FFF2-40B4-BE49-F238E27FC236}">
                  <a16:creationId xmlns:a16="http://schemas.microsoft.com/office/drawing/2014/main" id="{C1CDCFE1-8021-4C4B-9F85-68CF9EAE56DB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608;p72">
              <a:extLst>
                <a:ext uri="{FF2B5EF4-FFF2-40B4-BE49-F238E27FC236}">
                  <a16:creationId xmlns:a16="http://schemas.microsoft.com/office/drawing/2014/main" id="{17D9BF0B-81D3-4833-94B7-B7CCAFF9CD9C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609;p72">
              <a:extLst>
                <a:ext uri="{FF2B5EF4-FFF2-40B4-BE49-F238E27FC236}">
                  <a16:creationId xmlns:a16="http://schemas.microsoft.com/office/drawing/2014/main" id="{FE2BE2CE-775D-455A-B8B7-CFE2AEAB2FD8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610;p72">
              <a:extLst>
                <a:ext uri="{FF2B5EF4-FFF2-40B4-BE49-F238E27FC236}">
                  <a16:creationId xmlns:a16="http://schemas.microsoft.com/office/drawing/2014/main" id="{BE086208-2907-4B60-A688-D9DEB6E91F1F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611;p72">
              <a:extLst>
                <a:ext uri="{FF2B5EF4-FFF2-40B4-BE49-F238E27FC236}">
                  <a16:creationId xmlns:a16="http://schemas.microsoft.com/office/drawing/2014/main" id="{D33B3905-604D-4353-BB99-A68A1A28CE4A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612;p72">
              <a:extLst>
                <a:ext uri="{FF2B5EF4-FFF2-40B4-BE49-F238E27FC236}">
                  <a16:creationId xmlns:a16="http://schemas.microsoft.com/office/drawing/2014/main" id="{5A2BE930-2BF8-44F4-9833-611D9DD4F5EB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613;p72">
              <a:extLst>
                <a:ext uri="{FF2B5EF4-FFF2-40B4-BE49-F238E27FC236}">
                  <a16:creationId xmlns:a16="http://schemas.microsoft.com/office/drawing/2014/main" id="{B0B93ECB-E444-434A-A952-6E9132C3ED13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614;p72">
              <a:extLst>
                <a:ext uri="{FF2B5EF4-FFF2-40B4-BE49-F238E27FC236}">
                  <a16:creationId xmlns:a16="http://schemas.microsoft.com/office/drawing/2014/main" id="{B8A418EF-131D-4A82-9008-79E15F9F7029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615;p72">
              <a:extLst>
                <a:ext uri="{FF2B5EF4-FFF2-40B4-BE49-F238E27FC236}">
                  <a16:creationId xmlns:a16="http://schemas.microsoft.com/office/drawing/2014/main" id="{B65EAEFF-3C7C-44BC-9BFA-3EFFBB4AF605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B090B92D-1288-4EBC-8363-3C887BAA7439}"/>
              </a:ext>
            </a:extLst>
          </p:cNvPr>
          <p:cNvSpPr/>
          <p:nvPr/>
        </p:nvSpPr>
        <p:spPr>
          <a:xfrm>
            <a:off x="4147368" y="450955"/>
            <a:ext cx="13498080" cy="2491963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______ always roller skate </a:t>
            </a:r>
          </a:p>
          <a:p>
            <a:pPr algn="ctr" defTabSz="1828800">
              <a:buClr>
                <a:srgbClr val="000000"/>
              </a:buClr>
            </a:pPr>
            <a:r>
              <a:rPr lang="en-US" sz="6600" b="1" ker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at the weekend?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A81BE31-8986-4532-BF52-6D291BD65623}"/>
              </a:ext>
            </a:extLst>
          </p:cNvPr>
          <p:cNvGrpSpPr/>
          <p:nvPr/>
        </p:nvGrpSpPr>
        <p:grpSpPr>
          <a:xfrm>
            <a:off x="15316200" y="7344083"/>
            <a:ext cx="2888780" cy="2856262"/>
            <a:chOff x="7371102" y="1143619"/>
            <a:chExt cx="652190" cy="675651"/>
          </a:xfrm>
        </p:grpSpPr>
        <p:sp>
          <p:nvSpPr>
            <p:cNvPr id="32" name="Google Shape;2519;p72">
              <a:extLst>
                <a:ext uri="{FF2B5EF4-FFF2-40B4-BE49-F238E27FC236}">
                  <a16:creationId xmlns:a16="http://schemas.microsoft.com/office/drawing/2014/main" id="{8C21BC32-93E3-4391-ACD6-63AD1C34CB84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28;p72">
              <a:extLst>
                <a:ext uri="{FF2B5EF4-FFF2-40B4-BE49-F238E27FC236}">
                  <a16:creationId xmlns:a16="http://schemas.microsoft.com/office/drawing/2014/main" id="{EFCF6358-0670-49A2-BEB9-A38BC4396169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29;p72">
              <a:extLst>
                <a:ext uri="{FF2B5EF4-FFF2-40B4-BE49-F238E27FC236}">
                  <a16:creationId xmlns:a16="http://schemas.microsoft.com/office/drawing/2014/main" id="{A0A66E52-E180-4806-8A25-C1F834D6DDF3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530;p72">
              <a:extLst>
                <a:ext uri="{FF2B5EF4-FFF2-40B4-BE49-F238E27FC236}">
                  <a16:creationId xmlns:a16="http://schemas.microsoft.com/office/drawing/2014/main" id="{64EABBB1-710D-4F52-BD37-08C65D8AE862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531;p72">
              <a:extLst>
                <a:ext uri="{FF2B5EF4-FFF2-40B4-BE49-F238E27FC236}">
                  <a16:creationId xmlns:a16="http://schemas.microsoft.com/office/drawing/2014/main" id="{32F89B6A-FB77-4249-9D2C-135643A6027A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532;p72">
              <a:extLst>
                <a:ext uri="{FF2B5EF4-FFF2-40B4-BE49-F238E27FC236}">
                  <a16:creationId xmlns:a16="http://schemas.microsoft.com/office/drawing/2014/main" id="{C2B5C66D-CEAC-4B99-84C1-38437E0A343B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533;p72">
              <a:extLst>
                <a:ext uri="{FF2B5EF4-FFF2-40B4-BE49-F238E27FC236}">
                  <a16:creationId xmlns:a16="http://schemas.microsoft.com/office/drawing/2014/main" id="{1CF7F383-ADF8-492F-BEA7-6D10F0A55929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534;p72">
              <a:extLst>
                <a:ext uri="{FF2B5EF4-FFF2-40B4-BE49-F238E27FC236}">
                  <a16:creationId xmlns:a16="http://schemas.microsoft.com/office/drawing/2014/main" id="{11100B5F-39E0-41C9-BD8C-F54EEBFB0613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535;p72">
              <a:extLst>
                <a:ext uri="{FF2B5EF4-FFF2-40B4-BE49-F238E27FC236}">
                  <a16:creationId xmlns:a16="http://schemas.microsoft.com/office/drawing/2014/main" id="{27247104-548C-4D61-92D5-4CC9FC68935B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536;p72">
              <a:extLst>
                <a:ext uri="{FF2B5EF4-FFF2-40B4-BE49-F238E27FC236}">
                  <a16:creationId xmlns:a16="http://schemas.microsoft.com/office/drawing/2014/main" id="{D4920CB5-2087-4714-9AE0-204A3E5C486B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537;p72">
              <a:extLst>
                <a:ext uri="{FF2B5EF4-FFF2-40B4-BE49-F238E27FC236}">
                  <a16:creationId xmlns:a16="http://schemas.microsoft.com/office/drawing/2014/main" id="{0AA16DD5-947D-4F37-B573-7870884F7F46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538;p72">
              <a:extLst>
                <a:ext uri="{FF2B5EF4-FFF2-40B4-BE49-F238E27FC236}">
                  <a16:creationId xmlns:a16="http://schemas.microsoft.com/office/drawing/2014/main" id="{AE80B3A9-3561-4441-A4D7-5DEAF412C2BA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539;p72">
              <a:extLst>
                <a:ext uri="{FF2B5EF4-FFF2-40B4-BE49-F238E27FC236}">
                  <a16:creationId xmlns:a16="http://schemas.microsoft.com/office/drawing/2014/main" id="{E4D70F1E-586F-4BB6-840A-659246A3D26A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40;p72">
              <a:extLst>
                <a:ext uri="{FF2B5EF4-FFF2-40B4-BE49-F238E27FC236}">
                  <a16:creationId xmlns:a16="http://schemas.microsoft.com/office/drawing/2014/main" id="{D81FABBF-13D9-4CF7-93F3-828E7D9C81D1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71444638-81C1-442A-B776-2FD756A5210D}"/>
              </a:ext>
            </a:extLst>
          </p:cNvPr>
          <p:cNvSpPr/>
          <p:nvPr/>
        </p:nvSpPr>
        <p:spPr>
          <a:xfrm>
            <a:off x="1483261" y="7569257"/>
            <a:ext cx="13424841" cy="2026508"/>
          </a:xfrm>
          <a:prstGeom prst="wedgeRoundRectCallout">
            <a:avLst>
              <a:gd name="adj1" fmla="val 54251"/>
              <a:gd name="adj2" fmla="val 4033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Yes, I do. </a:t>
            </a:r>
          </a:p>
          <a:p>
            <a:pPr algn="ctr" defTabSz="1828800">
              <a:buClr>
                <a:srgbClr val="000000"/>
              </a:buClr>
            </a:pPr>
            <a:r>
              <a:rPr lang="en-US" sz="6600" b="1" ker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I sometimes roller skate.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7B8DB3-10D9-47F0-A352-ED004B8E63A2}"/>
              </a:ext>
            </a:extLst>
          </p:cNvPr>
          <p:cNvSpPr txBox="1"/>
          <p:nvPr/>
        </p:nvSpPr>
        <p:spPr>
          <a:xfrm>
            <a:off x="5084196" y="496607"/>
            <a:ext cx="32143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7200" b="1" kern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Do you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561FCC-9BFE-449F-9F19-BE26D7927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3334387"/>
            <a:ext cx="6142148" cy="372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7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ootball Goal GIF - Football Goal Strike - Discover &amp; Share GIFs">
            <a:extLst>
              <a:ext uri="{FF2B5EF4-FFF2-40B4-BE49-F238E27FC236}">
                <a16:creationId xmlns:a16="http://schemas.microsoft.com/office/drawing/2014/main" id="{AA0D3745-220D-46EE-BB35-820E46DEC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"/>
            <a:ext cx="13823768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9A73B3-785E-4CB5-BE86-1A595F5AA21A}"/>
              </a:ext>
            </a:extLst>
          </p:cNvPr>
          <p:cNvSpPr txBox="1"/>
          <p:nvPr/>
        </p:nvSpPr>
        <p:spPr>
          <a:xfrm>
            <a:off x="13817600" y="1790700"/>
            <a:ext cx="4419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80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Oh no!</a:t>
            </a:r>
          </a:p>
          <a:p>
            <a:pPr algn="ctr" defTabSz="1828800">
              <a:buClr>
                <a:srgbClr val="000000"/>
              </a:buClr>
            </a:pPr>
            <a:endParaRPr lang="en-US" sz="8000" b="1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  <a:p>
            <a:pPr algn="ctr" defTabSz="1828800">
              <a:buClr>
                <a:srgbClr val="000000"/>
              </a:buClr>
            </a:pPr>
            <a:r>
              <a:rPr lang="en-US" sz="80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-3 points</a:t>
            </a:r>
          </a:p>
        </p:txBody>
      </p:sp>
      <p:sp>
        <p:nvSpPr>
          <p:cNvPr id="4" name="Action Button: Return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9B2775C-38B6-4875-9FEB-09F44CB8DF16}"/>
              </a:ext>
            </a:extLst>
          </p:cNvPr>
          <p:cNvSpPr/>
          <p:nvPr/>
        </p:nvSpPr>
        <p:spPr>
          <a:xfrm>
            <a:off x="15544800" y="8496300"/>
            <a:ext cx="1981200" cy="1524000"/>
          </a:xfrm>
          <a:prstGeom prst="actionButtonRetur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" name="Oh no, Oh no, Oh no no no (TikTok Meme Song by Capone) - Sound Effect for editing">
            <a:hlinkClick r:id="" action="ppaction://media"/>
            <a:extLst>
              <a:ext uri="{FF2B5EF4-FFF2-40B4-BE49-F238E27FC236}">
                <a16:creationId xmlns:a16="http://schemas.microsoft.com/office/drawing/2014/main" id="{5B9B95AD-194C-44E2-87FC-284D882285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98" end="5525.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92800" y="3924300"/>
            <a:ext cx="1444626" cy="144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7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35C7617-04F6-4E5E-86CA-FC18933F7D62}"/>
              </a:ext>
            </a:extLst>
          </p:cNvPr>
          <p:cNvGrpSpPr/>
          <p:nvPr/>
        </p:nvGrpSpPr>
        <p:grpSpPr>
          <a:xfrm flipH="1">
            <a:off x="657017" y="84020"/>
            <a:ext cx="3699142" cy="3134152"/>
            <a:chOff x="3497860" y="2967046"/>
            <a:chExt cx="867676" cy="735151"/>
          </a:xfrm>
        </p:grpSpPr>
        <p:sp>
          <p:nvSpPr>
            <p:cNvPr id="4" name="Google Shape;2595;p72">
              <a:extLst>
                <a:ext uri="{FF2B5EF4-FFF2-40B4-BE49-F238E27FC236}">
                  <a16:creationId xmlns:a16="http://schemas.microsoft.com/office/drawing/2014/main" id="{83A12F8F-D878-4B05-94FE-8217098C2DB4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596;p72">
              <a:extLst>
                <a:ext uri="{FF2B5EF4-FFF2-40B4-BE49-F238E27FC236}">
                  <a16:creationId xmlns:a16="http://schemas.microsoft.com/office/drawing/2014/main" id="{6826CAF6-0092-408C-B094-4F9CA719A45D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597;p72">
              <a:extLst>
                <a:ext uri="{FF2B5EF4-FFF2-40B4-BE49-F238E27FC236}">
                  <a16:creationId xmlns:a16="http://schemas.microsoft.com/office/drawing/2014/main" id="{55167E96-0E43-4D19-9D4C-ABE7927BB35B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598;p72">
              <a:extLst>
                <a:ext uri="{FF2B5EF4-FFF2-40B4-BE49-F238E27FC236}">
                  <a16:creationId xmlns:a16="http://schemas.microsoft.com/office/drawing/2014/main" id="{D5F4BA62-F942-4541-BAD9-4A5DE8DB0D30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599;p72">
              <a:extLst>
                <a:ext uri="{FF2B5EF4-FFF2-40B4-BE49-F238E27FC236}">
                  <a16:creationId xmlns:a16="http://schemas.microsoft.com/office/drawing/2014/main" id="{794CBB35-D7E4-47C1-9F00-EC911D335AB7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600;p72">
              <a:extLst>
                <a:ext uri="{FF2B5EF4-FFF2-40B4-BE49-F238E27FC236}">
                  <a16:creationId xmlns:a16="http://schemas.microsoft.com/office/drawing/2014/main" id="{5A6FF918-5393-4A20-B4DF-428E4B5F7CFD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01;p72">
              <a:extLst>
                <a:ext uri="{FF2B5EF4-FFF2-40B4-BE49-F238E27FC236}">
                  <a16:creationId xmlns:a16="http://schemas.microsoft.com/office/drawing/2014/main" id="{0523D6AC-4386-4E87-9207-B9D98ED6F10F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602;p72">
              <a:extLst>
                <a:ext uri="{FF2B5EF4-FFF2-40B4-BE49-F238E27FC236}">
                  <a16:creationId xmlns:a16="http://schemas.microsoft.com/office/drawing/2014/main" id="{58BB3058-8697-4786-9F04-D14A3BA0E0D0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603;p72">
              <a:extLst>
                <a:ext uri="{FF2B5EF4-FFF2-40B4-BE49-F238E27FC236}">
                  <a16:creationId xmlns:a16="http://schemas.microsoft.com/office/drawing/2014/main" id="{ED8D9C39-FA3D-4A10-8323-749DF46F41E0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604;p72">
              <a:extLst>
                <a:ext uri="{FF2B5EF4-FFF2-40B4-BE49-F238E27FC236}">
                  <a16:creationId xmlns:a16="http://schemas.microsoft.com/office/drawing/2014/main" id="{4954DE90-28BB-4B18-9AD5-FAC0A222A514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605;p72">
              <a:extLst>
                <a:ext uri="{FF2B5EF4-FFF2-40B4-BE49-F238E27FC236}">
                  <a16:creationId xmlns:a16="http://schemas.microsoft.com/office/drawing/2014/main" id="{010061C4-78D2-43ED-A60E-BD9EC3A06AF2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606;p72">
              <a:extLst>
                <a:ext uri="{FF2B5EF4-FFF2-40B4-BE49-F238E27FC236}">
                  <a16:creationId xmlns:a16="http://schemas.microsoft.com/office/drawing/2014/main" id="{027708A2-BDBE-4A3D-A0EA-273EC4595CAD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607;p72">
              <a:extLst>
                <a:ext uri="{FF2B5EF4-FFF2-40B4-BE49-F238E27FC236}">
                  <a16:creationId xmlns:a16="http://schemas.microsoft.com/office/drawing/2014/main" id="{C1CDCFE1-8021-4C4B-9F85-68CF9EAE56DB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608;p72">
              <a:extLst>
                <a:ext uri="{FF2B5EF4-FFF2-40B4-BE49-F238E27FC236}">
                  <a16:creationId xmlns:a16="http://schemas.microsoft.com/office/drawing/2014/main" id="{17D9BF0B-81D3-4833-94B7-B7CCAFF9CD9C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609;p72">
              <a:extLst>
                <a:ext uri="{FF2B5EF4-FFF2-40B4-BE49-F238E27FC236}">
                  <a16:creationId xmlns:a16="http://schemas.microsoft.com/office/drawing/2014/main" id="{FE2BE2CE-775D-455A-B8B7-CFE2AEAB2FD8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610;p72">
              <a:extLst>
                <a:ext uri="{FF2B5EF4-FFF2-40B4-BE49-F238E27FC236}">
                  <a16:creationId xmlns:a16="http://schemas.microsoft.com/office/drawing/2014/main" id="{BE086208-2907-4B60-A688-D9DEB6E91F1F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611;p72">
              <a:extLst>
                <a:ext uri="{FF2B5EF4-FFF2-40B4-BE49-F238E27FC236}">
                  <a16:creationId xmlns:a16="http://schemas.microsoft.com/office/drawing/2014/main" id="{D33B3905-604D-4353-BB99-A68A1A28CE4A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612;p72">
              <a:extLst>
                <a:ext uri="{FF2B5EF4-FFF2-40B4-BE49-F238E27FC236}">
                  <a16:creationId xmlns:a16="http://schemas.microsoft.com/office/drawing/2014/main" id="{5A2BE930-2BF8-44F4-9833-611D9DD4F5EB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613;p72">
              <a:extLst>
                <a:ext uri="{FF2B5EF4-FFF2-40B4-BE49-F238E27FC236}">
                  <a16:creationId xmlns:a16="http://schemas.microsoft.com/office/drawing/2014/main" id="{B0B93ECB-E444-434A-A952-6E9132C3ED13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614;p72">
              <a:extLst>
                <a:ext uri="{FF2B5EF4-FFF2-40B4-BE49-F238E27FC236}">
                  <a16:creationId xmlns:a16="http://schemas.microsoft.com/office/drawing/2014/main" id="{B8A418EF-131D-4A82-9008-79E15F9F7029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615;p72">
              <a:extLst>
                <a:ext uri="{FF2B5EF4-FFF2-40B4-BE49-F238E27FC236}">
                  <a16:creationId xmlns:a16="http://schemas.microsoft.com/office/drawing/2014/main" id="{B65EAEFF-3C7C-44BC-9BFA-3EFFBB4AF605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B090B92D-1288-4EBC-8363-3C887BAA7439}"/>
              </a:ext>
            </a:extLst>
          </p:cNvPr>
          <p:cNvSpPr/>
          <p:nvPr/>
        </p:nvSpPr>
        <p:spPr>
          <a:xfrm>
            <a:off x="5107460" y="590540"/>
            <a:ext cx="12537988" cy="2026508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7200" b="1" ker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What are you doing?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A81BE31-8986-4532-BF52-6D291BD65623}"/>
              </a:ext>
            </a:extLst>
          </p:cNvPr>
          <p:cNvGrpSpPr/>
          <p:nvPr/>
        </p:nvGrpSpPr>
        <p:grpSpPr>
          <a:xfrm>
            <a:off x="15399220" y="7281234"/>
            <a:ext cx="2888780" cy="2856262"/>
            <a:chOff x="7371102" y="1143619"/>
            <a:chExt cx="652190" cy="675651"/>
          </a:xfrm>
        </p:grpSpPr>
        <p:sp>
          <p:nvSpPr>
            <p:cNvPr id="32" name="Google Shape;2519;p72">
              <a:extLst>
                <a:ext uri="{FF2B5EF4-FFF2-40B4-BE49-F238E27FC236}">
                  <a16:creationId xmlns:a16="http://schemas.microsoft.com/office/drawing/2014/main" id="{8C21BC32-93E3-4391-ACD6-63AD1C34CB84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28;p72">
              <a:extLst>
                <a:ext uri="{FF2B5EF4-FFF2-40B4-BE49-F238E27FC236}">
                  <a16:creationId xmlns:a16="http://schemas.microsoft.com/office/drawing/2014/main" id="{EFCF6358-0670-49A2-BEB9-A38BC4396169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29;p72">
              <a:extLst>
                <a:ext uri="{FF2B5EF4-FFF2-40B4-BE49-F238E27FC236}">
                  <a16:creationId xmlns:a16="http://schemas.microsoft.com/office/drawing/2014/main" id="{A0A66E52-E180-4806-8A25-C1F834D6DDF3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530;p72">
              <a:extLst>
                <a:ext uri="{FF2B5EF4-FFF2-40B4-BE49-F238E27FC236}">
                  <a16:creationId xmlns:a16="http://schemas.microsoft.com/office/drawing/2014/main" id="{64EABBB1-710D-4F52-BD37-08C65D8AE862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531;p72">
              <a:extLst>
                <a:ext uri="{FF2B5EF4-FFF2-40B4-BE49-F238E27FC236}">
                  <a16:creationId xmlns:a16="http://schemas.microsoft.com/office/drawing/2014/main" id="{32F89B6A-FB77-4249-9D2C-135643A6027A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532;p72">
              <a:extLst>
                <a:ext uri="{FF2B5EF4-FFF2-40B4-BE49-F238E27FC236}">
                  <a16:creationId xmlns:a16="http://schemas.microsoft.com/office/drawing/2014/main" id="{C2B5C66D-CEAC-4B99-84C1-38437E0A343B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533;p72">
              <a:extLst>
                <a:ext uri="{FF2B5EF4-FFF2-40B4-BE49-F238E27FC236}">
                  <a16:creationId xmlns:a16="http://schemas.microsoft.com/office/drawing/2014/main" id="{1CF7F383-ADF8-492F-BEA7-6D10F0A55929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534;p72">
              <a:extLst>
                <a:ext uri="{FF2B5EF4-FFF2-40B4-BE49-F238E27FC236}">
                  <a16:creationId xmlns:a16="http://schemas.microsoft.com/office/drawing/2014/main" id="{11100B5F-39E0-41C9-BD8C-F54EEBFB0613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535;p72">
              <a:extLst>
                <a:ext uri="{FF2B5EF4-FFF2-40B4-BE49-F238E27FC236}">
                  <a16:creationId xmlns:a16="http://schemas.microsoft.com/office/drawing/2014/main" id="{27247104-548C-4D61-92D5-4CC9FC68935B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536;p72">
              <a:extLst>
                <a:ext uri="{FF2B5EF4-FFF2-40B4-BE49-F238E27FC236}">
                  <a16:creationId xmlns:a16="http://schemas.microsoft.com/office/drawing/2014/main" id="{D4920CB5-2087-4714-9AE0-204A3E5C486B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537;p72">
              <a:extLst>
                <a:ext uri="{FF2B5EF4-FFF2-40B4-BE49-F238E27FC236}">
                  <a16:creationId xmlns:a16="http://schemas.microsoft.com/office/drawing/2014/main" id="{0AA16DD5-947D-4F37-B573-7870884F7F46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538;p72">
              <a:extLst>
                <a:ext uri="{FF2B5EF4-FFF2-40B4-BE49-F238E27FC236}">
                  <a16:creationId xmlns:a16="http://schemas.microsoft.com/office/drawing/2014/main" id="{AE80B3A9-3561-4441-A4D7-5DEAF412C2BA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539;p72">
              <a:extLst>
                <a:ext uri="{FF2B5EF4-FFF2-40B4-BE49-F238E27FC236}">
                  <a16:creationId xmlns:a16="http://schemas.microsoft.com/office/drawing/2014/main" id="{E4D70F1E-586F-4BB6-840A-659246A3D26A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40;p72">
              <a:extLst>
                <a:ext uri="{FF2B5EF4-FFF2-40B4-BE49-F238E27FC236}">
                  <a16:creationId xmlns:a16="http://schemas.microsoft.com/office/drawing/2014/main" id="{D81FABBF-13D9-4CF7-93F3-828E7D9C81D1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71444638-81C1-442A-B776-2FD756A5210D}"/>
              </a:ext>
            </a:extLst>
          </p:cNvPr>
          <p:cNvSpPr/>
          <p:nvPr/>
        </p:nvSpPr>
        <p:spPr>
          <a:xfrm>
            <a:off x="3120135" y="7935195"/>
            <a:ext cx="10568046" cy="2026508"/>
          </a:xfrm>
          <a:prstGeom prst="wedgeRoundRectCallout">
            <a:avLst>
              <a:gd name="adj1" fmla="val 61667"/>
              <a:gd name="adj2" fmla="val 327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7200" b="1" kern="0">
                <a:solidFill>
                  <a:srgbClr val="C00000"/>
                </a:solidFill>
                <a:latin typeface="Comic Sans MS" panose="030F0702030302020204" pitchFamily="66" charset="0"/>
                <a:sym typeface="Arial"/>
              </a:rPr>
              <a:t>I'm listening to music.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0EB038-2BAD-43DD-80B9-EE4094008F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481"/>
          <a:stretch/>
        </p:blipFill>
        <p:spPr>
          <a:xfrm>
            <a:off x="6934200" y="2746085"/>
            <a:ext cx="5427926" cy="518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1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nimated Gif Designs - 179+ Animated Gif Design Ideas, Images &amp; Inspiration  In 2022 | 99designs">
            <a:extLst>
              <a:ext uri="{FF2B5EF4-FFF2-40B4-BE49-F238E27FC236}">
                <a16:creationId xmlns:a16="http://schemas.microsoft.com/office/drawing/2014/main" id="{CC5F103F-D3EC-4F7B-84A8-44F9C8115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40"/>
            <a:ext cx="10312400" cy="1031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FAA48C-B8BA-4955-886C-417191702F05}"/>
              </a:ext>
            </a:extLst>
          </p:cNvPr>
          <p:cNvSpPr txBox="1"/>
          <p:nvPr/>
        </p:nvSpPr>
        <p:spPr>
          <a:xfrm>
            <a:off x="12039600" y="3009900"/>
            <a:ext cx="4419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88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+ 4 points</a:t>
            </a:r>
          </a:p>
        </p:txBody>
      </p:sp>
      <p:sp>
        <p:nvSpPr>
          <p:cNvPr id="4" name="Action Button: Return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6039B42F-3875-48CB-B7EB-9B8D004E7237}"/>
              </a:ext>
            </a:extLst>
          </p:cNvPr>
          <p:cNvSpPr/>
          <p:nvPr/>
        </p:nvSpPr>
        <p:spPr>
          <a:xfrm>
            <a:off x="15544800" y="8496300"/>
            <a:ext cx="1981200" cy="1524000"/>
          </a:xfrm>
          <a:prstGeom prst="actionButtonRetur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" name="Kids Cheering - Gaming Sound Effect (HD)">
            <a:hlinkClick r:id="" action="ppaction://media"/>
            <a:extLst>
              <a:ext uri="{FF2B5EF4-FFF2-40B4-BE49-F238E27FC236}">
                <a16:creationId xmlns:a16="http://schemas.microsoft.com/office/drawing/2014/main" id="{6CBAE0C6-01BA-4491-B18C-22FA843882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92800" y="6572615"/>
            <a:ext cx="1161686" cy="116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2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35C7617-04F6-4E5E-86CA-FC18933F7D62}"/>
              </a:ext>
            </a:extLst>
          </p:cNvPr>
          <p:cNvGrpSpPr/>
          <p:nvPr/>
        </p:nvGrpSpPr>
        <p:grpSpPr>
          <a:xfrm flipH="1">
            <a:off x="38100" y="266700"/>
            <a:ext cx="3152983" cy="2627633"/>
            <a:chOff x="3497860" y="2967046"/>
            <a:chExt cx="867676" cy="735151"/>
          </a:xfrm>
        </p:grpSpPr>
        <p:sp>
          <p:nvSpPr>
            <p:cNvPr id="4" name="Google Shape;2595;p72">
              <a:extLst>
                <a:ext uri="{FF2B5EF4-FFF2-40B4-BE49-F238E27FC236}">
                  <a16:creationId xmlns:a16="http://schemas.microsoft.com/office/drawing/2014/main" id="{83A12F8F-D878-4B05-94FE-8217098C2DB4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596;p72">
              <a:extLst>
                <a:ext uri="{FF2B5EF4-FFF2-40B4-BE49-F238E27FC236}">
                  <a16:creationId xmlns:a16="http://schemas.microsoft.com/office/drawing/2014/main" id="{6826CAF6-0092-408C-B094-4F9CA719A45D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597;p72">
              <a:extLst>
                <a:ext uri="{FF2B5EF4-FFF2-40B4-BE49-F238E27FC236}">
                  <a16:creationId xmlns:a16="http://schemas.microsoft.com/office/drawing/2014/main" id="{55167E96-0E43-4D19-9D4C-ABE7927BB35B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598;p72">
              <a:extLst>
                <a:ext uri="{FF2B5EF4-FFF2-40B4-BE49-F238E27FC236}">
                  <a16:creationId xmlns:a16="http://schemas.microsoft.com/office/drawing/2014/main" id="{D5F4BA62-F942-4541-BAD9-4A5DE8DB0D30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599;p72">
              <a:extLst>
                <a:ext uri="{FF2B5EF4-FFF2-40B4-BE49-F238E27FC236}">
                  <a16:creationId xmlns:a16="http://schemas.microsoft.com/office/drawing/2014/main" id="{794CBB35-D7E4-47C1-9F00-EC911D335AB7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600;p72">
              <a:extLst>
                <a:ext uri="{FF2B5EF4-FFF2-40B4-BE49-F238E27FC236}">
                  <a16:creationId xmlns:a16="http://schemas.microsoft.com/office/drawing/2014/main" id="{5A6FF918-5393-4A20-B4DF-428E4B5F7CFD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01;p72">
              <a:extLst>
                <a:ext uri="{FF2B5EF4-FFF2-40B4-BE49-F238E27FC236}">
                  <a16:creationId xmlns:a16="http://schemas.microsoft.com/office/drawing/2014/main" id="{0523D6AC-4386-4E87-9207-B9D98ED6F10F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602;p72">
              <a:extLst>
                <a:ext uri="{FF2B5EF4-FFF2-40B4-BE49-F238E27FC236}">
                  <a16:creationId xmlns:a16="http://schemas.microsoft.com/office/drawing/2014/main" id="{58BB3058-8697-4786-9F04-D14A3BA0E0D0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603;p72">
              <a:extLst>
                <a:ext uri="{FF2B5EF4-FFF2-40B4-BE49-F238E27FC236}">
                  <a16:creationId xmlns:a16="http://schemas.microsoft.com/office/drawing/2014/main" id="{ED8D9C39-FA3D-4A10-8323-749DF46F41E0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604;p72">
              <a:extLst>
                <a:ext uri="{FF2B5EF4-FFF2-40B4-BE49-F238E27FC236}">
                  <a16:creationId xmlns:a16="http://schemas.microsoft.com/office/drawing/2014/main" id="{4954DE90-28BB-4B18-9AD5-FAC0A222A514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605;p72">
              <a:extLst>
                <a:ext uri="{FF2B5EF4-FFF2-40B4-BE49-F238E27FC236}">
                  <a16:creationId xmlns:a16="http://schemas.microsoft.com/office/drawing/2014/main" id="{010061C4-78D2-43ED-A60E-BD9EC3A06AF2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606;p72">
              <a:extLst>
                <a:ext uri="{FF2B5EF4-FFF2-40B4-BE49-F238E27FC236}">
                  <a16:creationId xmlns:a16="http://schemas.microsoft.com/office/drawing/2014/main" id="{027708A2-BDBE-4A3D-A0EA-273EC4595CAD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607;p72">
              <a:extLst>
                <a:ext uri="{FF2B5EF4-FFF2-40B4-BE49-F238E27FC236}">
                  <a16:creationId xmlns:a16="http://schemas.microsoft.com/office/drawing/2014/main" id="{C1CDCFE1-8021-4C4B-9F85-68CF9EAE56DB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608;p72">
              <a:extLst>
                <a:ext uri="{FF2B5EF4-FFF2-40B4-BE49-F238E27FC236}">
                  <a16:creationId xmlns:a16="http://schemas.microsoft.com/office/drawing/2014/main" id="{17D9BF0B-81D3-4833-94B7-B7CCAFF9CD9C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609;p72">
              <a:extLst>
                <a:ext uri="{FF2B5EF4-FFF2-40B4-BE49-F238E27FC236}">
                  <a16:creationId xmlns:a16="http://schemas.microsoft.com/office/drawing/2014/main" id="{FE2BE2CE-775D-455A-B8B7-CFE2AEAB2FD8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610;p72">
              <a:extLst>
                <a:ext uri="{FF2B5EF4-FFF2-40B4-BE49-F238E27FC236}">
                  <a16:creationId xmlns:a16="http://schemas.microsoft.com/office/drawing/2014/main" id="{BE086208-2907-4B60-A688-D9DEB6E91F1F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611;p72">
              <a:extLst>
                <a:ext uri="{FF2B5EF4-FFF2-40B4-BE49-F238E27FC236}">
                  <a16:creationId xmlns:a16="http://schemas.microsoft.com/office/drawing/2014/main" id="{D33B3905-604D-4353-BB99-A68A1A28CE4A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612;p72">
              <a:extLst>
                <a:ext uri="{FF2B5EF4-FFF2-40B4-BE49-F238E27FC236}">
                  <a16:creationId xmlns:a16="http://schemas.microsoft.com/office/drawing/2014/main" id="{5A2BE930-2BF8-44F4-9833-611D9DD4F5EB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613;p72">
              <a:extLst>
                <a:ext uri="{FF2B5EF4-FFF2-40B4-BE49-F238E27FC236}">
                  <a16:creationId xmlns:a16="http://schemas.microsoft.com/office/drawing/2014/main" id="{B0B93ECB-E444-434A-A952-6E9132C3ED13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614;p72">
              <a:extLst>
                <a:ext uri="{FF2B5EF4-FFF2-40B4-BE49-F238E27FC236}">
                  <a16:creationId xmlns:a16="http://schemas.microsoft.com/office/drawing/2014/main" id="{B8A418EF-131D-4A82-9008-79E15F9F7029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615;p72">
              <a:extLst>
                <a:ext uri="{FF2B5EF4-FFF2-40B4-BE49-F238E27FC236}">
                  <a16:creationId xmlns:a16="http://schemas.microsoft.com/office/drawing/2014/main" id="{B65EAEFF-3C7C-44BC-9BFA-3EFFBB4AF605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B090B92D-1288-4EBC-8363-3C887BAA7439}"/>
              </a:ext>
            </a:extLst>
          </p:cNvPr>
          <p:cNvSpPr/>
          <p:nvPr/>
        </p:nvSpPr>
        <p:spPr>
          <a:xfrm>
            <a:off x="3898588" y="490531"/>
            <a:ext cx="14035851" cy="2627633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7200" b="1" ker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Do you like _____________ at the weekend?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A81BE31-8986-4532-BF52-6D291BD65623}"/>
              </a:ext>
            </a:extLst>
          </p:cNvPr>
          <p:cNvGrpSpPr/>
          <p:nvPr/>
        </p:nvGrpSpPr>
        <p:grpSpPr>
          <a:xfrm>
            <a:off x="8153400" y="7214487"/>
            <a:ext cx="2888780" cy="2856262"/>
            <a:chOff x="7371102" y="1143619"/>
            <a:chExt cx="652190" cy="675651"/>
          </a:xfrm>
        </p:grpSpPr>
        <p:sp>
          <p:nvSpPr>
            <p:cNvPr id="32" name="Google Shape;2519;p72">
              <a:extLst>
                <a:ext uri="{FF2B5EF4-FFF2-40B4-BE49-F238E27FC236}">
                  <a16:creationId xmlns:a16="http://schemas.microsoft.com/office/drawing/2014/main" id="{8C21BC32-93E3-4391-ACD6-63AD1C34CB84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28;p72">
              <a:extLst>
                <a:ext uri="{FF2B5EF4-FFF2-40B4-BE49-F238E27FC236}">
                  <a16:creationId xmlns:a16="http://schemas.microsoft.com/office/drawing/2014/main" id="{EFCF6358-0670-49A2-BEB9-A38BC4396169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29;p72">
              <a:extLst>
                <a:ext uri="{FF2B5EF4-FFF2-40B4-BE49-F238E27FC236}">
                  <a16:creationId xmlns:a16="http://schemas.microsoft.com/office/drawing/2014/main" id="{A0A66E52-E180-4806-8A25-C1F834D6DDF3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530;p72">
              <a:extLst>
                <a:ext uri="{FF2B5EF4-FFF2-40B4-BE49-F238E27FC236}">
                  <a16:creationId xmlns:a16="http://schemas.microsoft.com/office/drawing/2014/main" id="{64EABBB1-710D-4F52-BD37-08C65D8AE862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531;p72">
              <a:extLst>
                <a:ext uri="{FF2B5EF4-FFF2-40B4-BE49-F238E27FC236}">
                  <a16:creationId xmlns:a16="http://schemas.microsoft.com/office/drawing/2014/main" id="{32F89B6A-FB77-4249-9D2C-135643A6027A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532;p72">
              <a:extLst>
                <a:ext uri="{FF2B5EF4-FFF2-40B4-BE49-F238E27FC236}">
                  <a16:creationId xmlns:a16="http://schemas.microsoft.com/office/drawing/2014/main" id="{C2B5C66D-CEAC-4B99-84C1-38437E0A343B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533;p72">
              <a:extLst>
                <a:ext uri="{FF2B5EF4-FFF2-40B4-BE49-F238E27FC236}">
                  <a16:creationId xmlns:a16="http://schemas.microsoft.com/office/drawing/2014/main" id="{1CF7F383-ADF8-492F-BEA7-6D10F0A55929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534;p72">
              <a:extLst>
                <a:ext uri="{FF2B5EF4-FFF2-40B4-BE49-F238E27FC236}">
                  <a16:creationId xmlns:a16="http://schemas.microsoft.com/office/drawing/2014/main" id="{11100B5F-39E0-41C9-BD8C-F54EEBFB0613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535;p72">
              <a:extLst>
                <a:ext uri="{FF2B5EF4-FFF2-40B4-BE49-F238E27FC236}">
                  <a16:creationId xmlns:a16="http://schemas.microsoft.com/office/drawing/2014/main" id="{27247104-548C-4D61-92D5-4CC9FC68935B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536;p72">
              <a:extLst>
                <a:ext uri="{FF2B5EF4-FFF2-40B4-BE49-F238E27FC236}">
                  <a16:creationId xmlns:a16="http://schemas.microsoft.com/office/drawing/2014/main" id="{D4920CB5-2087-4714-9AE0-204A3E5C486B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537;p72">
              <a:extLst>
                <a:ext uri="{FF2B5EF4-FFF2-40B4-BE49-F238E27FC236}">
                  <a16:creationId xmlns:a16="http://schemas.microsoft.com/office/drawing/2014/main" id="{0AA16DD5-947D-4F37-B573-7870884F7F46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538;p72">
              <a:extLst>
                <a:ext uri="{FF2B5EF4-FFF2-40B4-BE49-F238E27FC236}">
                  <a16:creationId xmlns:a16="http://schemas.microsoft.com/office/drawing/2014/main" id="{AE80B3A9-3561-4441-A4D7-5DEAF412C2BA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539;p72">
              <a:extLst>
                <a:ext uri="{FF2B5EF4-FFF2-40B4-BE49-F238E27FC236}">
                  <a16:creationId xmlns:a16="http://schemas.microsoft.com/office/drawing/2014/main" id="{E4D70F1E-586F-4BB6-840A-659246A3D26A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40;p72">
              <a:extLst>
                <a:ext uri="{FF2B5EF4-FFF2-40B4-BE49-F238E27FC236}">
                  <a16:creationId xmlns:a16="http://schemas.microsoft.com/office/drawing/2014/main" id="{D81FABBF-13D9-4CF7-93F3-828E7D9C81D1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71444638-81C1-442A-B776-2FD756A5210D}"/>
              </a:ext>
            </a:extLst>
          </p:cNvPr>
          <p:cNvSpPr/>
          <p:nvPr/>
        </p:nvSpPr>
        <p:spPr>
          <a:xfrm>
            <a:off x="457201" y="7002674"/>
            <a:ext cx="7315199" cy="2026508"/>
          </a:xfrm>
          <a:prstGeom prst="wedgeRoundRectCallout">
            <a:avLst>
              <a:gd name="adj1" fmla="val 54251"/>
              <a:gd name="adj2" fmla="val 4033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7200" b="1" ker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Yes, I do.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7B4375F-4266-4944-83D3-EC166056BE52}"/>
              </a:ext>
            </a:extLst>
          </p:cNvPr>
          <p:cNvSpPr txBox="1"/>
          <p:nvPr/>
        </p:nvSpPr>
        <p:spPr>
          <a:xfrm>
            <a:off x="9671076" y="561277"/>
            <a:ext cx="81756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7200" b="1" kern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watching cartoons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94A3C8-7DEE-4C1A-933E-1464BA61608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22110" y="3501367"/>
            <a:ext cx="6544986" cy="509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75818" y="-154924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421729" y="-929632"/>
            <a:ext cx="9654129" cy="4390404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498309" y="7109251"/>
            <a:ext cx="4720879" cy="2454857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627291" y="7109251"/>
            <a:ext cx="3247830" cy="228972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4138" y="7022354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680309" y="5582594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363582" y="7240312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826069" y="7209148"/>
            <a:ext cx="1429497" cy="2319670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438399" y="2710366"/>
            <a:ext cx="16611601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Our </a:t>
            </a:r>
            <a:r>
              <a:rPr lang="en-US" sz="16600" dirty="0" smtClean="0">
                <a:solidFill>
                  <a:srgbClr val="4DACC4"/>
                </a:solidFill>
                <a:latin typeface="Railey"/>
              </a:rPr>
              <a:t>Free-time Activities -Lesson 2</a:t>
            </a:r>
            <a:endParaRPr lang="en-US" sz="16600" dirty="0">
              <a:solidFill>
                <a:srgbClr val="4DACC4"/>
              </a:solidFill>
              <a:latin typeface="Railey"/>
            </a:endParaRPr>
          </a:p>
        </p:txBody>
      </p:sp>
      <p:sp>
        <p:nvSpPr>
          <p:cNvPr id="13" name="Freeform 13"/>
          <p:cNvSpPr/>
          <p:nvPr/>
        </p:nvSpPr>
        <p:spPr>
          <a:xfrm rot="2099990">
            <a:off x="12929699" y="227056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503479">
            <a:off x="13068123" y="409135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965373">
            <a:off x="3333046" y="314524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2842188">
            <a:off x="4496184" y="233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3588">
            <a:off x="13758914" y="259060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871761">
            <a:off x="13832270" y="435513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099990">
            <a:off x="4323696" y="416250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503479">
            <a:off x="5390865" y="116891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099990">
            <a:off x="15012264" y="306801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855390">
            <a:off x="3243125" y="11926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2629513" y="409135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765933B-281B-F69F-26A6-607287EAA5C6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87B245D-417A-F492-673E-3B091ED0646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E654911-D258-3BE2-8AD4-EAA0D03EBECD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175151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ootball Walk Cicle Test | Motion design animation, Pixel art, 2d character  animation">
            <a:extLst>
              <a:ext uri="{FF2B5EF4-FFF2-40B4-BE49-F238E27FC236}">
                <a16:creationId xmlns:a16="http://schemas.microsoft.com/office/drawing/2014/main" id="{F2833435-C7AD-49DC-807E-EEA69EF4F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" y="0"/>
            <a:ext cx="13716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D48F2A-D79C-4BB5-AF50-8F5CD98AB960}"/>
              </a:ext>
            </a:extLst>
          </p:cNvPr>
          <p:cNvSpPr txBox="1"/>
          <p:nvPr/>
        </p:nvSpPr>
        <p:spPr>
          <a:xfrm>
            <a:off x="13888720" y="723901"/>
            <a:ext cx="44196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88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Too slow!</a:t>
            </a:r>
          </a:p>
          <a:p>
            <a:pPr algn="ctr" defTabSz="1828800">
              <a:buClr>
                <a:srgbClr val="000000"/>
              </a:buClr>
            </a:pPr>
            <a:endParaRPr lang="en-US" sz="8800" b="1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  <a:p>
            <a:pPr algn="ctr" defTabSz="1828800">
              <a:buClr>
                <a:srgbClr val="000000"/>
              </a:buClr>
            </a:pPr>
            <a:r>
              <a:rPr lang="en-US" sz="88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-2 points</a:t>
            </a:r>
          </a:p>
        </p:txBody>
      </p:sp>
      <p:sp>
        <p:nvSpPr>
          <p:cNvPr id="4" name="Action Button: Return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CECD12C-3F3A-4FAA-9711-38D1B39DABB7}"/>
              </a:ext>
            </a:extLst>
          </p:cNvPr>
          <p:cNvSpPr/>
          <p:nvPr/>
        </p:nvSpPr>
        <p:spPr>
          <a:xfrm>
            <a:off x="15544800" y="8496300"/>
            <a:ext cx="1981200" cy="1524000"/>
          </a:xfrm>
          <a:prstGeom prst="actionButtonRetur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" name="Oh no, Oh no, Oh no no no (TikTok Meme Song by Capone) - Sound Effect for editing">
            <a:hlinkClick r:id="" action="ppaction://media"/>
            <a:extLst>
              <a:ext uri="{FF2B5EF4-FFF2-40B4-BE49-F238E27FC236}">
                <a16:creationId xmlns:a16="http://schemas.microsoft.com/office/drawing/2014/main" id="{DD2E9443-AD2A-4851-8506-8BE54ED13A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98" end="5525.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92800" y="3924300"/>
            <a:ext cx="1444626" cy="144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35C7617-04F6-4E5E-86CA-FC18933F7D62}"/>
              </a:ext>
            </a:extLst>
          </p:cNvPr>
          <p:cNvGrpSpPr/>
          <p:nvPr/>
        </p:nvGrpSpPr>
        <p:grpSpPr>
          <a:xfrm flipH="1">
            <a:off x="228210" y="289978"/>
            <a:ext cx="3000583" cy="2627632"/>
            <a:chOff x="3497860" y="2967046"/>
            <a:chExt cx="867676" cy="735151"/>
          </a:xfrm>
        </p:grpSpPr>
        <p:sp>
          <p:nvSpPr>
            <p:cNvPr id="4" name="Google Shape;2595;p72">
              <a:extLst>
                <a:ext uri="{FF2B5EF4-FFF2-40B4-BE49-F238E27FC236}">
                  <a16:creationId xmlns:a16="http://schemas.microsoft.com/office/drawing/2014/main" id="{83A12F8F-D878-4B05-94FE-8217098C2DB4}"/>
                </a:ext>
              </a:extLst>
            </p:cNvPr>
            <p:cNvSpPr/>
            <p:nvPr/>
          </p:nvSpPr>
          <p:spPr>
            <a:xfrm>
              <a:off x="3497860" y="2967046"/>
              <a:ext cx="867676" cy="735151"/>
            </a:xfrm>
            <a:custGeom>
              <a:avLst/>
              <a:gdLst/>
              <a:ahLst/>
              <a:cxnLst/>
              <a:rect l="l" t="t" r="r" b="b"/>
              <a:pathLst>
                <a:path w="6876" h="5826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81" y="3444"/>
                    <a:pt x="3064" y="4756"/>
                    <a:pt x="3064" y="4756"/>
                  </a:cubicBezTo>
                  <a:cubicBezTo>
                    <a:pt x="3110" y="5152"/>
                    <a:pt x="3539" y="5627"/>
                    <a:pt x="3878" y="5785"/>
                  </a:cubicBezTo>
                  <a:cubicBezTo>
                    <a:pt x="3942" y="5812"/>
                    <a:pt x="4009" y="5825"/>
                    <a:pt x="4075" y="5825"/>
                  </a:cubicBezTo>
                  <a:cubicBezTo>
                    <a:pt x="4341" y="5825"/>
                    <a:pt x="4591" y="5621"/>
                    <a:pt x="4501" y="5321"/>
                  </a:cubicBezTo>
                  <a:lnTo>
                    <a:pt x="4501" y="5321"/>
                  </a:lnTo>
                  <a:cubicBezTo>
                    <a:pt x="4626" y="5377"/>
                    <a:pt x="4815" y="5463"/>
                    <a:pt x="4979" y="5463"/>
                  </a:cubicBezTo>
                  <a:cubicBezTo>
                    <a:pt x="5082" y="5463"/>
                    <a:pt x="5174" y="5429"/>
                    <a:pt x="5235" y="5333"/>
                  </a:cubicBezTo>
                  <a:cubicBezTo>
                    <a:pt x="5428" y="5062"/>
                    <a:pt x="5235" y="4643"/>
                    <a:pt x="5032" y="4383"/>
                  </a:cubicBezTo>
                  <a:cubicBezTo>
                    <a:pt x="5349" y="4349"/>
                    <a:pt x="5665" y="4258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596;p72">
              <a:extLst>
                <a:ext uri="{FF2B5EF4-FFF2-40B4-BE49-F238E27FC236}">
                  <a16:creationId xmlns:a16="http://schemas.microsoft.com/office/drawing/2014/main" id="{6826CAF6-0092-408C-B094-4F9CA719A45D}"/>
                </a:ext>
              </a:extLst>
            </p:cNvPr>
            <p:cNvSpPr/>
            <p:nvPr/>
          </p:nvSpPr>
          <p:spPr>
            <a:xfrm>
              <a:off x="3576224" y="3086796"/>
              <a:ext cx="649493" cy="596980"/>
            </a:xfrm>
            <a:custGeom>
              <a:avLst/>
              <a:gdLst/>
              <a:ahLst/>
              <a:cxnLst/>
              <a:rect l="l" t="t" r="r" b="b"/>
              <a:pathLst>
                <a:path w="5147" h="4731" extrusionOk="0">
                  <a:moveTo>
                    <a:pt x="2542" y="0"/>
                  </a:moveTo>
                  <a:cubicBezTo>
                    <a:pt x="1259" y="0"/>
                    <a:pt x="189" y="941"/>
                    <a:pt x="91" y="2179"/>
                  </a:cubicBezTo>
                  <a:cubicBezTo>
                    <a:pt x="1" y="3490"/>
                    <a:pt x="1030" y="4621"/>
                    <a:pt x="2398" y="4723"/>
                  </a:cubicBezTo>
                  <a:cubicBezTo>
                    <a:pt x="2463" y="4728"/>
                    <a:pt x="2528" y="4731"/>
                    <a:pt x="2592" y="4731"/>
                  </a:cubicBezTo>
                  <a:cubicBezTo>
                    <a:pt x="3877" y="4731"/>
                    <a:pt x="4958" y="3780"/>
                    <a:pt x="5044" y="2540"/>
                  </a:cubicBezTo>
                  <a:cubicBezTo>
                    <a:pt x="5146" y="1240"/>
                    <a:pt x="4106" y="98"/>
                    <a:pt x="2737" y="7"/>
                  </a:cubicBezTo>
                  <a:cubicBezTo>
                    <a:pt x="2672" y="3"/>
                    <a:pt x="2607" y="0"/>
                    <a:pt x="2542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597;p72">
              <a:extLst>
                <a:ext uri="{FF2B5EF4-FFF2-40B4-BE49-F238E27FC236}">
                  <a16:creationId xmlns:a16="http://schemas.microsoft.com/office/drawing/2014/main" id="{55167E96-0E43-4D19-9D4C-ABE7927BB35B}"/>
                </a:ext>
              </a:extLst>
            </p:cNvPr>
            <p:cNvSpPr/>
            <p:nvPr/>
          </p:nvSpPr>
          <p:spPr>
            <a:xfrm>
              <a:off x="3497860" y="2967046"/>
              <a:ext cx="867676" cy="542719"/>
            </a:xfrm>
            <a:custGeom>
              <a:avLst/>
              <a:gdLst/>
              <a:ahLst/>
              <a:cxnLst/>
              <a:rect l="l" t="t" r="r" b="b"/>
              <a:pathLst>
                <a:path w="6876" h="4301" extrusionOk="0">
                  <a:moveTo>
                    <a:pt x="2237" y="0"/>
                  </a:moveTo>
                  <a:cubicBezTo>
                    <a:pt x="2159" y="0"/>
                    <a:pt x="2080" y="9"/>
                    <a:pt x="2001" y="29"/>
                  </a:cubicBezTo>
                  <a:cubicBezTo>
                    <a:pt x="1798" y="74"/>
                    <a:pt x="1617" y="210"/>
                    <a:pt x="1651" y="425"/>
                  </a:cubicBezTo>
                  <a:cubicBezTo>
                    <a:pt x="1685" y="652"/>
                    <a:pt x="1877" y="843"/>
                    <a:pt x="2024" y="1002"/>
                  </a:cubicBezTo>
                  <a:cubicBezTo>
                    <a:pt x="1830" y="905"/>
                    <a:pt x="1589" y="849"/>
                    <a:pt x="1351" y="849"/>
                  </a:cubicBezTo>
                  <a:cubicBezTo>
                    <a:pt x="1091" y="849"/>
                    <a:pt x="834" y="916"/>
                    <a:pt x="644" y="1069"/>
                  </a:cubicBezTo>
                  <a:cubicBezTo>
                    <a:pt x="237" y="1375"/>
                    <a:pt x="757" y="1669"/>
                    <a:pt x="1041" y="1771"/>
                  </a:cubicBezTo>
                  <a:cubicBezTo>
                    <a:pt x="622" y="1941"/>
                    <a:pt x="0" y="2235"/>
                    <a:pt x="79" y="2788"/>
                  </a:cubicBezTo>
                  <a:cubicBezTo>
                    <a:pt x="102" y="2891"/>
                    <a:pt x="181" y="3004"/>
                    <a:pt x="305" y="3128"/>
                  </a:cubicBezTo>
                  <a:cubicBezTo>
                    <a:pt x="453" y="3049"/>
                    <a:pt x="577" y="2924"/>
                    <a:pt x="701" y="2788"/>
                  </a:cubicBezTo>
                  <a:cubicBezTo>
                    <a:pt x="928" y="2562"/>
                    <a:pt x="1108" y="2313"/>
                    <a:pt x="1244" y="2019"/>
                  </a:cubicBezTo>
                  <a:cubicBezTo>
                    <a:pt x="1370" y="2080"/>
                    <a:pt x="1498" y="2106"/>
                    <a:pt x="1625" y="2106"/>
                  </a:cubicBezTo>
                  <a:cubicBezTo>
                    <a:pt x="2045" y="2106"/>
                    <a:pt x="2453" y="1820"/>
                    <a:pt x="2748" y="1534"/>
                  </a:cubicBezTo>
                  <a:lnTo>
                    <a:pt x="2748" y="1534"/>
                  </a:lnTo>
                  <a:cubicBezTo>
                    <a:pt x="2680" y="1793"/>
                    <a:pt x="2895" y="1884"/>
                    <a:pt x="3132" y="1884"/>
                  </a:cubicBezTo>
                  <a:cubicBezTo>
                    <a:pt x="3404" y="1873"/>
                    <a:pt x="3641" y="1737"/>
                    <a:pt x="3890" y="1612"/>
                  </a:cubicBezTo>
                  <a:lnTo>
                    <a:pt x="3890" y="1612"/>
                  </a:lnTo>
                  <a:cubicBezTo>
                    <a:pt x="3800" y="1884"/>
                    <a:pt x="3981" y="2087"/>
                    <a:pt x="4207" y="2200"/>
                  </a:cubicBezTo>
                  <a:cubicBezTo>
                    <a:pt x="4311" y="2250"/>
                    <a:pt x="4416" y="2269"/>
                    <a:pt x="4520" y="2269"/>
                  </a:cubicBezTo>
                  <a:cubicBezTo>
                    <a:pt x="4653" y="2269"/>
                    <a:pt x="4786" y="2238"/>
                    <a:pt x="4919" y="2200"/>
                  </a:cubicBezTo>
                  <a:lnTo>
                    <a:pt x="4919" y="2200"/>
                  </a:lnTo>
                  <a:cubicBezTo>
                    <a:pt x="4833" y="2577"/>
                    <a:pt x="4685" y="3497"/>
                    <a:pt x="5266" y="3497"/>
                  </a:cubicBezTo>
                  <a:cubicBezTo>
                    <a:pt x="5296" y="3497"/>
                    <a:pt x="5327" y="3494"/>
                    <a:pt x="5360" y="3489"/>
                  </a:cubicBezTo>
                  <a:lnTo>
                    <a:pt x="5360" y="3489"/>
                  </a:lnTo>
                  <a:cubicBezTo>
                    <a:pt x="5142" y="4133"/>
                    <a:pt x="5257" y="4300"/>
                    <a:pt x="5452" y="4300"/>
                  </a:cubicBezTo>
                  <a:cubicBezTo>
                    <a:pt x="5611" y="4300"/>
                    <a:pt x="5822" y="4190"/>
                    <a:pt x="5948" y="4134"/>
                  </a:cubicBezTo>
                  <a:cubicBezTo>
                    <a:pt x="6253" y="4021"/>
                    <a:pt x="6615" y="3818"/>
                    <a:pt x="6695" y="3489"/>
                  </a:cubicBezTo>
                  <a:cubicBezTo>
                    <a:pt x="6876" y="2845"/>
                    <a:pt x="6401" y="2336"/>
                    <a:pt x="5971" y="2235"/>
                  </a:cubicBezTo>
                  <a:cubicBezTo>
                    <a:pt x="5971" y="2235"/>
                    <a:pt x="6536" y="1477"/>
                    <a:pt x="6185" y="1172"/>
                  </a:cubicBezTo>
                  <a:cubicBezTo>
                    <a:pt x="5994" y="1021"/>
                    <a:pt x="5782" y="962"/>
                    <a:pt x="5566" y="962"/>
                  </a:cubicBezTo>
                  <a:cubicBezTo>
                    <a:pt x="5360" y="962"/>
                    <a:pt x="5151" y="1015"/>
                    <a:pt x="4953" y="1092"/>
                  </a:cubicBezTo>
                  <a:cubicBezTo>
                    <a:pt x="5077" y="991"/>
                    <a:pt x="5281" y="697"/>
                    <a:pt x="5122" y="549"/>
                  </a:cubicBezTo>
                  <a:cubicBezTo>
                    <a:pt x="5062" y="498"/>
                    <a:pt x="4984" y="477"/>
                    <a:pt x="4898" y="477"/>
                  </a:cubicBezTo>
                  <a:cubicBezTo>
                    <a:pt x="4642" y="477"/>
                    <a:pt x="4311" y="655"/>
                    <a:pt x="4150" y="730"/>
                  </a:cubicBezTo>
                  <a:cubicBezTo>
                    <a:pt x="4218" y="584"/>
                    <a:pt x="4489" y="109"/>
                    <a:pt x="4094" y="97"/>
                  </a:cubicBezTo>
                  <a:cubicBezTo>
                    <a:pt x="4082" y="96"/>
                    <a:pt x="4071" y="96"/>
                    <a:pt x="4060" y="96"/>
                  </a:cubicBezTo>
                  <a:cubicBezTo>
                    <a:pt x="3700" y="96"/>
                    <a:pt x="3557" y="443"/>
                    <a:pt x="3393" y="674"/>
                  </a:cubicBezTo>
                  <a:cubicBezTo>
                    <a:pt x="3112" y="316"/>
                    <a:pt x="2692" y="0"/>
                    <a:pt x="223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598;p72">
              <a:extLst>
                <a:ext uri="{FF2B5EF4-FFF2-40B4-BE49-F238E27FC236}">
                  <a16:creationId xmlns:a16="http://schemas.microsoft.com/office/drawing/2014/main" id="{D5F4BA62-F942-4541-BAD9-4A5DE8DB0D30}"/>
                </a:ext>
              </a:extLst>
            </p:cNvPr>
            <p:cNvSpPr/>
            <p:nvPr/>
          </p:nvSpPr>
          <p:spPr>
            <a:xfrm>
              <a:off x="4000854" y="3123643"/>
              <a:ext cx="223356" cy="181076"/>
            </a:xfrm>
            <a:custGeom>
              <a:avLst/>
              <a:gdLst/>
              <a:ahLst/>
              <a:cxnLst/>
              <a:rect l="l" t="t" r="r" b="b"/>
              <a:pathLst>
                <a:path w="1770" h="1435" extrusionOk="0">
                  <a:moveTo>
                    <a:pt x="178" y="0"/>
                  </a:moveTo>
                  <a:cubicBezTo>
                    <a:pt x="168" y="0"/>
                    <a:pt x="158" y="7"/>
                    <a:pt x="153" y="21"/>
                  </a:cubicBezTo>
                  <a:cubicBezTo>
                    <a:pt x="0" y="439"/>
                    <a:pt x="343" y="674"/>
                    <a:pt x="697" y="674"/>
                  </a:cubicBezTo>
                  <a:cubicBezTo>
                    <a:pt x="842" y="674"/>
                    <a:pt x="988" y="634"/>
                    <a:pt x="1103" y="552"/>
                  </a:cubicBezTo>
                  <a:lnTo>
                    <a:pt x="1103" y="552"/>
                  </a:lnTo>
                  <a:cubicBezTo>
                    <a:pt x="1046" y="982"/>
                    <a:pt x="1261" y="1401"/>
                    <a:pt x="1736" y="1434"/>
                  </a:cubicBezTo>
                  <a:cubicBezTo>
                    <a:pt x="1770" y="1434"/>
                    <a:pt x="1770" y="1389"/>
                    <a:pt x="1747" y="1378"/>
                  </a:cubicBezTo>
                  <a:cubicBezTo>
                    <a:pt x="1566" y="1333"/>
                    <a:pt x="1408" y="1310"/>
                    <a:pt x="1295" y="1152"/>
                  </a:cubicBezTo>
                  <a:cubicBezTo>
                    <a:pt x="1159" y="982"/>
                    <a:pt x="1136" y="654"/>
                    <a:pt x="1204" y="462"/>
                  </a:cubicBezTo>
                  <a:cubicBezTo>
                    <a:pt x="1214" y="434"/>
                    <a:pt x="1185" y="414"/>
                    <a:pt x="1161" y="414"/>
                  </a:cubicBezTo>
                  <a:cubicBezTo>
                    <a:pt x="1157" y="414"/>
                    <a:pt x="1152" y="415"/>
                    <a:pt x="1148" y="416"/>
                  </a:cubicBezTo>
                  <a:cubicBezTo>
                    <a:pt x="1030" y="491"/>
                    <a:pt x="870" y="533"/>
                    <a:pt x="714" y="533"/>
                  </a:cubicBezTo>
                  <a:cubicBezTo>
                    <a:pt x="422" y="533"/>
                    <a:pt x="146" y="386"/>
                    <a:pt x="198" y="32"/>
                  </a:cubicBezTo>
                  <a:cubicBezTo>
                    <a:pt x="205" y="13"/>
                    <a:pt x="192" y="0"/>
                    <a:pt x="17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599;p72">
              <a:extLst>
                <a:ext uri="{FF2B5EF4-FFF2-40B4-BE49-F238E27FC236}">
                  <a16:creationId xmlns:a16="http://schemas.microsoft.com/office/drawing/2014/main" id="{794CBB35-D7E4-47C1-9F00-EC911D335AB7}"/>
                </a:ext>
              </a:extLst>
            </p:cNvPr>
            <p:cNvSpPr/>
            <p:nvPr/>
          </p:nvSpPr>
          <p:spPr>
            <a:xfrm>
              <a:off x="4178404" y="3339674"/>
              <a:ext cx="63978" cy="143598"/>
            </a:xfrm>
            <a:custGeom>
              <a:avLst/>
              <a:gdLst/>
              <a:ahLst/>
              <a:cxnLst/>
              <a:rect l="l" t="t" r="r" b="b"/>
              <a:pathLst>
                <a:path w="507" h="1138" extrusionOk="0">
                  <a:moveTo>
                    <a:pt x="475" y="1"/>
                  </a:moveTo>
                  <a:cubicBezTo>
                    <a:pt x="472" y="1"/>
                    <a:pt x="468" y="2"/>
                    <a:pt x="465" y="5"/>
                  </a:cubicBezTo>
                  <a:cubicBezTo>
                    <a:pt x="227" y="277"/>
                    <a:pt x="1" y="921"/>
                    <a:pt x="431" y="1136"/>
                  </a:cubicBezTo>
                  <a:cubicBezTo>
                    <a:pt x="434" y="1137"/>
                    <a:pt x="438" y="1138"/>
                    <a:pt x="441" y="1138"/>
                  </a:cubicBezTo>
                  <a:cubicBezTo>
                    <a:pt x="473" y="1138"/>
                    <a:pt x="507" y="1098"/>
                    <a:pt x="476" y="1068"/>
                  </a:cubicBezTo>
                  <a:cubicBezTo>
                    <a:pt x="159" y="808"/>
                    <a:pt x="272" y="310"/>
                    <a:pt x="487" y="28"/>
                  </a:cubicBezTo>
                  <a:cubicBezTo>
                    <a:pt x="495" y="11"/>
                    <a:pt x="486" y="1"/>
                    <a:pt x="47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600;p72">
              <a:extLst>
                <a:ext uri="{FF2B5EF4-FFF2-40B4-BE49-F238E27FC236}">
                  <a16:creationId xmlns:a16="http://schemas.microsoft.com/office/drawing/2014/main" id="{5A6FF918-5393-4A20-B4DF-428E4B5F7CFD}"/>
                </a:ext>
              </a:extLst>
            </p:cNvPr>
            <p:cNvSpPr/>
            <p:nvPr/>
          </p:nvSpPr>
          <p:spPr>
            <a:xfrm>
              <a:off x="4248692" y="3294625"/>
              <a:ext cx="63978" cy="176028"/>
            </a:xfrm>
            <a:custGeom>
              <a:avLst/>
              <a:gdLst/>
              <a:ahLst/>
              <a:cxnLst/>
              <a:rect l="l" t="t" r="r" b="b"/>
              <a:pathLst>
                <a:path w="507" h="1395" extrusionOk="0">
                  <a:moveTo>
                    <a:pt x="89" y="1"/>
                  </a:moveTo>
                  <a:cubicBezTo>
                    <a:pt x="77" y="1"/>
                    <a:pt x="66" y="23"/>
                    <a:pt x="89" y="23"/>
                  </a:cubicBezTo>
                  <a:cubicBezTo>
                    <a:pt x="405" y="159"/>
                    <a:pt x="462" y="441"/>
                    <a:pt x="371" y="758"/>
                  </a:cubicBezTo>
                  <a:cubicBezTo>
                    <a:pt x="315" y="996"/>
                    <a:pt x="145" y="1154"/>
                    <a:pt x="9" y="1358"/>
                  </a:cubicBezTo>
                  <a:cubicBezTo>
                    <a:pt x="0" y="1376"/>
                    <a:pt x="14" y="1394"/>
                    <a:pt x="37" y="1394"/>
                  </a:cubicBezTo>
                  <a:cubicBezTo>
                    <a:pt x="42" y="1394"/>
                    <a:pt x="48" y="1393"/>
                    <a:pt x="54" y="1391"/>
                  </a:cubicBezTo>
                  <a:cubicBezTo>
                    <a:pt x="292" y="1278"/>
                    <a:pt x="473" y="883"/>
                    <a:pt x="484" y="622"/>
                  </a:cubicBezTo>
                  <a:cubicBezTo>
                    <a:pt x="507" y="328"/>
                    <a:pt x="383" y="102"/>
                    <a:pt x="8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01;p72">
              <a:extLst>
                <a:ext uri="{FF2B5EF4-FFF2-40B4-BE49-F238E27FC236}">
                  <a16:creationId xmlns:a16="http://schemas.microsoft.com/office/drawing/2014/main" id="{0523D6AC-4386-4E87-9207-B9D98ED6F10F}"/>
                </a:ext>
              </a:extLst>
            </p:cNvPr>
            <p:cNvSpPr/>
            <p:nvPr/>
          </p:nvSpPr>
          <p:spPr>
            <a:xfrm>
              <a:off x="4157077" y="3119480"/>
              <a:ext cx="81393" cy="122146"/>
            </a:xfrm>
            <a:custGeom>
              <a:avLst/>
              <a:gdLst/>
              <a:ahLst/>
              <a:cxnLst/>
              <a:rect l="l" t="t" r="r" b="b"/>
              <a:pathLst>
                <a:path w="645" h="968" extrusionOk="0">
                  <a:moveTo>
                    <a:pt x="203" y="1"/>
                  </a:moveTo>
                  <a:cubicBezTo>
                    <a:pt x="139" y="1"/>
                    <a:pt x="73" y="9"/>
                    <a:pt x="11" y="20"/>
                  </a:cubicBezTo>
                  <a:cubicBezTo>
                    <a:pt x="1" y="32"/>
                    <a:pt x="1" y="65"/>
                    <a:pt x="23" y="65"/>
                  </a:cubicBezTo>
                  <a:cubicBezTo>
                    <a:pt x="68" y="59"/>
                    <a:pt x="115" y="55"/>
                    <a:pt x="161" y="55"/>
                  </a:cubicBezTo>
                  <a:cubicBezTo>
                    <a:pt x="298" y="55"/>
                    <a:pt x="427" y="93"/>
                    <a:pt x="486" y="246"/>
                  </a:cubicBezTo>
                  <a:cubicBezTo>
                    <a:pt x="566" y="472"/>
                    <a:pt x="419" y="710"/>
                    <a:pt x="362" y="924"/>
                  </a:cubicBezTo>
                  <a:cubicBezTo>
                    <a:pt x="362" y="949"/>
                    <a:pt x="380" y="968"/>
                    <a:pt x="398" y="968"/>
                  </a:cubicBezTo>
                  <a:cubicBezTo>
                    <a:pt x="405" y="968"/>
                    <a:pt x="412" y="965"/>
                    <a:pt x="419" y="959"/>
                  </a:cubicBezTo>
                  <a:cubicBezTo>
                    <a:pt x="566" y="789"/>
                    <a:pt x="645" y="382"/>
                    <a:pt x="543" y="178"/>
                  </a:cubicBezTo>
                  <a:cubicBezTo>
                    <a:pt x="474" y="39"/>
                    <a:pt x="341" y="1"/>
                    <a:pt x="2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602;p72">
              <a:extLst>
                <a:ext uri="{FF2B5EF4-FFF2-40B4-BE49-F238E27FC236}">
                  <a16:creationId xmlns:a16="http://schemas.microsoft.com/office/drawing/2014/main" id="{58BB3058-8697-4786-9F04-D14A3BA0E0D0}"/>
                </a:ext>
              </a:extLst>
            </p:cNvPr>
            <p:cNvSpPr/>
            <p:nvPr/>
          </p:nvSpPr>
          <p:spPr>
            <a:xfrm>
              <a:off x="3760335" y="3009572"/>
              <a:ext cx="231304" cy="107509"/>
            </a:xfrm>
            <a:custGeom>
              <a:avLst/>
              <a:gdLst/>
              <a:ahLst/>
              <a:cxnLst/>
              <a:rect l="l" t="t" r="r" b="b"/>
              <a:pathLst>
                <a:path w="1833" h="852" extrusionOk="0">
                  <a:moveTo>
                    <a:pt x="343" y="0"/>
                  </a:moveTo>
                  <a:cubicBezTo>
                    <a:pt x="235" y="0"/>
                    <a:pt x="123" y="36"/>
                    <a:pt x="12" y="122"/>
                  </a:cubicBezTo>
                  <a:cubicBezTo>
                    <a:pt x="1" y="134"/>
                    <a:pt x="12" y="144"/>
                    <a:pt x="24" y="144"/>
                  </a:cubicBezTo>
                  <a:cubicBezTo>
                    <a:pt x="126" y="78"/>
                    <a:pt x="224" y="49"/>
                    <a:pt x="318" y="49"/>
                  </a:cubicBezTo>
                  <a:cubicBezTo>
                    <a:pt x="701" y="49"/>
                    <a:pt x="1009" y="526"/>
                    <a:pt x="1200" y="835"/>
                  </a:cubicBezTo>
                  <a:cubicBezTo>
                    <a:pt x="1205" y="846"/>
                    <a:pt x="1219" y="852"/>
                    <a:pt x="1233" y="852"/>
                  </a:cubicBezTo>
                  <a:cubicBezTo>
                    <a:pt x="1247" y="852"/>
                    <a:pt x="1262" y="846"/>
                    <a:pt x="1267" y="835"/>
                  </a:cubicBezTo>
                  <a:cubicBezTo>
                    <a:pt x="1324" y="732"/>
                    <a:pt x="1369" y="654"/>
                    <a:pt x="1448" y="574"/>
                  </a:cubicBezTo>
                  <a:cubicBezTo>
                    <a:pt x="1480" y="536"/>
                    <a:pt x="1582" y="486"/>
                    <a:pt x="1660" y="486"/>
                  </a:cubicBezTo>
                  <a:cubicBezTo>
                    <a:pt x="1718" y="486"/>
                    <a:pt x="1763" y="514"/>
                    <a:pt x="1753" y="597"/>
                  </a:cubicBezTo>
                  <a:cubicBezTo>
                    <a:pt x="1753" y="610"/>
                    <a:pt x="1761" y="616"/>
                    <a:pt x="1770" y="616"/>
                  </a:cubicBezTo>
                  <a:cubicBezTo>
                    <a:pt x="1776" y="616"/>
                    <a:pt x="1783" y="613"/>
                    <a:pt x="1788" y="609"/>
                  </a:cubicBezTo>
                  <a:cubicBezTo>
                    <a:pt x="1833" y="484"/>
                    <a:pt x="1753" y="438"/>
                    <a:pt x="1640" y="428"/>
                  </a:cubicBezTo>
                  <a:cubicBezTo>
                    <a:pt x="1633" y="427"/>
                    <a:pt x="1627" y="427"/>
                    <a:pt x="1620" y="427"/>
                  </a:cubicBezTo>
                  <a:cubicBezTo>
                    <a:pt x="1440" y="427"/>
                    <a:pt x="1320" y="580"/>
                    <a:pt x="1233" y="732"/>
                  </a:cubicBezTo>
                  <a:cubicBezTo>
                    <a:pt x="1041" y="410"/>
                    <a:pt x="709" y="0"/>
                    <a:pt x="34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603;p72">
              <a:extLst>
                <a:ext uri="{FF2B5EF4-FFF2-40B4-BE49-F238E27FC236}">
                  <a16:creationId xmlns:a16="http://schemas.microsoft.com/office/drawing/2014/main" id="{ED8D9C39-FA3D-4A10-8323-749DF46F41E0}"/>
                </a:ext>
              </a:extLst>
            </p:cNvPr>
            <p:cNvSpPr/>
            <p:nvPr/>
          </p:nvSpPr>
          <p:spPr>
            <a:xfrm>
              <a:off x="3590484" y="3105726"/>
              <a:ext cx="193827" cy="147004"/>
            </a:xfrm>
            <a:custGeom>
              <a:avLst/>
              <a:gdLst/>
              <a:ahLst/>
              <a:cxnLst/>
              <a:rect l="l" t="t" r="r" b="b"/>
              <a:pathLst>
                <a:path w="1536" h="1165" extrusionOk="0">
                  <a:moveTo>
                    <a:pt x="897" y="1"/>
                  </a:moveTo>
                  <a:cubicBezTo>
                    <a:pt x="809" y="1"/>
                    <a:pt x="720" y="23"/>
                    <a:pt x="634" y="73"/>
                  </a:cubicBezTo>
                  <a:cubicBezTo>
                    <a:pt x="363" y="242"/>
                    <a:pt x="544" y="423"/>
                    <a:pt x="747" y="536"/>
                  </a:cubicBezTo>
                  <a:cubicBezTo>
                    <a:pt x="431" y="626"/>
                    <a:pt x="69" y="785"/>
                    <a:pt x="1" y="1136"/>
                  </a:cubicBezTo>
                  <a:cubicBezTo>
                    <a:pt x="1" y="1150"/>
                    <a:pt x="14" y="1164"/>
                    <a:pt x="27" y="1164"/>
                  </a:cubicBezTo>
                  <a:cubicBezTo>
                    <a:pt x="35" y="1164"/>
                    <a:pt x="42" y="1159"/>
                    <a:pt x="46" y="1147"/>
                  </a:cubicBezTo>
                  <a:cubicBezTo>
                    <a:pt x="137" y="988"/>
                    <a:pt x="216" y="864"/>
                    <a:pt x="374" y="762"/>
                  </a:cubicBezTo>
                  <a:cubicBezTo>
                    <a:pt x="521" y="661"/>
                    <a:pt x="691" y="615"/>
                    <a:pt x="860" y="593"/>
                  </a:cubicBezTo>
                  <a:cubicBezTo>
                    <a:pt x="895" y="581"/>
                    <a:pt x="905" y="536"/>
                    <a:pt x="872" y="513"/>
                  </a:cubicBezTo>
                  <a:cubicBezTo>
                    <a:pt x="804" y="480"/>
                    <a:pt x="747" y="445"/>
                    <a:pt x="679" y="400"/>
                  </a:cubicBezTo>
                  <a:cubicBezTo>
                    <a:pt x="453" y="219"/>
                    <a:pt x="804" y="118"/>
                    <a:pt x="917" y="106"/>
                  </a:cubicBezTo>
                  <a:cubicBezTo>
                    <a:pt x="925" y="106"/>
                    <a:pt x="933" y="106"/>
                    <a:pt x="941" y="106"/>
                  </a:cubicBezTo>
                  <a:cubicBezTo>
                    <a:pt x="1158" y="106"/>
                    <a:pt x="1363" y="247"/>
                    <a:pt x="1505" y="400"/>
                  </a:cubicBezTo>
                  <a:cubicBezTo>
                    <a:pt x="1508" y="407"/>
                    <a:pt x="1513" y="410"/>
                    <a:pt x="1517" y="410"/>
                  </a:cubicBezTo>
                  <a:cubicBezTo>
                    <a:pt x="1526" y="410"/>
                    <a:pt x="1536" y="394"/>
                    <a:pt x="1528" y="378"/>
                  </a:cubicBezTo>
                  <a:cubicBezTo>
                    <a:pt x="1394" y="177"/>
                    <a:pt x="1149" y="1"/>
                    <a:pt x="897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604;p72">
              <a:extLst>
                <a:ext uri="{FF2B5EF4-FFF2-40B4-BE49-F238E27FC236}">
                  <a16:creationId xmlns:a16="http://schemas.microsoft.com/office/drawing/2014/main" id="{4954DE90-28BB-4B18-9AD5-FAC0A222A514}"/>
                </a:ext>
              </a:extLst>
            </p:cNvPr>
            <p:cNvSpPr/>
            <p:nvPr/>
          </p:nvSpPr>
          <p:spPr>
            <a:xfrm>
              <a:off x="3872015" y="3126672"/>
              <a:ext cx="140322" cy="60189"/>
            </a:xfrm>
            <a:custGeom>
              <a:avLst/>
              <a:gdLst/>
              <a:ahLst/>
              <a:cxnLst/>
              <a:rect l="l" t="t" r="r" b="b"/>
              <a:pathLst>
                <a:path w="1112" h="477" extrusionOk="0">
                  <a:moveTo>
                    <a:pt x="1062" y="1"/>
                  </a:moveTo>
                  <a:cubicBezTo>
                    <a:pt x="1054" y="1"/>
                    <a:pt x="1046" y="3"/>
                    <a:pt x="1038" y="8"/>
                  </a:cubicBezTo>
                  <a:cubicBezTo>
                    <a:pt x="858" y="165"/>
                    <a:pt x="590" y="393"/>
                    <a:pt x="345" y="393"/>
                  </a:cubicBezTo>
                  <a:cubicBezTo>
                    <a:pt x="237" y="393"/>
                    <a:pt x="133" y="349"/>
                    <a:pt x="43" y="234"/>
                  </a:cubicBezTo>
                  <a:cubicBezTo>
                    <a:pt x="41" y="232"/>
                    <a:pt x="38" y="231"/>
                    <a:pt x="35" y="231"/>
                  </a:cubicBezTo>
                  <a:cubicBezTo>
                    <a:pt x="21" y="231"/>
                    <a:pt x="0" y="248"/>
                    <a:pt x="9" y="257"/>
                  </a:cubicBezTo>
                  <a:cubicBezTo>
                    <a:pt x="102" y="414"/>
                    <a:pt x="239" y="476"/>
                    <a:pt x="386" y="476"/>
                  </a:cubicBezTo>
                  <a:cubicBezTo>
                    <a:pt x="654" y="476"/>
                    <a:pt x="956" y="272"/>
                    <a:pt x="1094" y="53"/>
                  </a:cubicBezTo>
                  <a:cubicBezTo>
                    <a:pt x="1112" y="27"/>
                    <a:pt x="1089" y="1"/>
                    <a:pt x="106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605;p72">
              <a:extLst>
                <a:ext uri="{FF2B5EF4-FFF2-40B4-BE49-F238E27FC236}">
                  <a16:creationId xmlns:a16="http://schemas.microsoft.com/office/drawing/2014/main" id="{010061C4-78D2-43ED-A60E-BD9EC3A06AF2}"/>
                </a:ext>
              </a:extLst>
            </p:cNvPr>
            <p:cNvSpPr/>
            <p:nvPr/>
          </p:nvSpPr>
          <p:spPr>
            <a:xfrm>
              <a:off x="3771819" y="3060046"/>
              <a:ext cx="115209" cy="86942"/>
            </a:xfrm>
            <a:custGeom>
              <a:avLst/>
              <a:gdLst/>
              <a:ahLst/>
              <a:cxnLst/>
              <a:rect l="l" t="t" r="r" b="b"/>
              <a:pathLst>
                <a:path w="913" h="689" extrusionOk="0">
                  <a:moveTo>
                    <a:pt x="201" y="0"/>
                  </a:moveTo>
                  <a:cubicBezTo>
                    <a:pt x="140" y="0"/>
                    <a:pt x="76" y="12"/>
                    <a:pt x="11" y="38"/>
                  </a:cubicBezTo>
                  <a:cubicBezTo>
                    <a:pt x="0" y="50"/>
                    <a:pt x="0" y="73"/>
                    <a:pt x="23" y="73"/>
                  </a:cubicBezTo>
                  <a:cubicBezTo>
                    <a:pt x="77" y="55"/>
                    <a:pt x="127" y="48"/>
                    <a:pt x="175" y="48"/>
                  </a:cubicBezTo>
                  <a:cubicBezTo>
                    <a:pt x="501" y="48"/>
                    <a:pt x="701" y="415"/>
                    <a:pt x="848" y="672"/>
                  </a:cubicBezTo>
                  <a:cubicBezTo>
                    <a:pt x="856" y="684"/>
                    <a:pt x="867" y="689"/>
                    <a:pt x="877" y="689"/>
                  </a:cubicBezTo>
                  <a:cubicBezTo>
                    <a:pt x="895" y="689"/>
                    <a:pt x="912" y="671"/>
                    <a:pt x="905" y="649"/>
                  </a:cubicBezTo>
                  <a:cubicBezTo>
                    <a:pt x="809" y="353"/>
                    <a:pt x="536" y="0"/>
                    <a:pt x="20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606;p72">
              <a:extLst>
                <a:ext uri="{FF2B5EF4-FFF2-40B4-BE49-F238E27FC236}">
                  <a16:creationId xmlns:a16="http://schemas.microsoft.com/office/drawing/2014/main" id="{027708A2-BDBE-4A3D-A0EA-273EC4595CAD}"/>
                </a:ext>
              </a:extLst>
            </p:cNvPr>
            <p:cNvSpPr/>
            <p:nvPr/>
          </p:nvSpPr>
          <p:spPr>
            <a:xfrm>
              <a:off x="4124268" y="3455513"/>
              <a:ext cx="154456" cy="128456"/>
            </a:xfrm>
            <a:custGeom>
              <a:avLst/>
              <a:gdLst/>
              <a:ahLst/>
              <a:cxnLst/>
              <a:rect l="l" t="t" r="r" b="b"/>
              <a:pathLst>
                <a:path w="1224" h="1018" extrusionOk="0">
                  <a:moveTo>
                    <a:pt x="709" y="0"/>
                  </a:moveTo>
                  <a:cubicBezTo>
                    <a:pt x="478" y="0"/>
                    <a:pt x="261" y="184"/>
                    <a:pt x="261" y="184"/>
                  </a:cubicBezTo>
                  <a:lnTo>
                    <a:pt x="0" y="897"/>
                  </a:lnTo>
                  <a:cubicBezTo>
                    <a:pt x="138" y="982"/>
                    <a:pt x="270" y="1017"/>
                    <a:pt x="391" y="1017"/>
                  </a:cubicBezTo>
                  <a:cubicBezTo>
                    <a:pt x="900" y="1017"/>
                    <a:pt x="1224" y="392"/>
                    <a:pt x="995" y="128"/>
                  </a:cubicBezTo>
                  <a:cubicBezTo>
                    <a:pt x="908" y="33"/>
                    <a:pt x="807" y="0"/>
                    <a:pt x="70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607;p72">
              <a:extLst>
                <a:ext uri="{FF2B5EF4-FFF2-40B4-BE49-F238E27FC236}">
                  <a16:creationId xmlns:a16="http://schemas.microsoft.com/office/drawing/2014/main" id="{C1CDCFE1-8021-4C4B-9F85-68CF9EAE56DB}"/>
                </a:ext>
              </a:extLst>
            </p:cNvPr>
            <p:cNvSpPr/>
            <p:nvPr/>
          </p:nvSpPr>
          <p:spPr>
            <a:xfrm>
              <a:off x="4139918" y="3503588"/>
              <a:ext cx="92876" cy="67888"/>
            </a:xfrm>
            <a:custGeom>
              <a:avLst/>
              <a:gdLst/>
              <a:ahLst/>
              <a:cxnLst/>
              <a:rect l="l" t="t" r="r" b="b"/>
              <a:pathLst>
                <a:path w="736" h="538" extrusionOk="0">
                  <a:moveTo>
                    <a:pt x="193" y="210"/>
                  </a:moveTo>
                  <a:cubicBezTo>
                    <a:pt x="227" y="222"/>
                    <a:pt x="261" y="222"/>
                    <a:pt x="295" y="244"/>
                  </a:cubicBezTo>
                  <a:cubicBezTo>
                    <a:pt x="363" y="278"/>
                    <a:pt x="408" y="346"/>
                    <a:pt x="351" y="413"/>
                  </a:cubicBezTo>
                  <a:cubicBezTo>
                    <a:pt x="324" y="445"/>
                    <a:pt x="286" y="457"/>
                    <a:pt x="246" y="457"/>
                  </a:cubicBezTo>
                  <a:cubicBezTo>
                    <a:pt x="184" y="457"/>
                    <a:pt x="116" y="430"/>
                    <a:pt x="69" y="403"/>
                  </a:cubicBezTo>
                  <a:cubicBezTo>
                    <a:pt x="114" y="335"/>
                    <a:pt x="137" y="267"/>
                    <a:pt x="193" y="210"/>
                  </a:cubicBezTo>
                  <a:close/>
                  <a:moveTo>
                    <a:pt x="473" y="0"/>
                  </a:moveTo>
                  <a:cubicBezTo>
                    <a:pt x="240" y="0"/>
                    <a:pt x="26" y="179"/>
                    <a:pt x="1" y="436"/>
                  </a:cubicBezTo>
                  <a:cubicBezTo>
                    <a:pt x="1" y="453"/>
                    <a:pt x="13" y="463"/>
                    <a:pt x="24" y="463"/>
                  </a:cubicBezTo>
                  <a:cubicBezTo>
                    <a:pt x="28" y="463"/>
                    <a:pt x="31" y="462"/>
                    <a:pt x="34" y="459"/>
                  </a:cubicBezTo>
                  <a:cubicBezTo>
                    <a:pt x="91" y="504"/>
                    <a:pt x="179" y="538"/>
                    <a:pt x="259" y="538"/>
                  </a:cubicBezTo>
                  <a:cubicBezTo>
                    <a:pt x="340" y="538"/>
                    <a:pt x="413" y="504"/>
                    <a:pt x="441" y="413"/>
                  </a:cubicBezTo>
                  <a:cubicBezTo>
                    <a:pt x="464" y="346"/>
                    <a:pt x="453" y="255"/>
                    <a:pt x="374" y="210"/>
                  </a:cubicBezTo>
                  <a:cubicBezTo>
                    <a:pt x="328" y="176"/>
                    <a:pt x="283" y="176"/>
                    <a:pt x="227" y="176"/>
                  </a:cubicBezTo>
                  <a:cubicBezTo>
                    <a:pt x="227" y="165"/>
                    <a:pt x="238" y="165"/>
                    <a:pt x="238" y="165"/>
                  </a:cubicBezTo>
                  <a:cubicBezTo>
                    <a:pt x="333" y="99"/>
                    <a:pt x="432" y="67"/>
                    <a:pt x="536" y="67"/>
                  </a:cubicBezTo>
                  <a:cubicBezTo>
                    <a:pt x="594" y="67"/>
                    <a:pt x="653" y="77"/>
                    <a:pt x="713" y="97"/>
                  </a:cubicBezTo>
                  <a:cubicBezTo>
                    <a:pt x="725" y="97"/>
                    <a:pt x="736" y="74"/>
                    <a:pt x="725" y="74"/>
                  </a:cubicBezTo>
                  <a:cubicBezTo>
                    <a:pt x="644" y="23"/>
                    <a:pt x="557" y="0"/>
                    <a:pt x="47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608;p72">
              <a:extLst>
                <a:ext uri="{FF2B5EF4-FFF2-40B4-BE49-F238E27FC236}">
                  <a16:creationId xmlns:a16="http://schemas.microsoft.com/office/drawing/2014/main" id="{17D9BF0B-81D3-4833-94B7-B7CCAFF9CD9C}"/>
                </a:ext>
              </a:extLst>
            </p:cNvPr>
            <p:cNvSpPr/>
            <p:nvPr/>
          </p:nvSpPr>
          <p:spPr>
            <a:xfrm>
              <a:off x="3970064" y="3413996"/>
              <a:ext cx="127199" cy="118992"/>
            </a:xfrm>
            <a:custGeom>
              <a:avLst/>
              <a:gdLst/>
              <a:ahLst/>
              <a:cxnLst/>
              <a:rect l="l" t="t" r="r" b="b"/>
              <a:pathLst>
                <a:path w="1008" h="943" extrusionOk="0">
                  <a:moveTo>
                    <a:pt x="458" y="0"/>
                  </a:moveTo>
                  <a:cubicBezTo>
                    <a:pt x="377" y="0"/>
                    <a:pt x="297" y="20"/>
                    <a:pt x="227" y="61"/>
                  </a:cubicBezTo>
                  <a:cubicBezTo>
                    <a:pt x="80" y="151"/>
                    <a:pt x="13" y="321"/>
                    <a:pt x="1" y="479"/>
                  </a:cubicBezTo>
                  <a:cubicBezTo>
                    <a:pt x="1" y="638"/>
                    <a:pt x="103" y="819"/>
                    <a:pt x="250" y="886"/>
                  </a:cubicBezTo>
                  <a:cubicBezTo>
                    <a:pt x="340" y="932"/>
                    <a:pt x="363" y="932"/>
                    <a:pt x="453" y="943"/>
                  </a:cubicBezTo>
                  <a:lnTo>
                    <a:pt x="465" y="943"/>
                  </a:lnTo>
                  <a:cubicBezTo>
                    <a:pt x="555" y="943"/>
                    <a:pt x="657" y="909"/>
                    <a:pt x="736" y="875"/>
                  </a:cubicBezTo>
                  <a:cubicBezTo>
                    <a:pt x="849" y="819"/>
                    <a:pt x="917" y="694"/>
                    <a:pt x="951" y="570"/>
                  </a:cubicBezTo>
                  <a:cubicBezTo>
                    <a:pt x="1008" y="355"/>
                    <a:pt x="895" y="128"/>
                    <a:pt x="679" y="50"/>
                  </a:cubicBezTo>
                  <a:cubicBezTo>
                    <a:pt x="609" y="17"/>
                    <a:pt x="533" y="0"/>
                    <a:pt x="45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609;p72">
              <a:extLst>
                <a:ext uri="{FF2B5EF4-FFF2-40B4-BE49-F238E27FC236}">
                  <a16:creationId xmlns:a16="http://schemas.microsoft.com/office/drawing/2014/main" id="{FE2BE2CE-775D-455A-B8B7-CFE2AEAB2FD8}"/>
                </a:ext>
              </a:extLst>
            </p:cNvPr>
            <p:cNvSpPr/>
            <p:nvPr/>
          </p:nvSpPr>
          <p:spPr>
            <a:xfrm>
              <a:off x="3601968" y="3388632"/>
              <a:ext cx="91360" cy="90978"/>
            </a:xfrm>
            <a:custGeom>
              <a:avLst/>
              <a:gdLst/>
              <a:ahLst/>
              <a:cxnLst/>
              <a:rect l="l" t="t" r="r" b="b"/>
              <a:pathLst>
                <a:path w="724" h="721" extrusionOk="0">
                  <a:moveTo>
                    <a:pt x="384" y="1"/>
                  </a:moveTo>
                  <a:cubicBezTo>
                    <a:pt x="340" y="1"/>
                    <a:pt x="296" y="10"/>
                    <a:pt x="261" y="24"/>
                  </a:cubicBezTo>
                  <a:cubicBezTo>
                    <a:pt x="170" y="47"/>
                    <a:pt x="103" y="103"/>
                    <a:pt x="57" y="183"/>
                  </a:cubicBezTo>
                  <a:cubicBezTo>
                    <a:pt x="0" y="262"/>
                    <a:pt x="0" y="364"/>
                    <a:pt x="23" y="442"/>
                  </a:cubicBezTo>
                  <a:cubicBezTo>
                    <a:pt x="23" y="454"/>
                    <a:pt x="35" y="465"/>
                    <a:pt x="35" y="465"/>
                  </a:cubicBezTo>
                  <a:cubicBezTo>
                    <a:pt x="57" y="590"/>
                    <a:pt x="159" y="691"/>
                    <a:pt x="283" y="714"/>
                  </a:cubicBezTo>
                  <a:cubicBezTo>
                    <a:pt x="315" y="718"/>
                    <a:pt x="346" y="720"/>
                    <a:pt x="375" y="720"/>
                  </a:cubicBezTo>
                  <a:cubicBezTo>
                    <a:pt x="440" y="720"/>
                    <a:pt x="500" y="708"/>
                    <a:pt x="555" y="669"/>
                  </a:cubicBezTo>
                  <a:cubicBezTo>
                    <a:pt x="634" y="613"/>
                    <a:pt x="691" y="545"/>
                    <a:pt x="713" y="454"/>
                  </a:cubicBezTo>
                  <a:cubicBezTo>
                    <a:pt x="724" y="352"/>
                    <a:pt x="713" y="262"/>
                    <a:pt x="668" y="183"/>
                  </a:cubicBezTo>
                  <a:cubicBezTo>
                    <a:pt x="623" y="92"/>
                    <a:pt x="555" y="47"/>
                    <a:pt x="464" y="13"/>
                  </a:cubicBezTo>
                  <a:cubicBezTo>
                    <a:pt x="439" y="4"/>
                    <a:pt x="411" y="1"/>
                    <a:pt x="38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610;p72">
              <a:extLst>
                <a:ext uri="{FF2B5EF4-FFF2-40B4-BE49-F238E27FC236}">
                  <a16:creationId xmlns:a16="http://schemas.microsoft.com/office/drawing/2014/main" id="{BE086208-2907-4B60-A688-D9DEB6E91F1F}"/>
                </a:ext>
              </a:extLst>
            </p:cNvPr>
            <p:cNvSpPr/>
            <p:nvPr/>
          </p:nvSpPr>
          <p:spPr>
            <a:xfrm>
              <a:off x="3985838" y="3271659"/>
              <a:ext cx="37225" cy="23469"/>
            </a:xfrm>
            <a:custGeom>
              <a:avLst/>
              <a:gdLst/>
              <a:ahLst/>
              <a:cxnLst/>
              <a:rect l="l" t="t" r="r" b="b"/>
              <a:pathLst>
                <a:path w="295" h="186" extrusionOk="0">
                  <a:moveTo>
                    <a:pt x="138" y="0"/>
                  </a:moveTo>
                  <a:cubicBezTo>
                    <a:pt x="108" y="0"/>
                    <a:pt x="78" y="10"/>
                    <a:pt x="57" y="24"/>
                  </a:cubicBezTo>
                  <a:cubicBezTo>
                    <a:pt x="1" y="35"/>
                    <a:pt x="11" y="115"/>
                    <a:pt x="68" y="115"/>
                  </a:cubicBezTo>
                  <a:cubicBezTo>
                    <a:pt x="102" y="115"/>
                    <a:pt x="136" y="115"/>
                    <a:pt x="159" y="148"/>
                  </a:cubicBezTo>
                  <a:cubicBezTo>
                    <a:pt x="176" y="171"/>
                    <a:pt x="201" y="185"/>
                    <a:pt x="225" y="185"/>
                  </a:cubicBezTo>
                  <a:cubicBezTo>
                    <a:pt x="249" y="185"/>
                    <a:pt x="272" y="171"/>
                    <a:pt x="283" y="137"/>
                  </a:cubicBezTo>
                  <a:cubicBezTo>
                    <a:pt x="295" y="80"/>
                    <a:pt x="238" y="24"/>
                    <a:pt x="192" y="12"/>
                  </a:cubicBezTo>
                  <a:cubicBezTo>
                    <a:pt x="175" y="4"/>
                    <a:pt x="157" y="0"/>
                    <a:pt x="13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611;p72">
              <a:extLst>
                <a:ext uri="{FF2B5EF4-FFF2-40B4-BE49-F238E27FC236}">
                  <a16:creationId xmlns:a16="http://schemas.microsoft.com/office/drawing/2014/main" id="{D33B3905-604D-4353-BB99-A68A1A28CE4A}"/>
                </a:ext>
              </a:extLst>
            </p:cNvPr>
            <p:cNvSpPr/>
            <p:nvPr/>
          </p:nvSpPr>
          <p:spPr>
            <a:xfrm>
              <a:off x="3727526" y="3244151"/>
              <a:ext cx="32937" cy="17666"/>
            </a:xfrm>
            <a:custGeom>
              <a:avLst/>
              <a:gdLst/>
              <a:ahLst/>
              <a:cxnLst/>
              <a:rect l="l" t="t" r="r" b="b"/>
              <a:pathLst>
                <a:path w="261" h="140" extrusionOk="0">
                  <a:moveTo>
                    <a:pt x="143" y="1"/>
                  </a:moveTo>
                  <a:cubicBezTo>
                    <a:pt x="97" y="1"/>
                    <a:pt x="50" y="17"/>
                    <a:pt x="23" y="61"/>
                  </a:cubicBezTo>
                  <a:cubicBezTo>
                    <a:pt x="0" y="95"/>
                    <a:pt x="35" y="140"/>
                    <a:pt x="80" y="140"/>
                  </a:cubicBezTo>
                  <a:cubicBezTo>
                    <a:pt x="103" y="140"/>
                    <a:pt x="125" y="129"/>
                    <a:pt x="159" y="129"/>
                  </a:cubicBezTo>
                  <a:cubicBezTo>
                    <a:pt x="163" y="125"/>
                    <a:pt x="169" y="124"/>
                    <a:pt x="176" y="124"/>
                  </a:cubicBezTo>
                  <a:cubicBezTo>
                    <a:pt x="189" y="124"/>
                    <a:pt x="204" y="129"/>
                    <a:pt x="204" y="129"/>
                  </a:cubicBezTo>
                  <a:cubicBezTo>
                    <a:pt x="207" y="132"/>
                    <a:pt x="212" y="134"/>
                    <a:pt x="216" y="134"/>
                  </a:cubicBezTo>
                  <a:cubicBezTo>
                    <a:pt x="227" y="134"/>
                    <a:pt x="238" y="126"/>
                    <a:pt x="238" y="117"/>
                  </a:cubicBezTo>
                  <a:cubicBezTo>
                    <a:pt x="261" y="61"/>
                    <a:pt x="227" y="27"/>
                    <a:pt x="181" y="4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612;p72">
              <a:extLst>
                <a:ext uri="{FF2B5EF4-FFF2-40B4-BE49-F238E27FC236}">
                  <a16:creationId xmlns:a16="http://schemas.microsoft.com/office/drawing/2014/main" id="{5A2BE930-2BF8-44F4-9833-611D9DD4F5EB}"/>
                </a:ext>
              </a:extLst>
            </p:cNvPr>
            <p:cNvSpPr/>
            <p:nvPr/>
          </p:nvSpPr>
          <p:spPr>
            <a:xfrm>
              <a:off x="3904066" y="3336518"/>
              <a:ext cx="99059" cy="65365"/>
            </a:xfrm>
            <a:custGeom>
              <a:avLst/>
              <a:gdLst/>
              <a:ahLst/>
              <a:cxnLst/>
              <a:rect l="l" t="t" r="r" b="b"/>
              <a:pathLst>
                <a:path w="785" h="518" extrusionOk="0">
                  <a:moveTo>
                    <a:pt x="457" y="1"/>
                  </a:moveTo>
                  <a:cubicBezTo>
                    <a:pt x="274" y="1"/>
                    <a:pt x="103" y="91"/>
                    <a:pt x="15" y="257"/>
                  </a:cubicBezTo>
                  <a:cubicBezTo>
                    <a:pt x="0" y="294"/>
                    <a:pt x="31" y="327"/>
                    <a:pt x="60" y="327"/>
                  </a:cubicBezTo>
                  <a:cubicBezTo>
                    <a:pt x="74" y="327"/>
                    <a:pt x="87" y="320"/>
                    <a:pt x="94" y="302"/>
                  </a:cubicBezTo>
                  <a:cubicBezTo>
                    <a:pt x="158" y="183"/>
                    <a:pt x="303" y="79"/>
                    <a:pt x="452" y="79"/>
                  </a:cubicBezTo>
                  <a:cubicBezTo>
                    <a:pt x="487" y="79"/>
                    <a:pt x="523" y="85"/>
                    <a:pt x="558" y="98"/>
                  </a:cubicBezTo>
                  <a:cubicBezTo>
                    <a:pt x="694" y="166"/>
                    <a:pt x="694" y="347"/>
                    <a:pt x="694" y="471"/>
                  </a:cubicBezTo>
                  <a:cubicBezTo>
                    <a:pt x="688" y="503"/>
                    <a:pt x="709" y="518"/>
                    <a:pt x="732" y="518"/>
                  </a:cubicBezTo>
                  <a:cubicBezTo>
                    <a:pt x="757" y="518"/>
                    <a:pt x="784" y="501"/>
                    <a:pt x="784" y="471"/>
                  </a:cubicBezTo>
                  <a:cubicBezTo>
                    <a:pt x="784" y="302"/>
                    <a:pt x="762" y="41"/>
                    <a:pt x="546" y="8"/>
                  </a:cubicBezTo>
                  <a:cubicBezTo>
                    <a:pt x="517" y="3"/>
                    <a:pt x="487" y="1"/>
                    <a:pt x="45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613;p72">
              <a:extLst>
                <a:ext uri="{FF2B5EF4-FFF2-40B4-BE49-F238E27FC236}">
                  <a16:creationId xmlns:a16="http://schemas.microsoft.com/office/drawing/2014/main" id="{B0B93ECB-E444-434A-A952-6E9132C3ED13}"/>
                </a:ext>
              </a:extLst>
            </p:cNvPr>
            <p:cNvSpPr/>
            <p:nvPr/>
          </p:nvSpPr>
          <p:spPr>
            <a:xfrm>
              <a:off x="3691815" y="3299925"/>
              <a:ext cx="75841" cy="54006"/>
            </a:xfrm>
            <a:custGeom>
              <a:avLst/>
              <a:gdLst/>
              <a:ahLst/>
              <a:cxnLst/>
              <a:rect l="l" t="t" r="r" b="b"/>
              <a:pathLst>
                <a:path w="601" h="428" extrusionOk="0">
                  <a:moveTo>
                    <a:pt x="338" y="1"/>
                  </a:moveTo>
                  <a:cubicBezTo>
                    <a:pt x="191" y="1"/>
                    <a:pt x="80" y="109"/>
                    <a:pt x="24" y="241"/>
                  </a:cubicBezTo>
                  <a:cubicBezTo>
                    <a:pt x="1" y="279"/>
                    <a:pt x="29" y="312"/>
                    <a:pt x="61" y="312"/>
                  </a:cubicBezTo>
                  <a:cubicBezTo>
                    <a:pt x="76" y="312"/>
                    <a:pt x="92" y="305"/>
                    <a:pt x="102" y="286"/>
                  </a:cubicBezTo>
                  <a:cubicBezTo>
                    <a:pt x="139" y="204"/>
                    <a:pt x="228" y="84"/>
                    <a:pt x="333" y="84"/>
                  </a:cubicBezTo>
                  <a:cubicBezTo>
                    <a:pt x="358" y="84"/>
                    <a:pt x="383" y="90"/>
                    <a:pt x="408" y="105"/>
                  </a:cubicBezTo>
                  <a:cubicBezTo>
                    <a:pt x="499" y="162"/>
                    <a:pt x="510" y="286"/>
                    <a:pt x="510" y="376"/>
                  </a:cubicBezTo>
                  <a:cubicBezTo>
                    <a:pt x="510" y="410"/>
                    <a:pt x="532" y="427"/>
                    <a:pt x="555" y="427"/>
                  </a:cubicBezTo>
                  <a:cubicBezTo>
                    <a:pt x="577" y="427"/>
                    <a:pt x="600" y="410"/>
                    <a:pt x="600" y="376"/>
                  </a:cubicBezTo>
                  <a:cubicBezTo>
                    <a:pt x="600" y="253"/>
                    <a:pt x="577" y="60"/>
                    <a:pt x="431" y="15"/>
                  </a:cubicBezTo>
                  <a:cubicBezTo>
                    <a:pt x="399" y="5"/>
                    <a:pt x="368" y="1"/>
                    <a:pt x="33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614;p72">
              <a:extLst>
                <a:ext uri="{FF2B5EF4-FFF2-40B4-BE49-F238E27FC236}">
                  <a16:creationId xmlns:a16="http://schemas.microsoft.com/office/drawing/2014/main" id="{B8A418EF-131D-4A82-9008-79E15F9F7029}"/>
                </a:ext>
              </a:extLst>
            </p:cNvPr>
            <p:cNvSpPr/>
            <p:nvPr/>
          </p:nvSpPr>
          <p:spPr>
            <a:xfrm>
              <a:off x="3816997" y="3496523"/>
              <a:ext cx="131868" cy="90095"/>
            </a:xfrm>
            <a:custGeom>
              <a:avLst/>
              <a:gdLst/>
              <a:ahLst/>
              <a:cxnLst/>
              <a:rect l="l" t="t" r="r" b="b"/>
              <a:pathLst>
                <a:path w="1045" h="714" extrusionOk="0">
                  <a:moveTo>
                    <a:pt x="988" y="1"/>
                  </a:moveTo>
                  <a:cubicBezTo>
                    <a:pt x="965" y="1"/>
                    <a:pt x="942" y="18"/>
                    <a:pt x="942" y="52"/>
                  </a:cubicBezTo>
                  <a:cubicBezTo>
                    <a:pt x="954" y="221"/>
                    <a:pt x="920" y="436"/>
                    <a:pt x="751" y="537"/>
                  </a:cubicBezTo>
                  <a:cubicBezTo>
                    <a:pt x="666" y="592"/>
                    <a:pt x="584" y="614"/>
                    <a:pt x="502" y="614"/>
                  </a:cubicBezTo>
                  <a:cubicBezTo>
                    <a:pt x="364" y="614"/>
                    <a:pt x="229" y="552"/>
                    <a:pt x="95" y="481"/>
                  </a:cubicBezTo>
                  <a:cubicBezTo>
                    <a:pt x="85" y="475"/>
                    <a:pt x="76" y="473"/>
                    <a:pt x="67" y="473"/>
                  </a:cubicBezTo>
                  <a:cubicBezTo>
                    <a:pt x="25" y="473"/>
                    <a:pt x="0" y="532"/>
                    <a:pt x="38" y="560"/>
                  </a:cubicBezTo>
                  <a:cubicBezTo>
                    <a:pt x="189" y="632"/>
                    <a:pt x="359" y="713"/>
                    <a:pt x="523" y="713"/>
                  </a:cubicBezTo>
                  <a:cubicBezTo>
                    <a:pt x="617" y="713"/>
                    <a:pt x="709" y="687"/>
                    <a:pt x="796" y="617"/>
                  </a:cubicBezTo>
                  <a:cubicBezTo>
                    <a:pt x="988" y="481"/>
                    <a:pt x="1045" y="278"/>
                    <a:pt x="1033" y="52"/>
                  </a:cubicBezTo>
                  <a:cubicBezTo>
                    <a:pt x="1033" y="18"/>
                    <a:pt x="1010" y="1"/>
                    <a:pt x="98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615;p72">
              <a:extLst>
                <a:ext uri="{FF2B5EF4-FFF2-40B4-BE49-F238E27FC236}">
                  <a16:creationId xmlns:a16="http://schemas.microsoft.com/office/drawing/2014/main" id="{B65EAEFF-3C7C-44BC-9BFA-3EFFBB4AF605}"/>
                </a:ext>
              </a:extLst>
            </p:cNvPr>
            <p:cNvSpPr/>
            <p:nvPr/>
          </p:nvSpPr>
          <p:spPr>
            <a:xfrm>
              <a:off x="3747466" y="3403650"/>
              <a:ext cx="80635" cy="61829"/>
            </a:xfrm>
            <a:custGeom>
              <a:avLst/>
              <a:gdLst/>
              <a:ahLst/>
              <a:cxnLst/>
              <a:rect l="l" t="t" r="r" b="b"/>
              <a:pathLst>
                <a:path w="639" h="490" extrusionOk="0">
                  <a:moveTo>
                    <a:pt x="295" y="0"/>
                  </a:moveTo>
                  <a:cubicBezTo>
                    <a:pt x="237" y="0"/>
                    <a:pt x="182" y="15"/>
                    <a:pt x="136" y="52"/>
                  </a:cubicBezTo>
                  <a:cubicBezTo>
                    <a:pt x="1" y="165"/>
                    <a:pt x="58" y="346"/>
                    <a:pt x="126" y="471"/>
                  </a:cubicBezTo>
                  <a:cubicBezTo>
                    <a:pt x="135" y="484"/>
                    <a:pt x="149" y="490"/>
                    <a:pt x="163" y="490"/>
                  </a:cubicBezTo>
                  <a:cubicBezTo>
                    <a:pt x="196" y="490"/>
                    <a:pt x="229" y="458"/>
                    <a:pt x="204" y="426"/>
                  </a:cubicBezTo>
                  <a:cubicBezTo>
                    <a:pt x="159" y="335"/>
                    <a:pt x="91" y="177"/>
                    <a:pt x="204" y="120"/>
                  </a:cubicBezTo>
                  <a:cubicBezTo>
                    <a:pt x="241" y="102"/>
                    <a:pt x="279" y="94"/>
                    <a:pt x="317" y="94"/>
                  </a:cubicBezTo>
                  <a:cubicBezTo>
                    <a:pt x="396" y="94"/>
                    <a:pt x="475" y="127"/>
                    <a:pt x="544" y="165"/>
                  </a:cubicBezTo>
                  <a:cubicBezTo>
                    <a:pt x="551" y="168"/>
                    <a:pt x="557" y="169"/>
                    <a:pt x="564" y="169"/>
                  </a:cubicBezTo>
                  <a:cubicBezTo>
                    <a:pt x="610" y="169"/>
                    <a:pt x="639" y="106"/>
                    <a:pt x="589" y="86"/>
                  </a:cubicBezTo>
                  <a:cubicBezTo>
                    <a:pt x="503" y="43"/>
                    <a:pt x="394" y="0"/>
                    <a:pt x="295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B090B92D-1288-4EBC-8363-3C887BAA7439}"/>
              </a:ext>
            </a:extLst>
          </p:cNvPr>
          <p:cNvSpPr/>
          <p:nvPr/>
        </p:nvSpPr>
        <p:spPr>
          <a:xfrm>
            <a:off x="4156218" y="408726"/>
            <a:ext cx="14055582" cy="1672733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b="1" kern="0" dirty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What do </a:t>
            </a:r>
            <a:r>
              <a:rPr lang="en-US" sz="6600" b="1" kern="0" dirty="0" smtClea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you do </a:t>
            </a:r>
            <a:r>
              <a:rPr lang="en-US" sz="6600" b="1" kern="0" dirty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at the weekend?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A81BE31-8986-4532-BF52-6D291BD65623}"/>
              </a:ext>
            </a:extLst>
          </p:cNvPr>
          <p:cNvGrpSpPr/>
          <p:nvPr/>
        </p:nvGrpSpPr>
        <p:grpSpPr>
          <a:xfrm>
            <a:off x="13258800" y="7282345"/>
            <a:ext cx="2888780" cy="2856262"/>
            <a:chOff x="7371102" y="1143619"/>
            <a:chExt cx="652190" cy="675651"/>
          </a:xfrm>
        </p:grpSpPr>
        <p:sp>
          <p:nvSpPr>
            <p:cNvPr id="32" name="Google Shape;2519;p72">
              <a:extLst>
                <a:ext uri="{FF2B5EF4-FFF2-40B4-BE49-F238E27FC236}">
                  <a16:creationId xmlns:a16="http://schemas.microsoft.com/office/drawing/2014/main" id="{8C21BC32-93E3-4391-ACD6-63AD1C34CB84}"/>
                </a:ext>
              </a:extLst>
            </p:cNvPr>
            <p:cNvSpPr/>
            <p:nvPr/>
          </p:nvSpPr>
          <p:spPr>
            <a:xfrm>
              <a:off x="7386154" y="1276093"/>
              <a:ext cx="588332" cy="543177"/>
            </a:xfrm>
            <a:custGeom>
              <a:avLst/>
              <a:gdLst/>
              <a:ahLst/>
              <a:cxnLst/>
              <a:rect l="l" t="t" r="r" b="b"/>
              <a:pathLst>
                <a:path w="5316" h="4908" extrusionOk="0">
                  <a:moveTo>
                    <a:pt x="724" y="0"/>
                  </a:moveTo>
                  <a:lnTo>
                    <a:pt x="724" y="0"/>
                  </a:lnTo>
                  <a:cubicBezTo>
                    <a:pt x="905" y="1696"/>
                    <a:pt x="566" y="3019"/>
                    <a:pt x="0" y="4512"/>
                  </a:cubicBezTo>
                  <a:cubicBezTo>
                    <a:pt x="882" y="4777"/>
                    <a:pt x="1756" y="4908"/>
                    <a:pt x="2622" y="4908"/>
                  </a:cubicBezTo>
                  <a:cubicBezTo>
                    <a:pt x="3345" y="4908"/>
                    <a:pt x="4062" y="4816"/>
                    <a:pt x="4773" y="4637"/>
                  </a:cubicBezTo>
                  <a:cubicBezTo>
                    <a:pt x="5112" y="3574"/>
                    <a:pt x="5315" y="2036"/>
                    <a:pt x="5259" y="588"/>
                  </a:cubicBezTo>
                  <a:lnTo>
                    <a:pt x="724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28;p72">
              <a:extLst>
                <a:ext uri="{FF2B5EF4-FFF2-40B4-BE49-F238E27FC236}">
                  <a16:creationId xmlns:a16="http://schemas.microsoft.com/office/drawing/2014/main" id="{EFCF6358-0670-49A2-BEB9-A38BC4396169}"/>
                </a:ext>
              </a:extLst>
            </p:cNvPr>
            <p:cNvSpPr/>
            <p:nvPr/>
          </p:nvSpPr>
          <p:spPr>
            <a:xfrm>
              <a:off x="7371102" y="1205485"/>
              <a:ext cx="519604" cy="475668"/>
            </a:xfrm>
            <a:custGeom>
              <a:avLst/>
              <a:gdLst/>
              <a:ahLst/>
              <a:cxnLst/>
              <a:rect l="l" t="t" r="r" b="b"/>
              <a:pathLst>
                <a:path w="4695" h="4298" extrusionOk="0">
                  <a:moveTo>
                    <a:pt x="2659" y="1"/>
                  </a:moveTo>
                  <a:cubicBezTo>
                    <a:pt x="2110" y="1"/>
                    <a:pt x="1522" y="171"/>
                    <a:pt x="1053" y="616"/>
                  </a:cubicBezTo>
                  <a:cubicBezTo>
                    <a:pt x="691" y="955"/>
                    <a:pt x="510" y="1644"/>
                    <a:pt x="352" y="2334"/>
                  </a:cubicBezTo>
                  <a:cubicBezTo>
                    <a:pt x="272" y="2719"/>
                    <a:pt x="1" y="3149"/>
                    <a:pt x="159" y="3578"/>
                  </a:cubicBezTo>
                  <a:cubicBezTo>
                    <a:pt x="332" y="4054"/>
                    <a:pt x="1335" y="4297"/>
                    <a:pt x="2304" y="4297"/>
                  </a:cubicBezTo>
                  <a:cubicBezTo>
                    <a:pt x="3106" y="4297"/>
                    <a:pt x="3885" y="4131"/>
                    <a:pt x="4151" y="3793"/>
                  </a:cubicBezTo>
                  <a:cubicBezTo>
                    <a:pt x="4694" y="3092"/>
                    <a:pt x="4649" y="1317"/>
                    <a:pt x="4253" y="649"/>
                  </a:cubicBezTo>
                  <a:cubicBezTo>
                    <a:pt x="4034" y="296"/>
                    <a:pt x="3381" y="1"/>
                    <a:pt x="265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29;p72">
              <a:extLst>
                <a:ext uri="{FF2B5EF4-FFF2-40B4-BE49-F238E27FC236}">
                  <a16:creationId xmlns:a16="http://schemas.microsoft.com/office/drawing/2014/main" id="{A0A66E52-E180-4806-8A25-C1F834D6DDF3}"/>
                </a:ext>
              </a:extLst>
            </p:cNvPr>
            <p:cNvSpPr/>
            <p:nvPr/>
          </p:nvSpPr>
          <p:spPr>
            <a:xfrm>
              <a:off x="7404193" y="1143619"/>
              <a:ext cx="619099" cy="369091"/>
            </a:xfrm>
            <a:custGeom>
              <a:avLst/>
              <a:gdLst/>
              <a:ahLst/>
              <a:cxnLst/>
              <a:rect l="l" t="t" r="r" b="b"/>
              <a:pathLst>
                <a:path w="5594" h="3335" extrusionOk="0">
                  <a:moveTo>
                    <a:pt x="2375" y="1"/>
                  </a:moveTo>
                  <a:cubicBezTo>
                    <a:pt x="1193" y="1"/>
                    <a:pt x="1" y="584"/>
                    <a:pt x="143" y="2520"/>
                  </a:cubicBezTo>
                  <a:cubicBezTo>
                    <a:pt x="222" y="1954"/>
                    <a:pt x="697" y="1423"/>
                    <a:pt x="1184" y="1163"/>
                  </a:cubicBezTo>
                  <a:cubicBezTo>
                    <a:pt x="1828" y="2079"/>
                    <a:pt x="3196" y="2520"/>
                    <a:pt x="3750" y="2599"/>
                  </a:cubicBezTo>
                  <a:cubicBezTo>
                    <a:pt x="4030" y="2823"/>
                    <a:pt x="4431" y="3334"/>
                    <a:pt x="4779" y="3334"/>
                  </a:cubicBezTo>
                  <a:cubicBezTo>
                    <a:pt x="4783" y="3334"/>
                    <a:pt x="4787" y="3334"/>
                    <a:pt x="4790" y="3334"/>
                  </a:cubicBezTo>
                  <a:cubicBezTo>
                    <a:pt x="4790" y="3334"/>
                    <a:pt x="5594" y="1118"/>
                    <a:pt x="4610" y="507"/>
                  </a:cubicBezTo>
                  <a:cubicBezTo>
                    <a:pt x="4525" y="451"/>
                    <a:pt x="4418" y="436"/>
                    <a:pt x="4332" y="436"/>
                  </a:cubicBezTo>
                  <a:cubicBezTo>
                    <a:pt x="4245" y="436"/>
                    <a:pt x="4180" y="451"/>
                    <a:pt x="4180" y="451"/>
                  </a:cubicBezTo>
                  <a:cubicBezTo>
                    <a:pt x="3765" y="203"/>
                    <a:pt x="3072" y="1"/>
                    <a:pt x="2375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530;p72">
              <a:extLst>
                <a:ext uri="{FF2B5EF4-FFF2-40B4-BE49-F238E27FC236}">
                  <a16:creationId xmlns:a16="http://schemas.microsoft.com/office/drawing/2014/main" id="{64EABBB1-710D-4F52-BD37-08C65D8AE862}"/>
                </a:ext>
              </a:extLst>
            </p:cNvPr>
            <p:cNvSpPr/>
            <p:nvPr/>
          </p:nvSpPr>
          <p:spPr>
            <a:xfrm>
              <a:off x="7766649" y="1412444"/>
              <a:ext cx="122735" cy="206624"/>
            </a:xfrm>
            <a:custGeom>
              <a:avLst/>
              <a:gdLst/>
              <a:ahLst/>
              <a:cxnLst/>
              <a:rect l="l" t="t" r="r" b="b"/>
              <a:pathLst>
                <a:path w="1109" h="1867" extrusionOk="0">
                  <a:moveTo>
                    <a:pt x="532" y="0"/>
                  </a:moveTo>
                  <a:lnTo>
                    <a:pt x="532" y="0"/>
                  </a:lnTo>
                  <a:cubicBezTo>
                    <a:pt x="577" y="691"/>
                    <a:pt x="339" y="1357"/>
                    <a:pt x="0" y="1867"/>
                  </a:cubicBezTo>
                  <a:cubicBezTo>
                    <a:pt x="713" y="1697"/>
                    <a:pt x="950" y="928"/>
                    <a:pt x="1108" y="24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531;p72">
              <a:extLst>
                <a:ext uri="{FF2B5EF4-FFF2-40B4-BE49-F238E27FC236}">
                  <a16:creationId xmlns:a16="http://schemas.microsoft.com/office/drawing/2014/main" id="{32F89B6A-FB77-4249-9D2C-135643A6027A}"/>
                </a:ext>
              </a:extLst>
            </p:cNvPr>
            <p:cNvSpPr/>
            <p:nvPr/>
          </p:nvSpPr>
          <p:spPr>
            <a:xfrm>
              <a:off x="7423671" y="1209469"/>
              <a:ext cx="490941" cy="236949"/>
            </a:xfrm>
            <a:custGeom>
              <a:avLst/>
              <a:gdLst/>
              <a:ahLst/>
              <a:cxnLst/>
              <a:rect l="l" t="t" r="r" b="b"/>
              <a:pathLst>
                <a:path w="4436" h="2141" extrusionOk="0">
                  <a:moveTo>
                    <a:pt x="2083" y="1"/>
                  </a:moveTo>
                  <a:cubicBezTo>
                    <a:pt x="1225" y="1"/>
                    <a:pt x="351" y="431"/>
                    <a:pt x="1" y="1416"/>
                  </a:cubicBezTo>
                  <a:cubicBezTo>
                    <a:pt x="385" y="830"/>
                    <a:pt x="1095" y="571"/>
                    <a:pt x="1820" y="571"/>
                  </a:cubicBezTo>
                  <a:cubicBezTo>
                    <a:pt x="2928" y="571"/>
                    <a:pt x="4071" y="1176"/>
                    <a:pt x="4140" y="2140"/>
                  </a:cubicBezTo>
                  <a:cubicBezTo>
                    <a:pt x="4435" y="826"/>
                    <a:pt x="3273" y="1"/>
                    <a:pt x="208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532;p72">
              <a:extLst>
                <a:ext uri="{FF2B5EF4-FFF2-40B4-BE49-F238E27FC236}">
                  <a16:creationId xmlns:a16="http://schemas.microsoft.com/office/drawing/2014/main" id="{C2B5C66D-CEAC-4B99-84C1-38437E0A343B}"/>
                </a:ext>
              </a:extLst>
            </p:cNvPr>
            <p:cNvSpPr/>
            <p:nvPr/>
          </p:nvSpPr>
          <p:spPr>
            <a:xfrm>
              <a:off x="7814128" y="1448634"/>
              <a:ext cx="148189" cy="151843"/>
            </a:xfrm>
            <a:custGeom>
              <a:avLst/>
              <a:gdLst/>
              <a:ahLst/>
              <a:cxnLst/>
              <a:rect l="l" t="t" r="r" b="b"/>
              <a:pathLst>
                <a:path w="1339" h="1372" extrusionOk="0">
                  <a:moveTo>
                    <a:pt x="705" y="0"/>
                  </a:moveTo>
                  <a:cubicBezTo>
                    <a:pt x="403" y="0"/>
                    <a:pt x="239" y="431"/>
                    <a:pt x="239" y="431"/>
                  </a:cubicBezTo>
                  <a:lnTo>
                    <a:pt x="1" y="1324"/>
                  </a:lnTo>
                  <a:cubicBezTo>
                    <a:pt x="97" y="1357"/>
                    <a:pt x="189" y="1371"/>
                    <a:pt x="275" y="1371"/>
                  </a:cubicBezTo>
                  <a:cubicBezTo>
                    <a:pt x="973" y="1371"/>
                    <a:pt x="1338" y="418"/>
                    <a:pt x="996" y="126"/>
                  </a:cubicBezTo>
                  <a:cubicBezTo>
                    <a:pt x="888" y="35"/>
                    <a:pt x="791" y="0"/>
                    <a:pt x="705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533;p72">
              <a:extLst>
                <a:ext uri="{FF2B5EF4-FFF2-40B4-BE49-F238E27FC236}">
                  <a16:creationId xmlns:a16="http://schemas.microsoft.com/office/drawing/2014/main" id="{1CF7F383-ADF8-492F-BEA7-6D10F0A55929}"/>
                </a:ext>
              </a:extLst>
            </p:cNvPr>
            <p:cNvSpPr/>
            <p:nvPr/>
          </p:nvSpPr>
          <p:spPr>
            <a:xfrm>
              <a:off x="7667817" y="1494230"/>
              <a:ext cx="93851" cy="87540"/>
            </a:xfrm>
            <a:custGeom>
              <a:avLst/>
              <a:gdLst/>
              <a:ahLst/>
              <a:cxnLst/>
              <a:rect l="l" t="t" r="r" b="b"/>
              <a:pathLst>
                <a:path w="848" h="791" extrusionOk="0">
                  <a:moveTo>
                    <a:pt x="387" y="1"/>
                  </a:moveTo>
                  <a:cubicBezTo>
                    <a:pt x="319" y="1"/>
                    <a:pt x="251" y="17"/>
                    <a:pt x="192" y="53"/>
                  </a:cubicBezTo>
                  <a:cubicBezTo>
                    <a:pt x="68" y="132"/>
                    <a:pt x="11" y="268"/>
                    <a:pt x="0" y="404"/>
                  </a:cubicBezTo>
                  <a:cubicBezTo>
                    <a:pt x="0" y="540"/>
                    <a:pt x="91" y="698"/>
                    <a:pt x="215" y="754"/>
                  </a:cubicBezTo>
                  <a:cubicBezTo>
                    <a:pt x="283" y="788"/>
                    <a:pt x="305" y="788"/>
                    <a:pt x="385" y="788"/>
                  </a:cubicBezTo>
                  <a:lnTo>
                    <a:pt x="396" y="788"/>
                  </a:lnTo>
                  <a:cubicBezTo>
                    <a:pt x="406" y="790"/>
                    <a:pt x="416" y="790"/>
                    <a:pt x="427" y="790"/>
                  </a:cubicBezTo>
                  <a:cubicBezTo>
                    <a:pt x="496" y="790"/>
                    <a:pt x="563" y="761"/>
                    <a:pt x="622" y="731"/>
                  </a:cubicBezTo>
                  <a:cubicBezTo>
                    <a:pt x="712" y="686"/>
                    <a:pt x="780" y="585"/>
                    <a:pt x="803" y="483"/>
                  </a:cubicBezTo>
                  <a:cubicBezTo>
                    <a:pt x="848" y="291"/>
                    <a:pt x="747" y="110"/>
                    <a:pt x="566" y="42"/>
                  </a:cubicBezTo>
                  <a:cubicBezTo>
                    <a:pt x="512" y="15"/>
                    <a:pt x="450" y="1"/>
                    <a:pt x="3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534;p72">
              <a:extLst>
                <a:ext uri="{FF2B5EF4-FFF2-40B4-BE49-F238E27FC236}">
                  <a16:creationId xmlns:a16="http://schemas.microsoft.com/office/drawing/2014/main" id="{11100B5F-39E0-41C9-BD8C-F54EEBFB0613}"/>
                </a:ext>
              </a:extLst>
            </p:cNvPr>
            <p:cNvSpPr/>
            <p:nvPr/>
          </p:nvSpPr>
          <p:spPr>
            <a:xfrm>
              <a:off x="7396114" y="1475749"/>
              <a:ext cx="67730" cy="66403"/>
            </a:xfrm>
            <a:custGeom>
              <a:avLst/>
              <a:gdLst/>
              <a:ahLst/>
              <a:cxnLst/>
              <a:rect l="l" t="t" r="r" b="b"/>
              <a:pathLst>
                <a:path w="612" h="600" extrusionOk="0">
                  <a:moveTo>
                    <a:pt x="336" y="1"/>
                  </a:moveTo>
                  <a:cubicBezTo>
                    <a:pt x="296" y="1"/>
                    <a:pt x="256" y="9"/>
                    <a:pt x="216" y="16"/>
                  </a:cubicBezTo>
                  <a:cubicBezTo>
                    <a:pt x="137" y="39"/>
                    <a:pt x="91" y="84"/>
                    <a:pt x="46" y="152"/>
                  </a:cubicBezTo>
                  <a:cubicBezTo>
                    <a:pt x="1" y="220"/>
                    <a:pt x="1" y="299"/>
                    <a:pt x="24" y="378"/>
                  </a:cubicBezTo>
                  <a:lnTo>
                    <a:pt x="24" y="390"/>
                  </a:lnTo>
                  <a:cubicBezTo>
                    <a:pt x="46" y="491"/>
                    <a:pt x="126" y="582"/>
                    <a:pt x="239" y="593"/>
                  </a:cubicBezTo>
                  <a:cubicBezTo>
                    <a:pt x="265" y="597"/>
                    <a:pt x="291" y="599"/>
                    <a:pt x="316" y="599"/>
                  </a:cubicBezTo>
                  <a:cubicBezTo>
                    <a:pt x="369" y="599"/>
                    <a:pt x="419" y="589"/>
                    <a:pt x="465" y="559"/>
                  </a:cubicBezTo>
                  <a:cubicBezTo>
                    <a:pt x="533" y="514"/>
                    <a:pt x="578" y="458"/>
                    <a:pt x="589" y="378"/>
                  </a:cubicBezTo>
                  <a:cubicBezTo>
                    <a:pt x="612" y="299"/>
                    <a:pt x="601" y="220"/>
                    <a:pt x="555" y="152"/>
                  </a:cubicBezTo>
                  <a:cubicBezTo>
                    <a:pt x="521" y="73"/>
                    <a:pt x="465" y="39"/>
                    <a:pt x="385" y="5"/>
                  </a:cubicBezTo>
                  <a:cubicBezTo>
                    <a:pt x="369" y="2"/>
                    <a:pt x="352" y="1"/>
                    <a:pt x="33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535;p72">
              <a:extLst>
                <a:ext uri="{FF2B5EF4-FFF2-40B4-BE49-F238E27FC236}">
                  <a16:creationId xmlns:a16="http://schemas.microsoft.com/office/drawing/2014/main" id="{27247104-548C-4D61-92D5-4CC9FC68935B}"/>
                </a:ext>
              </a:extLst>
            </p:cNvPr>
            <p:cNvSpPr/>
            <p:nvPr/>
          </p:nvSpPr>
          <p:spPr>
            <a:xfrm>
              <a:off x="7680324" y="1389424"/>
              <a:ext cx="26339" cy="17377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120" y="0"/>
                  </a:moveTo>
                  <a:cubicBezTo>
                    <a:pt x="88" y="0"/>
                    <a:pt x="58" y="8"/>
                    <a:pt x="34" y="16"/>
                  </a:cubicBezTo>
                  <a:cubicBezTo>
                    <a:pt x="0" y="27"/>
                    <a:pt x="0" y="84"/>
                    <a:pt x="46" y="95"/>
                  </a:cubicBezTo>
                  <a:cubicBezTo>
                    <a:pt x="79" y="95"/>
                    <a:pt x="102" y="95"/>
                    <a:pt x="124" y="118"/>
                  </a:cubicBezTo>
                  <a:cubicBezTo>
                    <a:pt x="136" y="142"/>
                    <a:pt x="161" y="156"/>
                    <a:pt x="183" y="156"/>
                  </a:cubicBezTo>
                  <a:cubicBezTo>
                    <a:pt x="203" y="156"/>
                    <a:pt x="221" y="145"/>
                    <a:pt x="227" y="118"/>
                  </a:cubicBezTo>
                  <a:cubicBezTo>
                    <a:pt x="237" y="62"/>
                    <a:pt x="192" y="16"/>
                    <a:pt x="159" y="5"/>
                  </a:cubicBezTo>
                  <a:cubicBezTo>
                    <a:pt x="146" y="2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536;p72">
              <a:extLst>
                <a:ext uri="{FF2B5EF4-FFF2-40B4-BE49-F238E27FC236}">
                  <a16:creationId xmlns:a16="http://schemas.microsoft.com/office/drawing/2014/main" id="{D4920CB5-2087-4714-9AE0-204A3E5C486B}"/>
                </a:ext>
              </a:extLst>
            </p:cNvPr>
            <p:cNvSpPr/>
            <p:nvPr/>
          </p:nvSpPr>
          <p:spPr>
            <a:xfrm>
              <a:off x="7488747" y="1368838"/>
              <a:ext cx="24015" cy="13614"/>
            </a:xfrm>
            <a:custGeom>
              <a:avLst/>
              <a:gdLst/>
              <a:ahLst/>
              <a:cxnLst/>
              <a:rect l="l" t="t" r="r" b="b"/>
              <a:pathLst>
                <a:path w="217" h="123" extrusionOk="0">
                  <a:moveTo>
                    <a:pt x="109" y="1"/>
                  </a:moveTo>
                  <a:cubicBezTo>
                    <a:pt x="74" y="1"/>
                    <a:pt x="40" y="19"/>
                    <a:pt x="23" y="44"/>
                  </a:cubicBezTo>
                  <a:cubicBezTo>
                    <a:pt x="1" y="78"/>
                    <a:pt x="35" y="123"/>
                    <a:pt x="69" y="123"/>
                  </a:cubicBezTo>
                  <a:cubicBezTo>
                    <a:pt x="91" y="123"/>
                    <a:pt x="103" y="112"/>
                    <a:pt x="126" y="100"/>
                  </a:cubicBezTo>
                  <a:cubicBezTo>
                    <a:pt x="148" y="100"/>
                    <a:pt x="171" y="112"/>
                    <a:pt x="171" y="112"/>
                  </a:cubicBezTo>
                  <a:cubicBezTo>
                    <a:pt x="182" y="112"/>
                    <a:pt x="193" y="112"/>
                    <a:pt x="204" y="100"/>
                  </a:cubicBezTo>
                  <a:cubicBezTo>
                    <a:pt x="216" y="55"/>
                    <a:pt x="193" y="22"/>
                    <a:pt x="148" y="10"/>
                  </a:cubicBezTo>
                  <a:cubicBezTo>
                    <a:pt x="136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537;p72">
              <a:extLst>
                <a:ext uri="{FF2B5EF4-FFF2-40B4-BE49-F238E27FC236}">
                  <a16:creationId xmlns:a16="http://schemas.microsoft.com/office/drawing/2014/main" id="{0AA16DD5-947D-4F37-B573-7870884F7F46}"/>
                </a:ext>
              </a:extLst>
            </p:cNvPr>
            <p:cNvSpPr/>
            <p:nvPr/>
          </p:nvSpPr>
          <p:spPr>
            <a:xfrm>
              <a:off x="7618567" y="1436570"/>
              <a:ext cx="74371" cy="48585"/>
            </a:xfrm>
            <a:custGeom>
              <a:avLst/>
              <a:gdLst/>
              <a:ahLst/>
              <a:cxnLst/>
              <a:rect l="l" t="t" r="r" b="b"/>
              <a:pathLst>
                <a:path w="672" h="439" extrusionOk="0">
                  <a:moveTo>
                    <a:pt x="382" y="1"/>
                  </a:moveTo>
                  <a:cubicBezTo>
                    <a:pt x="226" y="1"/>
                    <a:pt x="92" y="79"/>
                    <a:pt x="16" y="224"/>
                  </a:cubicBezTo>
                  <a:cubicBezTo>
                    <a:pt x="1" y="254"/>
                    <a:pt x="25" y="279"/>
                    <a:pt x="51" y="279"/>
                  </a:cubicBezTo>
                  <a:cubicBezTo>
                    <a:pt x="63" y="279"/>
                    <a:pt x="76" y="272"/>
                    <a:pt x="83" y="257"/>
                  </a:cubicBezTo>
                  <a:cubicBezTo>
                    <a:pt x="138" y="158"/>
                    <a:pt x="258" y="72"/>
                    <a:pt x="380" y="72"/>
                  </a:cubicBezTo>
                  <a:cubicBezTo>
                    <a:pt x="409" y="72"/>
                    <a:pt x="439" y="77"/>
                    <a:pt x="468" y="88"/>
                  </a:cubicBezTo>
                  <a:cubicBezTo>
                    <a:pt x="592" y="144"/>
                    <a:pt x="592" y="292"/>
                    <a:pt x="581" y="405"/>
                  </a:cubicBezTo>
                  <a:cubicBezTo>
                    <a:pt x="581" y="427"/>
                    <a:pt x="601" y="439"/>
                    <a:pt x="620" y="439"/>
                  </a:cubicBezTo>
                  <a:cubicBezTo>
                    <a:pt x="640" y="439"/>
                    <a:pt x="660" y="427"/>
                    <a:pt x="660" y="405"/>
                  </a:cubicBezTo>
                  <a:cubicBezTo>
                    <a:pt x="671" y="257"/>
                    <a:pt x="649" y="31"/>
                    <a:pt x="468" y="8"/>
                  </a:cubicBezTo>
                  <a:cubicBezTo>
                    <a:pt x="439" y="3"/>
                    <a:pt x="410" y="1"/>
                    <a:pt x="38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538;p72">
              <a:extLst>
                <a:ext uri="{FF2B5EF4-FFF2-40B4-BE49-F238E27FC236}">
                  <a16:creationId xmlns:a16="http://schemas.microsoft.com/office/drawing/2014/main" id="{AE80B3A9-3561-4441-A4D7-5DEAF412C2BA}"/>
                </a:ext>
              </a:extLst>
            </p:cNvPr>
            <p:cNvSpPr/>
            <p:nvPr/>
          </p:nvSpPr>
          <p:spPr>
            <a:xfrm>
              <a:off x="7461964" y="1410008"/>
              <a:ext cx="56997" cy="39841"/>
            </a:xfrm>
            <a:custGeom>
              <a:avLst/>
              <a:gdLst/>
              <a:ahLst/>
              <a:cxnLst/>
              <a:rect l="l" t="t" r="r" b="b"/>
              <a:pathLst>
                <a:path w="515" h="360" extrusionOk="0">
                  <a:moveTo>
                    <a:pt x="292" y="1"/>
                  </a:moveTo>
                  <a:cubicBezTo>
                    <a:pt x="170" y="1"/>
                    <a:pt x="73" y="90"/>
                    <a:pt x="17" y="203"/>
                  </a:cubicBezTo>
                  <a:cubicBezTo>
                    <a:pt x="1" y="235"/>
                    <a:pt x="30" y="267"/>
                    <a:pt x="56" y="267"/>
                  </a:cubicBezTo>
                  <a:cubicBezTo>
                    <a:pt x="67" y="267"/>
                    <a:pt x="78" y="262"/>
                    <a:pt x="84" y="248"/>
                  </a:cubicBezTo>
                  <a:cubicBezTo>
                    <a:pt x="121" y="175"/>
                    <a:pt x="195" y="72"/>
                    <a:pt x="283" y="72"/>
                  </a:cubicBezTo>
                  <a:cubicBezTo>
                    <a:pt x="303" y="72"/>
                    <a:pt x="324" y="77"/>
                    <a:pt x="345" y="90"/>
                  </a:cubicBezTo>
                  <a:cubicBezTo>
                    <a:pt x="424" y="135"/>
                    <a:pt x="424" y="238"/>
                    <a:pt x="435" y="316"/>
                  </a:cubicBezTo>
                  <a:cubicBezTo>
                    <a:pt x="435" y="345"/>
                    <a:pt x="455" y="359"/>
                    <a:pt x="475" y="359"/>
                  </a:cubicBezTo>
                  <a:cubicBezTo>
                    <a:pt x="494" y="359"/>
                    <a:pt x="514" y="345"/>
                    <a:pt x="514" y="316"/>
                  </a:cubicBezTo>
                  <a:cubicBezTo>
                    <a:pt x="503" y="215"/>
                    <a:pt x="492" y="45"/>
                    <a:pt x="368" y="11"/>
                  </a:cubicBezTo>
                  <a:cubicBezTo>
                    <a:pt x="342" y="4"/>
                    <a:pt x="316" y="1"/>
                    <a:pt x="29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539;p72">
              <a:extLst>
                <a:ext uri="{FF2B5EF4-FFF2-40B4-BE49-F238E27FC236}">
                  <a16:creationId xmlns:a16="http://schemas.microsoft.com/office/drawing/2014/main" id="{E4D70F1E-586F-4BB6-840A-659246A3D26A}"/>
                </a:ext>
              </a:extLst>
            </p:cNvPr>
            <p:cNvSpPr/>
            <p:nvPr/>
          </p:nvSpPr>
          <p:spPr>
            <a:xfrm>
              <a:off x="7554600" y="1555433"/>
              <a:ext cx="98276" cy="66403"/>
            </a:xfrm>
            <a:custGeom>
              <a:avLst/>
              <a:gdLst/>
              <a:ahLst/>
              <a:cxnLst/>
              <a:rect l="l" t="t" r="r" b="b"/>
              <a:pathLst>
                <a:path w="888" h="600" extrusionOk="0">
                  <a:moveTo>
                    <a:pt x="828" y="1"/>
                  </a:moveTo>
                  <a:cubicBezTo>
                    <a:pt x="808" y="1"/>
                    <a:pt x="791" y="15"/>
                    <a:pt x="797" y="43"/>
                  </a:cubicBezTo>
                  <a:cubicBezTo>
                    <a:pt x="808" y="190"/>
                    <a:pt x="774" y="371"/>
                    <a:pt x="639" y="450"/>
                  </a:cubicBezTo>
                  <a:cubicBezTo>
                    <a:pt x="563" y="496"/>
                    <a:pt x="493" y="514"/>
                    <a:pt x="424" y="514"/>
                  </a:cubicBezTo>
                  <a:cubicBezTo>
                    <a:pt x="306" y="514"/>
                    <a:pt x="194" y="461"/>
                    <a:pt x="73" y="405"/>
                  </a:cubicBezTo>
                  <a:cubicBezTo>
                    <a:pt x="67" y="401"/>
                    <a:pt x="61" y="400"/>
                    <a:pt x="55" y="400"/>
                  </a:cubicBezTo>
                  <a:cubicBezTo>
                    <a:pt x="20" y="400"/>
                    <a:pt x="0" y="453"/>
                    <a:pt x="39" y="472"/>
                  </a:cubicBezTo>
                  <a:cubicBezTo>
                    <a:pt x="159" y="536"/>
                    <a:pt x="297" y="600"/>
                    <a:pt x="433" y="600"/>
                  </a:cubicBezTo>
                  <a:cubicBezTo>
                    <a:pt x="515" y="600"/>
                    <a:pt x="596" y="577"/>
                    <a:pt x="672" y="518"/>
                  </a:cubicBezTo>
                  <a:cubicBezTo>
                    <a:pt x="831" y="405"/>
                    <a:pt x="888" y="235"/>
                    <a:pt x="876" y="43"/>
                  </a:cubicBezTo>
                  <a:cubicBezTo>
                    <a:pt x="870" y="15"/>
                    <a:pt x="848" y="1"/>
                    <a:pt x="82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40;p72">
              <a:extLst>
                <a:ext uri="{FF2B5EF4-FFF2-40B4-BE49-F238E27FC236}">
                  <a16:creationId xmlns:a16="http://schemas.microsoft.com/office/drawing/2014/main" id="{D81FABBF-13D9-4CF7-93F3-828E7D9C81D1}"/>
                </a:ext>
              </a:extLst>
            </p:cNvPr>
            <p:cNvSpPr/>
            <p:nvPr/>
          </p:nvSpPr>
          <p:spPr>
            <a:xfrm>
              <a:off x="7502581" y="1487259"/>
              <a:ext cx="60648" cy="45266"/>
            </a:xfrm>
            <a:custGeom>
              <a:avLst/>
              <a:gdLst/>
              <a:ahLst/>
              <a:cxnLst/>
              <a:rect l="l" t="t" r="r" b="b"/>
              <a:pathLst>
                <a:path w="548" h="409" extrusionOk="0">
                  <a:moveTo>
                    <a:pt x="264" y="0"/>
                  </a:moveTo>
                  <a:cubicBezTo>
                    <a:pt x="210" y="0"/>
                    <a:pt x="158" y="13"/>
                    <a:pt x="114" y="48"/>
                  </a:cubicBezTo>
                  <a:cubicBezTo>
                    <a:pt x="1" y="128"/>
                    <a:pt x="57" y="286"/>
                    <a:pt x="114" y="387"/>
                  </a:cubicBezTo>
                  <a:cubicBezTo>
                    <a:pt x="121" y="402"/>
                    <a:pt x="134" y="409"/>
                    <a:pt x="147" y="409"/>
                  </a:cubicBezTo>
                  <a:cubicBezTo>
                    <a:pt x="172" y="409"/>
                    <a:pt x="197" y="384"/>
                    <a:pt x="182" y="354"/>
                  </a:cubicBezTo>
                  <a:cubicBezTo>
                    <a:pt x="147" y="286"/>
                    <a:pt x="79" y="138"/>
                    <a:pt x="182" y="93"/>
                  </a:cubicBezTo>
                  <a:cubicBezTo>
                    <a:pt x="209" y="80"/>
                    <a:pt x="238" y="74"/>
                    <a:pt x="268" y="74"/>
                  </a:cubicBezTo>
                  <a:cubicBezTo>
                    <a:pt x="337" y="74"/>
                    <a:pt x="409" y="104"/>
                    <a:pt x="464" y="128"/>
                  </a:cubicBezTo>
                  <a:cubicBezTo>
                    <a:pt x="470" y="131"/>
                    <a:pt x="476" y="132"/>
                    <a:pt x="482" y="132"/>
                  </a:cubicBezTo>
                  <a:cubicBezTo>
                    <a:pt x="520" y="132"/>
                    <a:pt x="548" y="79"/>
                    <a:pt x="509" y="60"/>
                  </a:cubicBezTo>
                  <a:cubicBezTo>
                    <a:pt x="440" y="32"/>
                    <a:pt x="350" y="0"/>
                    <a:pt x="264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71444638-81C1-442A-B776-2FD756A5210D}"/>
              </a:ext>
            </a:extLst>
          </p:cNvPr>
          <p:cNvSpPr/>
          <p:nvPr/>
        </p:nvSpPr>
        <p:spPr>
          <a:xfrm>
            <a:off x="293452" y="7818514"/>
            <a:ext cx="12585420" cy="2026508"/>
          </a:xfrm>
          <a:prstGeom prst="wedgeRoundRectCallout">
            <a:avLst>
              <a:gd name="adj1" fmla="val 54251"/>
              <a:gd name="adj2" fmla="val 4033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7200" b="1" kern="0">
                <a:solidFill>
                  <a:srgbClr val="783F04"/>
                </a:solidFill>
                <a:latin typeface="Comic Sans MS" panose="030F0702030302020204" pitchFamily="66" charset="0"/>
                <a:sym typeface="Arial"/>
              </a:rPr>
              <a:t>I _______ go for a walk.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F26E63A-D581-4811-9028-DCD8246C288B}"/>
              </a:ext>
            </a:extLst>
          </p:cNvPr>
          <p:cNvSpPr txBox="1"/>
          <p:nvPr/>
        </p:nvSpPr>
        <p:spPr>
          <a:xfrm>
            <a:off x="2066738" y="8143138"/>
            <a:ext cx="4519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7200" b="1" kern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usually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B35AD5-B2EC-408F-8F7B-E21C26882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30" y="4194529"/>
            <a:ext cx="6936528" cy="13728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5491009-2E8E-4D5F-8822-034126E64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5045" y="2739863"/>
            <a:ext cx="4445639" cy="44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85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ootball by Aram Kocharyan on Dribbble">
            <a:extLst>
              <a:ext uri="{FF2B5EF4-FFF2-40B4-BE49-F238E27FC236}">
                <a16:creationId xmlns:a16="http://schemas.microsoft.com/office/drawing/2014/main" id="{37952D35-195F-435A-BA73-15F35764E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9700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243105-C814-4EF2-9C88-DE1D01034F05}"/>
              </a:ext>
            </a:extLst>
          </p:cNvPr>
          <p:cNvSpPr txBox="1"/>
          <p:nvPr/>
        </p:nvSpPr>
        <p:spPr>
          <a:xfrm>
            <a:off x="13888720" y="1485900"/>
            <a:ext cx="4419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88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Oops!</a:t>
            </a:r>
          </a:p>
          <a:p>
            <a:pPr algn="ctr" defTabSz="1828800">
              <a:buClr>
                <a:srgbClr val="000000"/>
              </a:buClr>
            </a:pPr>
            <a:endParaRPr lang="en-US" sz="8800" b="1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  <a:p>
            <a:pPr algn="ctr" defTabSz="1828800">
              <a:buClr>
                <a:srgbClr val="000000"/>
              </a:buClr>
            </a:pPr>
            <a:r>
              <a:rPr lang="en-US" sz="8800" b="1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-3 points</a:t>
            </a:r>
          </a:p>
        </p:txBody>
      </p:sp>
      <p:sp>
        <p:nvSpPr>
          <p:cNvPr id="4" name="Action Button: Return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F8C3B68B-407E-4EDF-8C21-0CF690EA0D58}"/>
              </a:ext>
            </a:extLst>
          </p:cNvPr>
          <p:cNvSpPr/>
          <p:nvPr/>
        </p:nvSpPr>
        <p:spPr>
          <a:xfrm>
            <a:off x="15544800" y="8496300"/>
            <a:ext cx="1981200" cy="1524000"/>
          </a:xfrm>
          <a:prstGeom prst="actionButtonRetur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" name="Oh no, Oh no, Oh no no no (TikTok Meme Song by Capone) - Sound Effect for editing">
            <a:hlinkClick r:id="" action="ppaction://media"/>
            <a:extLst>
              <a:ext uri="{FF2B5EF4-FFF2-40B4-BE49-F238E27FC236}">
                <a16:creationId xmlns:a16="http://schemas.microsoft.com/office/drawing/2014/main" id="{40F586BF-919F-42EE-A6C5-8DF5B25E38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98" end="5525.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92800" y="3924300"/>
            <a:ext cx="1444626" cy="144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4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114300"/>
            <a:ext cx="18288000" cy="101727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96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unflowers_wave_h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882" y="-697707"/>
            <a:ext cx="9829800" cy="801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AutoShape 3">
            <a:hlinkClick r:id="" action="ppaction://noaction" highlightClick="1">
              <a:snd r:embed="rId4" name="applause.wav"/>
            </a:hlinkClick>
          </p:cNvPr>
          <p:cNvSpPr>
            <a:spLocks noChangeArrowheads="1"/>
          </p:cNvSpPr>
          <p:nvPr/>
        </p:nvSpPr>
        <p:spPr bwMode="auto">
          <a:xfrm>
            <a:off x="8458200" y="6515100"/>
            <a:ext cx="459582" cy="571500"/>
          </a:xfrm>
          <a:prstGeom prst="actionButtonSound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700"/>
          </a:p>
        </p:txBody>
      </p:sp>
      <p:sp>
        <p:nvSpPr>
          <p:cNvPr id="18438" name="WordArt 6"/>
          <p:cNvSpPr>
            <a:spLocks noChangeArrowheads="1" noChangeShapeType="1" noTextEdit="1"/>
          </p:cNvSpPr>
          <p:nvPr/>
        </p:nvSpPr>
        <p:spPr bwMode="auto">
          <a:xfrm>
            <a:off x="1752600" y="7086600"/>
            <a:ext cx="146304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9445615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F7DBE03B-796F-44D0-90F4-944277C730B7}"/>
              </a:ext>
            </a:extLst>
          </p:cNvPr>
          <p:cNvGrpSpPr/>
          <p:nvPr/>
        </p:nvGrpSpPr>
        <p:grpSpPr>
          <a:xfrm>
            <a:off x="4791833" y="3217882"/>
            <a:ext cx="3555822" cy="978349"/>
            <a:chOff x="304312" y="4504141"/>
            <a:chExt cx="3555822" cy="1628517"/>
          </a:xfrm>
        </p:grpSpPr>
        <p:grpSp>
          <p:nvGrpSpPr>
            <p:cNvPr id="6" name="Group 6"/>
            <p:cNvGrpSpPr/>
            <p:nvPr/>
          </p:nvGrpSpPr>
          <p:grpSpPr>
            <a:xfrm rot="-5400000">
              <a:off x="1282819" y="3525634"/>
              <a:ext cx="1598808" cy="3555822"/>
              <a:chOff x="-9104" y="-6510"/>
              <a:chExt cx="3270320" cy="725379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9104" y="-6510"/>
                <a:ext cx="3270320" cy="7253793"/>
              </a:xfrm>
              <a:custGeom>
                <a:avLst/>
                <a:gdLst/>
                <a:ahLst/>
                <a:cxnLst/>
                <a:rect l="l" t="t" r="r" b="b"/>
                <a:pathLst>
                  <a:path w="3270320" h="7253794">
                    <a:moveTo>
                      <a:pt x="63030" y="6660241"/>
                    </a:moveTo>
                    <a:cubicBezTo>
                      <a:pt x="63030" y="6660241"/>
                      <a:pt x="0" y="6413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77247" y="6965"/>
                    </a:cubicBezTo>
                    <a:lnTo>
                      <a:pt x="2377248" y="6965"/>
                    </a:lnTo>
                    <a:cubicBezTo>
                      <a:pt x="2593995" y="16819"/>
                      <a:pt x="2798310" y="36481"/>
                      <a:pt x="2932498" y="101690"/>
                    </a:cubicBezTo>
                    <a:cubicBezTo>
                      <a:pt x="3188544" y="226120"/>
                      <a:pt x="3270319" y="459160"/>
                      <a:pt x="3264832" y="704684"/>
                    </a:cubicBezTo>
                    <a:cubicBezTo>
                      <a:pt x="3264832" y="704684"/>
                      <a:pt x="3221544" y="1013073"/>
                      <a:pt x="3228977" y="1248607"/>
                    </a:cubicBezTo>
                    <a:cubicBezTo>
                      <a:pt x="3236100" y="6402042"/>
                      <a:pt x="3243257" y="6597645"/>
                      <a:pt x="3243257" y="6597645"/>
                    </a:cubicBezTo>
                    <a:cubicBezTo>
                      <a:pt x="3226575" y="6813377"/>
                      <a:pt x="3111931" y="7023989"/>
                      <a:pt x="2915062" y="7135613"/>
                    </a:cubicBezTo>
                    <a:cubicBezTo>
                      <a:pt x="2764711" y="7220862"/>
                      <a:pt x="2566680" y="7235960"/>
                      <a:pt x="2032054" y="7225218"/>
                    </a:cubicBezTo>
                    <a:lnTo>
                      <a:pt x="2032034" y="7225218"/>
                    </a:lnTo>
                    <a:cubicBezTo>
                      <a:pt x="645952" y="7219942"/>
                      <a:pt x="384604" y="7253795"/>
                      <a:pt x="254278" y="7144637"/>
                    </a:cubicBezTo>
                    <a:cubicBezTo>
                      <a:pt x="145767" y="7053752"/>
                      <a:pt x="81795" y="6860440"/>
                      <a:pt x="63030" y="6660241"/>
                    </a:cubicBezTo>
                    <a:close/>
                  </a:path>
                </a:pathLst>
              </a:custGeom>
              <a:solidFill>
                <a:srgbClr val="EEC5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784990" y="5106860"/>
              <a:ext cx="2594467" cy="10257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B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always 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8038471" y="-3527930"/>
            <a:ext cx="1921351" cy="9782707"/>
            <a:chOff x="0" y="0"/>
            <a:chExt cx="1712938" cy="8057496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1727269" cy="8089549"/>
            </a:xfrm>
            <a:custGeom>
              <a:avLst/>
              <a:gdLst/>
              <a:ahLst/>
              <a:cxnLst/>
              <a:rect l="l" t="t" r="r" b="b"/>
              <a:pathLst>
                <a:path w="1727269" h="8089549">
                  <a:moveTo>
                    <a:pt x="63030" y="7495996"/>
                  </a:moveTo>
                  <a:cubicBezTo>
                    <a:pt x="63030" y="7495996"/>
                    <a:pt x="0" y="724943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34196" y="6965"/>
                  </a:cubicBezTo>
                  <a:lnTo>
                    <a:pt x="834197" y="6965"/>
                  </a:lnTo>
                  <a:cubicBezTo>
                    <a:pt x="1050944" y="16819"/>
                    <a:pt x="1255259" y="36481"/>
                    <a:pt x="1389447" y="101690"/>
                  </a:cubicBezTo>
                  <a:cubicBezTo>
                    <a:pt x="1645493" y="226120"/>
                    <a:pt x="1727268" y="459160"/>
                    <a:pt x="1721781" y="704684"/>
                  </a:cubicBezTo>
                  <a:cubicBezTo>
                    <a:pt x="1721781" y="704684"/>
                    <a:pt x="1678493" y="1013073"/>
                    <a:pt x="1685926" y="1248607"/>
                  </a:cubicBezTo>
                  <a:cubicBezTo>
                    <a:pt x="1693049" y="7237798"/>
                    <a:pt x="1700206" y="7433401"/>
                    <a:pt x="1700206" y="7433401"/>
                  </a:cubicBezTo>
                  <a:cubicBezTo>
                    <a:pt x="1683524" y="7649133"/>
                    <a:pt x="1568880" y="7859744"/>
                    <a:pt x="1372011" y="7971369"/>
                  </a:cubicBezTo>
                  <a:cubicBezTo>
                    <a:pt x="1221660" y="8056618"/>
                    <a:pt x="1023629" y="8071715"/>
                    <a:pt x="803168" y="8060974"/>
                  </a:cubicBezTo>
                  <a:lnTo>
                    <a:pt x="803168" y="8060974"/>
                  </a:lnTo>
                  <a:cubicBezTo>
                    <a:pt x="645952" y="8055697"/>
                    <a:pt x="384604" y="8089550"/>
                    <a:pt x="254278" y="7980392"/>
                  </a:cubicBezTo>
                  <a:cubicBezTo>
                    <a:pt x="145767" y="7889507"/>
                    <a:pt x="81795" y="7696195"/>
                    <a:pt x="63030" y="7495996"/>
                  </a:cubicBezTo>
                  <a:close/>
                </a:path>
              </a:pathLst>
            </a:custGeom>
            <a:solidFill>
              <a:srgbClr val="FFFA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502553" y="647222"/>
            <a:ext cx="9282893" cy="1078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Adverbs of Frequency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00383">
            <a:off x="13713366" y="6598632"/>
            <a:ext cx="490495" cy="61591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46010" flipH="1">
            <a:off x="17447398" y="4012414"/>
            <a:ext cx="353025" cy="4432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46010" flipH="1">
            <a:off x="502108" y="4691197"/>
            <a:ext cx="353025" cy="44329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760415">
            <a:off x="2016632" y="2874564"/>
            <a:ext cx="909564" cy="107165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7EA7FFC-3917-47CB-9143-30C2F061E704}"/>
              </a:ext>
            </a:extLst>
          </p:cNvPr>
          <p:cNvGrpSpPr/>
          <p:nvPr/>
        </p:nvGrpSpPr>
        <p:grpSpPr>
          <a:xfrm>
            <a:off x="4717376" y="4553297"/>
            <a:ext cx="3555823" cy="976815"/>
            <a:chOff x="4237042" y="4506696"/>
            <a:chExt cx="2988969" cy="1625964"/>
          </a:xfrm>
        </p:grpSpPr>
        <p:grpSp>
          <p:nvGrpSpPr>
            <p:cNvPr id="17" name="Group 6">
              <a:extLst>
                <a:ext uri="{FF2B5EF4-FFF2-40B4-BE49-F238E27FC236}">
                  <a16:creationId xmlns:a16="http://schemas.microsoft.com/office/drawing/2014/main" id="{1DA499E2-0EBF-4428-9DA2-FC86ADB75BC7}"/>
                </a:ext>
              </a:extLst>
            </p:cNvPr>
            <p:cNvGrpSpPr/>
            <p:nvPr/>
          </p:nvGrpSpPr>
          <p:grpSpPr>
            <a:xfrm rot="-5400000">
              <a:off x="4935625" y="3885125"/>
              <a:ext cx="1591802" cy="2834943"/>
              <a:chOff x="0" y="0"/>
              <a:chExt cx="3255989" cy="7221741"/>
            </a:xfrm>
          </p:grpSpPr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BD32A20C-9BEB-4873-8AA6-BC3FF8F8CBD0}"/>
                  </a:ext>
                </a:extLst>
              </p:cNvPr>
              <p:cNvSpPr/>
              <p:nvPr/>
            </p:nvSpPr>
            <p:spPr>
              <a:xfrm>
                <a:off x="-9098" y="-6509"/>
                <a:ext cx="3270320" cy="7253794"/>
              </a:xfrm>
              <a:custGeom>
                <a:avLst/>
                <a:gdLst/>
                <a:ahLst/>
                <a:cxnLst/>
                <a:rect l="l" t="t" r="r" b="b"/>
                <a:pathLst>
                  <a:path w="3270320" h="7253794">
                    <a:moveTo>
                      <a:pt x="63030" y="6660241"/>
                    </a:moveTo>
                    <a:cubicBezTo>
                      <a:pt x="63030" y="6660241"/>
                      <a:pt x="0" y="6413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77247" y="6965"/>
                    </a:cubicBezTo>
                    <a:lnTo>
                      <a:pt x="2377248" y="6965"/>
                    </a:lnTo>
                    <a:cubicBezTo>
                      <a:pt x="2593995" y="16819"/>
                      <a:pt x="2798310" y="36481"/>
                      <a:pt x="2932498" y="101690"/>
                    </a:cubicBezTo>
                    <a:cubicBezTo>
                      <a:pt x="3188544" y="226120"/>
                      <a:pt x="3270319" y="459160"/>
                      <a:pt x="3264832" y="704684"/>
                    </a:cubicBezTo>
                    <a:cubicBezTo>
                      <a:pt x="3264832" y="704684"/>
                      <a:pt x="3221544" y="1013073"/>
                      <a:pt x="3228977" y="1248607"/>
                    </a:cubicBezTo>
                    <a:cubicBezTo>
                      <a:pt x="3236100" y="6402042"/>
                      <a:pt x="3243257" y="6597645"/>
                      <a:pt x="3243257" y="6597645"/>
                    </a:cubicBezTo>
                    <a:cubicBezTo>
                      <a:pt x="3226575" y="6813377"/>
                      <a:pt x="3111931" y="7023989"/>
                      <a:pt x="2915062" y="7135613"/>
                    </a:cubicBezTo>
                    <a:cubicBezTo>
                      <a:pt x="2764711" y="7220862"/>
                      <a:pt x="2566680" y="7235960"/>
                      <a:pt x="2032054" y="7225218"/>
                    </a:cubicBezTo>
                    <a:lnTo>
                      <a:pt x="2032034" y="7225218"/>
                    </a:lnTo>
                    <a:cubicBezTo>
                      <a:pt x="645952" y="7219942"/>
                      <a:pt x="384604" y="7253795"/>
                      <a:pt x="254278" y="7144637"/>
                    </a:cubicBezTo>
                    <a:cubicBezTo>
                      <a:pt x="145767" y="7053752"/>
                      <a:pt x="81795" y="6860440"/>
                      <a:pt x="63030" y="6660241"/>
                    </a:cubicBezTo>
                    <a:close/>
                  </a:path>
                </a:pathLst>
              </a:custGeom>
              <a:solidFill>
                <a:srgbClr val="EEC5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TextBox 8">
              <a:extLst>
                <a:ext uri="{FF2B5EF4-FFF2-40B4-BE49-F238E27FC236}">
                  <a16:creationId xmlns:a16="http://schemas.microsoft.com/office/drawing/2014/main" id="{78F9D012-95A8-4AFE-9535-594115FD4227}"/>
                </a:ext>
              </a:extLst>
            </p:cNvPr>
            <p:cNvSpPr txBox="1"/>
            <p:nvPr/>
          </p:nvSpPr>
          <p:spPr>
            <a:xfrm>
              <a:off x="4237042" y="5106862"/>
              <a:ext cx="2988969" cy="10257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B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usually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BE13343-16E4-4786-81EF-0C2A987C2C1D}"/>
              </a:ext>
            </a:extLst>
          </p:cNvPr>
          <p:cNvGrpSpPr/>
          <p:nvPr/>
        </p:nvGrpSpPr>
        <p:grpSpPr>
          <a:xfrm>
            <a:off x="4870664" y="5884504"/>
            <a:ext cx="3322845" cy="978351"/>
            <a:chOff x="7693686" y="4504139"/>
            <a:chExt cx="3555822" cy="1628521"/>
          </a:xfrm>
        </p:grpSpPr>
        <p:grpSp>
          <p:nvGrpSpPr>
            <p:cNvPr id="20" name="Group 6">
              <a:extLst>
                <a:ext uri="{FF2B5EF4-FFF2-40B4-BE49-F238E27FC236}">
                  <a16:creationId xmlns:a16="http://schemas.microsoft.com/office/drawing/2014/main" id="{8DFD79E0-3EAA-43BB-A33F-2733125884D0}"/>
                </a:ext>
              </a:extLst>
            </p:cNvPr>
            <p:cNvGrpSpPr/>
            <p:nvPr/>
          </p:nvGrpSpPr>
          <p:grpSpPr>
            <a:xfrm rot="-5400000">
              <a:off x="8672193" y="3525632"/>
              <a:ext cx="1598808" cy="3555822"/>
              <a:chOff x="-9100" y="-6507"/>
              <a:chExt cx="3270320" cy="7253793"/>
            </a:xfrm>
          </p:grpSpPr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D90BF42A-9447-4382-AA97-34929A5AF00E}"/>
                  </a:ext>
                </a:extLst>
              </p:cNvPr>
              <p:cNvSpPr/>
              <p:nvPr/>
            </p:nvSpPr>
            <p:spPr>
              <a:xfrm>
                <a:off x="-9100" y="-6507"/>
                <a:ext cx="3270320" cy="7253793"/>
              </a:xfrm>
              <a:custGeom>
                <a:avLst/>
                <a:gdLst/>
                <a:ahLst/>
                <a:cxnLst/>
                <a:rect l="l" t="t" r="r" b="b"/>
                <a:pathLst>
                  <a:path w="3270320" h="7253794">
                    <a:moveTo>
                      <a:pt x="63030" y="6660241"/>
                    </a:moveTo>
                    <a:cubicBezTo>
                      <a:pt x="63030" y="6660241"/>
                      <a:pt x="0" y="6413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77247" y="6965"/>
                    </a:cubicBezTo>
                    <a:lnTo>
                      <a:pt x="2377248" y="6965"/>
                    </a:lnTo>
                    <a:cubicBezTo>
                      <a:pt x="2593995" y="16819"/>
                      <a:pt x="2798310" y="36481"/>
                      <a:pt x="2932498" y="101690"/>
                    </a:cubicBezTo>
                    <a:cubicBezTo>
                      <a:pt x="3188544" y="226120"/>
                      <a:pt x="3270319" y="459160"/>
                      <a:pt x="3264832" y="704684"/>
                    </a:cubicBezTo>
                    <a:cubicBezTo>
                      <a:pt x="3264832" y="704684"/>
                      <a:pt x="3221544" y="1013073"/>
                      <a:pt x="3228977" y="1248607"/>
                    </a:cubicBezTo>
                    <a:cubicBezTo>
                      <a:pt x="3236100" y="6402042"/>
                      <a:pt x="3243257" y="6597645"/>
                      <a:pt x="3243257" y="6597645"/>
                    </a:cubicBezTo>
                    <a:cubicBezTo>
                      <a:pt x="3226575" y="6813377"/>
                      <a:pt x="3111931" y="7023989"/>
                      <a:pt x="2915062" y="7135613"/>
                    </a:cubicBezTo>
                    <a:cubicBezTo>
                      <a:pt x="2764711" y="7220862"/>
                      <a:pt x="2566680" y="7235960"/>
                      <a:pt x="2032054" y="7225218"/>
                    </a:cubicBezTo>
                    <a:lnTo>
                      <a:pt x="2032034" y="7225218"/>
                    </a:lnTo>
                    <a:cubicBezTo>
                      <a:pt x="645952" y="7219942"/>
                      <a:pt x="384604" y="7253795"/>
                      <a:pt x="254278" y="7144637"/>
                    </a:cubicBezTo>
                    <a:cubicBezTo>
                      <a:pt x="145767" y="7053752"/>
                      <a:pt x="81795" y="6860440"/>
                      <a:pt x="63030" y="6660241"/>
                    </a:cubicBezTo>
                    <a:close/>
                  </a:path>
                </a:pathLst>
              </a:custGeom>
              <a:solidFill>
                <a:srgbClr val="EEC5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TextBox 8">
              <a:extLst>
                <a:ext uri="{FF2B5EF4-FFF2-40B4-BE49-F238E27FC236}">
                  <a16:creationId xmlns:a16="http://schemas.microsoft.com/office/drawing/2014/main" id="{FCF4E09D-1D3E-40CE-9F65-0E8F10CE4FF1}"/>
                </a:ext>
              </a:extLst>
            </p:cNvPr>
            <p:cNvSpPr txBox="1"/>
            <p:nvPr/>
          </p:nvSpPr>
          <p:spPr>
            <a:xfrm>
              <a:off x="7972447" y="5106862"/>
              <a:ext cx="2988969" cy="10257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B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often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23229B4-846F-4364-8629-6A654529B037}"/>
              </a:ext>
            </a:extLst>
          </p:cNvPr>
          <p:cNvGrpSpPr/>
          <p:nvPr/>
        </p:nvGrpSpPr>
        <p:grpSpPr>
          <a:xfrm>
            <a:off x="4829837" y="7216846"/>
            <a:ext cx="3344596" cy="956292"/>
            <a:chOff x="11493355" y="4506696"/>
            <a:chExt cx="3563284" cy="1591802"/>
          </a:xfrm>
        </p:grpSpPr>
        <p:grpSp>
          <p:nvGrpSpPr>
            <p:cNvPr id="23" name="Group 6">
              <a:extLst>
                <a:ext uri="{FF2B5EF4-FFF2-40B4-BE49-F238E27FC236}">
                  <a16:creationId xmlns:a16="http://schemas.microsoft.com/office/drawing/2014/main" id="{E4713AEC-1C9B-47B8-99DD-C75447B4FE93}"/>
                </a:ext>
              </a:extLst>
            </p:cNvPr>
            <p:cNvGrpSpPr/>
            <p:nvPr/>
          </p:nvGrpSpPr>
          <p:grpSpPr>
            <a:xfrm rot="-5400000">
              <a:off x="12490683" y="3532542"/>
              <a:ext cx="1591802" cy="3540110"/>
              <a:chOff x="0" y="0"/>
              <a:chExt cx="3255989" cy="7221741"/>
            </a:xfrm>
          </p:grpSpPr>
          <p:sp>
            <p:nvSpPr>
              <p:cNvPr id="24" name="Freeform 7">
                <a:extLst>
                  <a:ext uri="{FF2B5EF4-FFF2-40B4-BE49-F238E27FC236}">
                    <a16:creationId xmlns:a16="http://schemas.microsoft.com/office/drawing/2014/main" id="{19EFBF16-6073-45E1-BAD1-5F71F93392E0}"/>
                  </a:ext>
                </a:extLst>
              </p:cNvPr>
              <p:cNvSpPr/>
              <p:nvPr/>
            </p:nvSpPr>
            <p:spPr>
              <a:xfrm>
                <a:off x="-9098" y="-6509"/>
                <a:ext cx="3270320" cy="7253794"/>
              </a:xfrm>
              <a:custGeom>
                <a:avLst/>
                <a:gdLst/>
                <a:ahLst/>
                <a:cxnLst/>
                <a:rect l="l" t="t" r="r" b="b"/>
                <a:pathLst>
                  <a:path w="3270320" h="7253794">
                    <a:moveTo>
                      <a:pt x="63030" y="6660241"/>
                    </a:moveTo>
                    <a:cubicBezTo>
                      <a:pt x="63030" y="6660241"/>
                      <a:pt x="0" y="6413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77247" y="6965"/>
                    </a:cubicBezTo>
                    <a:lnTo>
                      <a:pt x="2377248" y="6965"/>
                    </a:lnTo>
                    <a:cubicBezTo>
                      <a:pt x="2593995" y="16819"/>
                      <a:pt x="2798310" y="36481"/>
                      <a:pt x="2932498" y="101690"/>
                    </a:cubicBezTo>
                    <a:cubicBezTo>
                      <a:pt x="3188544" y="226120"/>
                      <a:pt x="3270319" y="459160"/>
                      <a:pt x="3264832" y="704684"/>
                    </a:cubicBezTo>
                    <a:cubicBezTo>
                      <a:pt x="3264832" y="704684"/>
                      <a:pt x="3221544" y="1013073"/>
                      <a:pt x="3228977" y="1248607"/>
                    </a:cubicBezTo>
                    <a:cubicBezTo>
                      <a:pt x="3236100" y="6402042"/>
                      <a:pt x="3243257" y="6597645"/>
                      <a:pt x="3243257" y="6597645"/>
                    </a:cubicBezTo>
                    <a:cubicBezTo>
                      <a:pt x="3226575" y="6813377"/>
                      <a:pt x="3111931" y="7023989"/>
                      <a:pt x="2915062" y="7135613"/>
                    </a:cubicBezTo>
                    <a:cubicBezTo>
                      <a:pt x="2764711" y="7220862"/>
                      <a:pt x="2566680" y="7235960"/>
                      <a:pt x="2032054" y="7225218"/>
                    </a:cubicBezTo>
                    <a:lnTo>
                      <a:pt x="2032034" y="7225218"/>
                    </a:lnTo>
                    <a:cubicBezTo>
                      <a:pt x="645952" y="7219942"/>
                      <a:pt x="384604" y="7253795"/>
                      <a:pt x="254278" y="7144637"/>
                    </a:cubicBezTo>
                    <a:cubicBezTo>
                      <a:pt x="145767" y="7053752"/>
                      <a:pt x="81795" y="6860440"/>
                      <a:pt x="63030" y="6660241"/>
                    </a:cubicBezTo>
                    <a:close/>
                  </a:path>
                </a:pathLst>
              </a:custGeom>
              <a:solidFill>
                <a:srgbClr val="EEC5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TextBox 8">
              <a:extLst>
                <a:ext uri="{FF2B5EF4-FFF2-40B4-BE49-F238E27FC236}">
                  <a16:creationId xmlns:a16="http://schemas.microsoft.com/office/drawing/2014/main" id="{E57150A0-D6AD-4EF3-ACBF-E52C5064E8B7}"/>
                </a:ext>
              </a:extLst>
            </p:cNvPr>
            <p:cNvSpPr txBox="1"/>
            <p:nvPr/>
          </p:nvSpPr>
          <p:spPr>
            <a:xfrm>
              <a:off x="11493355" y="4923689"/>
              <a:ext cx="3555822" cy="9935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B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sometimes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1C6BE96-5057-4FE0-87E0-4B3F50E9DB63}"/>
              </a:ext>
            </a:extLst>
          </p:cNvPr>
          <p:cNvGrpSpPr/>
          <p:nvPr/>
        </p:nvGrpSpPr>
        <p:grpSpPr>
          <a:xfrm>
            <a:off x="4870664" y="8551128"/>
            <a:ext cx="3296765" cy="976815"/>
            <a:chOff x="15172989" y="4506696"/>
            <a:chExt cx="3540110" cy="1625964"/>
          </a:xfrm>
        </p:grpSpPr>
        <p:grpSp>
          <p:nvGrpSpPr>
            <p:cNvPr id="26" name="Group 6">
              <a:extLst>
                <a:ext uri="{FF2B5EF4-FFF2-40B4-BE49-F238E27FC236}">
                  <a16:creationId xmlns:a16="http://schemas.microsoft.com/office/drawing/2014/main" id="{1256D0BD-18BA-48FB-9685-B1148B774A67}"/>
                </a:ext>
              </a:extLst>
            </p:cNvPr>
            <p:cNvGrpSpPr/>
            <p:nvPr/>
          </p:nvGrpSpPr>
          <p:grpSpPr>
            <a:xfrm rot="-5400000">
              <a:off x="16147143" y="3532542"/>
              <a:ext cx="1591802" cy="3540110"/>
              <a:chOff x="0" y="0"/>
              <a:chExt cx="3255989" cy="7221741"/>
            </a:xfrm>
          </p:grpSpPr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7994E9E2-A42C-4886-AE52-A4E1BCC73E7C}"/>
                  </a:ext>
                </a:extLst>
              </p:cNvPr>
              <p:cNvSpPr/>
              <p:nvPr/>
            </p:nvSpPr>
            <p:spPr>
              <a:xfrm>
                <a:off x="-9098" y="-6509"/>
                <a:ext cx="3270320" cy="7253794"/>
              </a:xfrm>
              <a:custGeom>
                <a:avLst/>
                <a:gdLst/>
                <a:ahLst/>
                <a:cxnLst/>
                <a:rect l="l" t="t" r="r" b="b"/>
                <a:pathLst>
                  <a:path w="3270320" h="7253794">
                    <a:moveTo>
                      <a:pt x="63030" y="6660241"/>
                    </a:moveTo>
                    <a:cubicBezTo>
                      <a:pt x="63030" y="6660241"/>
                      <a:pt x="0" y="6413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77247" y="6965"/>
                    </a:cubicBezTo>
                    <a:lnTo>
                      <a:pt x="2377248" y="6965"/>
                    </a:lnTo>
                    <a:cubicBezTo>
                      <a:pt x="2593995" y="16819"/>
                      <a:pt x="2798310" y="36481"/>
                      <a:pt x="2932498" y="101690"/>
                    </a:cubicBezTo>
                    <a:cubicBezTo>
                      <a:pt x="3188544" y="226120"/>
                      <a:pt x="3270319" y="459160"/>
                      <a:pt x="3264832" y="704684"/>
                    </a:cubicBezTo>
                    <a:cubicBezTo>
                      <a:pt x="3264832" y="704684"/>
                      <a:pt x="3221544" y="1013073"/>
                      <a:pt x="3228977" y="1248607"/>
                    </a:cubicBezTo>
                    <a:cubicBezTo>
                      <a:pt x="3236100" y="6402042"/>
                      <a:pt x="3243257" y="6597645"/>
                      <a:pt x="3243257" y="6597645"/>
                    </a:cubicBezTo>
                    <a:cubicBezTo>
                      <a:pt x="3226575" y="6813377"/>
                      <a:pt x="3111931" y="7023989"/>
                      <a:pt x="2915062" y="7135613"/>
                    </a:cubicBezTo>
                    <a:cubicBezTo>
                      <a:pt x="2764711" y="7220862"/>
                      <a:pt x="2566680" y="7235960"/>
                      <a:pt x="2032054" y="7225218"/>
                    </a:cubicBezTo>
                    <a:lnTo>
                      <a:pt x="2032034" y="7225218"/>
                    </a:lnTo>
                    <a:cubicBezTo>
                      <a:pt x="645952" y="7219942"/>
                      <a:pt x="384604" y="7253795"/>
                      <a:pt x="254278" y="7144637"/>
                    </a:cubicBezTo>
                    <a:cubicBezTo>
                      <a:pt x="145767" y="7053752"/>
                      <a:pt x="81795" y="6860440"/>
                      <a:pt x="63030" y="6660241"/>
                    </a:cubicBezTo>
                    <a:close/>
                  </a:path>
                </a:pathLst>
              </a:custGeom>
              <a:solidFill>
                <a:srgbClr val="EEC5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" name="TextBox 8">
              <a:extLst>
                <a:ext uri="{FF2B5EF4-FFF2-40B4-BE49-F238E27FC236}">
                  <a16:creationId xmlns:a16="http://schemas.microsoft.com/office/drawing/2014/main" id="{289DAAE4-2109-4666-A1C4-AEE6F017B595}"/>
                </a:ext>
              </a:extLst>
            </p:cNvPr>
            <p:cNvSpPr txBox="1"/>
            <p:nvPr/>
          </p:nvSpPr>
          <p:spPr>
            <a:xfrm>
              <a:off x="15448560" y="5106862"/>
              <a:ext cx="2988968" cy="10257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1D1D1B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never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9FEA356-74B4-4976-B681-28CFD68E979A}"/>
              </a:ext>
            </a:extLst>
          </p:cNvPr>
          <p:cNvGrpSpPr/>
          <p:nvPr/>
        </p:nvGrpSpPr>
        <p:grpSpPr>
          <a:xfrm>
            <a:off x="9483901" y="3217882"/>
            <a:ext cx="3013930" cy="961870"/>
            <a:chOff x="304312" y="4504141"/>
            <a:chExt cx="3555822" cy="1601086"/>
          </a:xfrm>
        </p:grpSpPr>
        <p:grpSp>
          <p:nvGrpSpPr>
            <p:cNvPr id="41" name="Group 6">
              <a:extLst>
                <a:ext uri="{FF2B5EF4-FFF2-40B4-BE49-F238E27FC236}">
                  <a16:creationId xmlns:a16="http://schemas.microsoft.com/office/drawing/2014/main" id="{4B5199A0-3D3D-4B38-A8A5-E9A698CFC68B}"/>
                </a:ext>
              </a:extLst>
            </p:cNvPr>
            <p:cNvGrpSpPr/>
            <p:nvPr/>
          </p:nvGrpSpPr>
          <p:grpSpPr>
            <a:xfrm rot="-5400000">
              <a:off x="1282819" y="3525634"/>
              <a:ext cx="1598808" cy="3555822"/>
              <a:chOff x="-9104" y="-6510"/>
              <a:chExt cx="3270320" cy="7253793"/>
            </a:xfrm>
          </p:grpSpPr>
          <p:sp>
            <p:nvSpPr>
              <p:cNvPr id="43" name="Freeform 7">
                <a:extLst>
                  <a:ext uri="{FF2B5EF4-FFF2-40B4-BE49-F238E27FC236}">
                    <a16:creationId xmlns:a16="http://schemas.microsoft.com/office/drawing/2014/main" id="{65A1FF79-D999-4BBC-9C88-016A108E7AAF}"/>
                  </a:ext>
                </a:extLst>
              </p:cNvPr>
              <p:cNvSpPr/>
              <p:nvPr/>
            </p:nvSpPr>
            <p:spPr>
              <a:xfrm>
                <a:off x="-9104" y="-6510"/>
                <a:ext cx="3270320" cy="7253793"/>
              </a:xfrm>
              <a:custGeom>
                <a:avLst/>
                <a:gdLst/>
                <a:ahLst/>
                <a:cxnLst/>
                <a:rect l="l" t="t" r="r" b="b"/>
                <a:pathLst>
                  <a:path w="3270320" h="7253794">
                    <a:moveTo>
                      <a:pt x="63030" y="6660241"/>
                    </a:moveTo>
                    <a:cubicBezTo>
                      <a:pt x="63030" y="6660241"/>
                      <a:pt x="0" y="6413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77247" y="6965"/>
                    </a:cubicBezTo>
                    <a:lnTo>
                      <a:pt x="2377248" y="6965"/>
                    </a:lnTo>
                    <a:cubicBezTo>
                      <a:pt x="2593995" y="16819"/>
                      <a:pt x="2798310" y="36481"/>
                      <a:pt x="2932498" y="101690"/>
                    </a:cubicBezTo>
                    <a:cubicBezTo>
                      <a:pt x="3188544" y="226120"/>
                      <a:pt x="3270319" y="459160"/>
                      <a:pt x="3264832" y="704684"/>
                    </a:cubicBezTo>
                    <a:cubicBezTo>
                      <a:pt x="3264832" y="704684"/>
                      <a:pt x="3221544" y="1013073"/>
                      <a:pt x="3228977" y="1248607"/>
                    </a:cubicBezTo>
                    <a:cubicBezTo>
                      <a:pt x="3236100" y="6402042"/>
                      <a:pt x="3243257" y="6597645"/>
                      <a:pt x="3243257" y="6597645"/>
                    </a:cubicBezTo>
                    <a:cubicBezTo>
                      <a:pt x="3226575" y="6813377"/>
                      <a:pt x="3111931" y="7023989"/>
                      <a:pt x="2915062" y="7135613"/>
                    </a:cubicBezTo>
                    <a:cubicBezTo>
                      <a:pt x="2764711" y="7220862"/>
                      <a:pt x="2566680" y="7235960"/>
                      <a:pt x="2032054" y="7225218"/>
                    </a:cubicBezTo>
                    <a:lnTo>
                      <a:pt x="2032034" y="7225218"/>
                    </a:lnTo>
                    <a:cubicBezTo>
                      <a:pt x="645952" y="7219942"/>
                      <a:pt x="384604" y="7253795"/>
                      <a:pt x="254278" y="7144637"/>
                    </a:cubicBezTo>
                    <a:cubicBezTo>
                      <a:pt x="145767" y="7053752"/>
                      <a:pt x="81795" y="6860440"/>
                      <a:pt x="63030" y="6660241"/>
                    </a:cubicBezTo>
                    <a:close/>
                  </a:path>
                </a:pathLst>
              </a:custGeom>
              <a:solidFill>
                <a:srgbClr val="EEC5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2" name="TextBox 8">
              <a:extLst>
                <a:ext uri="{FF2B5EF4-FFF2-40B4-BE49-F238E27FC236}">
                  <a16:creationId xmlns:a16="http://schemas.microsoft.com/office/drawing/2014/main" id="{35F79C9B-6D1B-4DAD-A3EA-B7DB037FF415}"/>
                </a:ext>
              </a:extLst>
            </p:cNvPr>
            <p:cNvSpPr txBox="1"/>
            <p:nvPr/>
          </p:nvSpPr>
          <p:spPr>
            <a:xfrm>
              <a:off x="784990" y="5106860"/>
              <a:ext cx="2594467" cy="9983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1D1D1B"/>
                  </a:solidFill>
                  <a:effectLst/>
                  <a:uLnTx/>
                  <a:uFillTx/>
                  <a:latin typeface="More Sugar Thin"/>
                  <a:ea typeface="+mn-ea"/>
                  <a:cs typeface="+mn-cs"/>
                  <a:sym typeface="Wingdings" panose="05000000000000000000" pitchFamily="2" charset="2"/>
                </a:rPr>
                <a:t></a:t>
              </a: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re Sugar Thin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29FB17A-7D30-4116-BDC9-08E4406F5121}"/>
              </a:ext>
            </a:extLst>
          </p:cNvPr>
          <p:cNvGrpSpPr/>
          <p:nvPr/>
        </p:nvGrpSpPr>
        <p:grpSpPr>
          <a:xfrm>
            <a:off x="9483900" y="4526380"/>
            <a:ext cx="3013931" cy="961870"/>
            <a:chOff x="304311" y="4504141"/>
            <a:chExt cx="3555823" cy="1601086"/>
          </a:xfrm>
        </p:grpSpPr>
        <p:grpSp>
          <p:nvGrpSpPr>
            <p:cNvPr id="46" name="Group 6">
              <a:extLst>
                <a:ext uri="{FF2B5EF4-FFF2-40B4-BE49-F238E27FC236}">
                  <a16:creationId xmlns:a16="http://schemas.microsoft.com/office/drawing/2014/main" id="{26C4ADBB-87B9-4C78-9EEF-BE370D210D7C}"/>
                </a:ext>
              </a:extLst>
            </p:cNvPr>
            <p:cNvGrpSpPr/>
            <p:nvPr/>
          </p:nvGrpSpPr>
          <p:grpSpPr>
            <a:xfrm rot="-5400000">
              <a:off x="1282819" y="3525633"/>
              <a:ext cx="1598808" cy="3555823"/>
              <a:chOff x="-9104" y="-6510"/>
              <a:chExt cx="3270320" cy="7253793"/>
            </a:xfrm>
          </p:grpSpPr>
          <p:sp>
            <p:nvSpPr>
              <p:cNvPr id="48" name="Freeform 7">
                <a:extLst>
                  <a:ext uri="{FF2B5EF4-FFF2-40B4-BE49-F238E27FC236}">
                    <a16:creationId xmlns:a16="http://schemas.microsoft.com/office/drawing/2014/main" id="{5545F014-794F-4054-836B-198D8F9961CF}"/>
                  </a:ext>
                </a:extLst>
              </p:cNvPr>
              <p:cNvSpPr/>
              <p:nvPr/>
            </p:nvSpPr>
            <p:spPr>
              <a:xfrm>
                <a:off x="-9104" y="-6510"/>
                <a:ext cx="3270320" cy="7253793"/>
              </a:xfrm>
              <a:custGeom>
                <a:avLst/>
                <a:gdLst/>
                <a:ahLst/>
                <a:cxnLst/>
                <a:rect l="l" t="t" r="r" b="b"/>
                <a:pathLst>
                  <a:path w="3270320" h="7253794">
                    <a:moveTo>
                      <a:pt x="63030" y="6660241"/>
                    </a:moveTo>
                    <a:cubicBezTo>
                      <a:pt x="63030" y="6660241"/>
                      <a:pt x="0" y="6413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77247" y="6965"/>
                    </a:cubicBezTo>
                    <a:lnTo>
                      <a:pt x="2377248" y="6965"/>
                    </a:lnTo>
                    <a:cubicBezTo>
                      <a:pt x="2593995" y="16819"/>
                      <a:pt x="2798310" y="36481"/>
                      <a:pt x="2932498" y="101690"/>
                    </a:cubicBezTo>
                    <a:cubicBezTo>
                      <a:pt x="3188544" y="226120"/>
                      <a:pt x="3270319" y="459160"/>
                      <a:pt x="3264832" y="704684"/>
                    </a:cubicBezTo>
                    <a:cubicBezTo>
                      <a:pt x="3264832" y="704684"/>
                      <a:pt x="3221544" y="1013073"/>
                      <a:pt x="3228977" y="1248607"/>
                    </a:cubicBezTo>
                    <a:cubicBezTo>
                      <a:pt x="3236100" y="6402042"/>
                      <a:pt x="3243257" y="6597645"/>
                      <a:pt x="3243257" y="6597645"/>
                    </a:cubicBezTo>
                    <a:cubicBezTo>
                      <a:pt x="3226575" y="6813377"/>
                      <a:pt x="3111931" y="7023989"/>
                      <a:pt x="2915062" y="7135613"/>
                    </a:cubicBezTo>
                    <a:cubicBezTo>
                      <a:pt x="2764711" y="7220862"/>
                      <a:pt x="2566680" y="7235960"/>
                      <a:pt x="2032054" y="7225218"/>
                    </a:cubicBezTo>
                    <a:lnTo>
                      <a:pt x="2032034" y="7225218"/>
                    </a:lnTo>
                    <a:cubicBezTo>
                      <a:pt x="645952" y="7219942"/>
                      <a:pt x="384604" y="7253795"/>
                      <a:pt x="254278" y="7144637"/>
                    </a:cubicBezTo>
                    <a:cubicBezTo>
                      <a:pt x="145767" y="7053752"/>
                      <a:pt x="81795" y="6860440"/>
                      <a:pt x="63030" y="6660241"/>
                    </a:cubicBezTo>
                    <a:close/>
                  </a:path>
                </a:pathLst>
              </a:custGeom>
              <a:solidFill>
                <a:srgbClr val="EEC5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" name="TextBox 8">
              <a:extLst>
                <a:ext uri="{FF2B5EF4-FFF2-40B4-BE49-F238E27FC236}">
                  <a16:creationId xmlns:a16="http://schemas.microsoft.com/office/drawing/2014/main" id="{5BCDB344-D0BF-49B2-9329-D123AC12C855}"/>
                </a:ext>
              </a:extLst>
            </p:cNvPr>
            <p:cNvSpPr txBox="1"/>
            <p:nvPr/>
          </p:nvSpPr>
          <p:spPr>
            <a:xfrm>
              <a:off x="784990" y="5106860"/>
              <a:ext cx="2594467" cy="9983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1D1D1B"/>
                  </a:solidFill>
                  <a:effectLst/>
                  <a:uLnTx/>
                  <a:uFillTx/>
                  <a:latin typeface="More Sugar Thin"/>
                  <a:ea typeface="+mn-ea"/>
                  <a:cs typeface="+mn-cs"/>
                  <a:sym typeface="Wingdings" panose="05000000000000000000" pitchFamily="2" charset="2"/>
                </a:rPr>
                <a:t></a:t>
              </a: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re Sugar Thin"/>
                <a:ea typeface="+mn-ea"/>
                <a:cs typeface="+mn-cs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82B6904-F915-4E4C-8975-00E3732C48DA}"/>
              </a:ext>
            </a:extLst>
          </p:cNvPr>
          <p:cNvGrpSpPr/>
          <p:nvPr/>
        </p:nvGrpSpPr>
        <p:grpSpPr>
          <a:xfrm>
            <a:off x="9483900" y="5894552"/>
            <a:ext cx="3013931" cy="961870"/>
            <a:chOff x="304311" y="4504141"/>
            <a:chExt cx="3555823" cy="1601086"/>
          </a:xfrm>
        </p:grpSpPr>
        <p:grpSp>
          <p:nvGrpSpPr>
            <p:cNvPr id="69" name="Group 6">
              <a:extLst>
                <a:ext uri="{FF2B5EF4-FFF2-40B4-BE49-F238E27FC236}">
                  <a16:creationId xmlns:a16="http://schemas.microsoft.com/office/drawing/2014/main" id="{85BE1765-94F3-4A13-A7F0-032C93D555C4}"/>
                </a:ext>
              </a:extLst>
            </p:cNvPr>
            <p:cNvGrpSpPr/>
            <p:nvPr/>
          </p:nvGrpSpPr>
          <p:grpSpPr>
            <a:xfrm rot="-5400000">
              <a:off x="1282819" y="3525633"/>
              <a:ext cx="1598808" cy="3555823"/>
              <a:chOff x="-9104" y="-6510"/>
              <a:chExt cx="3270320" cy="7253793"/>
            </a:xfrm>
          </p:grpSpPr>
          <p:sp>
            <p:nvSpPr>
              <p:cNvPr id="71" name="Freeform 7">
                <a:extLst>
                  <a:ext uri="{FF2B5EF4-FFF2-40B4-BE49-F238E27FC236}">
                    <a16:creationId xmlns:a16="http://schemas.microsoft.com/office/drawing/2014/main" id="{6DA07018-3174-4A5A-BAE6-2A81B828B215}"/>
                  </a:ext>
                </a:extLst>
              </p:cNvPr>
              <p:cNvSpPr/>
              <p:nvPr/>
            </p:nvSpPr>
            <p:spPr>
              <a:xfrm>
                <a:off x="-9104" y="-6510"/>
                <a:ext cx="3270320" cy="7253793"/>
              </a:xfrm>
              <a:custGeom>
                <a:avLst/>
                <a:gdLst/>
                <a:ahLst/>
                <a:cxnLst/>
                <a:rect l="l" t="t" r="r" b="b"/>
                <a:pathLst>
                  <a:path w="3270320" h="7253794">
                    <a:moveTo>
                      <a:pt x="63030" y="6660241"/>
                    </a:moveTo>
                    <a:cubicBezTo>
                      <a:pt x="63030" y="6660241"/>
                      <a:pt x="0" y="6413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77247" y="6965"/>
                    </a:cubicBezTo>
                    <a:lnTo>
                      <a:pt x="2377248" y="6965"/>
                    </a:lnTo>
                    <a:cubicBezTo>
                      <a:pt x="2593995" y="16819"/>
                      <a:pt x="2798310" y="36481"/>
                      <a:pt x="2932498" y="101690"/>
                    </a:cubicBezTo>
                    <a:cubicBezTo>
                      <a:pt x="3188544" y="226120"/>
                      <a:pt x="3270319" y="459160"/>
                      <a:pt x="3264832" y="704684"/>
                    </a:cubicBezTo>
                    <a:cubicBezTo>
                      <a:pt x="3264832" y="704684"/>
                      <a:pt x="3221544" y="1013073"/>
                      <a:pt x="3228977" y="1248607"/>
                    </a:cubicBezTo>
                    <a:cubicBezTo>
                      <a:pt x="3236100" y="6402042"/>
                      <a:pt x="3243257" y="6597645"/>
                      <a:pt x="3243257" y="6597645"/>
                    </a:cubicBezTo>
                    <a:cubicBezTo>
                      <a:pt x="3226575" y="6813377"/>
                      <a:pt x="3111931" y="7023989"/>
                      <a:pt x="2915062" y="7135613"/>
                    </a:cubicBezTo>
                    <a:cubicBezTo>
                      <a:pt x="2764711" y="7220862"/>
                      <a:pt x="2566680" y="7235960"/>
                      <a:pt x="2032054" y="7225218"/>
                    </a:cubicBezTo>
                    <a:lnTo>
                      <a:pt x="2032034" y="7225218"/>
                    </a:lnTo>
                    <a:cubicBezTo>
                      <a:pt x="645952" y="7219942"/>
                      <a:pt x="384604" y="7253795"/>
                      <a:pt x="254278" y="7144637"/>
                    </a:cubicBezTo>
                    <a:cubicBezTo>
                      <a:pt x="145767" y="7053752"/>
                      <a:pt x="81795" y="6860440"/>
                      <a:pt x="63030" y="6660241"/>
                    </a:cubicBezTo>
                    <a:close/>
                  </a:path>
                </a:pathLst>
              </a:custGeom>
              <a:solidFill>
                <a:srgbClr val="EEC5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0" name="TextBox 8">
              <a:extLst>
                <a:ext uri="{FF2B5EF4-FFF2-40B4-BE49-F238E27FC236}">
                  <a16:creationId xmlns:a16="http://schemas.microsoft.com/office/drawing/2014/main" id="{031011E5-62C5-4041-BE56-51645B1C6362}"/>
                </a:ext>
              </a:extLst>
            </p:cNvPr>
            <p:cNvSpPr txBox="1"/>
            <p:nvPr/>
          </p:nvSpPr>
          <p:spPr>
            <a:xfrm>
              <a:off x="784990" y="5106860"/>
              <a:ext cx="2594467" cy="9983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1D1D1B"/>
                  </a:solidFill>
                  <a:effectLst/>
                  <a:uLnTx/>
                  <a:uFillTx/>
                  <a:latin typeface="More Sugar Thin"/>
                  <a:ea typeface="+mn-ea"/>
                  <a:cs typeface="+mn-cs"/>
                  <a:sym typeface="Wingdings" panose="05000000000000000000" pitchFamily="2" charset="2"/>
                </a:rPr>
                <a:t></a:t>
              </a: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re Sugar Thin"/>
                <a:ea typeface="+mn-ea"/>
                <a:cs typeface="+mn-cs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D84F57C-625A-4BCD-BCEB-58E80060CBC5}"/>
              </a:ext>
            </a:extLst>
          </p:cNvPr>
          <p:cNvGrpSpPr/>
          <p:nvPr/>
        </p:nvGrpSpPr>
        <p:grpSpPr>
          <a:xfrm>
            <a:off x="9483900" y="7217016"/>
            <a:ext cx="3013931" cy="961870"/>
            <a:chOff x="304311" y="4504141"/>
            <a:chExt cx="3555823" cy="1601086"/>
          </a:xfrm>
        </p:grpSpPr>
        <p:grpSp>
          <p:nvGrpSpPr>
            <p:cNvPr id="73" name="Group 6">
              <a:extLst>
                <a:ext uri="{FF2B5EF4-FFF2-40B4-BE49-F238E27FC236}">
                  <a16:creationId xmlns:a16="http://schemas.microsoft.com/office/drawing/2014/main" id="{2F0D3DF4-5936-494B-B92A-FFE6E38FBAFD}"/>
                </a:ext>
              </a:extLst>
            </p:cNvPr>
            <p:cNvGrpSpPr/>
            <p:nvPr/>
          </p:nvGrpSpPr>
          <p:grpSpPr>
            <a:xfrm rot="-5400000">
              <a:off x="1282819" y="3525633"/>
              <a:ext cx="1598808" cy="3555823"/>
              <a:chOff x="-9104" y="-6510"/>
              <a:chExt cx="3270320" cy="7253793"/>
            </a:xfrm>
          </p:grpSpPr>
          <p:sp>
            <p:nvSpPr>
              <p:cNvPr id="75" name="Freeform 7">
                <a:extLst>
                  <a:ext uri="{FF2B5EF4-FFF2-40B4-BE49-F238E27FC236}">
                    <a16:creationId xmlns:a16="http://schemas.microsoft.com/office/drawing/2014/main" id="{22172399-40F9-4781-A5E1-D9A289F261D7}"/>
                  </a:ext>
                </a:extLst>
              </p:cNvPr>
              <p:cNvSpPr/>
              <p:nvPr/>
            </p:nvSpPr>
            <p:spPr>
              <a:xfrm>
                <a:off x="-9104" y="-6510"/>
                <a:ext cx="3270320" cy="7253793"/>
              </a:xfrm>
              <a:custGeom>
                <a:avLst/>
                <a:gdLst/>
                <a:ahLst/>
                <a:cxnLst/>
                <a:rect l="l" t="t" r="r" b="b"/>
                <a:pathLst>
                  <a:path w="3270320" h="7253794">
                    <a:moveTo>
                      <a:pt x="63030" y="6660241"/>
                    </a:moveTo>
                    <a:cubicBezTo>
                      <a:pt x="63030" y="6660241"/>
                      <a:pt x="0" y="6413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77247" y="6965"/>
                    </a:cubicBezTo>
                    <a:lnTo>
                      <a:pt x="2377248" y="6965"/>
                    </a:lnTo>
                    <a:cubicBezTo>
                      <a:pt x="2593995" y="16819"/>
                      <a:pt x="2798310" y="36481"/>
                      <a:pt x="2932498" y="101690"/>
                    </a:cubicBezTo>
                    <a:cubicBezTo>
                      <a:pt x="3188544" y="226120"/>
                      <a:pt x="3270319" y="459160"/>
                      <a:pt x="3264832" y="704684"/>
                    </a:cubicBezTo>
                    <a:cubicBezTo>
                      <a:pt x="3264832" y="704684"/>
                      <a:pt x="3221544" y="1013073"/>
                      <a:pt x="3228977" y="1248607"/>
                    </a:cubicBezTo>
                    <a:cubicBezTo>
                      <a:pt x="3236100" y="6402042"/>
                      <a:pt x="3243257" y="6597645"/>
                      <a:pt x="3243257" y="6597645"/>
                    </a:cubicBezTo>
                    <a:cubicBezTo>
                      <a:pt x="3226575" y="6813377"/>
                      <a:pt x="3111931" y="7023989"/>
                      <a:pt x="2915062" y="7135613"/>
                    </a:cubicBezTo>
                    <a:cubicBezTo>
                      <a:pt x="2764711" y="7220862"/>
                      <a:pt x="2566680" y="7235960"/>
                      <a:pt x="2032054" y="7225218"/>
                    </a:cubicBezTo>
                    <a:lnTo>
                      <a:pt x="2032034" y="7225218"/>
                    </a:lnTo>
                    <a:cubicBezTo>
                      <a:pt x="645952" y="7219942"/>
                      <a:pt x="384604" y="7253795"/>
                      <a:pt x="254278" y="7144637"/>
                    </a:cubicBezTo>
                    <a:cubicBezTo>
                      <a:pt x="145767" y="7053752"/>
                      <a:pt x="81795" y="6860440"/>
                      <a:pt x="63030" y="6660241"/>
                    </a:cubicBezTo>
                    <a:close/>
                  </a:path>
                </a:pathLst>
              </a:custGeom>
              <a:solidFill>
                <a:srgbClr val="EEC5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4" name="TextBox 8">
              <a:extLst>
                <a:ext uri="{FF2B5EF4-FFF2-40B4-BE49-F238E27FC236}">
                  <a16:creationId xmlns:a16="http://schemas.microsoft.com/office/drawing/2014/main" id="{C0E5BAA5-BB11-4775-9A8E-BAAD57D057E4}"/>
                </a:ext>
              </a:extLst>
            </p:cNvPr>
            <p:cNvSpPr txBox="1"/>
            <p:nvPr/>
          </p:nvSpPr>
          <p:spPr>
            <a:xfrm>
              <a:off x="784990" y="5106860"/>
              <a:ext cx="2594467" cy="9983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1D1D1B"/>
                  </a:solidFill>
                  <a:effectLst/>
                  <a:uLnTx/>
                  <a:uFillTx/>
                  <a:latin typeface="More Sugar Thin"/>
                  <a:ea typeface="+mn-ea"/>
                  <a:cs typeface="+mn-cs"/>
                  <a:sym typeface="Wingdings" panose="05000000000000000000" pitchFamily="2" charset="2"/>
                </a:rPr>
                <a:t></a:t>
              </a: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re Sugar Thin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6603553-BB95-4204-BB8C-187E9E26FC7A}"/>
              </a:ext>
            </a:extLst>
          </p:cNvPr>
          <p:cNvGrpSpPr/>
          <p:nvPr/>
        </p:nvGrpSpPr>
        <p:grpSpPr>
          <a:xfrm>
            <a:off x="9483900" y="8553340"/>
            <a:ext cx="3013931" cy="961870"/>
            <a:chOff x="304311" y="4504141"/>
            <a:chExt cx="3555823" cy="1601086"/>
          </a:xfrm>
        </p:grpSpPr>
        <p:grpSp>
          <p:nvGrpSpPr>
            <p:cNvPr id="77" name="Group 6">
              <a:extLst>
                <a:ext uri="{FF2B5EF4-FFF2-40B4-BE49-F238E27FC236}">
                  <a16:creationId xmlns:a16="http://schemas.microsoft.com/office/drawing/2014/main" id="{89EDA47E-989E-4BE5-BBB6-B704B6DE5A4A}"/>
                </a:ext>
              </a:extLst>
            </p:cNvPr>
            <p:cNvGrpSpPr/>
            <p:nvPr/>
          </p:nvGrpSpPr>
          <p:grpSpPr>
            <a:xfrm rot="-5400000">
              <a:off x="1282819" y="3525633"/>
              <a:ext cx="1598808" cy="3555823"/>
              <a:chOff x="-9104" y="-6510"/>
              <a:chExt cx="3270320" cy="7253793"/>
            </a:xfrm>
          </p:grpSpPr>
          <p:sp>
            <p:nvSpPr>
              <p:cNvPr id="79" name="Freeform 7">
                <a:extLst>
                  <a:ext uri="{FF2B5EF4-FFF2-40B4-BE49-F238E27FC236}">
                    <a16:creationId xmlns:a16="http://schemas.microsoft.com/office/drawing/2014/main" id="{2BBDEE52-424B-471D-BA99-0CA5E6385538}"/>
                  </a:ext>
                </a:extLst>
              </p:cNvPr>
              <p:cNvSpPr/>
              <p:nvPr/>
            </p:nvSpPr>
            <p:spPr>
              <a:xfrm>
                <a:off x="-9104" y="-6510"/>
                <a:ext cx="3270320" cy="7253793"/>
              </a:xfrm>
              <a:custGeom>
                <a:avLst/>
                <a:gdLst/>
                <a:ahLst/>
                <a:cxnLst/>
                <a:rect l="l" t="t" r="r" b="b"/>
                <a:pathLst>
                  <a:path w="3270320" h="7253794">
                    <a:moveTo>
                      <a:pt x="63030" y="6660241"/>
                    </a:moveTo>
                    <a:cubicBezTo>
                      <a:pt x="63030" y="6660241"/>
                      <a:pt x="0" y="6413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77247" y="6965"/>
                    </a:cubicBezTo>
                    <a:lnTo>
                      <a:pt x="2377248" y="6965"/>
                    </a:lnTo>
                    <a:cubicBezTo>
                      <a:pt x="2593995" y="16819"/>
                      <a:pt x="2798310" y="36481"/>
                      <a:pt x="2932498" y="101690"/>
                    </a:cubicBezTo>
                    <a:cubicBezTo>
                      <a:pt x="3188544" y="226120"/>
                      <a:pt x="3270319" y="459160"/>
                      <a:pt x="3264832" y="704684"/>
                    </a:cubicBezTo>
                    <a:cubicBezTo>
                      <a:pt x="3264832" y="704684"/>
                      <a:pt x="3221544" y="1013073"/>
                      <a:pt x="3228977" y="1248607"/>
                    </a:cubicBezTo>
                    <a:cubicBezTo>
                      <a:pt x="3236100" y="6402042"/>
                      <a:pt x="3243257" y="6597645"/>
                      <a:pt x="3243257" y="6597645"/>
                    </a:cubicBezTo>
                    <a:cubicBezTo>
                      <a:pt x="3226575" y="6813377"/>
                      <a:pt x="3111931" y="7023989"/>
                      <a:pt x="2915062" y="7135613"/>
                    </a:cubicBezTo>
                    <a:cubicBezTo>
                      <a:pt x="2764711" y="7220862"/>
                      <a:pt x="2566680" y="7235960"/>
                      <a:pt x="2032054" y="7225218"/>
                    </a:cubicBezTo>
                    <a:lnTo>
                      <a:pt x="2032034" y="7225218"/>
                    </a:lnTo>
                    <a:cubicBezTo>
                      <a:pt x="645952" y="7219942"/>
                      <a:pt x="384604" y="7253795"/>
                      <a:pt x="254278" y="7144637"/>
                    </a:cubicBezTo>
                    <a:cubicBezTo>
                      <a:pt x="145767" y="7053752"/>
                      <a:pt x="81795" y="6860440"/>
                      <a:pt x="63030" y="6660241"/>
                    </a:cubicBezTo>
                    <a:close/>
                  </a:path>
                </a:pathLst>
              </a:custGeom>
              <a:solidFill>
                <a:srgbClr val="EEC5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8" name="TextBox 8">
              <a:extLst>
                <a:ext uri="{FF2B5EF4-FFF2-40B4-BE49-F238E27FC236}">
                  <a16:creationId xmlns:a16="http://schemas.microsoft.com/office/drawing/2014/main" id="{70BF3788-651B-439D-B6EF-910F7F56B84D}"/>
                </a:ext>
              </a:extLst>
            </p:cNvPr>
            <p:cNvSpPr txBox="1"/>
            <p:nvPr/>
          </p:nvSpPr>
          <p:spPr>
            <a:xfrm>
              <a:off x="784990" y="5106860"/>
              <a:ext cx="2594467" cy="9983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1D1D1B"/>
                  </a:solidFill>
                  <a:effectLst/>
                  <a:uLnTx/>
                  <a:uFillTx/>
                  <a:latin typeface="More Sugar Thin"/>
                  <a:ea typeface="+mn-ea"/>
                  <a:cs typeface="+mn-cs"/>
                  <a:sym typeface="Wingdings" panose="05000000000000000000" pitchFamily="2" charset="2"/>
                </a:rPr>
                <a:t></a:t>
              </a: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More Sugar Thin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400000">
            <a:off x="7886248" y="370748"/>
            <a:ext cx="1850500" cy="15779541"/>
            <a:chOff x="0" y="0"/>
            <a:chExt cx="3687056" cy="5382143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3701386" cy="5414196"/>
            </a:xfrm>
            <a:custGeom>
              <a:avLst/>
              <a:gdLst/>
              <a:ahLst/>
              <a:cxnLst/>
              <a:rect l="l" t="t" r="r" b="b"/>
              <a:pathLst>
                <a:path w="3701386" h="5414196">
                  <a:moveTo>
                    <a:pt x="63030" y="4820643"/>
                  </a:moveTo>
                  <a:cubicBezTo>
                    <a:pt x="63030" y="4820643"/>
                    <a:pt x="0" y="457407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808313" y="6965"/>
                  </a:cubicBezTo>
                  <a:lnTo>
                    <a:pt x="2808315" y="6965"/>
                  </a:lnTo>
                  <a:cubicBezTo>
                    <a:pt x="3025062" y="16819"/>
                    <a:pt x="3229377" y="36481"/>
                    <a:pt x="3363565" y="101690"/>
                  </a:cubicBezTo>
                  <a:cubicBezTo>
                    <a:pt x="3619611" y="226120"/>
                    <a:pt x="3701386" y="459160"/>
                    <a:pt x="3695899" y="704684"/>
                  </a:cubicBezTo>
                  <a:cubicBezTo>
                    <a:pt x="3695899" y="704684"/>
                    <a:pt x="3652610" y="1013073"/>
                    <a:pt x="3660044" y="1248607"/>
                  </a:cubicBezTo>
                  <a:cubicBezTo>
                    <a:pt x="3667167" y="4562444"/>
                    <a:pt x="3674324" y="4758047"/>
                    <a:pt x="3674324" y="4758047"/>
                  </a:cubicBezTo>
                  <a:cubicBezTo>
                    <a:pt x="3657642" y="4973779"/>
                    <a:pt x="3542998" y="5184391"/>
                    <a:pt x="3346129" y="5296015"/>
                  </a:cubicBezTo>
                  <a:cubicBezTo>
                    <a:pt x="3195778" y="5381264"/>
                    <a:pt x="2997746" y="5396362"/>
                    <a:pt x="2375355" y="5385620"/>
                  </a:cubicBezTo>
                  <a:lnTo>
                    <a:pt x="2375330" y="5385620"/>
                  </a:lnTo>
                  <a:cubicBezTo>
                    <a:pt x="645952" y="5380343"/>
                    <a:pt x="384604" y="5414196"/>
                    <a:pt x="254278" y="5305039"/>
                  </a:cubicBezTo>
                  <a:cubicBezTo>
                    <a:pt x="145767" y="5214154"/>
                    <a:pt x="81795" y="5020842"/>
                    <a:pt x="63030" y="4820643"/>
                  </a:cubicBezTo>
                  <a:close/>
                </a:path>
              </a:pathLst>
            </a:custGeom>
            <a:solidFill>
              <a:srgbClr val="A3DDF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830894" y="8047593"/>
            <a:ext cx="14870374" cy="635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omic Sans MS" panose="030F0702030302020204" pitchFamily="66" charset="0"/>
              </a:rPr>
              <a:t>I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always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lang="en-US" sz="6000" noProof="0">
                <a:solidFill>
                  <a:srgbClr val="1D1D1B"/>
                </a:solidFill>
                <a:latin typeface="Comic Sans MS" panose="030F0702030302020204" pitchFamily="66" charset="0"/>
              </a:rPr>
              <a:t>read stories.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 rot="5400000">
            <a:off x="8521350" y="-6196471"/>
            <a:ext cx="1890294" cy="15303864"/>
            <a:chOff x="0" y="0"/>
            <a:chExt cx="5216920" cy="4332646"/>
          </a:xfrm>
          <a:solidFill>
            <a:srgbClr val="FFFAEB"/>
          </a:solidFill>
        </p:grpSpPr>
        <p:sp>
          <p:nvSpPr>
            <p:cNvPr id="9" name="Freeform 9"/>
            <p:cNvSpPr/>
            <p:nvPr/>
          </p:nvSpPr>
          <p:spPr>
            <a:xfrm>
              <a:off x="-9098" y="-6509"/>
              <a:ext cx="5231251" cy="4364699"/>
            </a:xfrm>
            <a:custGeom>
              <a:avLst/>
              <a:gdLst/>
              <a:ahLst/>
              <a:cxnLst/>
              <a:rect l="l" t="t" r="r" b="b"/>
              <a:pathLst>
                <a:path w="5231251" h="4364699">
                  <a:moveTo>
                    <a:pt x="63030" y="3771146"/>
                  </a:moveTo>
                  <a:cubicBezTo>
                    <a:pt x="63030" y="3771146"/>
                    <a:pt x="0" y="352458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338178" y="6965"/>
                  </a:cubicBezTo>
                  <a:lnTo>
                    <a:pt x="4338179" y="6965"/>
                  </a:lnTo>
                  <a:cubicBezTo>
                    <a:pt x="4554926" y="16819"/>
                    <a:pt x="4759241" y="36481"/>
                    <a:pt x="4893430" y="101690"/>
                  </a:cubicBezTo>
                  <a:cubicBezTo>
                    <a:pt x="5149476" y="226120"/>
                    <a:pt x="5231251" y="459160"/>
                    <a:pt x="5225763" y="704684"/>
                  </a:cubicBezTo>
                  <a:cubicBezTo>
                    <a:pt x="5225763" y="704684"/>
                    <a:pt x="5182475" y="1013073"/>
                    <a:pt x="5189909" y="1248607"/>
                  </a:cubicBezTo>
                  <a:cubicBezTo>
                    <a:pt x="5197032" y="3512947"/>
                    <a:pt x="5204188" y="3708550"/>
                    <a:pt x="5204188" y="3708550"/>
                  </a:cubicBezTo>
                  <a:cubicBezTo>
                    <a:pt x="5187507" y="3924283"/>
                    <a:pt x="5072863" y="4134894"/>
                    <a:pt x="4875994" y="4246518"/>
                  </a:cubicBezTo>
                  <a:cubicBezTo>
                    <a:pt x="4725642" y="4331767"/>
                    <a:pt x="4527611" y="4346865"/>
                    <a:pt x="3593740" y="4336123"/>
                  </a:cubicBezTo>
                  <a:lnTo>
                    <a:pt x="3593695" y="4336123"/>
                  </a:lnTo>
                  <a:cubicBezTo>
                    <a:pt x="645952" y="4330847"/>
                    <a:pt x="384604" y="4364700"/>
                    <a:pt x="254278" y="4255542"/>
                  </a:cubicBezTo>
                  <a:cubicBezTo>
                    <a:pt x="145767" y="4164657"/>
                    <a:pt x="81795" y="3971345"/>
                    <a:pt x="63030" y="377114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696340" y="922553"/>
            <a:ext cx="14895319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580"/>
              </a:lnSpc>
              <a:defRPr/>
            </a:pPr>
            <a:r>
              <a:rPr lang="en-US" sz="7200">
                <a:solidFill>
                  <a:srgbClr val="1D1D1B"/>
                </a:solidFill>
                <a:latin typeface="Comic Sans MS" panose="030F0702030302020204" pitchFamily="66" charset="0"/>
              </a:rPr>
              <a:t>What do you do at the weekend?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6836" y="2171701"/>
            <a:ext cx="4841208" cy="48412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33272" t="32416"/>
          <a:stretch>
            <a:fillRect/>
          </a:stretch>
        </p:blipFill>
        <p:spPr>
          <a:xfrm rot="-10170279">
            <a:off x="496354" y="6842067"/>
            <a:ext cx="920118" cy="89464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00383">
            <a:off x="16792348" y="133515"/>
            <a:ext cx="490495" cy="61591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46010" flipH="1">
            <a:off x="15865060" y="1846898"/>
            <a:ext cx="353025" cy="44329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33272" t="32416"/>
          <a:stretch>
            <a:fillRect/>
          </a:stretch>
        </p:blipFill>
        <p:spPr>
          <a:xfrm rot="130190">
            <a:off x="16496467" y="8676186"/>
            <a:ext cx="819548" cy="796860"/>
          </a:xfrm>
          <a:prstGeom prst="rect">
            <a:avLst/>
          </a:prstGeom>
        </p:spPr>
      </p:pic>
      <p:graphicFrame>
        <p:nvGraphicFramePr>
          <p:cNvPr id="19" name="Group 129">
            <a:extLst>
              <a:ext uri="{FF2B5EF4-FFF2-40B4-BE49-F238E27FC236}">
                <a16:creationId xmlns:a16="http://schemas.microsoft.com/office/drawing/2014/main" id="{498A5F0D-0200-4137-B0B0-0ABC35F0C409}"/>
              </a:ext>
            </a:extLst>
          </p:cNvPr>
          <p:cNvGraphicFramePr>
            <a:graphicFrameLocks noGrp="1"/>
          </p:cNvGraphicFramePr>
          <p:nvPr/>
        </p:nvGraphicFramePr>
        <p:xfrm>
          <a:off x="9940386" y="5189055"/>
          <a:ext cx="7368396" cy="1402136"/>
        </p:xfrm>
        <a:graphic>
          <a:graphicData uri="http://schemas.openxmlformats.org/drawingml/2006/table">
            <a:tbl>
              <a:tblPr/>
              <a:tblGrid>
                <a:gridCol w="1151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1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1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1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1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61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3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2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AutoShape 127">
            <a:extLst>
              <a:ext uri="{FF2B5EF4-FFF2-40B4-BE49-F238E27FC236}">
                <a16:creationId xmlns:a16="http://schemas.microsoft.com/office/drawing/2014/main" id="{C29A0EA0-A1D3-4C6F-A943-0D00EE434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8348" y="5890123"/>
            <a:ext cx="838200" cy="152400"/>
          </a:xfrm>
          <a:prstGeom prst="rightArrow">
            <a:avLst>
              <a:gd name="adj1" fmla="val 50000"/>
              <a:gd name="adj2" fmla="val 137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 Box 125">
            <a:extLst>
              <a:ext uri="{FF2B5EF4-FFF2-40B4-BE49-F238E27FC236}">
                <a16:creationId xmlns:a16="http://schemas.microsoft.com/office/drawing/2014/main" id="{782D873B-086C-43BF-8958-FFF56507F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748" y="5570055"/>
            <a:ext cx="25314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omic Sans MS" panose="030F0702030302020204" pitchFamily="66" charset="0"/>
              </a:rPr>
              <a:t>always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B72AFD4E-DB57-41E0-8493-DAC97698F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908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861EC65-88BD-42DA-B7D4-E34BA71F9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944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DDE5ECFE-BC91-40F8-8220-6850EDE9C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2980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F99D1FF0-EEA5-4BAE-AE18-8ABFE1E4E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8016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D0D59046-D7C4-4E4B-8A2B-9430F805D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3126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913E90CC-3A20-4FFD-BB25-097AF717E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3052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DCFFB36F-A712-4119-A13C-C2CBD11E0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088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400000">
            <a:off x="7886248" y="370748"/>
            <a:ext cx="1850500" cy="15779541"/>
            <a:chOff x="0" y="0"/>
            <a:chExt cx="3687056" cy="5382143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3701386" cy="5414196"/>
            </a:xfrm>
            <a:custGeom>
              <a:avLst/>
              <a:gdLst/>
              <a:ahLst/>
              <a:cxnLst/>
              <a:rect l="l" t="t" r="r" b="b"/>
              <a:pathLst>
                <a:path w="3701386" h="5414196">
                  <a:moveTo>
                    <a:pt x="63030" y="4820643"/>
                  </a:moveTo>
                  <a:cubicBezTo>
                    <a:pt x="63030" y="4820643"/>
                    <a:pt x="0" y="457407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808313" y="6965"/>
                  </a:cubicBezTo>
                  <a:lnTo>
                    <a:pt x="2808315" y="6965"/>
                  </a:lnTo>
                  <a:cubicBezTo>
                    <a:pt x="3025062" y="16819"/>
                    <a:pt x="3229377" y="36481"/>
                    <a:pt x="3363565" y="101690"/>
                  </a:cubicBezTo>
                  <a:cubicBezTo>
                    <a:pt x="3619611" y="226120"/>
                    <a:pt x="3701386" y="459160"/>
                    <a:pt x="3695899" y="704684"/>
                  </a:cubicBezTo>
                  <a:cubicBezTo>
                    <a:pt x="3695899" y="704684"/>
                    <a:pt x="3652610" y="1013073"/>
                    <a:pt x="3660044" y="1248607"/>
                  </a:cubicBezTo>
                  <a:cubicBezTo>
                    <a:pt x="3667167" y="4562444"/>
                    <a:pt x="3674324" y="4758047"/>
                    <a:pt x="3674324" y="4758047"/>
                  </a:cubicBezTo>
                  <a:cubicBezTo>
                    <a:pt x="3657642" y="4973779"/>
                    <a:pt x="3542998" y="5184391"/>
                    <a:pt x="3346129" y="5296015"/>
                  </a:cubicBezTo>
                  <a:cubicBezTo>
                    <a:pt x="3195778" y="5381264"/>
                    <a:pt x="2997746" y="5396362"/>
                    <a:pt x="2375355" y="5385620"/>
                  </a:cubicBezTo>
                  <a:lnTo>
                    <a:pt x="2375330" y="5385620"/>
                  </a:lnTo>
                  <a:cubicBezTo>
                    <a:pt x="645952" y="5380343"/>
                    <a:pt x="384604" y="5414196"/>
                    <a:pt x="254278" y="5305039"/>
                  </a:cubicBezTo>
                  <a:cubicBezTo>
                    <a:pt x="145767" y="5214154"/>
                    <a:pt x="81795" y="5020842"/>
                    <a:pt x="63030" y="4820643"/>
                  </a:cubicBezTo>
                  <a:close/>
                </a:path>
              </a:pathLst>
            </a:custGeom>
            <a:solidFill>
              <a:srgbClr val="A3DDF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830894" y="8047593"/>
            <a:ext cx="14870374" cy="635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solidFill>
                  <a:srgbClr val="1D1D1B"/>
                </a:solidFill>
                <a:latin typeface="Comic Sans MS" panose="030F0702030302020204" pitchFamily="66" charset="0"/>
              </a:rPr>
              <a:t>I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usually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lang="en-US" sz="6000">
                <a:solidFill>
                  <a:srgbClr val="1D1D1B"/>
                </a:solidFill>
                <a:latin typeface="Comic Sans MS" panose="030F0702030302020204" pitchFamily="66" charset="0"/>
              </a:rPr>
              <a:t>listen to music.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 rot="5400000">
            <a:off x="8424849" y="-6186763"/>
            <a:ext cx="1845428" cy="15303864"/>
            <a:chOff x="0" y="0"/>
            <a:chExt cx="5216920" cy="4332646"/>
          </a:xfrm>
          <a:solidFill>
            <a:srgbClr val="FFFAEB"/>
          </a:solidFill>
        </p:grpSpPr>
        <p:sp>
          <p:nvSpPr>
            <p:cNvPr id="9" name="Freeform 9"/>
            <p:cNvSpPr/>
            <p:nvPr/>
          </p:nvSpPr>
          <p:spPr>
            <a:xfrm>
              <a:off x="-9098" y="-6509"/>
              <a:ext cx="5231251" cy="4364699"/>
            </a:xfrm>
            <a:custGeom>
              <a:avLst/>
              <a:gdLst/>
              <a:ahLst/>
              <a:cxnLst/>
              <a:rect l="l" t="t" r="r" b="b"/>
              <a:pathLst>
                <a:path w="5231251" h="4364699">
                  <a:moveTo>
                    <a:pt x="63030" y="3771146"/>
                  </a:moveTo>
                  <a:cubicBezTo>
                    <a:pt x="63030" y="3771146"/>
                    <a:pt x="0" y="352458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338178" y="6965"/>
                  </a:cubicBezTo>
                  <a:lnTo>
                    <a:pt x="4338179" y="6965"/>
                  </a:lnTo>
                  <a:cubicBezTo>
                    <a:pt x="4554926" y="16819"/>
                    <a:pt x="4759241" y="36481"/>
                    <a:pt x="4893430" y="101690"/>
                  </a:cubicBezTo>
                  <a:cubicBezTo>
                    <a:pt x="5149476" y="226120"/>
                    <a:pt x="5231251" y="459160"/>
                    <a:pt x="5225763" y="704684"/>
                  </a:cubicBezTo>
                  <a:cubicBezTo>
                    <a:pt x="5225763" y="704684"/>
                    <a:pt x="5182475" y="1013073"/>
                    <a:pt x="5189909" y="1248607"/>
                  </a:cubicBezTo>
                  <a:cubicBezTo>
                    <a:pt x="5197032" y="3512947"/>
                    <a:pt x="5204188" y="3708550"/>
                    <a:pt x="5204188" y="3708550"/>
                  </a:cubicBezTo>
                  <a:cubicBezTo>
                    <a:pt x="5187507" y="3924283"/>
                    <a:pt x="5072863" y="4134894"/>
                    <a:pt x="4875994" y="4246518"/>
                  </a:cubicBezTo>
                  <a:cubicBezTo>
                    <a:pt x="4725642" y="4331767"/>
                    <a:pt x="4527611" y="4346865"/>
                    <a:pt x="3593740" y="4336123"/>
                  </a:cubicBezTo>
                  <a:lnTo>
                    <a:pt x="3593695" y="4336123"/>
                  </a:lnTo>
                  <a:cubicBezTo>
                    <a:pt x="645952" y="4330847"/>
                    <a:pt x="384604" y="4364700"/>
                    <a:pt x="254278" y="4255542"/>
                  </a:cubicBezTo>
                  <a:cubicBezTo>
                    <a:pt x="145767" y="4164657"/>
                    <a:pt x="81795" y="3971345"/>
                    <a:pt x="63030" y="377114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696340" y="922553"/>
            <a:ext cx="14895319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580"/>
              </a:lnSpc>
              <a:defRPr/>
            </a:pPr>
            <a:r>
              <a:rPr lang="en-US" sz="7200">
                <a:solidFill>
                  <a:srgbClr val="1D1D1B"/>
                </a:solidFill>
                <a:latin typeface="Comic Sans MS" panose="030F0702030302020204" pitchFamily="66" charset="0"/>
              </a:rPr>
              <a:t>What do you do at the weekend?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272" t="32416"/>
          <a:stretch>
            <a:fillRect/>
          </a:stretch>
        </p:blipFill>
        <p:spPr>
          <a:xfrm rot="-10170279">
            <a:off x="496354" y="6842067"/>
            <a:ext cx="920118" cy="89464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00383">
            <a:off x="16792348" y="133515"/>
            <a:ext cx="490495" cy="61591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46010" flipH="1">
            <a:off x="15865060" y="1846898"/>
            <a:ext cx="353025" cy="44329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272" t="32416"/>
          <a:stretch>
            <a:fillRect/>
          </a:stretch>
        </p:blipFill>
        <p:spPr>
          <a:xfrm rot="130190">
            <a:off x="16496467" y="8676186"/>
            <a:ext cx="819548" cy="796860"/>
          </a:xfrm>
          <a:prstGeom prst="rect">
            <a:avLst/>
          </a:prstGeom>
        </p:spPr>
      </p:pic>
      <p:graphicFrame>
        <p:nvGraphicFramePr>
          <p:cNvPr id="19" name="Group 129">
            <a:extLst>
              <a:ext uri="{FF2B5EF4-FFF2-40B4-BE49-F238E27FC236}">
                <a16:creationId xmlns:a16="http://schemas.microsoft.com/office/drawing/2014/main" id="{498A5F0D-0200-4137-B0B0-0ABC35F0C409}"/>
              </a:ext>
            </a:extLst>
          </p:cNvPr>
          <p:cNvGraphicFramePr>
            <a:graphicFrameLocks noGrp="1"/>
          </p:cNvGraphicFramePr>
          <p:nvPr/>
        </p:nvGraphicFramePr>
        <p:xfrm>
          <a:off x="9940386" y="5189055"/>
          <a:ext cx="7368396" cy="1402136"/>
        </p:xfrm>
        <a:graphic>
          <a:graphicData uri="http://schemas.openxmlformats.org/drawingml/2006/table">
            <a:tbl>
              <a:tblPr/>
              <a:tblGrid>
                <a:gridCol w="1151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1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1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1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1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61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3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2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AutoShape 127">
            <a:extLst>
              <a:ext uri="{FF2B5EF4-FFF2-40B4-BE49-F238E27FC236}">
                <a16:creationId xmlns:a16="http://schemas.microsoft.com/office/drawing/2014/main" id="{C29A0EA0-A1D3-4C6F-A943-0D00EE434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8348" y="5890123"/>
            <a:ext cx="838200" cy="152400"/>
          </a:xfrm>
          <a:prstGeom prst="rightArrow">
            <a:avLst>
              <a:gd name="adj1" fmla="val 50000"/>
              <a:gd name="adj2" fmla="val 137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 Box 125">
            <a:extLst>
              <a:ext uri="{FF2B5EF4-FFF2-40B4-BE49-F238E27FC236}">
                <a16:creationId xmlns:a16="http://schemas.microsoft.com/office/drawing/2014/main" id="{782D873B-086C-43BF-8958-FFF56507F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748" y="5570055"/>
            <a:ext cx="25314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omic Sans MS" panose="030F0702030302020204" pitchFamily="66" charset="0"/>
              </a:rPr>
              <a:t>usually</a:t>
            </a: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4861EC65-88BD-42DA-B7D4-E34BA71F9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944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DDE5ECFE-BC91-40F8-8220-6850EDE9C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2980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F99D1FF0-EEA5-4BAE-AE18-8ABFE1E4E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8016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D0D59046-D7C4-4E4B-8A2B-9430F805D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3126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DCFFB36F-A712-4119-A13C-C2CBD11E0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088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4289BF00-8450-4F25-B23D-9E31021F2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0540" y="2052357"/>
            <a:ext cx="5400858" cy="540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5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20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400000">
            <a:off x="7886248" y="370748"/>
            <a:ext cx="1850500" cy="15779541"/>
            <a:chOff x="0" y="0"/>
            <a:chExt cx="3687056" cy="5382143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3701386" cy="5414196"/>
            </a:xfrm>
            <a:custGeom>
              <a:avLst/>
              <a:gdLst/>
              <a:ahLst/>
              <a:cxnLst/>
              <a:rect l="l" t="t" r="r" b="b"/>
              <a:pathLst>
                <a:path w="3701386" h="5414196">
                  <a:moveTo>
                    <a:pt x="63030" y="4820643"/>
                  </a:moveTo>
                  <a:cubicBezTo>
                    <a:pt x="63030" y="4820643"/>
                    <a:pt x="0" y="457407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808313" y="6965"/>
                  </a:cubicBezTo>
                  <a:lnTo>
                    <a:pt x="2808315" y="6965"/>
                  </a:lnTo>
                  <a:cubicBezTo>
                    <a:pt x="3025062" y="16819"/>
                    <a:pt x="3229377" y="36481"/>
                    <a:pt x="3363565" y="101690"/>
                  </a:cubicBezTo>
                  <a:cubicBezTo>
                    <a:pt x="3619611" y="226120"/>
                    <a:pt x="3701386" y="459160"/>
                    <a:pt x="3695899" y="704684"/>
                  </a:cubicBezTo>
                  <a:cubicBezTo>
                    <a:pt x="3695899" y="704684"/>
                    <a:pt x="3652610" y="1013073"/>
                    <a:pt x="3660044" y="1248607"/>
                  </a:cubicBezTo>
                  <a:cubicBezTo>
                    <a:pt x="3667167" y="4562444"/>
                    <a:pt x="3674324" y="4758047"/>
                    <a:pt x="3674324" y="4758047"/>
                  </a:cubicBezTo>
                  <a:cubicBezTo>
                    <a:pt x="3657642" y="4973779"/>
                    <a:pt x="3542998" y="5184391"/>
                    <a:pt x="3346129" y="5296015"/>
                  </a:cubicBezTo>
                  <a:cubicBezTo>
                    <a:pt x="3195778" y="5381264"/>
                    <a:pt x="2997746" y="5396362"/>
                    <a:pt x="2375355" y="5385620"/>
                  </a:cubicBezTo>
                  <a:lnTo>
                    <a:pt x="2375330" y="5385620"/>
                  </a:lnTo>
                  <a:cubicBezTo>
                    <a:pt x="645952" y="5380343"/>
                    <a:pt x="384604" y="5414196"/>
                    <a:pt x="254278" y="5305039"/>
                  </a:cubicBezTo>
                  <a:cubicBezTo>
                    <a:pt x="145767" y="5214154"/>
                    <a:pt x="81795" y="5020842"/>
                    <a:pt x="63030" y="4820643"/>
                  </a:cubicBezTo>
                  <a:close/>
                </a:path>
              </a:pathLst>
            </a:custGeom>
            <a:solidFill>
              <a:srgbClr val="A3DDF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830894" y="8047593"/>
            <a:ext cx="14870374" cy="635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solidFill>
                  <a:srgbClr val="1D1D1B"/>
                </a:solidFill>
                <a:latin typeface="Comic Sans MS" panose="030F0702030302020204" pitchFamily="66" charset="0"/>
              </a:rPr>
              <a:t>I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never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lang="en-US" sz="6000">
                <a:solidFill>
                  <a:srgbClr val="1D1D1B"/>
                </a:solidFill>
                <a:latin typeface="Comic Sans MS" panose="030F0702030302020204" pitchFamily="66" charset="0"/>
              </a:rPr>
              <a:t>ride my bike.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 rot="5400000">
            <a:off x="8336938" y="-6284526"/>
            <a:ext cx="1845428" cy="15303864"/>
            <a:chOff x="0" y="0"/>
            <a:chExt cx="5216920" cy="4332646"/>
          </a:xfrm>
          <a:solidFill>
            <a:srgbClr val="FFFAEB"/>
          </a:solidFill>
        </p:grpSpPr>
        <p:sp>
          <p:nvSpPr>
            <p:cNvPr id="9" name="Freeform 9"/>
            <p:cNvSpPr/>
            <p:nvPr/>
          </p:nvSpPr>
          <p:spPr>
            <a:xfrm>
              <a:off x="-9098" y="-6509"/>
              <a:ext cx="5231251" cy="4364699"/>
            </a:xfrm>
            <a:custGeom>
              <a:avLst/>
              <a:gdLst/>
              <a:ahLst/>
              <a:cxnLst/>
              <a:rect l="l" t="t" r="r" b="b"/>
              <a:pathLst>
                <a:path w="5231251" h="4364699">
                  <a:moveTo>
                    <a:pt x="63030" y="3771146"/>
                  </a:moveTo>
                  <a:cubicBezTo>
                    <a:pt x="63030" y="3771146"/>
                    <a:pt x="0" y="352458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338178" y="6965"/>
                  </a:cubicBezTo>
                  <a:lnTo>
                    <a:pt x="4338179" y="6965"/>
                  </a:lnTo>
                  <a:cubicBezTo>
                    <a:pt x="4554926" y="16819"/>
                    <a:pt x="4759241" y="36481"/>
                    <a:pt x="4893430" y="101690"/>
                  </a:cubicBezTo>
                  <a:cubicBezTo>
                    <a:pt x="5149476" y="226120"/>
                    <a:pt x="5231251" y="459160"/>
                    <a:pt x="5225763" y="704684"/>
                  </a:cubicBezTo>
                  <a:cubicBezTo>
                    <a:pt x="5225763" y="704684"/>
                    <a:pt x="5182475" y="1013073"/>
                    <a:pt x="5189909" y="1248607"/>
                  </a:cubicBezTo>
                  <a:cubicBezTo>
                    <a:pt x="5197032" y="3512947"/>
                    <a:pt x="5204188" y="3708550"/>
                    <a:pt x="5204188" y="3708550"/>
                  </a:cubicBezTo>
                  <a:cubicBezTo>
                    <a:pt x="5187507" y="3924283"/>
                    <a:pt x="5072863" y="4134894"/>
                    <a:pt x="4875994" y="4246518"/>
                  </a:cubicBezTo>
                  <a:cubicBezTo>
                    <a:pt x="4725642" y="4331767"/>
                    <a:pt x="4527611" y="4346865"/>
                    <a:pt x="3593740" y="4336123"/>
                  </a:cubicBezTo>
                  <a:lnTo>
                    <a:pt x="3593695" y="4336123"/>
                  </a:lnTo>
                  <a:cubicBezTo>
                    <a:pt x="645952" y="4330847"/>
                    <a:pt x="384604" y="4364700"/>
                    <a:pt x="254278" y="4255542"/>
                  </a:cubicBezTo>
                  <a:cubicBezTo>
                    <a:pt x="145767" y="4164657"/>
                    <a:pt x="81795" y="3971345"/>
                    <a:pt x="63030" y="377114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696340" y="922553"/>
            <a:ext cx="14895319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580"/>
              </a:lnSpc>
              <a:defRPr/>
            </a:pPr>
            <a:r>
              <a:rPr lang="en-US" sz="7200">
                <a:solidFill>
                  <a:srgbClr val="1D1D1B"/>
                </a:solidFill>
                <a:latin typeface="Comic Sans MS" panose="030F0702030302020204" pitchFamily="66" charset="0"/>
              </a:rPr>
              <a:t>What do you do at the weekend?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272" t="32416"/>
          <a:stretch>
            <a:fillRect/>
          </a:stretch>
        </p:blipFill>
        <p:spPr>
          <a:xfrm rot="-10170279">
            <a:off x="496354" y="6842067"/>
            <a:ext cx="920118" cy="89464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00383">
            <a:off x="16792348" y="133515"/>
            <a:ext cx="490495" cy="61591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46010" flipH="1">
            <a:off x="15865060" y="1846898"/>
            <a:ext cx="353025" cy="44329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272" t="32416"/>
          <a:stretch>
            <a:fillRect/>
          </a:stretch>
        </p:blipFill>
        <p:spPr>
          <a:xfrm rot="130190">
            <a:off x="16496467" y="8676186"/>
            <a:ext cx="819548" cy="796860"/>
          </a:xfrm>
          <a:prstGeom prst="rect">
            <a:avLst/>
          </a:prstGeom>
        </p:spPr>
      </p:pic>
      <p:graphicFrame>
        <p:nvGraphicFramePr>
          <p:cNvPr id="19" name="Group 129">
            <a:extLst>
              <a:ext uri="{FF2B5EF4-FFF2-40B4-BE49-F238E27FC236}">
                <a16:creationId xmlns:a16="http://schemas.microsoft.com/office/drawing/2014/main" id="{498A5F0D-0200-4137-B0B0-0ABC35F0C409}"/>
              </a:ext>
            </a:extLst>
          </p:cNvPr>
          <p:cNvGraphicFramePr>
            <a:graphicFrameLocks noGrp="1"/>
          </p:cNvGraphicFramePr>
          <p:nvPr/>
        </p:nvGraphicFramePr>
        <p:xfrm>
          <a:off x="9940386" y="5189055"/>
          <a:ext cx="7368396" cy="1402136"/>
        </p:xfrm>
        <a:graphic>
          <a:graphicData uri="http://schemas.openxmlformats.org/drawingml/2006/table">
            <a:tbl>
              <a:tblPr/>
              <a:tblGrid>
                <a:gridCol w="1151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1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1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1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1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61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3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2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AutoShape 127">
            <a:extLst>
              <a:ext uri="{FF2B5EF4-FFF2-40B4-BE49-F238E27FC236}">
                <a16:creationId xmlns:a16="http://schemas.microsoft.com/office/drawing/2014/main" id="{C29A0EA0-A1D3-4C6F-A943-0D00EE434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5280" y="6942884"/>
            <a:ext cx="838200" cy="152400"/>
          </a:xfrm>
          <a:prstGeom prst="rightArrow">
            <a:avLst>
              <a:gd name="adj1" fmla="val 50000"/>
              <a:gd name="adj2" fmla="val 137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 Box 125">
            <a:extLst>
              <a:ext uri="{FF2B5EF4-FFF2-40B4-BE49-F238E27FC236}">
                <a16:creationId xmlns:a16="http://schemas.microsoft.com/office/drawing/2014/main" id="{782D873B-086C-43BF-8958-FFF56507F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9680" y="6622816"/>
            <a:ext cx="35106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omic Sans MS" panose="030F0702030302020204" pitchFamily="66" charset="0"/>
              </a:rPr>
              <a:t>never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9BA53FC-BC8A-4895-85E1-47771F16C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66458" y="2544023"/>
            <a:ext cx="4529542" cy="452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68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400000">
            <a:off x="7886248" y="370748"/>
            <a:ext cx="1850500" cy="15779541"/>
            <a:chOff x="0" y="0"/>
            <a:chExt cx="3687056" cy="5382143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3701386" cy="5414196"/>
            </a:xfrm>
            <a:custGeom>
              <a:avLst/>
              <a:gdLst/>
              <a:ahLst/>
              <a:cxnLst/>
              <a:rect l="l" t="t" r="r" b="b"/>
              <a:pathLst>
                <a:path w="3701386" h="5414196">
                  <a:moveTo>
                    <a:pt x="63030" y="4820643"/>
                  </a:moveTo>
                  <a:cubicBezTo>
                    <a:pt x="63030" y="4820643"/>
                    <a:pt x="0" y="457407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808313" y="6965"/>
                  </a:cubicBezTo>
                  <a:lnTo>
                    <a:pt x="2808315" y="6965"/>
                  </a:lnTo>
                  <a:cubicBezTo>
                    <a:pt x="3025062" y="16819"/>
                    <a:pt x="3229377" y="36481"/>
                    <a:pt x="3363565" y="101690"/>
                  </a:cubicBezTo>
                  <a:cubicBezTo>
                    <a:pt x="3619611" y="226120"/>
                    <a:pt x="3701386" y="459160"/>
                    <a:pt x="3695899" y="704684"/>
                  </a:cubicBezTo>
                  <a:cubicBezTo>
                    <a:pt x="3695899" y="704684"/>
                    <a:pt x="3652610" y="1013073"/>
                    <a:pt x="3660044" y="1248607"/>
                  </a:cubicBezTo>
                  <a:cubicBezTo>
                    <a:pt x="3667167" y="4562444"/>
                    <a:pt x="3674324" y="4758047"/>
                    <a:pt x="3674324" y="4758047"/>
                  </a:cubicBezTo>
                  <a:cubicBezTo>
                    <a:pt x="3657642" y="4973779"/>
                    <a:pt x="3542998" y="5184391"/>
                    <a:pt x="3346129" y="5296015"/>
                  </a:cubicBezTo>
                  <a:cubicBezTo>
                    <a:pt x="3195778" y="5381264"/>
                    <a:pt x="2997746" y="5396362"/>
                    <a:pt x="2375355" y="5385620"/>
                  </a:cubicBezTo>
                  <a:lnTo>
                    <a:pt x="2375330" y="5385620"/>
                  </a:lnTo>
                  <a:cubicBezTo>
                    <a:pt x="645952" y="5380343"/>
                    <a:pt x="384604" y="5414196"/>
                    <a:pt x="254278" y="5305039"/>
                  </a:cubicBezTo>
                  <a:cubicBezTo>
                    <a:pt x="145767" y="5214154"/>
                    <a:pt x="81795" y="5020842"/>
                    <a:pt x="63030" y="4820643"/>
                  </a:cubicBezTo>
                  <a:close/>
                </a:path>
              </a:pathLst>
            </a:custGeom>
            <a:solidFill>
              <a:srgbClr val="A3DDF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830894" y="8047593"/>
            <a:ext cx="14870374" cy="635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1D1D1B"/>
                </a:solidFill>
                <a:latin typeface="Comic Sans MS" panose="030F0702030302020204" pitchFamily="66" charset="0"/>
              </a:rPr>
              <a:t>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often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lang="en-US" sz="6000" noProof="0" dirty="0">
                <a:solidFill>
                  <a:srgbClr val="1D1D1B"/>
                </a:solidFill>
                <a:latin typeface="Comic Sans MS" panose="030F0702030302020204" pitchFamily="66" charset="0"/>
              </a:rPr>
              <a:t>watch cartoons.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 rot="5400000">
            <a:off x="8336938" y="-6284526"/>
            <a:ext cx="1845428" cy="15303864"/>
            <a:chOff x="0" y="0"/>
            <a:chExt cx="5216920" cy="4332646"/>
          </a:xfrm>
          <a:solidFill>
            <a:srgbClr val="FFFAEB"/>
          </a:solidFill>
        </p:grpSpPr>
        <p:sp>
          <p:nvSpPr>
            <p:cNvPr id="9" name="Freeform 9"/>
            <p:cNvSpPr/>
            <p:nvPr/>
          </p:nvSpPr>
          <p:spPr>
            <a:xfrm>
              <a:off x="-9098" y="-6509"/>
              <a:ext cx="5231251" cy="4364699"/>
            </a:xfrm>
            <a:custGeom>
              <a:avLst/>
              <a:gdLst/>
              <a:ahLst/>
              <a:cxnLst/>
              <a:rect l="l" t="t" r="r" b="b"/>
              <a:pathLst>
                <a:path w="5231251" h="4364699">
                  <a:moveTo>
                    <a:pt x="63030" y="3771146"/>
                  </a:moveTo>
                  <a:cubicBezTo>
                    <a:pt x="63030" y="3771146"/>
                    <a:pt x="0" y="352458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338178" y="6965"/>
                  </a:cubicBezTo>
                  <a:lnTo>
                    <a:pt x="4338179" y="6965"/>
                  </a:lnTo>
                  <a:cubicBezTo>
                    <a:pt x="4554926" y="16819"/>
                    <a:pt x="4759241" y="36481"/>
                    <a:pt x="4893430" y="101690"/>
                  </a:cubicBezTo>
                  <a:cubicBezTo>
                    <a:pt x="5149476" y="226120"/>
                    <a:pt x="5231251" y="459160"/>
                    <a:pt x="5225763" y="704684"/>
                  </a:cubicBezTo>
                  <a:cubicBezTo>
                    <a:pt x="5225763" y="704684"/>
                    <a:pt x="5182475" y="1013073"/>
                    <a:pt x="5189909" y="1248607"/>
                  </a:cubicBezTo>
                  <a:cubicBezTo>
                    <a:pt x="5197032" y="3512947"/>
                    <a:pt x="5204188" y="3708550"/>
                    <a:pt x="5204188" y="3708550"/>
                  </a:cubicBezTo>
                  <a:cubicBezTo>
                    <a:pt x="5187507" y="3924283"/>
                    <a:pt x="5072863" y="4134894"/>
                    <a:pt x="4875994" y="4246518"/>
                  </a:cubicBezTo>
                  <a:cubicBezTo>
                    <a:pt x="4725642" y="4331767"/>
                    <a:pt x="4527611" y="4346865"/>
                    <a:pt x="3593740" y="4336123"/>
                  </a:cubicBezTo>
                  <a:lnTo>
                    <a:pt x="3593695" y="4336123"/>
                  </a:lnTo>
                  <a:cubicBezTo>
                    <a:pt x="645952" y="4330847"/>
                    <a:pt x="384604" y="4364700"/>
                    <a:pt x="254278" y="4255542"/>
                  </a:cubicBezTo>
                  <a:cubicBezTo>
                    <a:pt x="145767" y="4164657"/>
                    <a:pt x="81795" y="3971345"/>
                    <a:pt x="63030" y="377114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696340" y="922553"/>
            <a:ext cx="14895319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580"/>
              </a:lnSpc>
              <a:defRPr/>
            </a:pPr>
            <a:r>
              <a:rPr lang="en-US" sz="7200">
                <a:solidFill>
                  <a:srgbClr val="1D1D1B"/>
                </a:solidFill>
                <a:latin typeface="Comic Sans MS" panose="030F0702030302020204" pitchFamily="66" charset="0"/>
              </a:rPr>
              <a:t>What do you do at the weekend?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272" t="32416"/>
          <a:stretch>
            <a:fillRect/>
          </a:stretch>
        </p:blipFill>
        <p:spPr>
          <a:xfrm rot="-10170279">
            <a:off x="496354" y="6842067"/>
            <a:ext cx="920118" cy="89464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00383">
            <a:off x="16792348" y="133515"/>
            <a:ext cx="490495" cy="61591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46010" flipH="1">
            <a:off x="15865060" y="1846898"/>
            <a:ext cx="353025" cy="44329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272" t="32416"/>
          <a:stretch>
            <a:fillRect/>
          </a:stretch>
        </p:blipFill>
        <p:spPr>
          <a:xfrm rot="130190">
            <a:off x="16496467" y="8676186"/>
            <a:ext cx="819548" cy="796860"/>
          </a:xfrm>
          <a:prstGeom prst="rect">
            <a:avLst/>
          </a:prstGeom>
        </p:spPr>
      </p:pic>
      <p:graphicFrame>
        <p:nvGraphicFramePr>
          <p:cNvPr id="19" name="Group 129">
            <a:extLst>
              <a:ext uri="{FF2B5EF4-FFF2-40B4-BE49-F238E27FC236}">
                <a16:creationId xmlns:a16="http://schemas.microsoft.com/office/drawing/2014/main" id="{498A5F0D-0200-4137-B0B0-0ABC35F0C409}"/>
              </a:ext>
            </a:extLst>
          </p:cNvPr>
          <p:cNvGraphicFramePr>
            <a:graphicFrameLocks noGrp="1"/>
          </p:cNvGraphicFramePr>
          <p:nvPr/>
        </p:nvGraphicFramePr>
        <p:xfrm>
          <a:off x="9940386" y="5189055"/>
          <a:ext cx="7368396" cy="1402136"/>
        </p:xfrm>
        <a:graphic>
          <a:graphicData uri="http://schemas.openxmlformats.org/drawingml/2006/table">
            <a:tbl>
              <a:tblPr/>
              <a:tblGrid>
                <a:gridCol w="1151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1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1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1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1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61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3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Tue.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Wed.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Thu.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Fri.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Sun.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2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AutoShape 127">
            <a:extLst>
              <a:ext uri="{FF2B5EF4-FFF2-40B4-BE49-F238E27FC236}">
                <a16:creationId xmlns:a16="http://schemas.microsoft.com/office/drawing/2014/main" id="{C29A0EA0-A1D3-4C6F-A943-0D00EE434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8348" y="5890123"/>
            <a:ext cx="838200" cy="152400"/>
          </a:xfrm>
          <a:prstGeom prst="rightArrow">
            <a:avLst>
              <a:gd name="adj1" fmla="val 50000"/>
              <a:gd name="adj2" fmla="val 137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 Box 125">
            <a:extLst>
              <a:ext uri="{FF2B5EF4-FFF2-40B4-BE49-F238E27FC236}">
                <a16:creationId xmlns:a16="http://schemas.microsoft.com/office/drawing/2014/main" id="{782D873B-086C-43BF-8958-FFF56507F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748" y="5570055"/>
            <a:ext cx="25314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omic Sans MS" panose="030F0702030302020204" pitchFamily="66" charset="0"/>
              </a:rPr>
              <a:t>often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B72AFD4E-DB57-41E0-8493-DAC97698F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908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861EC65-88BD-42DA-B7D4-E34BA71F9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944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DDE5ECFE-BC91-40F8-8220-6850EDE9C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2980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F99D1FF0-EEA5-4BAE-AE18-8ABFE1E4E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8016" y="5874855"/>
            <a:ext cx="45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1C959D1-0D5F-4880-9BD6-EC592D787F3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443" y="2533678"/>
            <a:ext cx="6564136" cy="393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9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  <p:bldP spid="2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b="-8720"/>
          </a:stretch>
        </a:blipFill>
      </a:spPr>
      <a:bodyPr/>
      <a:lstStyle>
        <a:defPPr algn="l"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1383</TotalTime>
  <Words>711</Words>
  <Application>Microsoft Office PowerPoint</Application>
  <PresentationFormat>Custom</PresentationFormat>
  <Paragraphs>192</Paragraphs>
  <Slides>44</Slides>
  <Notes>11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7" baseType="lpstr">
      <vt:lpstr>Arial</vt:lpstr>
      <vt:lpstr>Amasis MT Pro Black</vt:lpstr>
      <vt:lpstr>Railey</vt:lpstr>
      <vt:lpstr>Brush Script MT</vt:lpstr>
      <vt:lpstr>Comic Sans MS</vt:lpstr>
      <vt:lpstr>Sport Day</vt:lpstr>
      <vt:lpstr>Times New Roman</vt:lpstr>
      <vt:lpstr>Wingdings</vt:lpstr>
      <vt:lpstr>Wayoshi</vt:lpstr>
      <vt:lpstr>More Sugar Thin</vt:lpstr>
      <vt:lpstr>Calibri</vt:lpstr>
      <vt:lpstr>Office Theme</vt:lpstr>
      <vt:lpstr>1_Office Theme</vt:lpstr>
      <vt:lpstr>PowerPoint Presentation</vt:lpstr>
      <vt:lpstr>PowerPoint Presentation</vt:lpstr>
      <vt:lpstr>Game: Lucky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Colorful Daycare Center Presentation</dc:title>
  <dc:subject>9Slide.vn</dc:subject>
  <dc:creator>DELL</dc:creator>
  <dc:description>9Slide.vn</dc:description>
  <cp:lastModifiedBy>Acer</cp:lastModifiedBy>
  <cp:revision>55</cp:revision>
  <dcterms:created xsi:type="dcterms:W3CDTF">2006-08-16T00:00:00Z</dcterms:created>
  <dcterms:modified xsi:type="dcterms:W3CDTF">2025-10-23T13:27:51Z</dcterms:modified>
  <cp:category>9Slide.vn</cp:category>
  <dc:identifier>DAFxENYr_Ds</dc:identifier>
</cp:coreProperties>
</file>