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09" r:id="rId5"/>
    <p:sldId id="288" r:id="rId6"/>
    <p:sldId id="290" r:id="rId7"/>
    <p:sldId id="310" r:id="rId8"/>
    <p:sldId id="313" r:id="rId9"/>
    <p:sldId id="300" r:id="rId10"/>
    <p:sldId id="314" r:id="rId11"/>
    <p:sldId id="315" r:id="rId12"/>
    <p:sldId id="316" r:id="rId13"/>
    <p:sldId id="317" r:id="rId14"/>
    <p:sldId id="318" r:id="rId15"/>
    <p:sldId id="319" r:id="rId16"/>
    <p:sldId id="312" r:id="rId17"/>
    <p:sldId id="311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09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64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1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0538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-396338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5078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14034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123728" y="62753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1200947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6" y="-158844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320218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0" y="841207"/>
            <a:ext cx="7487866" cy="3242713"/>
          </a:xfrm>
          <a:prstGeom prst="rect">
            <a:avLst/>
          </a:prstGeom>
        </p:spPr>
        <p:txBody>
          <a:bodyPr spcFirstLastPara="1" wrap="none" lIns="91314" tIns="45718" rIns="91314" bIns="4571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73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053548" y="1808556"/>
            <a:ext cx="691763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30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2538" r="11124" b="65727"/>
          <a:stretch/>
        </p:blipFill>
        <p:spPr>
          <a:xfrm>
            <a:off x="584116" y="1146859"/>
            <a:ext cx="8176976" cy="362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8136" y="210206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949432" y="279518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097" y="3490729"/>
            <a:ext cx="8878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Sau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…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9776" y="1170799"/>
            <a:ext cx="6473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 QUEN VỚI BẠN MỚI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164114"/>
            <a:ext cx="1407458" cy="830997"/>
            <a:chOff x="2855223" y="1663328"/>
            <a:chExt cx="317862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1952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0346" r="6089" b="41348"/>
          <a:stretch/>
        </p:blipFill>
        <p:spPr>
          <a:xfrm>
            <a:off x="772160" y="1141840"/>
            <a:ext cx="7787724" cy="374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01" y="597850"/>
            <a:ext cx="711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hiểu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quen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theo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73760" y="2280672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" y="289720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680720" y="353547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65107" r="14960" b="7189"/>
          <a:stretch/>
        </p:blipFill>
        <p:spPr>
          <a:xfrm>
            <a:off x="680720" y="1146859"/>
            <a:ext cx="8023560" cy="359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158</Words>
  <Application>Microsoft Office PowerPoint</Application>
  <PresentationFormat>On-screen Show (16:9)</PresentationFormat>
  <Paragraphs>38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32</cp:revision>
  <dcterms:created xsi:type="dcterms:W3CDTF">2017-03-04T06:55:50Z</dcterms:created>
  <dcterms:modified xsi:type="dcterms:W3CDTF">2025-09-30T02:58:51Z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