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0"/>
  </p:notesMasterIdLst>
  <p:sldIdLst>
    <p:sldId id="297" r:id="rId3"/>
    <p:sldId id="258" r:id="rId4"/>
    <p:sldId id="288" r:id="rId5"/>
    <p:sldId id="285" r:id="rId6"/>
    <p:sldId id="286" r:id="rId7"/>
    <p:sldId id="289" r:id="rId8"/>
    <p:sldId id="299" r:id="rId9"/>
    <p:sldId id="300" r:id="rId10"/>
    <p:sldId id="301" r:id="rId11"/>
    <p:sldId id="302" r:id="rId12"/>
    <p:sldId id="303" r:id="rId13"/>
    <p:sldId id="290" r:id="rId14"/>
    <p:sldId id="291" r:id="rId15"/>
    <p:sldId id="292" r:id="rId16"/>
    <p:sldId id="293" r:id="rId17"/>
    <p:sldId id="294" r:id="rId18"/>
    <p:sldId id="29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65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zh-CN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THẢO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5727" y="2645804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Vui-Den-Truong-Nhom-Hoa-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12651" y="2850716"/>
            <a:ext cx="609600" cy="609600"/>
          </a:xfrm>
          <a:prstGeom prst="rect">
            <a:avLst/>
          </a:prstGeom>
        </p:spPr>
      </p:pic>
      <p:pic>
        <p:nvPicPr>
          <p:cNvPr id="15" name="BaNgonNenLungLinh-MatNgoc_3g6c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5073" y="28317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42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00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97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 THỊ THU HÀ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5727" y="2645804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Vui-Den-Truong-Nhom-Hoa-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12651" y="2850716"/>
            <a:ext cx="609600" cy="609600"/>
          </a:xfrm>
          <a:prstGeom prst="rect">
            <a:avLst/>
          </a:prstGeom>
        </p:spPr>
      </p:pic>
      <p:pic>
        <p:nvPicPr>
          <p:cNvPr id="15" name="BaNgonNenLungLinh-MatNgoc_3g6c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5073" y="2831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1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42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00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23720" cy="998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6" y="1014134"/>
            <a:ext cx="883230" cy="8460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1706" y="1005008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98" y="1789838"/>
            <a:ext cx="7387545" cy="32079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t="3623" b="6541"/>
          <a:stretch>
            <a:fillRect/>
          </a:stretch>
        </p:blipFill>
        <p:spPr>
          <a:xfrm>
            <a:off x="878227" y="5022166"/>
            <a:ext cx="7387545" cy="173032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90788" y="6084759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7702"/>
          <a:stretch>
            <a:fillRect/>
          </a:stretch>
        </p:blipFill>
        <p:spPr>
          <a:xfrm>
            <a:off x="0" y="0"/>
            <a:ext cx="1125415" cy="1048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5414" y="236774"/>
            <a:ext cx="7652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nÊm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hay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nhÝm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102"/>
            <a:ext cx="9144000" cy="4081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7127" y="5934872"/>
            <a:ext cx="6825864" cy="7848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nÊm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56272"/>
            <a:ext cx="800206" cy="7496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646" y="67276"/>
            <a:ext cx="7133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Chän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l­êi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óng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: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Cho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thªm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rèt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®Ó: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543" y="1738987"/>
            <a:ext cx="87603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a)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rèt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b»ng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b¾p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c¶i</a:t>
            </a:r>
            <a:endParaRPr lang="en-US" sz="45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48" y="2865354"/>
            <a:ext cx="7049565" cy="25507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57" y="5715393"/>
            <a:ext cx="2335652" cy="9360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445" y="5662907"/>
            <a:ext cx="2965491" cy="988497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84740" y="5947143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11016" y="267286"/>
            <a:ext cx="9143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b)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cµ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rèt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nhiÒu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h¬n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b¾p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c¶i</a:t>
            </a:r>
            <a:endParaRPr lang="en-US" sz="5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7" y="1898502"/>
            <a:ext cx="8546465" cy="2771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73" y="5366851"/>
            <a:ext cx="2080893" cy="1195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200" y="5366851"/>
            <a:ext cx="2401030" cy="119580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571999" y="5556825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6987" cy="8269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3571" y="42157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8" y="826987"/>
            <a:ext cx="8685635" cy="3899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53" y="4876248"/>
            <a:ext cx="8631694" cy="193959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2604" y="4848112"/>
            <a:ext cx="711840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05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3" y="4570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1828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6507"/>
            <a:ext cx="3657600" cy="1268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54" y="3074513"/>
            <a:ext cx="8425691" cy="23609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40839" y="5425457"/>
            <a:ext cx="53698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l¸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Ýt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Õch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0839" y="6095806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Õch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l¸.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87"/>
            <a:ext cx="3657600" cy="1268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36" y="1624311"/>
            <a:ext cx="7771939" cy="38339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3552" y="573808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thá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latin typeface=".VnAvant" panose="020B7200000000000000" pitchFamily="34" charset="0"/>
              </a:rPr>
              <a:t>rèt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72"/>
            <a:ext cx="3432516" cy="104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0067"/>
            <a:ext cx="883230" cy="846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35" y="1112611"/>
            <a:ext cx="7674999" cy="130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" y="2437820"/>
            <a:ext cx="8967081" cy="3667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620" y="6105377"/>
            <a:ext cx="6846760" cy="675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7702"/>
          <a:stretch>
            <a:fillRect/>
          </a:stretch>
        </p:blipFill>
        <p:spPr>
          <a:xfrm>
            <a:off x="0" y="0"/>
            <a:ext cx="1125415" cy="10485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3677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8581"/>
            <a:ext cx="9045526" cy="32983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880" y="4866244"/>
            <a:ext cx="8679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æ c¾m </a:t>
            </a:r>
            <a:r>
              <a:rPr lang="en-US" sz="4000" b="1" dirty="0" err="1">
                <a:latin typeface=".VnAvant" panose="020B7200000000000000" pitchFamily="34" charset="0"/>
              </a:rPr>
              <a:t>nhiÒu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h¬n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®å </a:t>
            </a:r>
            <a:r>
              <a:rPr lang="en-US" sz="4000" b="1" dirty="0" err="1">
                <a:latin typeface=".VnAvant" panose="020B7200000000000000" pitchFamily="34" charset="0"/>
              </a:rPr>
              <a:t>vËt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  <a:p>
            <a:pPr marL="914400" indent="-914400">
              <a:buAutoNum type="alphaLcPeriod"/>
            </a:pP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®å </a:t>
            </a:r>
            <a:r>
              <a:rPr lang="en-US" sz="4000" b="1" dirty="0" err="1">
                <a:latin typeface=".VnAvant" panose="020B7200000000000000" pitchFamily="34" charset="0"/>
              </a:rPr>
              <a:t>vËt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nhiÒu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h¬n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æ c¾m.</a:t>
            </a:r>
          </a:p>
        </p:txBody>
      </p:sp>
      <p:sp>
        <p:nvSpPr>
          <p:cNvPr id="19" name="Oval 18"/>
          <p:cNvSpPr/>
          <p:nvPr/>
        </p:nvSpPr>
        <p:spPr>
          <a:xfrm>
            <a:off x="182880" y="4897373"/>
            <a:ext cx="675249" cy="7156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56272"/>
            <a:ext cx="800206" cy="749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7496" y="56272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940"/>
            <a:ext cx="9144000" cy="40519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646" y="4773495"/>
            <a:ext cx="94417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chim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c¸.</a:t>
            </a: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chim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b»ng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c¸.</a:t>
            </a: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 </a:t>
            </a:r>
            <a:r>
              <a:rPr lang="en-US" sz="4500" b="1" dirty="0" err="1">
                <a:latin typeface=".VnAvant" panose="020B7200000000000000" pitchFamily="34" charset="0"/>
              </a:rPr>
              <a:t>Ýt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mÌo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93896" y="5500469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61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11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06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</TotalTime>
  <Words>188</Words>
  <Application>Microsoft Office PowerPoint</Application>
  <PresentationFormat>On-screen Show (4:3)</PresentationFormat>
  <Paragraphs>34</Paragraphs>
  <Slides>17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.VnAvant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94</cp:revision>
  <dcterms:created xsi:type="dcterms:W3CDTF">2020-07-13T02:14:00Z</dcterms:created>
  <dcterms:modified xsi:type="dcterms:W3CDTF">2025-09-30T01:17:45Z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