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35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63965" y="1439666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Thu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</a:t>
            </a:r>
            <a:endParaRPr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.,,,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1180</Words>
  <Application>Microsoft Office PowerPoint</Application>
  <PresentationFormat>On-screen Show (16:9)</PresentationFormat>
  <Paragraphs>143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</cp:lastModifiedBy>
  <cp:revision>55</cp:revision>
  <dcterms:created xsi:type="dcterms:W3CDTF">2020-08-13T09:19:08Z</dcterms:created>
  <dcterms:modified xsi:type="dcterms:W3CDTF">2025-01-22T03:31:53Z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