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5" r:id="rId3"/>
  </p:sldMasterIdLst>
  <p:notesMasterIdLst>
    <p:notesMasterId r:id="rId18"/>
  </p:notesMasterIdLst>
  <p:sldIdLst>
    <p:sldId id="271" r:id="rId4"/>
    <p:sldId id="274" r:id="rId5"/>
    <p:sldId id="260" r:id="rId6"/>
    <p:sldId id="256" r:id="rId7"/>
    <p:sldId id="257" r:id="rId8"/>
    <p:sldId id="261" r:id="rId9"/>
    <p:sldId id="263" r:id="rId10"/>
    <p:sldId id="275" r:id="rId11"/>
    <p:sldId id="258" r:id="rId12"/>
    <p:sldId id="259" r:id="rId13"/>
    <p:sldId id="262" r:id="rId14"/>
    <p:sldId id="272" r:id="rId15"/>
    <p:sldId id="273" r:id="rId16"/>
    <p:sldId id="270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Duyen" initials="KD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57" d="100"/>
          <a:sy n="57" d="100"/>
        </p:scale>
        <p:origin x="696" y="5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commentAuthors" Target="commentAuthor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504" units="cm"/>
          <inkml:channel name="Y" type="integer" max="1968" units="cm"/>
          <inkml:channel name="T" type="integer" max="2.14748E9" units="dev"/>
        </inkml:traceFormat>
        <inkml:channelProperties>
          <inkml:channelProperty channel="X" name="resolution" value="113.39806" units="1/cm"/>
          <inkml:channelProperty channel="Y" name="resolution" value="113.10345" units="1/cm"/>
          <inkml:channelProperty channel="T" name="resolution" value="1" units="1/dev"/>
        </inkml:channelProperties>
      </inkml:inkSource>
      <inkml:timestamp xml:id="ts0" timeString="2025-03-05T01:49:30.151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context xml:id="ctx1">
      <inkml:inkSource xml:id="inkSrc1">
        <inkml:traceFormat>
          <inkml:channel name="X" type="integer" max="5760" units="cm"/>
          <inkml:channel name="Y" type="integer" max="2160" units="cm"/>
          <inkml:channel name="T" type="integer" max="2.14748E9" units="dev"/>
        </inkml:traceFormat>
        <inkml:channelProperties>
          <inkml:channelProperty channel="X" name="resolution" value="186.40776" units="1/cm"/>
          <inkml:channelProperty channel="Y" name="resolution" value="124.13793" units="1/cm"/>
          <inkml:channelProperty channel="T" name="resolution" value="1" units="1/dev"/>
        </inkml:channelProperties>
      </inkml:inkSource>
      <inkml:timestamp xml:id="ts1" timeString="2025-03-05T01:51:56.649"/>
    </inkml:context>
  </inkml:definitions>
  <inkml:trace contextRef="#ctx0" brushRef="#br0">178 2659 0,'0'0'0,"0"0"15,0 0-15</inkml:trace>
  <inkml:trace contextRef="#ctx1" brushRef="#br0">21934 2311 0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8938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备注占位符 2"/>
          <p:cNvSpPr>
            <a:spLocks noGrp="1" noChangeArrowheads="1"/>
          </p:cNvSpPr>
          <p:nvPr>
            <p:ph type="body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 smtClean="0">
              <a:ea typeface="SimSun" pitchFamily="2" charset="-122"/>
            </a:endParaRPr>
          </a:p>
        </p:txBody>
      </p:sp>
      <p:sp>
        <p:nvSpPr>
          <p:cNvPr id="29700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eaLnBrk="1" hangingPunct="1"/>
            <a:fld id="{CC8429E6-B3CC-4D9F-87C8-A5ACD32B6F70}" type="slidenum">
              <a:rPr lang="zh-CN" altLang="en-US" sz="1800" smtClean="0"/>
              <a:pPr algn="l" eaLnBrk="1" hangingPunct="1"/>
              <a:t>1</a:t>
            </a:fld>
            <a:endParaRPr lang="zh-CN" altLang="en-US" sz="180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rang chiếu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" r="323" b="422"/>
          <a:stretch>
            <a:fillRect/>
          </a:stretch>
        </p:blipFill>
        <p:spPr>
          <a:xfrm>
            <a:off x="1524" y="1"/>
            <a:ext cx="12188952" cy="6858000"/>
          </a:xfrm>
          <a:prstGeom prst="rect">
            <a:avLst/>
          </a:prstGeom>
        </p:spPr>
      </p:pic>
      <p:sp>
        <p:nvSpPr>
          <p:cNvPr id="2" name="Tiêu đề 1"/>
          <p:cNvSpPr>
            <a:spLocks noGrp="1"/>
          </p:cNvSpPr>
          <p:nvPr>
            <p:ph type="ctrTitle" hasCustomPrompt="1"/>
          </p:nvPr>
        </p:nvSpPr>
        <p:spPr>
          <a:xfrm>
            <a:off x="838200" y="533400"/>
            <a:ext cx="8458200" cy="1828800"/>
          </a:xfrm>
        </p:spPr>
        <p:txBody>
          <a:bodyPr anchor="b">
            <a:normAutofit/>
          </a:bodyPr>
          <a:lstStyle>
            <a:lvl1pPr algn="l" latinLnBrk="0">
              <a:defRPr lang="vi-VN" sz="4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 hasCustomPrompt="1"/>
          </p:nvPr>
        </p:nvSpPr>
        <p:spPr>
          <a:xfrm>
            <a:off x="838200" y="2438400"/>
            <a:ext cx="7086600" cy="914400"/>
          </a:xfrm>
        </p:spPr>
        <p:txBody>
          <a:bodyPr>
            <a:normAutofit/>
          </a:bodyPr>
          <a:lstStyle>
            <a:lvl1pPr marL="0" indent="0" algn="l" latinLnBrk="0">
              <a:spcBef>
                <a:spcPts val="1200"/>
              </a:spcBef>
              <a:buNone/>
              <a:defRPr lang="vi-VN" sz="2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 latinLnBrk="0">
              <a:buNone/>
              <a:defRPr lang="vi-VN" sz="2000"/>
            </a:lvl2pPr>
            <a:lvl3pPr marL="914400" indent="0" algn="ctr" latinLnBrk="0">
              <a:buNone/>
              <a:defRPr lang="vi-VN" sz="1800"/>
            </a:lvl3pPr>
            <a:lvl4pPr marL="1371600" indent="0" algn="ctr" latinLnBrk="0">
              <a:buNone/>
              <a:defRPr lang="vi-VN" sz="1600"/>
            </a:lvl4pPr>
            <a:lvl5pPr marL="1828800" indent="0" algn="ctr" latinLnBrk="0">
              <a:buNone/>
              <a:defRPr lang="vi-VN" sz="1600"/>
            </a:lvl5pPr>
            <a:lvl6pPr marL="2286000" indent="0" algn="ctr" latinLnBrk="0">
              <a:buNone/>
              <a:defRPr lang="vi-VN" sz="1600"/>
            </a:lvl6pPr>
            <a:lvl7pPr marL="2743200" indent="0" algn="ctr" latinLnBrk="0">
              <a:buNone/>
              <a:defRPr lang="vi-VN" sz="1600"/>
            </a:lvl7pPr>
            <a:lvl8pPr marL="3200400" indent="0" algn="ctr" latinLnBrk="0">
              <a:buNone/>
              <a:defRPr lang="vi-VN" sz="1600"/>
            </a:lvl8pPr>
            <a:lvl9pPr marL="3657600" indent="0" algn="ctr" latinLnBrk="0">
              <a:buNone/>
              <a:defRPr lang="vi-VN" sz="1600"/>
            </a:lvl9pPr>
          </a:lstStyle>
          <a:p>
            <a:r>
              <a:rPr lang="vi-VN"/>
              <a:t>Bấm để sửa kiểu tiêu đề phụ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1750D-1F1D-40FB-8965-E86C791CC8EB}" type="datetime1">
              <a:rPr lang="vi-VN" smtClean="0"/>
              <a:t>06/03/2025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" t="422"/>
          <a:stretch>
            <a:fillRect/>
          </a:stretch>
        </p:blipFill>
        <p:spPr>
          <a:xfrm>
            <a:off x="0" y="0"/>
            <a:ext cx="12188952" cy="6857176"/>
          </a:xfrm>
          <a:prstGeom prst="rect">
            <a:avLst/>
          </a:prstGeom>
        </p:spPr>
      </p:pic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3352800" y="533400"/>
            <a:ext cx="7315200" cy="1828800"/>
          </a:xfrm>
        </p:spPr>
        <p:txBody>
          <a:bodyPr anchor="b">
            <a:normAutofit/>
          </a:bodyPr>
          <a:lstStyle>
            <a:lvl1pPr latinLnBrk="0">
              <a:defRPr lang="vi-VN" sz="4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3352800" y="2438400"/>
            <a:ext cx="5486400" cy="914400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vi-VN" sz="24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latinLnBrk="0">
              <a:buNone/>
              <a:defRPr lang="vi-VN"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 hasCustomPrompt="1"/>
          </p:nvPr>
        </p:nvSpPr>
        <p:spPr>
          <a:xfrm>
            <a:off x="1524000" y="1825625"/>
            <a:ext cx="4389120" cy="3474720"/>
          </a:xfrm>
        </p:spPr>
        <p:txBody>
          <a:bodyPr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6278880" y="1825625"/>
            <a:ext cx="4389120" cy="3474720"/>
          </a:xfrm>
        </p:spPr>
        <p:txBody>
          <a:bodyPr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44500-A852-4614-BE02-A7B55E0B8DF2}" type="datetime1">
              <a:rPr lang="vi-VN" smtClean="0"/>
              <a:t>06/03/2025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1524000" y="1828799"/>
            <a:ext cx="4389120" cy="795867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2400" b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000" b="1"/>
            </a:lvl2pPr>
            <a:lvl3pPr marL="914400" indent="0" latinLnBrk="0">
              <a:buNone/>
              <a:defRPr lang="vi-VN" sz="1800" b="1"/>
            </a:lvl3pPr>
            <a:lvl4pPr marL="1371600" indent="0" latinLnBrk="0">
              <a:buNone/>
              <a:defRPr lang="vi-VN" sz="1600" b="1"/>
            </a:lvl4pPr>
            <a:lvl5pPr marL="1828800" indent="0" latinLnBrk="0">
              <a:buNone/>
              <a:defRPr lang="vi-VN" sz="1600" b="1"/>
            </a:lvl5pPr>
            <a:lvl6pPr marL="2286000" indent="0" latinLnBrk="0">
              <a:buNone/>
              <a:defRPr lang="vi-VN" sz="1600" b="1"/>
            </a:lvl6pPr>
            <a:lvl7pPr marL="2743200" indent="0" latinLnBrk="0">
              <a:buNone/>
              <a:defRPr lang="vi-VN" sz="1600" b="1"/>
            </a:lvl7pPr>
            <a:lvl8pPr marL="3200400" indent="0" latinLnBrk="0">
              <a:buNone/>
              <a:defRPr lang="vi-VN" sz="1600" b="1"/>
            </a:lvl8pPr>
            <a:lvl9pPr marL="3657600" indent="0" latinLnBrk="0">
              <a:buNone/>
              <a:defRPr lang="vi-VN" sz="1600" b="1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1524000" y="2624666"/>
            <a:ext cx="4389120" cy="2675467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6278880" y="1828799"/>
            <a:ext cx="4389120" cy="795867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2400" b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000" b="1"/>
            </a:lvl2pPr>
            <a:lvl3pPr marL="914400" indent="0" latinLnBrk="0">
              <a:buNone/>
              <a:defRPr lang="vi-VN" sz="1800" b="1"/>
            </a:lvl3pPr>
            <a:lvl4pPr marL="1371600" indent="0" latinLnBrk="0">
              <a:buNone/>
              <a:defRPr lang="vi-VN" sz="1600" b="1"/>
            </a:lvl4pPr>
            <a:lvl5pPr marL="1828800" indent="0" latinLnBrk="0">
              <a:buNone/>
              <a:defRPr lang="vi-VN" sz="1600" b="1"/>
            </a:lvl5pPr>
            <a:lvl6pPr marL="2286000" indent="0" latinLnBrk="0">
              <a:buNone/>
              <a:defRPr lang="vi-VN" sz="1600" b="1"/>
            </a:lvl6pPr>
            <a:lvl7pPr marL="2743200" indent="0" latinLnBrk="0">
              <a:buNone/>
              <a:defRPr lang="vi-VN" sz="1600" b="1"/>
            </a:lvl7pPr>
            <a:lvl8pPr marL="3200400" indent="0" latinLnBrk="0">
              <a:buNone/>
              <a:defRPr lang="vi-VN" sz="1600" b="1"/>
            </a:lvl8pPr>
            <a:lvl9pPr marL="3657600" indent="0" latinLnBrk="0">
              <a:buNone/>
              <a:defRPr lang="vi-VN" sz="1600" b="1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 hasCustomPrompt="1"/>
          </p:nvPr>
        </p:nvSpPr>
        <p:spPr>
          <a:xfrm>
            <a:off x="6278880" y="2624666"/>
            <a:ext cx="4389120" cy="2675467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7" name="Chỗ dành sẵn cho Ngà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B0B8EE9C-E5C3-4310-A0A8-D02DE97C9E16}" type="datetime1">
              <a:rPr lang="en-US" smtClean="0"/>
              <a:t>3/6/2025</a:t>
            </a:fld>
            <a:endParaRPr lang="en-US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Chỗ dành sẵn cho Số Trang chiế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C8679-97DB-46A1-A777-A0ABC5DB7EA2}" type="datetime1">
              <a:rPr lang="vi-VN" smtClean="0"/>
              <a:t>06/03/2025</a:t>
            </a:fld>
            <a:endParaRPr lang="vi-VN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hỗ dành sẵn cho Số Trang chiế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8E3D9-170E-4FBE-A407-230C83F1DE4F}" type="datetime1">
              <a:rPr lang="vi-VN" smtClean="0"/>
              <a:t>06/03/2025</a:t>
            </a:fld>
            <a:endParaRPr lang="vi-VN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Trang chiế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anchor="b"/>
          <a:lstStyle>
            <a:lvl1pPr latinLnBrk="0">
              <a:defRPr lang="vi-VN"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>
          <a:xfrm>
            <a:off x="4724400" y="1828800"/>
            <a:ext cx="5943600" cy="3476625"/>
          </a:xfrm>
        </p:spPr>
        <p:txBody>
          <a:bodyPr>
            <a:normAutofit/>
          </a:bodyPr>
          <a:lstStyle>
            <a:lvl1pPr latinLnBrk="0">
              <a:defRPr lang="vi-VN" sz="2000"/>
            </a:lvl1pPr>
            <a:lvl2pPr latinLnBrk="0">
              <a:defRPr lang="vi-VN" sz="1800"/>
            </a:lvl2pPr>
            <a:lvl3pPr latinLnBrk="0">
              <a:defRPr lang="vi-VN" sz="1600"/>
            </a:lvl3pPr>
            <a:lvl4pPr latinLnBrk="0">
              <a:defRPr lang="vi-VN" sz="1400"/>
            </a:lvl4pPr>
            <a:lvl5pPr latinLnBrk="0">
              <a:defRPr lang="vi-VN" sz="1400"/>
            </a:lvl5pPr>
            <a:lvl6pPr latinLnBrk="0">
              <a:defRPr lang="vi-VN" sz="2000"/>
            </a:lvl6pPr>
            <a:lvl7pPr latinLnBrk="0">
              <a:defRPr lang="vi-VN" sz="2000"/>
            </a:lvl7pPr>
            <a:lvl8pPr latinLnBrk="0">
              <a:defRPr lang="vi-VN" sz="2000"/>
            </a:lvl8pPr>
            <a:lvl9pPr latinLnBrk="0">
              <a:defRPr lang="vi-VN" sz="2000"/>
            </a:lvl9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1523999" y="1828800"/>
            <a:ext cx="2926080" cy="3476625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vi-VN" sz="1800"/>
            </a:lvl1pPr>
            <a:lvl2pPr marL="457200" indent="0" latinLnBrk="0">
              <a:buNone/>
              <a:defRPr lang="vi-VN" sz="1400"/>
            </a:lvl2pPr>
            <a:lvl3pPr marL="914400" indent="0" latinLnBrk="0">
              <a:buNone/>
              <a:defRPr lang="vi-VN" sz="1200"/>
            </a:lvl3pPr>
            <a:lvl4pPr marL="1371600" indent="0" latinLnBrk="0">
              <a:buNone/>
              <a:defRPr lang="vi-VN" sz="1000"/>
            </a:lvl4pPr>
            <a:lvl5pPr marL="1828800" indent="0" latinLnBrk="0">
              <a:buNone/>
              <a:defRPr lang="vi-VN" sz="1000"/>
            </a:lvl5pPr>
            <a:lvl6pPr marL="2286000" indent="0" latinLnBrk="0">
              <a:buNone/>
              <a:defRPr lang="vi-VN" sz="1000"/>
            </a:lvl6pPr>
            <a:lvl7pPr marL="2743200" indent="0" latinLnBrk="0">
              <a:buNone/>
              <a:defRPr lang="vi-VN" sz="1000"/>
            </a:lvl7pPr>
            <a:lvl8pPr marL="3200400" indent="0" latinLnBrk="0">
              <a:buNone/>
              <a:defRPr lang="vi-VN" sz="1000"/>
            </a:lvl8pPr>
            <a:lvl9pPr marL="3657600" indent="0" latinLnBrk="0">
              <a:buNone/>
              <a:defRPr lang="vi-VN" sz="1000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FFA2F-4DD1-4D2C-BAC2-71F67BBB7B93}" type="datetime1">
              <a:rPr lang="vi-VN" smtClean="0"/>
              <a:t>06/03/2025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anchor="b"/>
          <a:lstStyle>
            <a:lvl1pPr latinLnBrk="0">
              <a:defRPr lang="vi-VN" sz="3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7010400" y="2245995"/>
            <a:ext cx="3657600" cy="2194560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vi-VN" sz="1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1400"/>
            </a:lvl2pPr>
            <a:lvl3pPr marL="914400" indent="0" latinLnBrk="0">
              <a:buNone/>
              <a:defRPr lang="vi-VN" sz="1200"/>
            </a:lvl3pPr>
            <a:lvl4pPr marL="1371600" indent="0" latinLnBrk="0">
              <a:buNone/>
              <a:defRPr lang="vi-VN" sz="1000"/>
            </a:lvl4pPr>
            <a:lvl5pPr marL="1828800" indent="0" latinLnBrk="0">
              <a:buNone/>
              <a:defRPr lang="vi-VN" sz="1000"/>
            </a:lvl5pPr>
            <a:lvl6pPr marL="2286000" indent="0" latinLnBrk="0">
              <a:buNone/>
              <a:defRPr lang="vi-VN" sz="1000"/>
            </a:lvl6pPr>
            <a:lvl7pPr marL="2743200" indent="0" latinLnBrk="0">
              <a:buNone/>
              <a:defRPr lang="vi-VN" sz="1000"/>
            </a:lvl7pPr>
            <a:lvl8pPr marL="3200400" indent="0" latinLnBrk="0">
              <a:buNone/>
              <a:defRPr lang="vi-VN" sz="1000"/>
            </a:lvl8pPr>
            <a:lvl9pPr marL="3657600" indent="0" latinLnBrk="0">
              <a:buNone/>
              <a:defRPr lang="vi-VN" sz="1000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B52B8FF1-2ED6-4537-923F-233B63C57ADF}" type="datetime1">
              <a:rPr lang="en-US" smtClean="0"/>
              <a:t>3/6/2025</a:t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Hình tự do 5"/>
          <p:cNvSpPr/>
          <p:nvPr/>
        </p:nvSpPr>
        <p:spPr bwMode="gray">
          <a:xfrm>
            <a:off x="804333" y="1695450"/>
            <a:ext cx="5596467" cy="3295650"/>
          </a:xfrm>
          <a:custGeom>
            <a:avLst/>
            <a:gdLst>
              <a:gd name="T0" fmla="*/ 1279 w 1347"/>
              <a:gd name="T1" fmla="*/ 919 h 986"/>
              <a:gd name="T2" fmla="*/ 65 w 1347"/>
              <a:gd name="T3" fmla="*/ 919 h 986"/>
              <a:gd name="T4" fmla="*/ 65 w 1347"/>
              <a:gd name="T5" fmla="*/ 64 h 986"/>
              <a:gd name="T6" fmla="*/ 1279 w 1347"/>
              <a:gd name="T7" fmla="*/ 64 h 986"/>
              <a:gd name="T8" fmla="*/ 1279 w 1347"/>
              <a:gd name="T9" fmla="*/ 919 h 9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47" h="986">
                <a:moveTo>
                  <a:pt x="1279" y="919"/>
                </a:moveTo>
                <a:cubicBezTo>
                  <a:pt x="1211" y="986"/>
                  <a:pt x="121" y="974"/>
                  <a:pt x="65" y="919"/>
                </a:cubicBezTo>
                <a:cubicBezTo>
                  <a:pt x="9" y="863"/>
                  <a:pt x="0" y="128"/>
                  <a:pt x="65" y="64"/>
                </a:cubicBezTo>
                <a:cubicBezTo>
                  <a:pt x="130" y="0"/>
                  <a:pt x="1217" y="3"/>
                  <a:pt x="1279" y="64"/>
                </a:cubicBezTo>
                <a:cubicBezTo>
                  <a:pt x="1341" y="125"/>
                  <a:pt x="1347" y="852"/>
                  <a:pt x="1279" y="91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Chỗ dành sẵn cho Ảnh 11"/>
          <p:cNvSpPr>
            <a:spLocks noGrp="1"/>
          </p:cNvSpPr>
          <p:nvPr>
            <p:ph type="pic" idx="1" hasCustomPrompt="1"/>
          </p:nvPr>
        </p:nvSpPr>
        <p:spPr>
          <a:xfrm>
            <a:off x="1006022" y="1874520"/>
            <a:ext cx="5193089" cy="2937510"/>
          </a:xfrm>
          <a:custGeom>
            <a:avLst/>
            <a:gdLst>
              <a:gd name="connsiteX0" fmla="*/ 2531359 w 5066932"/>
              <a:gd name="connsiteY0" fmla="*/ 21 h 2945784"/>
              <a:gd name="connsiteX1" fmla="*/ 4878015 w 5066932"/>
              <a:gd name="connsiteY1" fmla="*/ 145719 h 2945784"/>
              <a:gd name="connsiteX2" fmla="*/ 4878015 w 5066932"/>
              <a:gd name="connsiteY2" fmla="*/ 2803241 h 2945784"/>
              <a:gd name="connsiteX3" fmla="*/ 175988 w 5066932"/>
              <a:gd name="connsiteY3" fmla="*/ 2803241 h 2945784"/>
              <a:gd name="connsiteX4" fmla="*/ 175988 w 5066932"/>
              <a:gd name="connsiteY4" fmla="*/ 145719 h 2945784"/>
              <a:gd name="connsiteX5" fmla="*/ 2531359 w 5066932"/>
              <a:gd name="connsiteY5" fmla="*/ 21 h 2945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66932" h="2945784">
                <a:moveTo>
                  <a:pt x="2531359" y="21"/>
                </a:moveTo>
                <a:cubicBezTo>
                  <a:pt x="3645379" y="1187"/>
                  <a:pt x="4757946" y="50918"/>
                  <a:pt x="4878015" y="145719"/>
                </a:cubicBezTo>
                <a:cubicBezTo>
                  <a:pt x="5118151" y="335320"/>
                  <a:pt x="5141390" y="2594991"/>
                  <a:pt x="4878015" y="2803241"/>
                </a:cubicBezTo>
                <a:cubicBezTo>
                  <a:pt x="4614639" y="3011491"/>
                  <a:pt x="392886" y="2974193"/>
                  <a:pt x="175988" y="2803241"/>
                </a:cubicBezTo>
                <a:cubicBezTo>
                  <a:pt x="-40909" y="2629181"/>
                  <a:pt x="-75768" y="344644"/>
                  <a:pt x="175988" y="145719"/>
                </a:cubicBezTo>
                <a:cubicBezTo>
                  <a:pt x="301866" y="46256"/>
                  <a:pt x="1417339" y="-1144"/>
                  <a:pt x="2531359" y="21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 sz="20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800"/>
            </a:lvl2pPr>
            <a:lvl3pPr marL="914400" indent="0" latinLnBrk="0">
              <a:buNone/>
              <a:defRPr lang="vi-VN" sz="2400"/>
            </a:lvl3pPr>
            <a:lvl4pPr marL="1371600" indent="0" latinLnBrk="0">
              <a:buNone/>
              <a:defRPr lang="vi-VN" sz="2000"/>
            </a:lvl4pPr>
            <a:lvl5pPr marL="1828800" indent="0" latinLnBrk="0">
              <a:buNone/>
              <a:defRPr lang="vi-VN" sz="2000"/>
            </a:lvl5pPr>
            <a:lvl6pPr marL="2286000" indent="0" latinLnBrk="0">
              <a:buNone/>
              <a:defRPr lang="vi-VN" sz="2000"/>
            </a:lvl6pPr>
            <a:lvl7pPr marL="2743200" indent="0" latinLnBrk="0">
              <a:buNone/>
              <a:defRPr lang="vi-VN" sz="2000"/>
            </a:lvl7pPr>
            <a:lvl8pPr marL="3200400" indent="0" latinLnBrk="0">
              <a:buNone/>
              <a:defRPr lang="vi-VN" sz="2000"/>
            </a:lvl8pPr>
            <a:lvl9pPr marL="3657600" indent="0" latinLnBrk="0">
              <a:buNone/>
              <a:defRPr lang="vi-VN" sz="2000"/>
            </a:lvl9pPr>
          </a:lstStyle>
          <a:p>
            <a:r>
              <a:rPr lang="vi-VN"/>
              <a:t>Bấm vào biểu tượng để thêm ảnh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Hai 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̉nh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7" name="Hình tự do 5"/>
          <p:cNvSpPr/>
          <p:nvPr/>
        </p:nvSpPr>
        <p:spPr bwMode="gray">
          <a:xfrm>
            <a:off x="762000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3" hasCustomPrompt="1"/>
          </p:nvPr>
        </p:nvSpPr>
        <p:spPr>
          <a:xfrm>
            <a:off x="992435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8" name="Hình tự do 5"/>
          <p:cNvSpPr/>
          <p:nvPr/>
        </p:nvSpPr>
        <p:spPr bwMode="gray">
          <a:xfrm>
            <a:off x="5300133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Chỗ dành sẵn cho Ảnh 18"/>
          <p:cNvSpPr>
            <a:spLocks noGrp="1"/>
          </p:cNvSpPr>
          <p:nvPr>
            <p:ph type="pic" sz="quarter" idx="15" hasCustomPrompt="1"/>
          </p:nvPr>
        </p:nvSpPr>
        <p:spPr>
          <a:xfrm>
            <a:off x="5530568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7" name="Chỗ dành sẵn cho Văn bản 16"/>
          <p:cNvSpPr>
            <a:spLocks noGrp="1"/>
          </p:cNvSpPr>
          <p:nvPr>
            <p:ph type="body" sz="quarter" idx="14" hasCustomPrompt="1"/>
          </p:nvPr>
        </p:nvSpPr>
        <p:spPr>
          <a:xfrm>
            <a:off x="1028581" y="5305425"/>
            <a:ext cx="3566160" cy="1097280"/>
          </a:xfrm>
        </p:spPr>
        <p:txBody>
          <a:bodyPr>
            <a:normAutofit/>
          </a:bodyPr>
          <a:lstStyle>
            <a:lvl1pPr marL="0" indent="0" latinLnBrk="0">
              <a:buNone/>
              <a:defRPr lang="vi-VN" sz="1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1200"/>
              </a:spcBef>
              <a:buNone/>
              <a:defRPr lang="vi-VN" sz="1800"/>
            </a:lvl2pPr>
            <a:lvl3pPr marL="0" indent="0" latinLnBrk="0">
              <a:spcBef>
                <a:spcPts val="1200"/>
              </a:spcBef>
              <a:buNone/>
              <a:defRPr lang="vi-VN" sz="1800"/>
            </a:lvl3pPr>
            <a:lvl4pPr marL="0" indent="0" latinLnBrk="0">
              <a:spcBef>
                <a:spcPts val="1200"/>
              </a:spcBef>
              <a:buNone/>
              <a:defRPr lang="vi-VN" sz="1800"/>
            </a:lvl4pPr>
            <a:lvl5pPr marL="0" indent="0" latinLnBrk="0">
              <a:spcBef>
                <a:spcPts val="1200"/>
              </a:spcBef>
              <a:buNone/>
              <a:defRPr lang="vi-VN" sz="1800"/>
            </a:lvl5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20" name="Chỗ dành sẵn cho Văn bản 16"/>
          <p:cNvSpPr>
            <a:spLocks noGrp="1"/>
          </p:cNvSpPr>
          <p:nvPr>
            <p:ph type="body" sz="quarter" idx="16" hasCustomPrompt="1"/>
          </p:nvPr>
        </p:nvSpPr>
        <p:spPr>
          <a:xfrm>
            <a:off x="5566714" y="5305425"/>
            <a:ext cx="3566160" cy="1097280"/>
          </a:xfrm>
        </p:spPr>
        <p:txBody>
          <a:bodyPr>
            <a:normAutofit/>
          </a:bodyPr>
          <a:lstStyle>
            <a:lvl1pPr marL="0" indent="0" latinLnBrk="0">
              <a:buNone/>
              <a:defRPr lang="vi-VN" sz="1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1200"/>
              </a:spcBef>
              <a:buNone/>
              <a:defRPr lang="vi-VN" sz="1800"/>
            </a:lvl2pPr>
            <a:lvl3pPr marL="0" indent="0" latinLnBrk="0">
              <a:spcBef>
                <a:spcPts val="1200"/>
              </a:spcBef>
              <a:buNone/>
              <a:defRPr lang="vi-VN" sz="1800"/>
            </a:lvl3pPr>
            <a:lvl4pPr marL="0" indent="0" latinLnBrk="0">
              <a:spcBef>
                <a:spcPts val="1200"/>
              </a:spcBef>
              <a:buNone/>
              <a:defRPr lang="vi-VN" sz="1800"/>
            </a:lvl4pPr>
            <a:lvl5pPr marL="0" indent="0" latinLnBrk="0">
              <a:spcBef>
                <a:spcPts val="1200"/>
              </a:spcBef>
              <a:buNone/>
              <a:defRPr lang="vi-VN" sz="1800"/>
            </a:lvl5pPr>
          </a:lstStyle>
          <a:p>
            <a:pPr lvl="0"/>
            <a:r>
              <a:rPr lang="vi-VN"/>
              <a:t>Bấm để sửa kiểu văn bản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a 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̉nh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7" name="Hình tự do 5"/>
          <p:cNvSpPr/>
          <p:nvPr/>
        </p:nvSpPr>
        <p:spPr bwMode="gray">
          <a:xfrm>
            <a:off x="762000" y="933449"/>
            <a:ext cx="53340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3" hasCustomPrompt="1"/>
          </p:nvPr>
        </p:nvSpPr>
        <p:spPr>
          <a:xfrm>
            <a:off x="991888" y="1113022"/>
            <a:ext cx="4874224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8" name="Hình tự do 5"/>
          <p:cNvSpPr/>
          <p:nvPr/>
        </p:nvSpPr>
        <p:spPr bwMode="gray">
          <a:xfrm>
            <a:off x="6323873" y="967316"/>
            <a:ext cx="2990942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Chỗ dành sẵn cho Ảnh 18"/>
          <p:cNvSpPr>
            <a:spLocks noGrp="1"/>
          </p:cNvSpPr>
          <p:nvPr>
            <p:ph type="pic" sz="quarter" idx="15" hasCustomPrompt="1"/>
          </p:nvPr>
        </p:nvSpPr>
        <p:spPr>
          <a:xfrm>
            <a:off x="6506025" y="1109743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7" name="Chỗ dành sẵn cho Văn bản 16"/>
          <p:cNvSpPr>
            <a:spLocks noGrp="1"/>
          </p:cNvSpPr>
          <p:nvPr>
            <p:ph type="body" sz="quarter" idx="14" hasCustomPrompt="1"/>
          </p:nvPr>
        </p:nvSpPr>
        <p:spPr>
          <a:xfrm>
            <a:off x="1028581" y="5919255"/>
            <a:ext cx="8104082" cy="497420"/>
          </a:xfrm>
        </p:spPr>
        <p:txBody>
          <a:bodyPr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1200"/>
              </a:spcBef>
              <a:buNone/>
              <a:defRPr lang="vi-VN" sz="1800"/>
            </a:lvl2pPr>
            <a:lvl3pPr marL="0" indent="0" latinLnBrk="0">
              <a:spcBef>
                <a:spcPts val="1200"/>
              </a:spcBef>
              <a:buNone/>
              <a:defRPr lang="vi-VN" sz="1800"/>
            </a:lvl3pPr>
            <a:lvl4pPr marL="0" indent="0" latinLnBrk="0">
              <a:spcBef>
                <a:spcPts val="1200"/>
              </a:spcBef>
              <a:buNone/>
              <a:defRPr lang="vi-VN" sz="1800"/>
            </a:lvl4pPr>
            <a:lvl5pPr marL="0" indent="0" latinLnBrk="0">
              <a:spcBef>
                <a:spcPts val="1200"/>
              </a:spcBef>
              <a:buNone/>
              <a:defRPr lang="vi-VN" sz="1800"/>
            </a:lvl5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12" name="Hình tự do 5"/>
          <p:cNvSpPr/>
          <p:nvPr/>
        </p:nvSpPr>
        <p:spPr bwMode="gray">
          <a:xfrm>
            <a:off x="6323873" y="3060954"/>
            <a:ext cx="2990942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Chỗ dành sẵn cho Ảnh 12"/>
          <p:cNvSpPr>
            <a:spLocks noGrp="1"/>
          </p:cNvSpPr>
          <p:nvPr>
            <p:ph type="pic" sz="quarter" idx="16" hasCustomPrompt="1"/>
          </p:nvPr>
        </p:nvSpPr>
        <p:spPr>
          <a:xfrm>
            <a:off x="6506025" y="3203381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1028580" y="5305424"/>
            <a:ext cx="8104083" cy="579921"/>
          </a:xfrm>
        </p:spPr>
        <p:txBody>
          <a:bodyPr>
            <a:normAutofit/>
          </a:bodyPr>
          <a:lstStyle>
            <a:lvl1pPr latinLnBrk="0">
              <a:defRPr lang="vi-VN" sz="2400">
                <a:solidFill>
                  <a:schemeClr val="accent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ăm A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" y="283"/>
            <a:ext cx="12188952" cy="6859715"/>
          </a:xfrm>
          <a:prstGeom prst="rect">
            <a:avLst/>
          </a:prstGeom>
        </p:spPr>
      </p:pic>
      <p:sp>
        <p:nvSpPr>
          <p:cNvPr id="8" name="Hình tự do 5"/>
          <p:cNvSpPr/>
          <p:nvPr/>
        </p:nvSpPr>
        <p:spPr bwMode="gray">
          <a:xfrm>
            <a:off x="4182533" y="265044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Chỗ dành sẵn cho Ảnh 8"/>
          <p:cNvSpPr>
            <a:spLocks noGrp="1"/>
          </p:cNvSpPr>
          <p:nvPr>
            <p:ph type="pic" sz="quarter" idx="13" hasCustomPrompt="1"/>
          </p:nvPr>
        </p:nvSpPr>
        <p:spPr>
          <a:xfrm>
            <a:off x="4424435" y="436315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0" name="Hình tự do 5"/>
          <p:cNvSpPr/>
          <p:nvPr/>
        </p:nvSpPr>
        <p:spPr bwMode="gray">
          <a:xfrm>
            <a:off x="816188" y="384723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Chỗ dành sẵn cho Ảnh 10"/>
          <p:cNvSpPr>
            <a:spLocks noGrp="1"/>
          </p:cNvSpPr>
          <p:nvPr>
            <p:ph type="pic" sz="quarter" idx="15" hasCustomPrompt="1"/>
          </p:nvPr>
        </p:nvSpPr>
        <p:spPr>
          <a:xfrm>
            <a:off x="1013022" y="538232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2" name="Hình tự do 5"/>
          <p:cNvSpPr/>
          <p:nvPr/>
        </p:nvSpPr>
        <p:spPr bwMode="gray">
          <a:xfrm>
            <a:off x="816188" y="2478361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Chỗ dành sẵn cho Ảnh 12"/>
          <p:cNvSpPr>
            <a:spLocks noGrp="1"/>
          </p:cNvSpPr>
          <p:nvPr>
            <p:ph type="pic" sz="quarter" idx="16" hasCustomPrompt="1"/>
          </p:nvPr>
        </p:nvSpPr>
        <p:spPr>
          <a:xfrm>
            <a:off x="1013022" y="2631870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4" name="Hình tự do 5"/>
          <p:cNvSpPr/>
          <p:nvPr/>
        </p:nvSpPr>
        <p:spPr bwMode="gray">
          <a:xfrm>
            <a:off x="816188" y="4571999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7" hasCustomPrompt="1"/>
          </p:nvPr>
        </p:nvSpPr>
        <p:spPr>
          <a:xfrm>
            <a:off x="1013022" y="4725508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20" name="Hình tự do 5"/>
          <p:cNvSpPr/>
          <p:nvPr/>
        </p:nvSpPr>
        <p:spPr bwMode="gray">
          <a:xfrm>
            <a:off x="4182533" y="3448511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1" name="Chỗ dành sẵn cho Ảnh 20"/>
          <p:cNvSpPr>
            <a:spLocks noGrp="1"/>
          </p:cNvSpPr>
          <p:nvPr>
            <p:ph type="pic" sz="quarter" idx="18" hasCustomPrompt="1"/>
          </p:nvPr>
        </p:nvSpPr>
        <p:spPr>
          <a:xfrm>
            <a:off x="4424435" y="3619782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ề và Văn bản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C548-14FE-4E4F-A263-940A54C248A3}" type="datetime1">
              <a:rPr lang="vi-VN" smtClean="0"/>
              <a:t>06/03/2025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ăn bản và Tiêu đề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/>
          <p:cNvSpPr>
            <a:spLocks noGrp="1"/>
          </p:cNvSpPr>
          <p:nvPr>
            <p:ph type="title" orient="vert" hasCustomPrompt="1"/>
          </p:nvPr>
        </p:nvSpPr>
        <p:spPr>
          <a:xfrm>
            <a:off x="8839200" y="365125"/>
            <a:ext cx="1828799" cy="4940300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>
          <a:xfrm>
            <a:off x="1524000" y="365125"/>
            <a:ext cx="6858000" cy="4940300"/>
          </a:xfrm>
        </p:spPr>
        <p:txBody>
          <a:bodyPr vert="eaVert"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9EE30-883E-4C68-B7FA-C27C015832CB}" type="datetime1">
              <a:rPr lang="vi-VN" smtClean="0"/>
              <a:t>06/03/2025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527381" y="6492875"/>
            <a:ext cx="2844800" cy="365125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t>2025/3/6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245597" y="6501342"/>
            <a:ext cx="485529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84BB6-B2DE-437E-9D9D-EB5352C0EC36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" t="511" r="525" b="2999"/>
          <a:stretch>
            <a:fillRect/>
          </a:stretch>
        </p:blipFill>
        <p:spPr>
          <a:xfrm>
            <a:off x="0" y="0"/>
            <a:ext cx="12188826" cy="6858000"/>
          </a:xfrm>
          <a:prstGeom prst="rect">
            <a:avLst/>
          </a:prstGeom>
        </p:spPr>
      </p:pic>
      <p:sp>
        <p:nvSpPr>
          <p:cNvPr id="2" name="Chỗ dành sẵn cho Tiêu đề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9829800" cy="10826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1524000" y="1828800"/>
            <a:ext cx="91440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2"/>
          </p:nvPr>
        </p:nvSpPr>
        <p:spPr>
          <a:xfrm>
            <a:off x="7010400" y="6416675"/>
            <a:ext cx="1371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vi-VN" sz="10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C651254F-DB1A-412F-B68D-4F350F1DF55A}" type="datetime1">
              <a:rPr lang="vi-VN" smtClean="0"/>
              <a:t>06/03/2025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2209800" y="6416675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vi-VN" sz="10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838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vi-VN" sz="10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vi-VN" sz="32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lang="vi-VN" sz="20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lang="vi-VN" sz="18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2pPr>
      <a:lvl3pPr marL="685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6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3pPr>
      <a:lvl4pPr marL="914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4pPr>
      <a:lvl5pPr marL="11430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5pPr>
      <a:lvl6pPr marL="13716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84BB6-B2DE-437E-9D9D-EB5352C0EC36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sv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sv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7.xml"/><Relationship Id="rId6" Type="http://schemas.microsoft.com/office/2007/relationships/hdphoto" Target="../media/hdphoto1.wdp"/><Relationship Id="rId5" Type="http://schemas.openxmlformats.org/officeDocument/2006/relationships/image" Target="../media/image22.png"/><Relationship Id="rId10" Type="http://schemas.openxmlformats.org/officeDocument/2006/relationships/image" Target="../media/image25.png"/><Relationship Id="rId4" Type="http://schemas.openxmlformats.org/officeDocument/2006/relationships/image" Target="../media/image21.png"/><Relationship Id="rId9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emf"/><Relationship Id="rId4" Type="http://schemas.openxmlformats.org/officeDocument/2006/relationships/customXml" Target="../ink/ink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sv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333" y="836616"/>
            <a:ext cx="12255500" cy="5145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1151" y="460375"/>
            <a:ext cx="12865101" cy="554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08413"/>
            <a:ext cx="12194117" cy="219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5" descr="E:\0000000我图PPT\03.20\亲子乐园\56y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333" y="3997328"/>
            <a:ext cx="7469717" cy="194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6" descr="E:\0000000我图PPT\03.20\亲子乐园\23园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51"/>
          <a:stretch>
            <a:fillRect/>
          </a:stretch>
        </p:blipFill>
        <p:spPr bwMode="auto">
          <a:xfrm>
            <a:off x="2832101" y="1484316"/>
            <a:ext cx="6115051" cy="115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7" descr="E:\0000000我图PPT\03.20\亲子乐园\ty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6917" y="2058991"/>
            <a:ext cx="4267200" cy="428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8" descr="E:\0000000我图PPT\03.20\亲子乐园\568io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2" t="19028" r="11038" b="19633"/>
          <a:stretch>
            <a:fillRect/>
          </a:stretch>
        </p:blipFill>
        <p:spPr bwMode="auto">
          <a:xfrm>
            <a:off x="10248902" y="698500"/>
            <a:ext cx="2139951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8" descr="E:\0000000我图PPT\03.20\亲子乐园\568io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7" t="10301" r="70715" b="10733"/>
          <a:stretch>
            <a:fillRect/>
          </a:stretch>
        </p:blipFill>
        <p:spPr bwMode="auto">
          <a:xfrm>
            <a:off x="-311149" y="536575"/>
            <a:ext cx="2540001" cy="210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本框 1"/>
          <p:cNvSpPr txBox="1">
            <a:spLocks noChangeArrowheads="1"/>
          </p:cNvSpPr>
          <p:nvPr/>
        </p:nvSpPr>
        <p:spPr bwMode="auto">
          <a:xfrm>
            <a:off x="334433" y="3910016"/>
            <a:ext cx="10754784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en-US" altLang="zh-CN" sz="2800" b="1" dirty="0">
                <a:solidFill>
                  <a:srgbClr val="7030A0"/>
                </a:solidFill>
                <a:latin typeface="Times New Roman" pitchFamily="18" charset="0"/>
                <a:ea typeface="SimSun" pitchFamily="2" charset="-122"/>
              </a:rPr>
              <a:t>GIÁO VIÊN: DƯ THỊ THU HÀ</a:t>
            </a:r>
            <a:endParaRPr lang="zh-CN" altLang="en-US" sz="2800" b="1" dirty="0">
              <a:solidFill>
                <a:srgbClr val="7030A0"/>
              </a:solidFill>
              <a:latin typeface="Times New Roman" pitchFamily="18" charset="0"/>
              <a:ea typeface="SimSun" pitchFamily="2" charset="-122"/>
            </a:endParaRPr>
          </a:p>
        </p:txBody>
      </p:sp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1104900" y="1698628"/>
            <a:ext cx="9984317" cy="3243263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95704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993366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"/>
                <a:cs typeface="Arial"/>
              </a:rPr>
              <a:t>CHÀO MỪNG CÁC EM ĐẾN VỚI TIẾT</a:t>
            </a:r>
          </a:p>
        </p:txBody>
      </p:sp>
      <p:sp>
        <p:nvSpPr>
          <p:cNvPr id="13" name="圆角矩形 1"/>
          <p:cNvSpPr/>
          <p:nvPr/>
        </p:nvSpPr>
        <p:spPr>
          <a:xfrm>
            <a:off x="2275417" y="2665413"/>
            <a:ext cx="7228416" cy="109220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1" tIns="60849" rIns="121701" bIns="60849" anchor="ctr"/>
          <a:lstStyle/>
          <a:p>
            <a:pPr algn="ctr" defTabSz="1622425">
              <a:defRPr/>
            </a:pPr>
            <a:r>
              <a:rPr lang="en-US" altLang="zh-CN" sz="4000" b="1" dirty="0">
                <a:solidFill>
                  <a:srgbClr val="FF0000"/>
                </a:solidFill>
                <a:latin typeface="Times New Roman" pitchFamily="18" charset="0"/>
                <a:ea typeface="SimSun" pitchFamily="2" charset="-122"/>
              </a:rPr>
              <a:t>TOÁN- LỚP 1A</a:t>
            </a:r>
            <a:endParaRPr lang="zh-CN" altLang="en-US" sz="4000" b="1" dirty="0">
              <a:solidFill>
                <a:srgbClr val="FF0000"/>
              </a:solidFill>
              <a:latin typeface="Times New Roman" pitchFamily="18" charset="0"/>
              <a:ea typeface="SimSun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83449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100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31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 animBg="1"/>
      <p:bldP spid="13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2" t="5678" r="9333" b="54507"/>
          <a:stretch>
            <a:fillRect/>
          </a:stretch>
        </p:blipFill>
        <p:spPr>
          <a:xfrm>
            <a:off x="2386030" y="228600"/>
            <a:ext cx="9560442" cy="6324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479788" y="3025361"/>
            <a:ext cx="477078" cy="477078"/>
          </a:xfrm>
          <a:prstGeom prst="rect">
            <a:avLst/>
          </a:prstGeom>
          <a:solidFill>
            <a:schemeClr val="bg1"/>
          </a:solidFill>
          <a:ln w="28575">
            <a:solidFill>
              <a:srgbClr val="0A58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7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805970" y="2850322"/>
            <a:ext cx="477078" cy="477078"/>
          </a:xfrm>
          <a:prstGeom prst="rect">
            <a:avLst/>
          </a:prstGeom>
          <a:solidFill>
            <a:schemeClr val="bg1"/>
          </a:solidFill>
          <a:ln w="28575">
            <a:solidFill>
              <a:srgbClr val="0A58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3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>
            <a:fillRect/>
          </a:stretch>
        </p:blipFill>
        <p:spPr>
          <a:xfrm>
            <a:off x="0" y="0"/>
            <a:ext cx="2386030" cy="85664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7095988" y="5844761"/>
            <a:ext cx="477078" cy="477078"/>
          </a:xfrm>
          <a:prstGeom prst="rect">
            <a:avLst/>
          </a:prstGeom>
          <a:solidFill>
            <a:schemeClr val="bg1"/>
          </a:solidFill>
          <a:ln w="28575">
            <a:solidFill>
              <a:srgbClr val="0A58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9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3" name="Graphic 12" descr="Checkmark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77251" y="5080000"/>
            <a:ext cx="630696" cy="630696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4" t="50290" r="9071" b="9895"/>
          <a:stretch>
            <a:fillRect/>
          </a:stretch>
        </p:blipFill>
        <p:spPr>
          <a:xfrm>
            <a:off x="2373330" y="279400"/>
            <a:ext cx="9560442" cy="6324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456677" y="1739900"/>
            <a:ext cx="1652742" cy="32743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10 cm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454182" y="3097363"/>
            <a:ext cx="1303435" cy="578678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8 cm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>
            <a:fillRect/>
          </a:stretch>
        </p:blipFill>
        <p:spPr>
          <a:xfrm>
            <a:off x="0" y="0"/>
            <a:ext cx="2386030" cy="85664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0815375" y="4752562"/>
            <a:ext cx="1351219" cy="556038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12 cm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3" name="Graphic 12" descr="Checkmark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598518" y="1436643"/>
            <a:ext cx="630696" cy="630696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>
            <a:off x="3302000" y="918704"/>
            <a:ext cx="0" cy="4935996"/>
          </a:xfrm>
          <a:prstGeom prst="line">
            <a:avLst/>
          </a:prstGeom>
          <a:ln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9105900" y="859402"/>
            <a:ext cx="0" cy="4935996"/>
          </a:xfrm>
          <a:prstGeom prst="line">
            <a:avLst/>
          </a:prstGeom>
          <a:ln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7962900" y="2590800"/>
            <a:ext cx="0" cy="3306198"/>
          </a:xfrm>
          <a:prstGeom prst="line">
            <a:avLst/>
          </a:prstGeom>
          <a:ln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0283048" y="4368800"/>
            <a:ext cx="0" cy="1540898"/>
          </a:xfrm>
          <a:prstGeom prst="line">
            <a:avLst/>
          </a:prstGeom>
          <a:ln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phic 16" descr="Checkmark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598518" y="4752562"/>
            <a:ext cx="630696" cy="630696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364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1574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584" y="194896"/>
            <a:ext cx="7584843" cy="530478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373" y="356659"/>
            <a:ext cx="7874076" cy="3676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3934376"/>
            <a:ext cx="12194117" cy="292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2335" y="1411418"/>
            <a:ext cx="3138047" cy="5633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72643" y="-153894"/>
            <a:ext cx="2768533" cy="3130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49" y="4391728"/>
            <a:ext cx="3139976" cy="210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4"/>
          <p:cNvSpPr txBox="1">
            <a:spLocks noChangeArrowheads="1"/>
          </p:cNvSpPr>
          <p:nvPr/>
        </p:nvSpPr>
        <p:spPr bwMode="auto">
          <a:xfrm>
            <a:off x="4113820" y="807489"/>
            <a:ext cx="406037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altLang="en-US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4"/>
          <p:cNvSpPr txBox="1">
            <a:spLocks noChangeArrowheads="1"/>
          </p:cNvSpPr>
          <p:nvPr/>
        </p:nvSpPr>
        <p:spPr bwMode="auto">
          <a:xfrm>
            <a:off x="3908690" y="1788154"/>
            <a:ext cx="437673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4"/>
          <p:cNvSpPr txBox="1">
            <a:spLocks noChangeArrowheads="1"/>
          </p:cNvSpPr>
          <p:nvPr/>
        </p:nvSpPr>
        <p:spPr bwMode="auto">
          <a:xfrm>
            <a:off x="3862289" y="2714893"/>
            <a:ext cx="5153024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FontTx/>
              <a:buChar char="-"/>
            </a:pP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69394" y="837724"/>
            <a:ext cx="10070123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en-US" sz="2800" b="1" dirty="0" err="1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Thứ</a:t>
            </a:r>
            <a:r>
              <a:rPr lang="en-US" sz="2800" b="1" dirty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Tư</a:t>
            </a:r>
            <a:r>
              <a:rPr lang="en-US" sz="2800" b="1" dirty="0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ngày</a:t>
            </a:r>
            <a:r>
              <a:rPr lang="en-US" sz="2800" b="1" dirty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 5</a:t>
            </a:r>
            <a:r>
              <a:rPr lang="en-US" sz="2800" b="1" dirty="0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tháng</a:t>
            </a:r>
            <a:r>
              <a:rPr lang="en-US" sz="2800" b="1" dirty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3 </a:t>
            </a:r>
            <a:r>
              <a:rPr lang="en-US" sz="2800" b="1" dirty="0" err="1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năm</a:t>
            </a:r>
            <a:r>
              <a:rPr lang="en-US" sz="2800" b="1" dirty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2025</a:t>
            </a:r>
            <a:endParaRPr lang="en-US" sz="2800" b="1" dirty="0">
              <a:solidFill>
                <a:srgbClr val="FF0000"/>
              </a:solidFill>
              <a:latin typeface="HP001 4 hàng" pitchFamily="34" charset="0"/>
              <a:cs typeface="Times New Roman" pitchFamily="18" charset="0"/>
            </a:endParaRPr>
          </a:p>
          <a:p>
            <a:pPr algn="ctr" eaLnBrk="1" hangingPunct="1"/>
            <a:r>
              <a:rPr lang="en-US" sz="2800" b="1" dirty="0" err="1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Toán</a:t>
            </a:r>
            <a:endParaRPr lang="en-US" sz="2800" b="1" dirty="0">
              <a:solidFill>
                <a:srgbClr val="FF0000"/>
              </a:solidFill>
              <a:latin typeface="HP001 4 hàng" pitchFamily="34" charset="0"/>
              <a:cs typeface="Times New Roman" pitchFamily="18" charset="0"/>
            </a:endParaRPr>
          </a:p>
          <a:p>
            <a:pPr algn="ctr" eaLnBrk="1" hangingPunct="1"/>
            <a:r>
              <a:rPr lang="en-US" sz="2800" b="1" dirty="0" err="1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Thực</a:t>
            </a:r>
            <a:r>
              <a:rPr lang="en-US" sz="2800" b="1" dirty="0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hành</a:t>
            </a:r>
            <a:r>
              <a:rPr lang="en-US" sz="2800" b="1" dirty="0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ước</a:t>
            </a:r>
            <a:r>
              <a:rPr lang="en-US" sz="2800" b="1" dirty="0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lượng</a:t>
            </a:r>
            <a:r>
              <a:rPr lang="en-US" sz="2800" b="1" dirty="0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và</a:t>
            </a:r>
            <a:r>
              <a:rPr lang="en-US" sz="2800" b="1" dirty="0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đo</a:t>
            </a:r>
            <a:r>
              <a:rPr lang="en-US" sz="2800" b="1" dirty="0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độ</a:t>
            </a:r>
            <a:r>
              <a:rPr lang="en-US" sz="2800" b="1" dirty="0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dài</a:t>
            </a:r>
            <a:r>
              <a:rPr lang="en-US" sz="2800" b="1" dirty="0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 (trang36)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0646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90" t="5217" r="9721" b="79566"/>
          <a:stretch>
            <a:fillRect/>
          </a:stretch>
        </p:blipFill>
        <p:spPr>
          <a:xfrm>
            <a:off x="1639957" y="1709530"/>
            <a:ext cx="8645718" cy="2315818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3" t="17681" r="59262" b="70725"/>
          <a:stretch>
            <a:fillRect/>
          </a:stretch>
        </p:blipFill>
        <p:spPr>
          <a:xfrm>
            <a:off x="1" y="-9940"/>
            <a:ext cx="1935896" cy="9740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12" t="30290" b="7971"/>
          <a:stretch>
            <a:fillRect/>
          </a:stretch>
        </p:blipFill>
        <p:spPr>
          <a:xfrm>
            <a:off x="2594112" y="188842"/>
            <a:ext cx="6718853" cy="6586199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1" t="5205" r="61111" b="85608"/>
          <a:stretch>
            <a:fillRect/>
          </a:stretch>
        </p:blipFill>
        <p:spPr>
          <a:xfrm>
            <a:off x="0" y="-1"/>
            <a:ext cx="2423729" cy="10436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1" t="14348" r="18540" b="48261"/>
          <a:stretch>
            <a:fillRect/>
          </a:stretch>
        </p:blipFill>
        <p:spPr>
          <a:xfrm>
            <a:off x="2802835" y="705677"/>
            <a:ext cx="8102705" cy="5665305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1" t="5205" r="61111" b="85608"/>
          <a:stretch>
            <a:fillRect/>
          </a:stretch>
        </p:blipFill>
        <p:spPr>
          <a:xfrm>
            <a:off x="0" y="-1"/>
            <a:ext cx="2423729" cy="10436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9" t="53241" r="9407" b="8165"/>
          <a:stretch>
            <a:fillRect/>
          </a:stretch>
        </p:blipFill>
        <p:spPr>
          <a:xfrm>
            <a:off x="2423729" y="521803"/>
            <a:ext cx="8931965" cy="584752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668719" y="5856156"/>
            <a:ext cx="450761" cy="3806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7714807" y="5807251"/>
            <a:ext cx="5409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endParaRPr lang="en-US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/>
              <p14:cNvContentPartPr/>
              <p14:nvPr/>
            </p14:nvContentPartPr>
            <p14:xfrm>
              <a:off x="64080" y="831960"/>
              <a:ext cx="7832520" cy="12564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4720" y="822600"/>
                <a:ext cx="7851240" cy="14436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90" t="5217" r="9721" b="79566"/>
          <a:stretch>
            <a:fillRect/>
          </a:stretch>
        </p:blipFill>
        <p:spPr>
          <a:xfrm>
            <a:off x="1639957" y="1709530"/>
            <a:ext cx="8645718" cy="2315818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69394" y="837724"/>
            <a:ext cx="10070123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en-US" sz="2800" b="1" dirty="0" err="1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Thứ</a:t>
            </a:r>
            <a:r>
              <a:rPr lang="en-US" sz="2800" b="1" dirty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N</a:t>
            </a:r>
            <a:r>
              <a:rPr lang="en-US" sz="2800" b="1" dirty="0" err="1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ăm</a:t>
            </a:r>
            <a:r>
              <a:rPr lang="en-US" sz="2800" b="1" dirty="0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ngày</a:t>
            </a:r>
            <a:r>
              <a:rPr lang="en-US" sz="2800" b="1" dirty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6</a:t>
            </a:r>
            <a:r>
              <a:rPr lang="en-US" sz="2800" b="1" dirty="0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tháng</a:t>
            </a:r>
            <a:r>
              <a:rPr lang="en-US" sz="2800" b="1" dirty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3 </a:t>
            </a:r>
            <a:r>
              <a:rPr lang="en-US" sz="2800" b="1" dirty="0" err="1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năm</a:t>
            </a:r>
            <a:r>
              <a:rPr lang="en-US" sz="2800" b="1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2800" b="1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2025</a:t>
            </a:r>
            <a:endParaRPr lang="en-US" sz="2800" b="1" dirty="0">
              <a:solidFill>
                <a:srgbClr val="FF0000"/>
              </a:solidFill>
              <a:latin typeface="HP001 4 hàng" pitchFamily="34" charset="0"/>
              <a:cs typeface="Times New Roman" pitchFamily="18" charset="0"/>
            </a:endParaRPr>
          </a:p>
          <a:p>
            <a:pPr algn="ctr" eaLnBrk="1" hangingPunct="1"/>
            <a:r>
              <a:rPr lang="en-US" sz="2800" b="1" dirty="0" err="1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Toán</a:t>
            </a:r>
            <a:endParaRPr lang="en-US" sz="2800" b="1" dirty="0">
              <a:solidFill>
                <a:srgbClr val="FF0000"/>
              </a:solidFill>
              <a:latin typeface="HP001 4 hàng" pitchFamily="34" charset="0"/>
              <a:cs typeface="Times New Roman" pitchFamily="18" charset="0"/>
            </a:endParaRPr>
          </a:p>
          <a:p>
            <a:pPr algn="ctr" eaLnBrk="1" hangingPunct="1"/>
            <a:r>
              <a:rPr lang="en-US" sz="2800" b="1" dirty="0" err="1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Luyện</a:t>
            </a:r>
            <a:r>
              <a:rPr lang="en-US" sz="2800" b="1" dirty="0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tập</a:t>
            </a:r>
            <a:r>
              <a:rPr lang="en-US" sz="2800" b="1" dirty="0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 (trang38)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2151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>
            <a:fillRect/>
          </a:stretch>
        </p:blipFill>
        <p:spPr>
          <a:xfrm>
            <a:off x="0" y="0"/>
            <a:ext cx="2386030" cy="8566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8" t="13004" r="3770" b="48750"/>
          <a:stretch>
            <a:fillRect/>
          </a:stretch>
        </p:blipFill>
        <p:spPr>
          <a:xfrm>
            <a:off x="152401" y="1123348"/>
            <a:ext cx="6559940" cy="40836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3" t="51022" r="7142" b="7366"/>
          <a:stretch>
            <a:fillRect/>
          </a:stretch>
        </p:blipFill>
        <p:spPr>
          <a:xfrm>
            <a:off x="5892801" y="1346200"/>
            <a:ext cx="5829300" cy="435035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784062" y="2688096"/>
            <a:ext cx="477078" cy="477078"/>
          </a:xfrm>
          <a:prstGeom prst="rect">
            <a:avLst/>
          </a:prstGeom>
          <a:solidFill>
            <a:schemeClr val="bg1"/>
          </a:solidFill>
          <a:ln w="28575">
            <a:solidFill>
              <a:srgbClr val="0A58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0000"/>
                </a:solidFill>
              </a:rPr>
              <a:t>11</a:t>
            </a:r>
            <a:endParaRPr lang="en-US" sz="1200" b="1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469888" y="4558195"/>
            <a:ext cx="477078" cy="477078"/>
          </a:xfrm>
          <a:prstGeom prst="rect">
            <a:avLst/>
          </a:prstGeom>
          <a:solidFill>
            <a:schemeClr val="bg1"/>
          </a:solidFill>
          <a:ln w="28575">
            <a:solidFill>
              <a:srgbClr val="0A58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5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454388" y="4558195"/>
            <a:ext cx="477078" cy="477078"/>
          </a:xfrm>
          <a:prstGeom prst="rect">
            <a:avLst/>
          </a:prstGeom>
          <a:solidFill>
            <a:schemeClr val="bg1"/>
          </a:solidFill>
          <a:ln w="28575">
            <a:solidFill>
              <a:srgbClr val="0A58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4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070588" y="2572691"/>
            <a:ext cx="477078" cy="477078"/>
          </a:xfrm>
          <a:prstGeom prst="rect">
            <a:avLst/>
          </a:prstGeom>
          <a:solidFill>
            <a:schemeClr val="bg1"/>
          </a:solidFill>
          <a:ln w="28575">
            <a:solidFill>
              <a:srgbClr val="0A58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7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559788" y="2572691"/>
            <a:ext cx="477078" cy="477078"/>
          </a:xfrm>
          <a:prstGeom prst="rect">
            <a:avLst/>
          </a:prstGeom>
          <a:solidFill>
            <a:schemeClr val="bg1"/>
          </a:solidFill>
          <a:ln w="28575">
            <a:solidFill>
              <a:srgbClr val="0A58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4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145580" y="4796734"/>
            <a:ext cx="477078" cy="477078"/>
          </a:xfrm>
          <a:prstGeom prst="rect">
            <a:avLst/>
          </a:prstGeom>
          <a:solidFill>
            <a:schemeClr val="bg1"/>
          </a:solidFill>
          <a:ln w="28575">
            <a:solidFill>
              <a:srgbClr val="0A58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5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7" name="Graphic 16" descr="Checkmark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4551" y="2057400"/>
            <a:ext cx="630696" cy="6306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ạn nhỏ 16x9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86</Words>
  <Application>Microsoft Office PowerPoint</Application>
  <PresentationFormat>Widescreen</PresentationFormat>
  <Paragraphs>28</Paragraphs>
  <Slides>14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27" baseType="lpstr">
      <vt:lpstr>宋体</vt:lpstr>
      <vt:lpstr>宋体</vt:lpstr>
      <vt:lpstr>Arial</vt:lpstr>
      <vt:lpstr>Calibri</vt:lpstr>
      <vt:lpstr>Calibri Light</vt:lpstr>
      <vt:lpstr>等线</vt:lpstr>
      <vt:lpstr>HP001 4 hàng</vt:lpstr>
      <vt:lpstr>Segoe UI</vt:lpstr>
      <vt:lpstr>Times New Roman</vt:lpstr>
      <vt:lpstr>Wingdings</vt:lpstr>
      <vt:lpstr>Office Theme</vt:lpstr>
      <vt:lpstr>Bạn nhỏ 16x9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NGOC LAN</dc:creator>
  <cp:lastModifiedBy>AD</cp:lastModifiedBy>
  <cp:revision>16</cp:revision>
  <dcterms:created xsi:type="dcterms:W3CDTF">2020-08-07T08:50:00Z</dcterms:created>
  <dcterms:modified xsi:type="dcterms:W3CDTF">2025-03-06T00:53:02Z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