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9"/>
  </p:notesMasterIdLst>
  <p:sldIdLst>
    <p:sldId id="283" r:id="rId5"/>
    <p:sldId id="346" r:id="rId6"/>
    <p:sldId id="288" r:id="rId7"/>
    <p:sldId id="347" r:id="rId8"/>
    <p:sldId id="333" r:id="rId9"/>
    <p:sldId id="348" r:id="rId10"/>
    <p:sldId id="339" r:id="rId11"/>
    <p:sldId id="345" r:id="rId12"/>
    <p:sldId id="349" r:id="rId13"/>
    <p:sldId id="350" r:id="rId14"/>
    <p:sldId id="351" r:id="rId15"/>
    <p:sldId id="352" r:id="rId16"/>
    <p:sldId id="353" r:id="rId17"/>
    <p:sldId id="354" r:id="rId18"/>
    <p:sldId id="355" r:id="rId19"/>
    <p:sldId id="356" r:id="rId20"/>
    <p:sldId id="357" r:id="rId21"/>
    <p:sldId id="259" r:id="rId22"/>
    <p:sldId id="427" r:id="rId23"/>
    <p:sldId id="428" r:id="rId24"/>
    <p:sldId id="429" r:id="rId25"/>
    <p:sldId id="414" r:id="rId26"/>
    <p:sldId id="430" r:id="rId27"/>
    <p:sldId id="4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8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24/07/2024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24/07/2024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24/07/2024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24/07/2024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24/07/2024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24/07/2024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7/24/2024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3" name="Picture 12" descr="A round pink label with white text and a black background&#10;&#10;Description automatically generated">
            <a:extLst>
              <a:ext uri="{FF2B5EF4-FFF2-40B4-BE49-F238E27FC236}">
                <a16:creationId xmlns:a16="http://schemas.microsoft.com/office/drawing/2014/main" id="{3DD65A63-7A72-4022-FE91-6DA9CFE5B9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BC28486E-F451-A6C2-2020-74DF46E31E4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24/07/2024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C1981A1F-4C48-CA3D-1C93-F2F1E59C69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366" y="1"/>
            <a:ext cx="1602658" cy="1602658"/>
          </a:xfrm>
          <a:prstGeom prst="rect">
            <a:avLst/>
          </a:prstGeom>
        </p:spPr>
      </p:pic>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3.png"/><Relationship Id="rId5" Type="http://schemas.openxmlformats.org/officeDocument/2006/relationships/tags" Target="../tags/tag5.xml"/><Relationship Id="rId15" Type="http://schemas.openxmlformats.org/officeDocument/2006/relationships/image" Target="../media/image16.png"/><Relationship Id="rId10" Type="http://schemas.openxmlformats.org/officeDocument/2006/relationships/image" Target="../media/image12.emf"/><Relationship Id="rId19" Type="http://schemas.openxmlformats.org/officeDocument/2006/relationships/image" Target="../media/image20.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6"/>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3C7EEF7-5B17-BFFC-0BB8-ADE8CE3E49D9}"/>
              </a:ext>
            </a:extLst>
          </p:cNvPr>
          <p:cNvSpPr/>
          <p:nvPr/>
        </p:nvSpPr>
        <p:spPr>
          <a:xfrm>
            <a:off x="3971924" y="2495550"/>
            <a:ext cx="4733925" cy="4362450"/>
          </a:xfrm>
          <a:custGeom>
            <a:avLst/>
            <a:gdLst/>
            <a:ahLst/>
            <a:cxnLst/>
            <a:rect l="l" t="t" r="r" b="b"/>
            <a:pathLst>
              <a:path w="8229600" h="8219313">
                <a:moveTo>
                  <a:pt x="0" y="0"/>
                </a:moveTo>
                <a:lnTo>
                  <a:pt x="8229600" y="0"/>
                </a:lnTo>
                <a:lnTo>
                  <a:pt x="8229600" y="8219312"/>
                </a:lnTo>
                <a:lnTo>
                  <a:pt x="0" y="821931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33376" y="352527"/>
              <a:ext cx="11668124" cy="2692852"/>
            </a:xfrm>
            <a:prstGeom prst="rect">
              <a:avLst/>
            </a:prstGeom>
            <a:noFill/>
          </p:spPr>
          <p:txBody>
            <a:bodyPr wrap="square" rtlCol="0">
              <a:spAutoFit/>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dirty="0">
                  <a:latin typeface="Cambria" panose="02040503050406030204" pitchFamily="18" charset="0"/>
                  <a:ea typeface="Cambria" panose="020405030504060302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590</Words>
  <Application>Microsoft Office PowerPoint</Application>
  <PresentationFormat>Widescreen</PresentationFormat>
  <Paragraphs>28</Paragraphs>
  <Slides>24</Slides>
  <Notes>3</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Chewy</vt:lpstr>
      <vt:lpstr>Quicksand</vt:lpstr>
      <vt:lpstr>字魂59号-创粗黑</vt:lpstr>
      <vt:lpstr>Arial</vt:lpstr>
      <vt:lpstr>Calibri</vt:lpstr>
      <vt:lpstr>Calibri Light</vt:lpstr>
      <vt:lpstr>Cambria</vt:lpstr>
      <vt:lpstr>SVN-Gretoon</vt:lpstr>
      <vt:lpstr>Times New Roman</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2024-07-24T07:23:08Z</dcterms:created>
  <dcterms:modified xsi:type="dcterms:W3CDTF">2024-07-24T10:42:00Z</dcterms:modified>
</cp:coreProperties>
</file>