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84" r:id="rId2"/>
    <p:sldId id="288" r:id="rId3"/>
    <p:sldId id="289" r:id="rId4"/>
    <p:sldId id="291" r:id="rId5"/>
    <p:sldId id="286" r:id="rId6"/>
    <p:sldId id="290" r:id="rId7"/>
    <p:sldId id="292" r:id="rId8"/>
    <p:sldId id="293" r:id="rId9"/>
    <p:sldId id="285" r:id="rId10"/>
    <p:sldId id="294" r:id="rId11"/>
    <p:sldId id="295" r:id="rId12"/>
    <p:sldId id="325" r:id="rId13"/>
    <p:sldId id="324" r:id="rId14"/>
    <p:sldId id="296" r:id="rId15"/>
    <p:sldId id="297" r:id="rId16"/>
    <p:sldId id="300" r:id="rId17"/>
    <p:sldId id="298" r:id="rId18"/>
    <p:sldId id="264" r:id="rId19"/>
    <p:sldId id="304" r:id="rId20"/>
    <p:sldId id="326" r:id="rId21"/>
    <p:sldId id="303" r:id="rId22"/>
    <p:sldId id="305" r:id="rId23"/>
    <p:sldId id="306" r:id="rId24"/>
    <p:sldId id="308" r:id="rId25"/>
    <p:sldId id="311" r:id="rId26"/>
    <p:sldId id="319" r:id="rId27"/>
    <p:sldId id="314" r:id="rId28"/>
    <p:sldId id="327" r:id="rId29"/>
    <p:sldId id="328" r:id="rId30"/>
    <p:sldId id="329" r:id="rId31"/>
    <p:sldId id="330" r:id="rId32"/>
    <p:sldId id="331" r:id="rId33"/>
    <p:sldId id="332" r:id="rId34"/>
    <p:sldId id="333" r:id="rId35"/>
    <p:sldId id="321" r:id="rId36"/>
    <p:sldId id="32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5968"/>
    <a:srgbClr val="F7E4CD"/>
    <a:srgbClr val="4883CB"/>
    <a:srgbClr val="ED5565"/>
    <a:srgbClr val="F49398"/>
    <a:srgbClr val="A3AD8F"/>
    <a:srgbClr val="F8B8B6"/>
    <a:srgbClr val="B9B8B1"/>
    <a:srgbClr val="FFCCBD"/>
    <a:srgbClr val="F4C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9" autoAdjust="0"/>
    <p:restoredTop sz="93842" autoAdjust="0"/>
  </p:normalViewPr>
  <p:slideViewPr>
    <p:cSldViewPr snapToGrid="0">
      <p:cViewPr varScale="1">
        <p:scale>
          <a:sx n="61" d="100"/>
          <a:sy n="61" d="100"/>
        </p:scale>
        <p:origin x="824" y="44"/>
      </p:cViewPr>
      <p:guideLst/>
    </p:cSldViewPr>
  </p:slideViewPr>
  <p:notesTextViewPr>
    <p:cViewPr>
      <p:scale>
        <a:sx n="1" d="1"/>
        <a:sy n="1" d="1"/>
      </p:scale>
      <p:origin x="0" y="-16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56080-CADA-4060-8714-F97522DDA1FB}" type="datetimeFigureOut">
              <a:rPr lang="en-US" smtClean="0"/>
              <a:t>8/19/2024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882B1-8159-4A3F-989B-E1BD72070BF3}" type="slidenum">
              <a:rPr lang="en-US" smtClean="0"/>
              <a:t>‹#›</a:t>
            </a:fld>
            <a:endParaRPr lang="en-US"/>
          </a:p>
        </p:txBody>
      </p:sp>
    </p:spTree>
    <p:extLst>
      <p:ext uri="{BB962C8B-B14F-4D97-AF65-F5344CB8AC3E}">
        <p14:creationId xmlns:p14="http://schemas.microsoft.com/office/powerpoint/2010/main" val="393604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1</a:t>
            </a:fld>
            <a:endParaRPr lang="en-US"/>
          </a:p>
        </p:txBody>
      </p:sp>
    </p:spTree>
    <p:extLst>
      <p:ext uri="{BB962C8B-B14F-4D97-AF65-F5344CB8AC3E}">
        <p14:creationId xmlns:p14="http://schemas.microsoft.com/office/powerpoint/2010/main" val="1387714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a:p>
          <a:p>
            <a:endParaRPr lang="en-US"/>
          </a:p>
        </p:txBody>
      </p:sp>
      <p:sp>
        <p:nvSpPr>
          <p:cNvPr id="4" name="Slide Number Placeholder 3"/>
          <p:cNvSpPr>
            <a:spLocks noGrp="1"/>
          </p:cNvSpPr>
          <p:nvPr>
            <p:ph type="sldNum" sz="quarter" idx="5"/>
          </p:nvPr>
        </p:nvSpPr>
        <p:spPr/>
        <p:txBody>
          <a:bodyPr/>
          <a:lstStyle/>
          <a:p>
            <a:fld id="{3EA882B1-8159-4A3F-989B-E1BD72070BF3}" type="slidenum">
              <a:rPr lang="en-US" smtClean="0"/>
              <a:t>26</a:t>
            </a:fld>
            <a:endParaRPr lang="en-US"/>
          </a:p>
        </p:txBody>
      </p:sp>
    </p:spTree>
    <p:extLst>
      <p:ext uri="{BB962C8B-B14F-4D97-AF65-F5344CB8AC3E}">
        <p14:creationId xmlns:p14="http://schemas.microsoft.com/office/powerpoint/2010/main" val="3568728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r>
              <a:rPr lang="en-US" b="1" dirty="0" err="1"/>
              <a:t>Thầy</a:t>
            </a:r>
            <a:r>
              <a:rPr lang="en-US" b="1" dirty="0"/>
              <a:t> </a:t>
            </a:r>
            <a:r>
              <a:rPr lang="en-US" b="1" dirty="0" err="1"/>
              <a:t>cô</a:t>
            </a:r>
            <a:r>
              <a:rPr lang="en-US" b="1" dirty="0"/>
              <a:t> </a:t>
            </a:r>
            <a:r>
              <a:rPr lang="en-US" b="1" dirty="0" err="1"/>
              <a:t>kích</a:t>
            </a:r>
            <a:r>
              <a:rPr lang="en-US" b="1" dirty="0"/>
              <a:t> </a:t>
            </a:r>
            <a:r>
              <a:rPr lang="en-US" b="1" dirty="0" err="1"/>
              <a:t>vào</a:t>
            </a:r>
            <a:r>
              <a:rPr lang="en-US" b="1" dirty="0"/>
              <a:t> </a:t>
            </a:r>
            <a:r>
              <a:rPr lang="en-US" b="1" dirty="0" err="1"/>
              <a:t>từng</a:t>
            </a:r>
            <a:r>
              <a:rPr lang="en-US" b="1" dirty="0"/>
              <a:t> </a:t>
            </a:r>
            <a:r>
              <a:rPr lang="en-US" b="1" dirty="0" err="1"/>
              <a:t>phần</a:t>
            </a:r>
            <a:r>
              <a:rPr lang="en-US" b="1" dirty="0"/>
              <a:t> </a:t>
            </a:r>
            <a:r>
              <a:rPr lang="en-US" b="1" dirty="0" err="1"/>
              <a:t>quà</a:t>
            </a:r>
            <a:r>
              <a:rPr lang="en-US" b="1" dirty="0"/>
              <a:t> </a:t>
            </a:r>
            <a:r>
              <a:rPr lang="en-US" b="1" dirty="0" err="1"/>
              <a:t>để</a:t>
            </a:r>
            <a:r>
              <a:rPr lang="en-US" b="1" dirty="0"/>
              <a:t> </a:t>
            </a:r>
            <a:r>
              <a:rPr lang="en-US" b="1" dirty="0" err="1"/>
              <a:t>mở</a:t>
            </a:r>
            <a:r>
              <a:rPr lang="en-US" b="1" dirty="0"/>
              <a:t> </a:t>
            </a:r>
            <a:r>
              <a:rPr lang="en-US" b="1" dirty="0" err="1"/>
              <a:t>các</a:t>
            </a:r>
            <a:r>
              <a:rPr lang="en-US" b="1" dirty="0"/>
              <a:t> </a:t>
            </a:r>
            <a:r>
              <a:rPr lang="en-US" b="1" dirty="0" err="1"/>
              <a:t>câu</a:t>
            </a:r>
            <a:r>
              <a:rPr lang="en-US" b="1" dirty="0"/>
              <a:t> </a:t>
            </a:r>
            <a:r>
              <a:rPr lang="en-US" b="1" dirty="0" err="1"/>
              <a:t>hỏi</a:t>
            </a:r>
            <a:r>
              <a:rPr lang="en-US" b="1" dirty="0"/>
              <a:t>!</a:t>
            </a:r>
          </a:p>
          <a:p>
            <a:r>
              <a:rPr lang="en-US" dirty="0"/>
              <a:t>- Sau </a:t>
            </a:r>
            <a:r>
              <a:rPr lang="en-US" dirty="0" err="1"/>
              <a:t>khi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ấn</a:t>
            </a:r>
            <a:r>
              <a:rPr lang="en-US" dirty="0"/>
              <a:t> </a:t>
            </a:r>
            <a:r>
              <a:rPr lang="en-US" dirty="0" err="1"/>
              <a:t>nút</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chuyển</a:t>
            </a:r>
            <a:r>
              <a:rPr lang="en-US" dirty="0"/>
              <a:t> </a:t>
            </a:r>
            <a:r>
              <a:rPr lang="en-US" dirty="0" err="1"/>
              <a:t>đến</a:t>
            </a:r>
            <a:r>
              <a:rPr lang="en-US" dirty="0"/>
              <a:t> SL8</a:t>
            </a:r>
          </a:p>
        </p:txBody>
      </p:sp>
      <p:sp>
        <p:nvSpPr>
          <p:cNvPr id="4" name="Slide Number Placeholder 3"/>
          <p:cNvSpPr>
            <a:spLocks noGrp="1"/>
          </p:cNvSpPr>
          <p:nvPr>
            <p:ph type="sldNum" sz="quarter" idx="5"/>
          </p:nvPr>
        </p:nvSpPr>
        <p:spPr/>
        <p:txBody>
          <a:bodyPr/>
          <a:lstStyle/>
          <a:p>
            <a:fld id="{3EA882B1-8159-4A3F-989B-E1BD72070BF3}" type="slidenum">
              <a:rPr lang="en-US" smtClean="0"/>
              <a:t>4</a:t>
            </a:fld>
            <a:endParaRPr lang="en-US"/>
          </a:p>
        </p:txBody>
      </p:sp>
    </p:spTree>
    <p:extLst>
      <p:ext uri="{BB962C8B-B14F-4D97-AF65-F5344CB8AC3E}">
        <p14:creationId xmlns:p14="http://schemas.microsoft.com/office/powerpoint/2010/main" val="2599201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 THẦY CÔ ẤN NÚT MŨI TÊN ĐỂ QUAY TRỞ VỀ SL4</a:t>
            </a:r>
          </a:p>
        </p:txBody>
      </p:sp>
      <p:sp>
        <p:nvSpPr>
          <p:cNvPr id="4" name="Slide Number Placeholder 3"/>
          <p:cNvSpPr>
            <a:spLocks noGrp="1"/>
          </p:cNvSpPr>
          <p:nvPr>
            <p:ph type="sldNum" sz="quarter" idx="5"/>
          </p:nvPr>
        </p:nvSpPr>
        <p:spPr/>
        <p:txBody>
          <a:bodyPr/>
          <a:lstStyle/>
          <a:p>
            <a:fld id="{3EA882B1-8159-4A3F-989B-E1BD72070BF3}" type="slidenum">
              <a:rPr lang="en-US" smtClean="0"/>
              <a:t>5</a:t>
            </a:fld>
            <a:endParaRPr lang="en-US"/>
          </a:p>
        </p:txBody>
      </p:sp>
    </p:spTree>
    <p:extLst>
      <p:ext uri="{BB962C8B-B14F-4D97-AF65-F5344CB8AC3E}">
        <p14:creationId xmlns:p14="http://schemas.microsoft.com/office/powerpoint/2010/main" val="565713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SL4</a:t>
            </a:r>
          </a:p>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6</a:t>
            </a:fld>
            <a:endParaRPr lang="en-US"/>
          </a:p>
        </p:txBody>
      </p:sp>
    </p:spTree>
    <p:extLst>
      <p:ext uri="{BB962C8B-B14F-4D97-AF65-F5344CB8AC3E}">
        <p14:creationId xmlns:p14="http://schemas.microsoft.com/office/powerpoint/2010/main" val="129655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SL4</a:t>
            </a:r>
          </a:p>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7</a:t>
            </a:fld>
            <a:endParaRPr lang="en-US"/>
          </a:p>
        </p:txBody>
      </p:sp>
    </p:spTree>
    <p:extLst>
      <p:ext uri="{BB962C8B-B14F-4D97-AF65-F5344CB8AC3E}">
        <p14:creationId xmlns:p14="http://schemas.microsoft.com/office/powerpoint/2010/main" val="4085812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9</a:t>
            </a:fld>
            <a:endParaRPr lang="en-US"/>
          </a:p>
        </p:txBody>
      </p:sp>
    </p:spTree>
    <p:extLst>
      <p:ext uri="{BB962C8B-B14F-4D97-AF65-F5344CB8AC3E}">
        <p14:creationId xmlns:p14="http://schemas.microsoft.com/office/powerpoint/2010/main" val="1085055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13</a:t>
            </a:fld>
            <a:endParaRPr lang="en-US"/>
          </a:p>
        </p:txBody>
      </p:sp>
    </p:spTree>
    <p:extLst>
      <p:ext uri="{BB962C8B-B14F-4D97-AF65-F5344CB8AC3E}">
        <p14:creationId xmlns:p14="http://schemas.microsoft.com/office/powerpoint/2010/main" val="3645163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e1ec5a9add_0_1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e1ec5a9add_0_1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e1ec5a9add_0_1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e1ec5a9add_0_1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515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6423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
          <p:cNvSpPr/>
          <p:nvPr/>
        </p:nvSpPr>
        <p:spPr>
          <a:xfrm>
            <a:off x="963800" y="1662313"/>
            <a:ext cx="10264400" cy="4655700"/>
          </a:xfrm>
          <a:prstGeom prst="plaque">
            <a:avLst>
              <a:gd name="adj" fmla="val 2726"/>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6"/>
          <p:cNvSpPr/>
          <p:nvPr/>
        </p:nvSpPr>
        <p:spPr>
          <a:xfrm>
            <a:off x="967600" y="539988"/>
            <a:ext cx="10264400" cy="816900"/>
          </a:xfrm>
          <a:prstGeom prst="plaque">
            <a:avLst>
              <a:gd name="adj" fmla="val 14810"/>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6"/>
          <p:cNvSpPr txBox="1">
            <a:spLocks noGrp="1"/>
          </p:cNvSpPr>
          <p:nvPr>
            <p:ph type="title"/>
          </p:nvPr>
        </p:nvSpPr>
        <p:spPr>
          <a:xfrm>
            <a:off x="960000" y="593363"/>
            <a:ext cx="10272000" cy="7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182D"/>
              </a:buClr>
              <a:buSzPts val="3200"/>
              <a:buNone/>
              <a:defRPr>
                <a:solidFill>
                  <a:srgbClr val="33182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11" name="Google Shape;311;p6"/>
          <p:cNvGrpSpPr/>
          <p:nvPr/>
        </p:nvGrpSpPr>
        <p:grpSpPr>
          <a:xfrm>
            <a:off x="1250445" y="1677993"/>
            <a:ext cx="9691116" cy="4487597"/>
            <a:chOff x="937833" y="1720955"/>
            <a:chExt cx="7268337" cy="4487597"/>
          </a:xfrm>
        </p:grpSpPr>
        <p:grpSp>
          <p:nvGrpSpPr>
            <p:cNvPr id="312" name="Google Shape;312;p6"/>
            <p:cNvGrpSpPr/>
            <p:nvPr/>
          </p:nvGrpSpPr>
          <p:grpSpPr>
            <a:xfrm>
              <a:off x="937833" y="1720955"/>
              <a:ext cx="7268337" cy="3024497"/>
              <a:chOff x="1047370" y="1835680"/>
              <a:chExt cx="7268337" cy="3024497"/>
            </a:xfrm>
          </p:grpSpPr>
          <p:sp>
            <p:nvSpPr>
              <p:cNvPr id="313" name="Google Shape;313;p6"/>
              <p:cNvSpPr/>
              <p:nvPr/>
            </p:nvSpPr>
            <p:spPr>
              <a:xfrm>
                <a:off x="2879092" y="22852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6"/>
              <p:cNvSpPr/>
              <p:nvPr/>
            </p:nvSpPr>
            <p:spPr>
              <a:xfrm>
                <a:off x="1994886" y="3401594"/>
                <a:ext cx="117864" cy="117864"/>
              </a:xfrm>
              <a:custGeom>
                <a:avLst/>
                <a:gdLst/>
                <a:ahLst/>
                <a:cxnLst/>
                <a:rect l="l" t="t" r="r" b="b"/>
                <a:pathLst>
                  <a:path w="1387" h="1387" extrusionOk="0">
                    <a:moveTo>
                      <a:pt x="347" y="1"/>
                    </a:moveTo>
                    <a:lnTo>
                      <a:pt x="0" y="347"/>
                    </a:lnTo>
                    <a:lnTo>
                      <a:pt x="1040" y="1387"/>
                    </a:lnTo>
                    <a:lnTo>
                      <a:pt x="1386"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6"/>
              <p:cNvSpPr/>
              <p:nvPr/>
            </p:nvSpPr>
            <p:spPr>
              <a:xfrm>
                <a:off x="1804363" y="4048626"/>
                <a:ext cx="65858" cy="130780"/>
              </a:xfrm>
              <a:custGeom>
                <a:avLst/>
                <a:gdLst/>
                <a:ahLst/>
                <a:cxnLst/>
                <a:rect l="l" t="t" r="r" b="b"/>
                <a:pathLst>
                  <a:path w="775" h="1539" extrusionOk="0">
                    <a:moveTo>
                      <a:pt x="489" y="0"/>
                    </a:moveTo>
                    <a:lnTo>
                      <a:pt x="0" y="92"/>
                    </a:lnTo>
                    <a:lnTo>
                      <a:pt x="295" y="1539"/>
                    </a:lnTo>
                    <a:lnTo>
                      <a:pt x="775" y="1448"/>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6"/>
              <p:cNvSpPr/>
              <p:nvPr/>
            </p:nvSpPr>
            <p:spPr>
              <a:xfrm>
                <a:off x="1559199" y="4796019"/>
                <a:ext cx="130865" cy="64158"/>
              </a:xfrm>
              <a:custGeom>
                <a:avLst/>
                <a:gdLst/>
                <a:ahLst/>
                <a:cxnLst/>
                <a:rect l="l" t="t" r="r" b="b"/>
                <a:pathLst>
                  <a:path w="1540" h="755" extrusionOk="0">
                    <a:moveTo>
                      <a:pt x="93" y="1"/>
                    </a:moveTo>
                    <a:lnTo>
                      <a:pt x="0" y="480"/>
                    </a:lnTo>
                    <a:lnTo>
                      <a:pt x="1448" y="755"/>
                    </a:lnTo>
                    <a:lnTo>
                      <a:pt x="1540" y="276"/>
                    </a:lnTo>
                    <a:lnTo>
                      <a:pt x="9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6"/>
              <p:cNvSpPr/>
              <p:nvPr/>
            </p:nvSpPr>
            <p:spPr>
              <a:xfrm>
                <a:off x="2608094" y="3231805"/>
                <a:ext cx="174119" cy="143867"/>
              </a:xfrm>
              <a:custGeom>
                <a:avLst/>
                <a:gdLst/>
                <a:ahLst/>
                <a:cxnLst/>
                <a:rect l="l" t="t" r="r" b="b"/>
                <a:pathLst>
                  <a:path w="2049" h="1693" extrusionOk="0">
                    <a:moveTo>
                      <a:pt x="377" y="1"/>
                    </a:moveTo>
                    <a:lnTo>
                      <a:pt x="0" y="562"/>
                    </a:lnTo>
                    <a:lnTo>
                      <a:pt x="1672" y="1693"/>
                    </a:lnTo>
                    <a:lnTo>
                      <a:pt x="2048" y="1133"/>
                    </a:lnTo>
                    <a:lnTo>
                      <a:pt x="37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6"/>
              <p:cNvSpPr/>
              <p:nvPr/>
            </p:nvSpPr>
            <p:spPr>
              <a:xfrm>
                <a:off x="7414931" y="29763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6"/>
              <p:cNvSpPr/>
              <p:nvPr/>
            </p:nvSpPr>
            <p:spPr>
              <a:xfrm>
                <a:off x="7950978" y="28031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6"/>
              <p:cNvSpPr/>
              <p:nvPr/>
            </p:nvSpPr>
            <p:spPr>
              <a:xfrm>
                <a:off x="1443118" y="3774058"/>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19" y="530"/>
                      <a:pt x="531" y="41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6"/>
              <p:cNvSpPr/>
              <p:nvPr/>
            </p:nvSpPr>
            <p:spPr>
              <a:xfrm>
                <a:off x="7898206" y="4618497"/>
                <a:ext cx="144717" cy="190605"/>
              </a:xfrm>
              <a:custGeom>
                <a:avLst/>
                <a:gdLst/>
                <a:ahLst/>
                <a:cxnLst/>
                <a:rect l="l" t="t" r="r" b="b"/>
                <a:pathLst>
                  <a:path w="1703" h="2243" extrusionOk="0">
                    <a:moveTo>
                      <a:pt x="622" y="1"/>
                    </a:moveTo>
                    <a:lnTo>
                      <a:pt x="0" y="368"/>
                    </a:lnTo>
                    <a:lnTo>
                      <a:pt x="1081" y="2243"/>
                    </a:lnTo>
                    <a:lnTo>
                      <a:pt x="1702" y="1886"/>
                    </a:lnTo>
                    <a:lnTo>
                      <a:pt x="62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
              <p:cNvSpPr/>
              <p:nvPr/>
            </p:nvSpPr>
            <p:spPr>
              <a:xfrm>
                <a:off x="6742832" y="20011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6"/>
              <p:cNvSpPr/>
              <p:nvPr/>
            </p:nvSpPr>
            <p:spPr>
              <a:xfrm>
                <a:off x="8197842" y="3399894"/>
                <a:ext cx="113530" cy="121348"/>
              </a:xfrm>
              <a:custGeom>
                <a:avLst/>
                <a:gdLst/>
                <a:ahLst/>
                <a:cxnLst/>
                <a:rect l="l" t="t" r="r" b="b"/>
                <a:pathLst>
                  <a:path w="1336" h="1428" extrusionOk="0">
                    <a:moveTo>
                      <a:pt x="368" y="0"/>
                    </a:moveTo>
                    <a:lnTo>
                      <a:pt x="1" y="326"/>
                    </a:lnTo>
                    <a:lnTo>
                      <a:pt x="969" y="1427"/>
                    </a:lnTo>
                    <a:lnTo>
                      <a:pt x="1336" y="1111"/>
                    </a:lnTo>
                    <a:lnTo>
                      <a:pt x="36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
              <p:cNvSpPr/>
              <p:nvPr/>
            </p:nvSpPr>
            <p:spPr>
              <a:xfrm>
                <a:off x="6329664" y="4786501"/>
                <a:ext cx="45123" cy="45123"/>
              </a:xfrm>
              <a:custGeom>
                <a:avLst/>
                <a:gdLst/>
                <a:ahLst/>
                <a:cxnLst/>
                <a:rect l="l" t="t" r="r" b="b"/>
                <a:pathLst>
                  <a:path w="531" h="531" extrusionOk="0">
                    <a:moveTo>
                      <a:pt x="265" y="1"/>
                    </a:moveTo>
                    <a:cubicBezTo>
                      <a:pt x="113" y="1"/>
                      <a:pt x="0" y="123"/>
                      <a:pt x="0" y="266"/>
                    </a:cubicBezTo>
                    <a:cubicBezTo>
                      <a:pt x="0" y="409"/>
                      <a:pt x="113" y="531"/>
                      <a:pt x="265" y="531"/>
                    </a:cubicBezTo>
                    <a:cubicBezTo>
                      <a:pt x="408" y="531"/>
                      <a:pt x="530" y="40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6"/>
              <p:cNvSpPr/>
              <p:nvPr/>
            </p:nvSpPr>
            <p:spPr>
              <a:xfrm>
                <a:off x="6352184" y="25796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6"/>
              <p:cNvSpPr/>
              <p:nvPr/>
            </p:nvSpPr>
            <p:spPr>
              <a:xfrm>
                <a:off x="6825092" y="4121368"/>
                <a:ext cx="58125" cy="130016"/>
              </a:xfrm>
              <a:custGeom>
                <a:avLst/>
                <a:gdLst/>
                <a:ahLst/>
                <a:cxnLst/>
                <a:rect l="l" t="t" r="r" b="b"/>
                <a:pathLst>
                  <a:path w="684" h="1530" extrusionOk="0">
                    <a:moveTo>
                      <a:pt x="489" y="0"/>
                    </a:moveTo>
                    <a:lnTo>
                      <a:pt x="0" y="62"/>
                    </a:lnTo>
                    <a:lnTo>
                      <a:pt x="194" y="1529"/>
                    </a:lnTo>
                    <a:lnTo>
                      <a:pt x="683" y="1457"/>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6"/>
              <p:cNvSpPr/>
              <p:nvPr/>
            </p:nvSpPr>
            <p:spPr>
              <a:xfrm>
                <a:off x="6571344" y="3125326"/>
                <a:ext cx="137749" cy="155084"/>
              </a:xfrm>
              <a:custGeom>
                <a:avLst/>
                <a:gdLst/>
                <a:ahLst/>
                <a:cxnLst/>
                <a:rect l="l" t="t" r="r" b="b"/>
                <a:pathLst>
                  <a:path w="1621" h="1825" extrusionOk="0">
                    <a:moveTo>
                      <a:pt x="1142" y="1"/>
                    </a:moveTo>
                    <a:lnTo>
                      <a:pt x="0" y="1448"/>
                    </a:lnTo>
                    <a:lnTo>
                      <a:pt x="479" y="1825"/>
                    </a:lnTo>
                    <a:lnTo>
                      <a:pt x="1621" y="377"/>
                    </a:lnTo>
                    <a:lnTo>
                      <a:pt x="114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6"/>
              <p:cNvSpPr/>
              <p:nvPr/>
            </p:nvSpPr>
            <p:spPr>
              <a:xfrm>
                <a:off x="5224512" y="3210220"/>
                <a:ext cx="117864" cy="117864"/>
              </a:xfrm>
              <a:custGeom>
                <a:avLst/>
                <a:gdLst/>
                <a:ahLst/>
                <a:cxnLst/>
                <a:rect l="l" t="t" r="r" b="b"/>
                <a:pathLst>
                  <a:path w="1387" h="1387" extrusionOk="0">
                    <a:moveTo>
                      <a:pt x="347" y="1"/>
                    </a:moveTo>
                    <a:lnTo>
                      <a:pt x="1" y="347"/>
                    </a:lnTo>
                    <a:lnTo>
                      <a:pt x="1040" y="1387"/>
                    </a:lnTo>
                    <a:lnTo>
                      <a:pt x="1387"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6"/>
              <p:cNvSpPr/>
              <p:nvPr/>
            </p:nvSpPr>
            <p:spPr>
              <a:xfrm>
                <a:off x="5803984" y="3288996"/>
                <a:ext cx="45123" cy="46058"/>
              </a:xfrm>
              <a:custGeom>
                <a:avLst/>
                <a:gdLst/>
                <a:ahLst/>
                <a:cxnLst/>
                <a:rect l="l" t="t" r="r" b="b"/>
                <a:pathLst>
                  <a:path w="531" h="542" extrusionOk="0">
                    <a:moveTo>
                      <a:pt x="265" y="1"/>
                    </a:moveTo>
                    <a:cubicBezTo>
                      <a:pt x="123" y="1"/>
                      <a:pt x="0" y="123"/>
                      <a:pt x="0" y="276"/>
                    </a:cubicBezTo>
                    <a:cubicBezTo>
                      <a:pt x="0" y="419"/>
                      <a:pt x="123" y="541"/>
                      <a:pt x="265" y="541"/>
                    </a:cubicBezTo>
                    <a:cubicBezTo>
                      <a:pt x="408" y="541"/>
                      <a:pt x="530" y="419"/>
                      <a:pt x="530" y="27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6"/>
              <p:cNvSpPr/>
              <p:nvPr/>
            </p:nvSpPr>
            <p:spPr>
              <a:xfrm>
                <a:off x="6933355" y="3588633"/>
                <a:ext cx="45123" cy="45123"/>
              </a:xfrm>
              <a:custGeom>
                <a:avLst/>
                <a:gdLst/>
                <a:ahLst/>
                <a:cxnLst/>
                <a:rect l="l" t="t" r="r" b="b"/>
                <a:pathLst>
                  <a:path w="531" h="531" extrusionOk="0">
                    <a:moveTo>
                      <a:pt x="266" y="1"/>
                    </a:moveTo>
                    <a:cubicBezTo>
                      <a:pt x="112" y="1"/>
                      <a:pt x="1" y="123"/>
                      <a:pt x="1" y="266"/>
                    </a:cubicBezTo>
                    <a:cubicBezTo>
                      <a:pt x="1" y="409"/>
                      <a:pt x="112" y="531"/>
                      <a:pt x="266" y="531"/>
                    </a:cubicBezTo>
                    <a:cubicBezTo>
                      <a:pt x="408" y="531"/>
                      <a:pt x="531" y="40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6"/>
              <p:cNvSpPr/>
              <p:nvPr/>
            </p:nvSpPr>
            <p:spPr>
              <a:xfrm>
                <a:off x="3208216" y="28620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6"/>
              <p:cNvSpPr/>
              <p:nvPr/>
            </p:nvSpPr>
            <p:spPr>
              <a:xfrm>
                <a:off x="1048220" y="30689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6"/>
              <p:cNvSpPr/>
              <p:nvPr/>
            </p:nvSpPr>
            <p:spPr>
              <a:xfrm>
                <a:off x="1047370" y="23285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6"/>
              <p:cNvSpPr/>
              <p:nvPr/>
            </p:nvSpPr>
            <p:spPr>
              <a:xfrm>
                <a:off x="1648427" y="26992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6"/>
              <p:cNvSpPr/>
              <p:nvPr/>
            </p:nvSpPr>
            <p:spPr>
              <a:xfrm>
                <a:off x="7310067" y="4701692"/>
                <a:ext cx="45123" cy="45038"/>
              </a:xfrm>
              <a:custGeom>
                <a:avLst/>
                <a:gdLst/>
                <a:ahLst/>
                <a:cxnLst/>
                <a:rect l="l" t="t" r="r" b="b"/>
                <a:pathLst>
                  <a:path w="531" h="530" extrusionOk="0">
                    <a:moveTo>
                      <a:pt x="266" y="0"/>
                    </a:moveTo>
                    <a:cubicBezTo>
                      <a:pt x="123" y="0"/>
                      <a:pt x="1" y="122"/>
                      <a:pt x="1" y="265"/>
                    </a:cubicBezTo>
                    <a:cubicBezTo>
                      <a:pt x="1" y="408"/>
                      <a:pt x="123" y="530"/>
                      <a:pt x="266" y="530"/>
                    </a:cubicBezTo>
                    <a:cubicBezTo>
                      <a:pt x="419" y="530"/>
                      <a:pt x="531" y="40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6"/>
              <p:cNvSpPr/>
              <p:nvPr/>
            </p:nvSpPr>
            <p:spPr>
              <a:xfrm>
                <a:off x="7563899" y="3796577"/>
                <a:ext cx="45123" cy="45123"/>
              </a:xfrm>
              <a:custGeom>
                <a:avLst/>
                <a:gdLst/>
                <a:ahLst/>
                <a:cxnLst/>
                <a:rect l="l" t="t" r="r" b="b"/>
                <a:pathLst>
                  <a:path w="531" h="531" extrusionOk="0">
                    <a:moveTo>
                      <a:pt x="265" y="0"/>
                    </a:moveTo>
                    <a:cubicBezTo>
                      <a:pt x="112" y="0"/>
                      <a:pt x="0" y="122"/>
                      <a:pt x="0" y="265"/>
                    </a:cubicBezTo>
                    <a:cubicBezTo>
                      <a:pt x="0" y="418"/>
                      <a:pt x="112" y="530"/>
                      <a:pt x="265" y="530"/>
                    </a:cubicBezTo>
                    <a:cubicBezTo>
                      <a:pt x="408" y="530"/>
                      <a:pt x="530" y="418"/>
                      <a:pt x="530" y="265"/>
                    </a:cubicBezTo>
                    <a:cubicBezTo>
                      <a:pt x="530" y="122"/>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6"/>
              <p:cNvSpPr/>
              <p:nvPr/>
            </p:nvSpPr>
            <p:spPr>
              <a:xfrm>
                <a:off x="8270584" y="4280705"/>
                <a:ext cx="45123" cy="45123"/>
              </a:xfrm>
              <a:custGeom>
                <a:avLst/>
                <a:gdLst/>
                <a:ahLst/>
                <a:cxnLst/>
                <a:rect l="l" t="t" r="r" b="b"/>
                <a:pathLst>
                  <a:path w="531" h="531" extrusionOk="0">
                    <a:moveTo>
                      <a:pt x="266" y="1"/>
                    </a:moveTo>
                    <a:cubicBezTo>
                      <a:pt x="113" y="1"/>
                      <a:pt x="1" y="123"/>
                      <a:pt x="1" y="266"/>
                    </a:cubicBezTo>
                    <a:cubicBezTo>
                      <a:pt x="1" y="408"/>
                      <a:pt x="113" y="531"/>
                      <a:pt x="266" y="531"/>
                    </a:cubicBezTo>
                    <a:cubicBezTo>
                      <a:pt x="409" y="531"/>
                      <a:pt x="531" y="408"/>
                      <a:pt x="531" y="266"/>
                    </a:cubicBezTo>
                    <a:cubicBezTo>
                      <a:pt x="531" y="123"/>
                      <a:pt x="40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6"/>
              <p:cNvSpPr/>
              <p:nvPr/>
            </p:nvSpPr>
            <p:spPr>
              <a:xfrm>
                <a:off x="7057169" y="26784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6"/>
              <p:cNvSpPr/>
              <p:nvPr/>
            </p:nvSpPr>
            <p:spPr>
              <a:xfrm>
                <a:off x="4365375" y="30032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6"/>
              <p:cNvSpPr/>
              <p:nvPr/>
            </p:nvSpPr>
            <p:spPr>
              <a:xfrm>
                <a:off x="4901507" y="28299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6"/>
              <p:cNvSpPr/>
              <p:nvPr/>
            </p:nvSpPr>
            <p:spPr>
              <a:xfrm>
                <a:off x="3693276" y="20279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6"/>
              <p:cNvSpPr/>
              <p:nvPr/>
            </p:nvSpPr>
            <p:spPr>
              <a:xfrm>
                <a:off x="4445000" y="24402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6"/>
              <p:cNvSpPr/>
              <p:nvPr/>
            </p:nvSpPr>
            <p:spPr>
              <a:xfrm>
                <a:off x="5253150" y="20046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6"/>
              <p:cNvSpPr/>
              <p:nvPr/>
            </p:nvSpPr>
            <p:spPr>
              <a:xfrm>
                <a:off x="5674051" y="21613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6"/>
              <p:cNvSpPr/>
              <p:nvPr/>
            </p:nvSpPr>
            <p:spPr>
              <a:xfrm>
                <a:off x="5383083" y="3555746"/>
                <a:ext cx="45123" cy="45123"/>
              </a:xfrm>
              <a:custGeom>
                <a:avLst/>
                <a:gdLst/>
                <a:ahLst/>
                <a:cxnLst/>
                <a:rect l="l" t="t" r="r" b="b"/>
                <a:pathLst>
                  <a:path w="531" h="531" extrusionOk="0">
                    <a:moveTo>
                      <a:pt x="265" y="1"/>
                    </a:moveTo>
                    <a:cubicBezTo>
                      <a:pt x="112" y="1"/>
                      <a:pt x="0" y="123"/>
                      <a:pt x="0" y="266"/>
                    </a:cubicBezTo>
                    <a:cubicBezTo>
                      <a:pt x="0" y="419"/>
                      <a:pt x="112" y="531"/>
                      <a:pt x="265" y="531"/>
                    </a:cubicBezTo>
                    <a:cubicBezTo>
                      <a:pt x="408" y="531"/>
                      <a:pt x="530" y="41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6"/>
              <p:cNvSpPr/>
              <p:nvPr/>
            </p:nvSpPr>
            <p:spPr>
              <a:xfrm>
                <a:off x="5803984" y="3712533"/>
                <a:ext cx="126531" cy="104862"/>
              </a:xfrm>
              <a:custGeom>
                <a:avLst/>
                <a:gdLst/>
                <a:ahLst/>
                <a:cxnLst/>
                <a:rect l="l" t="t" r="r" b="b"/>
                <a:pathLst>
                  <a:path w="1489" h="1234" extrusionOk="0">
                    <a:moveTo>
                      <a:pt x="1213" y="1"/>
                    </a:moveTo>
                    <a:lnTo>
                      <a:pt x="0" y="826"/>
                    </a:lnTo>
                    <a:lnTo>
                      <a:pt x="275" y="1234"/>
                    </a:lnTo>
                    <a:lnTo>
                      <a:pt x="1488" y="398"/>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6"/>
              <p:cNvSpPr/>
              <p:nvPr/>
            </p:nvSpPr>
            <p:spPr>
              <a:xfrm>
                <a:off x="6227434" y="4130036"/>
                <a:ext cx="45123" cy="45123"/>
              </a:xfrm>
              <a:custGeom>
                <a:avLst/>
                <a:gdLst/>
                <a:ahLst/>
                <a:cxnLst/>
                <a:rect l="l" t="t" r="r" b="b"/>
                <a:pathLst>
                  <a:path w="531" h="531" extrusionOk="0">
                    <a:moveTo>
                      <a:pt x="266" y="0"/>
                    </a:moveTo>
                    <a:cubicBezTo>
                      <a:pt x="123" y="0"/>
                      <a:pt x="1" y="112"/>
                      <a:pt x="1" y="265"/>
                    </a:cubicBezTo>
                    <a:cubicBezTo>
                      <a:pt x="1" y="408"/>
                      <a:pt x="123" y="530"/>
                      <a:pt x="266" y="530"/>
                    </a:cubicBezTo>
                    <a:cubicBezTo>
                      <a:pt x="419" y="530"/>
                      <a:pt x="531" y="408"/>
                      <a:pt x="531" y="265"/>
                    </a:cubicBezTo>
                    <a:cubicBezTo>
                      <a:pt x="531" y="11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6"/>
              <p:cNvSpPr/>
              <p:nvPr/>
            </p:nvSpPr>
            <p:spPr>
              <a:xfrm>
                <a:off x="5399484" y="4336961"/>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9" y="531"/>
                      <a:pt x="530" y="408"/>
                      <a:pt x="530" y="266"/>
                    </a:cubicBezTo>
                    <a:cubicBezTo>
                      <a:pt x="530" y="123"/>
                      <a:pt x="419"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6"/>
              <p:cNvSpPr/>
              <p:nvPr/>
            </p:nvSpPr>
            <p:spPr>
              <a:xfrm>
                <a:off x="5820385" y="4492898"/>
                <a:ext cx="126531" cy="105712"/>
              </a:xfrm>
              <a:custGeom>
                <a:avLst/>
                <a:gdLst/>
                <a:ahLst/>
                <a:cxnLst/>
                <a:rect l="l" t="t" r="r" b="b"/>
                <a:pathLst>
                  <a:path w="1489" h="1244" extrusionOk="0">
                    <a:moveTo>
                      <a:pt x="1214" y="0"/>
                    </a:moveTo>
                    <a:lnTo>
                      <a:pt x="1" y="836"/>
                    </a:lnTo>
                    <a:lnTo>
                      <a:pt x="276" y="1244"/>
                    </a:lnTo>
                    <a:lnTo>
                      <a:pt x="1489" y="408"/>
                    </a:lnTo>
                    <a:lnTo>
                      <a:pt x="1214"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6"/>
              <p:cNvSpPr/>
              <p:nvPr/>
            </p:nvSpPr>
            <p:spPr>
              <a:xfrm>
                <a:off x="6097587" y="25779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6"/>
              <p:cNvSpPr/>
              <p:nvPr/>
            </p:nvSpPr>
            <p:spPr>
              <a:xfrm>
                <a:off x="5009771" y="24809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6"/>
              <p:cNvSpPr/>
              <p:nvPr/>
            </p:nvSpPr>
            <p:spPr>
              <a:xfrm>
                <a:off x="4346340" y="22610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6"/>
              <p:cNvSpPr/>
              <p:nvPr/>
            </p:nvSpPr>
            <p:spPr>
              <a:xfrm>
                <a:off x="3302713" y="26065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6"/>
              <p:cNvSpPr/>
              <p:nvPr/>
            </p:nvSpPr>
            <p:spPr>
              <a:xfrm>
                <a:off x="4008548" y="27052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6"/>
              <p:cNvSpPr/>
              <p:nvPr/>
            </p:nvSpPr>
            <p:spPr>
              <a:xfrm>
                <a:off x="3128591" y="4353447"/>
                <a:ext cx="130865" cy="65008"/>
              </a:xfrm>
              <a:custGeom>
                <a:avLst/>
                <a:gdLst/>
                <a:ahLst/>
                <a:cxnLst/>
                <a:rect l="l" t="t" r="r" b="b"/>
                <a:pathLst>
                  <a:path w="1540" h="765" extrusionOk="0">
                    <a:moveTo>
                      <a:pt x="92" y="1"/>
                    </a:moveTo>
                    <a:lnTo>
                      <a:pt x="0" y="479"/>
                    </a:lnTo>
                    <a:lnTo>
                      <a:pt x="1447" y="765"/>
                    </a:lnTo>
                    <a:lnTo>
                      <a:pt x="1540" y="286"/>
                    </a:lnTo>
                    <a:lnTo>
                      <a:pt x="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6"/>
              <p:cNvSpPr/>
              <p:nvPr/>
            </p:nvSpPr>
            <p:spPr>
              <a:xfrm>
                <a:off x="4718718" y="4148137"/>
                <a:ext cx="117864" cy="117949"/>
              </a:xfrm>
              <a:custGeom>
                <a:avLst/>
                <a:gdLst/>
                <a:ahLst/>
                <a:cxnLst/>
                <a:rect l="l" t="t" r="r" b="b"/>
                <a:pathLst>
                  <a:path w="1387" h="1388" extrusionOk="0">
                    <a:moveTo>
                      <a:pt x="347" y="1"/>
                    </a:moveTo>
                    <a:lnTo>
                      <a:pt x="1" y="348"/>
                    </a:lnTo>
                    <a:lnTo>
                      <a:pt x="1040" y="1387"/>
                    </a:lnTo>
                    <a:lnTo>
                      <a:pt x="1387" y="1041"/>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6"/>
              <p:cNvSpPr/>
              <p:nvPr/>
            </p:nvSpPr>
            <p:spPr>
              <a:xfrm>
                <a:off x="3643054" y="4669570"/>
                <a:ext cx="98829" cy="129166"/>
              </a:xfrm>
              <a:custGeom>
                <a:avLst/>
                <a:gdLst/>
                <a:ahLst/>
                <a:cxnLst/>
                <a:rect l="l" t="t" r="r" b="b"/>
                <a:pathLst>
                  <a:path w="1163" h="1520" extrusionOk="0">
                    <a:moveTo>
                      <a:pt x="734" y="1"/>
                    </a:moveTo>
                    <a:lnTo>
                      <a:pt x="0" y="1275"/>
                    </a:lnTo>
                    <a:lnTo>
                      <a:pt x="428" y="1520"/>
                    </a:lnTo>
                    <a:lnTo>
                      <a:pt x="1162"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6"/>
              <p:cNvSpPr/>
              <p:nvPr/>
            </p:nvSpPr>
            <p:spPr>
              <a:xfrm>
                <a:off x="3135474" y="3640640"/>
                <a:ext cx="69427" cy="131715"/>
              </a:xfrm>
              <a:custGeom>
                <a:avLst/>
                <a:gdLst/>
                <a:ahLst/>
                <a:cxnLst/>
                <a:rect l="l" t="t" r="r" b="b"/>
                <a:pathLst>
                  <a:path w="817" h="1550" extrusionOk="0">
                    <a:moveTo>
                      <a:pt x="480" y="1"/>
                    </a:moveTo>
                    <a:lnTo>
                      <a:pt x="1" y="113"/>
                    </a:lnTo>
                    <a:lnTo>
                      <a:pt x="337" y="1550"/>
                    </a:lnTo>
                    <a:lnTo>
                      <a:pt x="816" y="1427"/>
                    </a:lnTo>
                    <a:lnTo>
                      <a:pt x="48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
              <p:cNvSpPr/>
              <p:nvPr/>
            </p:nvSpPr>
            <p:spPr>
              <a:xfrm>
                <a:off x="4374893" y="4618497"/>
                <a:ext cx="109196" cy="124832"/>
              </a:xfrm>
              <a:custGeom>
                <a:avLst/>
                <a:gdLst/>
                <a:ahLst/>
                <a:cxnLst/>
                <a:rect l="l" t="t" r="r" b="b"/>
                <a:pathLst>
                  <a:path w="1285" h="1469" extrusionOk="0">
                    <a:moveTo>
                      <a:pt x="898" y="1"/>
                    </a:moveTo>
                    <a:lnTo>
                      <a:pt x="1" y="1172"/>
                    </a:lnTo>
                    <a:lnTo>
                      <a:pt x="388" y="1468"/>
                    </a:lnTo>
                    <a:lnTo>
                      <a:pt x="1285" y="306"/>
                    </a:lnTo>
                    <a:lnTo>
                      <a:pt x="89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6"/>
              <p:cNvSpPr/>
              <p:nvPr/>
            </p:nvSpPr>
            <p:spPr>
              <a:xfrm>
                <a:off x="4193038" y="3715167"/>
                <a:ext cx="102313" cy="128231"/>
              </a:xfrm>
              <a:custGeom>
                <a:avLst/>
                <a:gdLst/>
                <a:ahLst/>
                <a:cxnLst/>
                <a:rect l="l" t="t" r="r" b="b"/>
                <a:pathLst>
                  <a:path w="1204" h="1509" extrusionOk="0">
                    <a:moveTo>
                      <a:pt x="408" y="0"/>
                    </a:moveTo>
                    <a:lnTo>
                      <a:pt x="0" y="255"/>
                    </a:lnTo>
                    <a:lnTo>
                      <a:pt x="785" y="1508"/>
                    </a:lnTo>
                    <a:lnTo>
                      <a:pt x="1203" y="1243"/>
                    </a:lnTo>
                    <a:lnTo>
                      <a:pt x="40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6"/>
              <p:cNvSpPr/>
              <p:nvPr/>
            </p:nvSpPr>
            <p:spPr>
              <a:xfrm>
                <a:off x="3965209" y="4362965"/>
                <a:ext cx="45123" cy="46058"/>
              </a:xfrm>
              <a:custGeom>
                <a:avLst/>
                <a:gdLst/>
                <a:ahLst/>
                <a:cxnLst/>
                <a:rect l="l" t="t" r="r" b="b"/>
                <a:pathLst>
                  <a:path w="531" h="542" extrusionOk="0">
                    <a:moveTo>
                      <a:pt x="266" y="1"/>
                    </a:moveTo>
                    <a:cubicBezTo>
                      <a:pt x="113" y="1"/>
                      <a:pt x="1" y="123"/>
                      <a:pt x="1" y="266"/>
                    </a:cubicBezTo>
                    <a:cubicBezTo>
                      <a:pt x="1" y="419"/>
                      <a:pt x="113" y="541"/>
                      <a:pt x="266" y="541"/>
                    </a:cubicBezTo>
                    <a:cubicBezTo>
                      <a:pt x="408" y="541"/>
                      <a:pt x="531" y="41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
              <p:cNvSpPr/>
              <p:nvPr/>
            </p:nvSpPr>
            <p:spPr>
              <a:xfrm>
                <a:off x="1998370" y="25528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6"/>
              <p:cNvSpPr/>
              <p:nvPr/>
            </p:nvSpPr>
            <p:spPr>
              <a:xfrm>
                <a:off x="2331743" y="21414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
              <p:cNvSpPr/>
              <p:nvPr/>
            </p:nvSpPr>
            <p:spPr>
              <a:xfrm>
                <a:off x="2653133" y="18356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6"/>
              <p:cNvSpPr/>
              <p:nvPr/>
            </p:nvSpPr>
            <p:spPr>
              <a:xfrm>
                <a:off x="4818313" y="3756722"/>
                <a:ext cx="45123" cy="45123"/>
              </a:xfrm>
              <a:custGeom>
                <a:avLst/>
                <a:gdLst/>
                <a:ahLst/>
                <a:cxnLst/>
                <a:rect l="l" t="t" r="r" b="b"/>
                <a:pathLst>
                  <a:path w="531" h="531" extrusionOk="0">
                    <a:moveTo>
                      <a:pt x="266" y="0"/>
                    </a:moveTo>
                    <a:cubicBezTo>
                      <a:pt x="123" y="0"/>
                      <a:pt x="1" y="113"/>
                      <a:pt x="1" y="265"/>
                    </a:cubicBezTo>
                    <a:cubicBezTo>
                      <a:pt x="1" y="408"/>
                      <a:pt x="123" y="530"/>
                      <a:pt x="266" y="530"/>
                    </a:cubicBezTo>
                    <a:cubicBezTo>
                      <a:pt x="409" y="530"/>
                      <a:pt x="531" y="408"/>
                      <a:pt x="531" y="265"/>
                    </a:cubicBezTo>
                    <a:cubicBezTo>
                      <a:pt x="531" y="11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6"/>
              <p:cNvSpPr/>
              <p:nvPr/>
            </p:nvSpPr>
            <p:spPr>
              <a:xfrm>
                <a:off x="2637497" y="4037324"/>
                <a:ext cx="45123" cy="45123"/>
              </a:xfrm>
              <a:custGeom>
                <a:avLst/>
                <a:gdLst/>
                <a:ahLst/>
                <a:cxnLst/>
                <a:rect l="l" t="t" r="r" b="b"/>
                <a:pathLst>
                  <a:path w="531" h="531" extrusionOk="0">
                    <a:moveTo>
                      <a:pt x="266" y="0"/>
                    </a:moveTo>
                    <a:cubicBezTo>
                      <a:pt x="123" y="0"/>
                      <a:pt x="1" y="123"/>
                      <a:pt x="1" y="265"/>
                    </a:cubicBezTo>
                    <a:cubicBezTo>
                      <a:pt x="1" y="408"/>
                      <a:pt x="123" y="530"/>
                      <a:pt x="266" y="530"/>
                    </a:cubicBezTo>
                    <a:cubicBezTo>
                      <a:pt x="418" y="530"/>
                      <a:pt x="531" y="408"/>
                      <a:pt x="531" y="265"/>
                    </a:cubicBezTo>
                    <a:cubicBezTo>
                      <a:pt x="531" y="123"/>
                      <a:pt x="41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6"/>
              <p:cNvSpPr/>
              <p:nvPr/>
            </p:nvSpPr>
            <p:spPr>
              <a:xfrm>
                <a:off x="3647387" y="3948181"/>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08" y="530"/>
                      <a:pt x="531" y="418"/>
                      <a:pt x="531" y="265"/>
                    </a:cubicBezTo>
                    <a:cubicBezTo>
                      <a:pt x="531" y="122"/>
                      <a:pt x="40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8" name="Google Shape;368;p6"/>
            <p:cNvSpPr/>
            <p:nvPr/>
          </p:nvSpPr>
          <p:spPr>
            <a:xfrm>
              <a:off x="2769555" y="52809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6"/>
            <p:cNvSpPr/>
            <p:nvPr/>
          </p:nvSpPr>
          <p:spPr>
            <a:xfrm>
              <a:off x="7305393" y="59720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6"/>
            <p:cNvSpPr/>
            <p:nvPr/>
          </p:nvSpPr>
          <p:spPr>
            <a:xfrm>
              <a:off x="7841441" y="57988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6"/>
            <p:cNvSpPr/>
            <p:nvPr/>
          </p:nvSpPr>
          <p:spPr>
            <a:xfrm>
              <a:off x="6633294" y="49968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6"/>
            <p:cNvSpPr/>
            <p:nvPr/>
          </p:nvSpPr>
          <p:spPr>
            <a:xfrm>
              <a:off x="6242646" y="55753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6"/>
            <p:cNvSpPr/>
            <p:nvPr/>
          </p:nvSpPr>
          <p:spPr>
            <a:xfrm>
              <a:off x="3098679" y="58577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6"/>
            <p:cNvSpPr/>
            <p:nvPr/>
          </p:nvSpPr>
          <p:spPr>
            <a:xfrm>
              <a:off x="938683" y="60646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6"/>
            <p:cNvSpPr/>
            <p:nvPr/>
          </p:nvSpPr>
          <p:spPr>
            <a:xfrm>
              <a:off x="937833" y="53242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6"/>
            <p:cNvSpPr/>
            <p:nvPr/>
          </p:nvSpPr>
          <p:spPr>
            <a:xfrm>
              <a:off x="1538889" y="56949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6"/>
            <p:cNvSpPr/>
            <p:nvPr/>
          </p:nvSpPr>
          <p:spPr>
            <a:xfrm>
              <a:off x="6947632" y="56741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6"/>
            <p:cNvSpPr/>
            <p:nvPr/>
          </p:nvSpPr>
          <p:spPr>
            <a:xfrm>
              <a:off x="4255837" y="59989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6"/>
            <p:cNvSpPr/>
            <p:nvPr/>
          </p:nvSpPr>
          <p:spPr>
            <a:xfrm>
              <a:off x="4791970" y="58256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6"/>
            <p:cNvSpPr/>
            <p:nvPr/>
          </p:nvSpPr>
          <p:spPr>
            <a:xfrm>
              <a:off x="3583739" y="50236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6"/>
            <p:cNvSpPr/>
            <p:nvPr/>
          </p:nvSpPr>
          <p:spPr>
            <a:xfrm>
              <a:off x="4335463" y="54359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6"/>
            <p:cNvSpPr/>
            <p:nvPr/>
          </p:nvSpPr>
          <p:spPr>
            <a:xfrm>
              <a:off x="5143613" y="50003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6"/>
            <p:cNvSpPr/>
            <p:nvPr/>
          </p:nvSpPr>
          <p:spPr>
            <a:xfrm>
              <a:off x="5564514" y="51570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6"/>
            <p:cNvSpPr/>
            <p:nvPr/>
          </p:nvSpPr>
          <p:spPr>
            <a:xfrm>
              <a:off x="5988049" y="55736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6"/>
            <p:cNvSpPr/>
            <p:nvPr/>
          </p:nvSpPr>
          <p:spPr>
            <a:xfrm>
              <a:off x="4900233" y="54766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6"/>
            <p:cNvSpPr/>
            <p:nvPr/>
          </p:nvSpPr>
          <p:spPr>
            <a:xfrm>
              <a:off x="4236802" y="52567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6"/>
            <p:cNvSpPr/>
            <p:nvPr/>
          </p:nvSpPr>
          <p:spPr>
            <a:xfrm>
              <a:off x="3193175" y="56022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6"/>
            <p:cNvSpPr/>
            <p:nvPr/>
          </p:nvSpPr>
          <p:spPr>
            <a:xfrm>
              <a:off x="3899011" y="57009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6"/>
            <p:cNvSpPr/>
            <p:nvPr/>
          </p:nvSpPr>
          <p:spPr>
            <a:xfrm>
              <a:off x="1888833" y="55485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6"/>
            <p:cNvSpPr/>
            <p:nvPr/>
          </p:nvSpPr>
          <p:spPr>
            <a:xfrm>
              <a:off x="2222205" y="51371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6"/>
            <p:cNvSpPr/>
            <p:nvPr/>
          </p:nvSpPr>
          <p:spPr>
            <a:xfrm>
              <a:off x="2543596" y="48313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35179365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3314E6AD-3BCE-9793-39A3-67CAF69072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47654" y="143075"/>
            <a:ext cx="1651946" cy="1651946"/>
          </a:xfrm>
          <a:prstGeom prst="rect">
            <a:avLst/>
          </a:prstGeom>
        </p:spPr>
      </p:pic>
    </p:spTree>
    <p:extLst>
      <p:ext uri="{BB962C8B-B14F-4D97-AF65-F5344CB8AC3E}">
        <p14:creationId xmlns:p14="http://schemas.microsoft.com/office/powerpoint/2010/main" val="388665669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14.emf"/><Relationship Id="rId7" Type="http://schemas.openxmlformats.org/officeDocument/2006/relationships/image" Target="../media/image4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0.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2.png"/><Relationship Id="rId7" Type="http://schemas.openxmlformats.org/officeDocument/2006/relationships/image" Target="../media/image43.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4.emf"/><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4.emf"/><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em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0.png"/><Relationship Id="rId7" Type="http://schemas.openxmlformats.org/officeDocument/2006/relationships/image" Target="../media/image49.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7.png"/><Relationship Id="rId4" Type="http://schemas.microsoft.com/office/2007/relationships/hdphoto" Target="../media/hdphoto1.wdp"/><Relationship Id="rId9" Type="http://schemas.openxmlformats.org/officeDocument/2006/relationships/image" Target="../media/image14.emf"/></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0.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8.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4.emf"/><Relationship Id="rId4" Type="http://schemas.openxmlformats.org/officeDocument/2006/relationships/image" Target="../media/image13.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jpe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0.png"/><Relationship Id="rId10" Type="http://schemas.openxmlformats.org/officeDocument/2006/relationships/image" Target="../media/image54.png"/><Relationship Id="rId4" Type="http://schemas.openxmlformats.org/officeDocument/2006/relationships/image" Target="../media/image14.emf"/><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4.emf"/><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4.emf"/><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23.png"/><Relationship Id="rId1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0.emf"/><Relationship Id="rId12" Type="http://schemas.openxmlformats.org/officeDocument/2006/relationships/slide" Target="slide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9.svg"/><Relationship Id="rId11" Type="http://schemas.openxmlformats.org/officeDocument/2006/relationships/image" Target="../media/image22.svg"/><Relationship Id="rId5" Type="http://schemas.openxmlformats.org/officeDocument/2006/relationships/image" Target="../media/image18.png"/><Relationship Id="rId15" Type="http://schemas.openxmlformats.org/officeDocument/2006/relationships/slide" Target="slide6.xml"/><Relationship Id="rId10" Type="http://schemas.openxmlformats.org/officeDocument/2006/relationships/image" Target="../media/image21.png"/><Relationship Id="rId19" Type="http://schemas.openxmlformats.org/officeDocument/2006/relationships/audio" Target="../media/audio1.wav"/><Relationship Id="rId4" Type="http://schemas.openxmlformats.org/officeDocument/2006/relationships/image" Target="../media/image11.png"/><Relationship Id="rId9" Type="http://schemas.openxmlformats.org/officeDocument/2006/relationships/slide" Target="slide5.xml"/><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9.png"/><Relationship Id="rId18" Type="http://schemas.openxmlformats.org/officeDocument/2006/relationships/image" Target="../media/image26.png"/><Relationship Id="rId3" Type="http://schemas.microsoft.com/office/2007/relationships/media" Target="../media/media2.wav"/><Relationship Id="rId7" Type="http://schemas.openxmlformats.org/officeDocument/2006/relationships/audio" Target="../media/audio1.wav"/><Relationship Id="rId12" Type="http://schemas.openxmlformats.org/officeDocument/2006/relationships/image" Target="../media/image28.svg"/><Relationship Id="rId17"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30.png"/><Relationship Id="rId20" Type="http://schemas.openxmlformats.org/officeDocument/2006/relationships/audio" Target="../media/audio2.wav"/><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27.png"/><Relationship Id="rId5" Type="http://schemas.openxmlformats.org/officeDocument/2006/relationships/slideLayout" Target="../slideLayouts/slideLayout1.xml"/><Relationship Id="rId15" Type="http://schemas.openxmlformats.org/officeDocument/2006/relationships/image" Target="../media/image22.svg"/><Relationship Id="rId10" Type="http://schemas.openxmlformats.org/officeDocument/2006/relationships/image" Target="../media/image20.emf"/><Relationship Id="rId19" Type="http://schemas.openxmlformats.org/officeDocument/2006/relationships/audio" Target="../media/audio1.wav"/><Relationship Id="rId4" Type="http://schemas.openxmlformats.org/officeDocument/2006/relationships/audio" Target="../media/media2.wav"/><Relationship Id="rId9" Type="http://schemas.openxmlformats.org/officeDocument/2006/relationships/image" Target="../media/image11.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3.svg"/><Relationship Id="rId18" Type="http://schemas.openxmlformats.org/officeDocument/2006/relationships/audio" Target="../media/audio1.wav"/><Relationship Id="rId3" Type="http://schemas.microsoft.com/office/2007/relationships/media" Target="../media/media2.wav"/><Relationship Id="rId7" Type="http://schemas.openxmlformats.org/officeDocument/2006/relationships/audio" Target="../media/audio1.wav"/><Relationship Id="rId12" Type="http://schemas.openxmlformats.org/officeDocument/2006/relationships/image" Target="../media/image12.png"/><Relationship Id="rId17" Type="http://schemas.openxmlformats.org/officeDocument/2006/relationships/image" Target="../media/image26.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29.png"/><Relationship Id="rId5" Type="http://schemas.openxmlformats.org/officeDocument/2006/relationships/slideLayout" Target="../slideLayouts/slideLayout1.xml"/><Relationship Id="rId15" Type="http://schemas.openxmlformats.org/officeDocument/2006/relationships/image" Target="../media/image30.png"/><Relationship Id="rId10" Type="http://schemas.openxmlformats.org/officeDocument/2006/relationships/image" Target="../media/image20.emf"/><Relationship Id="rId19" Type="http://schemas.openxmlformats.org/officeDocument/2006/relationships/audio" Target="../media/audio2.wav"/><Relationship Id="rId4" Type="http://schemas.openxmlformats.org/officeDocument/2006/relationships/audio" Target="../media/media2.wav"/><Relationship Id="rId9" Type="http://schemas.openxmlformats.org/officeDocument/2006/relationships/image" Target="../media/image11.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8.svg"/><Relationship Id="rId18" Type="http://schemas.openxmlformats.org/officeDocument/2006/relationships/image" Target="../media/image26.png"/><Relationship Id="rId3" Type="http://schemas.microsoft.com/office/2007/relationships/media" Target="../media/media2.wav"/><Relationship Id="rId7" Type="http://schemas.openxmlformats.org/officeDocument/2006/relationships/audio" Target="../media/audio1.wav"/><Relationship Id="rId12" Type="http://schemas.openxmlformats.org/officeDocument/2006/relationships/image" Target="../media/image27.png"/><Relationship Id="rId17"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30.png"/><Relationship Id="rId20" Type="http://schemas.openxmlformats.org/officeDocument/2006/relationships/audio" Target="../media/audio2.wav"/><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29.png"/><Relationship Id="rId5" Type="http://schemas.openxmlformats.org/officeDocument/2006/relationships/slideLayout" Target="../slideLayouts/slideLayout1.xml"/><Relationship Id="rId15" Type="http://schemas.openxmlformats.org/officeDocument/2006/relationships/image" Target="../media/image24.svg"/><Relationship Id="rId10" Type="http://schemas.openxmlformats.org/officeDocument/2006/relationships/image" Target="../media/image20.emf"/><Relationship Id="rId19" Type="http://schemas.openxmlformats.org/officeDocument/2006/relationships/audio" Target="../media/audio1.wav"/><Relationship Id="rId4" Type="http://schemas.openxmlformats.org/officeDocument/2006/relationships/audio" Target="../media/media2.wav"/><Relationship Id="rId9" Type="http://schemas.openxmlformats.org/officeDocument/2006/relationships/image" Target="../media/image11.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4.emf"/><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3.jpeg"/><Relationship Id="rId7" Type="http://schemas.openxmlformats.org/officeDocument/2006/relationships/image" Target="../media/image36.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sv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7F2870F-49D4-4872-B162-2D3077764A51}"/>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FE51CAAC-3A05-4A69-9EFB-332AF868C061}"/>
              </a:ext>
            </a:extLst>
          </p:cNvPr>
          <p:cNvPicPr>
            <a:picLocks noChangeAspect="1"/>
          </p:cNvPicPr>
          <p:nvPr/>
        </p:nvPicPr>
        <p:blipFill>
          <a:blip r:embed="rId4"/>
          <a:stretch>
            <a:fillRect/>
          </a:stretch>
        </p:blipFill>
        <p:spPr>
          <a:xfrm>
            <a:off x="-481455" y="-389474"/>
            <a:ext cx="3213896" cy="3008849"/>
          </a:xfrm>
          <a:prstGeom prst="rect">
            <a:avLst/>
          </a:prstGeom>
        </p:spPr>
      </p:pic>
      <p:pic>
        <p:nvPicPr>
          <p:cNvPr id="7" name="Picture 5">
            <a:extLst>
              <a:ext uri="{FF2B5EF4-FFF2-40B4-BE49-F238E27FC236}">
                <a16:creationId xmlns:a16="http://schemas.microsoft.com/office/drawing/2014/main" id="{8B75CBED-7142-450F-AF15-A571FF15E9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68263" y="4235522"/>
            <a:ext cx="3072078" cy="3094584"/>
          </a:xfrm>
          <a:prstGeom prst="rect">
            <a:avLst/>
          </a:prstGeom>
        </p:spPr>
      </p:pic>
      <p:grpSp>
        <p:nvGrpSpPr>
          <p:cNvPr id="23" name="Group 22">
            <a:extLst>
              <a:ext uri="{FF2B5EF4-FFF2-40B4-BE49-F238E27FC236}">
                <a16:creationId xmlns:a16="http://schemas.microsoft.com/office/drawing/2014/main" id="{55808719-35A1-4966-8475-66B92CCBB70A}"/>
              </a:ext>
            </a:extLst>
          </p:cNvPr>
          <p:cNvGrpSpPr/>
          <p:nvPr/>
        </p:nvGrpSpPr>
        <p:grpSpPr>
          <a:xfrm>
            <a:off x="2473272" y="158569"/>
            <a:ext cx="7384380" cy="6699421"/>
            <a:chOff x="2732441" y="0"/>
            <a:chExt cx="7168066" cy="6540843"/>
          </a:xfrm>
        </p:grpSpPr>
        <p:grpSp>
          <p:nvGrpSpPr>
            <p:cNvPr id="19" name="Group 18">
              <a:extLst>
                <a:ext uri="{FF2B5EF4-FFF2-40B4-BE49-F238E27FC236}">
                  <a16:creationId xmlns:a16="http://schemas.microsoft.com/office/drawing/2014/main" id="{A203F462-F8D2-48C1-B80A-83DCA6892AAC}"/>
                </a:ext>
              </a:extLst>
            </p:cNvPr>
            <p:cNvGrpSpPr/>
            <p:nvPr/>
          </p:nvGrpSpPr>
          <p:grpSpPr>
            <a:xfrm>
              <a:off x="2732441" y="0"/>
              <a:ext cx="7168066" cy="6540843"/>
              <a:chOff x="2902710" y="78658"/>
              <a:chExt cx="6615266" cy="6540843"/>
            </a:xfrm>
          </p:grpSpPr>
          <p:pic>
            <p:nvPicPr>
              <p:cNvPr id="16" name="Picture 2">
                <a:extLst>
                  <a:ext uri="{FF2B5EF4-FFF2-40B4-BE49-F238E27FC236}">
                    <a16:creationId xmlns:a16="http://schemas.microsoft.com/office/drawing/2014/main" id="{1EF12627-0F9B-46BF-BDA8-6BC71BC341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02710" y="78658"/>
                <a:ext cx="6615266" cy="6540843"/>
              </a:xfrm>
              <a:prstGeom prst="rect">
                <a:avLst/>
              </a:prstGeom>
            </p:spPr>
          </p:pic>
          <p:sp>
            <p:nvSpPr>
              <p:cNvPr id="18" name="Rectangle 17">
                <a:extLst>
                  <a:ext uri="{FF2B5EF4-FFF2-40B4-BE49-F238E27FC236}">
                    <a16:creationId xmlns:a16="http://schemas.microsoft.com/office/drawing/2014/main" id="{781E03A0-1DF4-4078-BA44-361FE705A434}"/>
                  </a:ext>
                </a:extLst>
              </p:cNvPr>
              <p:cNvSpPr/>
              <p:nvPr/>
            </p:nvSpPr>
            <p:spPr>
              <a:xfrm rot="265521">
                <a:off x="5150861" y="2619326"/>
                <a:ext cx="1150374" cy="431356"/>
              </a:xfrm>
              <a:prstGeom prst="rect">
                <a:avLst/>
              </a:prstGeom>
              <a:solidFill>
                <a:srgbClr val="EBC449"/>
              </a:solidFill>
              <a:ln>
                <a:solidFill>
                  <a:srgbClr val="EBC4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extLst>
                <a:ext uri="{FF2B5EF4-FFF2-40B4-BE49-F238E27FC236}">
                  <a16:creationId xmlns:a16="http://schemas.microsoft.com/office/drawing/2014/main" id="{F750CC17-4A97-4F85-96E1-623FC3851782}"/>
                </a:ext>
              </a:extLst>
            </p:cNvPr>
            <p:cNvPicPr>
              <a:picLocks noChangeAspect="1"/>
            </p:cNvPicPr>
            <p:nvPr/>
          </p:nvPicPr>
          <p:blipFill>
            <a:blip r:embed="rId9"/>
            <a:stretch>
              <a:fillRect/>
            </a:stretch>
          </p:blipFill>
          <p:spPr>
            <a:xfrm>
              <a:off x="4189673" y="2535294"/>
              <a:ext cx="3204071" cy="484178"/>
            </a:xfrm>
            <a:prstGeom prst="rect">
              <a:avLst/>
            </a:prstGeom>
          </p:spPr>
        </p:pic>
      </p:grpSp>
      <p:pic>
        <p:nvPicPr>
          <p:cNvPr id="27" name="图片 2">
            <a:extLst>
              <a:ext uri="{FF2B5EF4-FFF2-40B4-BE49-F238E27FC236}">
                <a16:creationId xmlns:a16="http://schemas.microsoft.com/office/drawing/2014/main" id="{EB6C241E-27DF-4979-98EE-7308BBB55ED4}"/>
              </a:ext>
            </a:extLst>
          </p:cNvPr>
          <p:cNvPicPr>
            <a:picLocks noChangeAspect="1"/>
          </p:cNvPicPr>
          <p:nvPr/>
        </p:nvPicPr>
        <p:blipFill rotWithShape="1">
          <a:blip r:embed="rId10">
            <a:extLst>
              <a:ext uri="{28A0092B-C50C-407E-A947-70E740481C1C}">
                <a14:useLocalDpi xmlns:a14="http://schemas.microsoft.com/office/drawing/2010/main" val="0"/>
              </a:ext>
            </a:extLst>
          </a:blip>
          <a:srcRect l="65847" b="58272"/>
          <a:stretch/>
        </p:blipFill>
        <p:spPr>
          <a:xfrm rot="846955">
            <a:off x="9725954" y="535114"/>
            <a:ext cx="1855561" cy="1275075"/>
          </a:xfrm>
          <a:prstGeom prst="rect">
            <a:avLst/>
          </a:prstGeom>
        </p:spPr>
      </p:pic>
      <p:pic>
        <p:nvPicPr>
          <p:cNvPr id="28" name="图片 12">
            <a:extLst>
              <a:ext uri="{FF2B5EF4-FFF2-40B4-BE49-F238E27FC236}">
                <a16:creationId xmlns:a16="http://schemas.microsoft.com/office/drawing/2014/main" id="{EA074FC4-ABA3-48E0-9B71-72207920E30E}"/>
              </a:ext>
            </a:extLst>
          </p:cNvPr>
          <p:cNvPicPr>
            <a:picLocks noChangeAspect="1"/>
          </p:cNvPicPr>
          <p:nvPr/>
        </p:nvPicPr>
        <p:blipFill rotWithShape="1">
          <a:blip r:embed="rId10">
            <a:extLst>
              <a:ext uri="{28A0092B-C50C-407E-A947-70E740481C1C}">
                <a14:useLocalDpi xmlns:a14="http://schemas.microsoft.com/office/drawing/2010/main" val="0"/>
              </a:ext>
            </a:extLst>
          </a:blip>
          <a:srcRect l="59674" t="41397" r="6075" b="4885"/>
          <a:stretch/>
        </p:blipFill>
        <p:spPr>
          <a:xfrm flipH="1">
            <a:off x="208865" y="5362946"/>
            <a:ext cx="1669096" cy="1405301"/>
          </a:xfrm>
          <a:prstGeom prst="rect">
            <a:avLst/>
          </a:prstGeom>
        </p:spPr>
      </p:pic>
    </p:spTree>
    <p:extLst>
      <p:ext uri="{BB962C8B-B14F-4D97-AF65-F5344CB8AC3E}">
        <p14:creationId xmlns:p14="http://schemas.microsoft.com/office/powerpoint/2010/main" val="425261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1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2000" fill="hold"/>
                                        <p:tgtEl>
                                          <p:spTgt spid="3"/>
                                        </p:tgtEl>
                                        <p:attrNameLst>
                                          <p:attrName>ppt_w</p:attrName>
                                        </p:attrNameLst>
                                      </p:cBhvr>
                                      <p:tavLst>
                                        <p:tav tm="0">
                                          <p:val>
                                            <p:fltVal val="0"/>
                                          </p:val>
                                        </p:tav>
                                        <p:tav tm="100000">
                                          <p:val>
                                            <p:strVal val="#ppt_w"/>
                                          </p:val>
                                        </p:tav>
                                      </p:tavLst>
                                    </p:anim>
                                    <p:anim calcmode="lin" valueType="num">
                                      <p:cBhvr>
                                        <p:cTn id="14" dur="2000" fill="hold"/>
                                        <p:tgtEl>
                                          <p:spTgt spid="3"/>
                                        </p:tgtEl>
                                        <p:attrNameLst>
                                          <p:attrName>ppt_h</p:attrName>
                                        </p:attrNameLst>
                                      </p:cBhvr>
                                      <p:tavLst>
                                        <p:tav tm="0">
                                          <p:val>
                                            <p:fltVal val="0"/>
                                          </p:val>
                                        </p:tav>
                                        <p:tav tm="100000">
                                          <p:val>
                                            <p:strVal val="#ppt_h"/>
                                          </p:val>
                                        </p:tav>
                                      </p:tavLst>
                                    </p:anim>
                                    <p:anim calcmode="lin" valueType="num">
                                      <p:cBhvr>
                                        <p:cTn id="15"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2000" fill="hold"/>
                                        <p:tgtEl>
                                          <p:spTgt spid="3"/>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fltVal val="0"/>
                                          </p:val>
                                        </p:tav>
                                        <p:tav tm="100000">
                                          <p:val>
                                            <p:strVal val="#ppt_w"/>
                                          </p:val>
                                        </p:tav>
                                      </p:tavLst>
                                    </p:anim>
                                    <p:anim calcmode="lin" valueType="num">
                                      <p:cBhvr>
                                        <p:cTn id="20" dur="2000" fill="hold"/>
                                        <p:tgtEl>
                                          <p:spTgt spid="7"/>
                                        </p:tgtEl>
                                        <p:attrNameLst>
                                          <p:attrName>ppt_h</p:attrName>
                                        </p:attrNameLst>
                                      </p:cBhvr>
                                      <p:tavLst>
                                        <p:tav tm="0">
                                          <p:val>
                                            <p:fltVal val="0"/>
                                          </p:val>
                                        </p:tav>
                                        <p:tav tm="100000">
                                          <p:val>
                                            <p:strVal val="#ppt_h"/>
                                          </p:val>
                                        </p:tav>
                                      </p:tavLst>
                                    </p:anim>
                                    <p:anim calcmode="lin" valueType="num">
                                      <p:cBhvr>
                                        <p:cTn id="21"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2"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2000"/>
                            </p:stCondLst>
                            <p:childTnLst>
                              <p:par>
                                <p:cTn id="24" presetID="6" presetClass="emph" presetSubtype="0" fill="hold" nodeType="afterEffect">
                                  <p:stCondLst>
                                    <p:cond delay="0"/>
                                  </p:stCondLst>
                                  <p:childTnLst>
                                    <p:animScale>
                                      <p:cBhvr>
                                        <p:cTn id="25" dur="2000" fill="hold"/>
                                        <p:tgtEl>
                                          <p:spTgt spid="3"/>
                                        </p:tgtEl>
                                      </p:cBhvr>
                                      <p:by x="150000" y="150000"/>
                                    </p:animScale>
                                  </p:childTnLst>
                                </p:cTn>
                              </p:par>
                              <p:par>
                                <p:cTn id="26" presetID="6" presetClass="emph" presetSubtype="0" fill="hold" nodeType="withEffect">
                                  <p:stCondLst>
                                    <p:cond delay="0"/>
                                  </p:stCondLst>
                                  <p:childTnLst>
                                    <p:animScale>
                                      <p:cBhvr>
                                        <p:cTn id="27" dur="2000" fill="hold"/>
                                        <p:tgtEl>
                                          <p:spTgt spid="7"/>
                                        </p:tgtEl>
                                      </p:cBhvr>
                                      <p:by x="150000" y="150000"/>
                                    </p:animScale>
                                  </p:childTnLst>
                                </p:cTn>
                              </p:par>
                              <p:par>
                                <p:cTn id="28" presetID="47"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A19B31E4-55F0-4C6A-9CDB-B3889B8C7A08}"/>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sp>
        <p:nvSpPr>
          <p:cNvPr id="4" name="Rectangle: Diagonal Corners Rounded 3">
            <a:extLst>
              <a:ext uri="{FF2B5EF4-FFF2-40B4-BE49-F238E27FC236}">
                <a16:creationId xmlns:a16="http://schemas.microsoft.com/office/drawing/2014/main" id="{70856D4A-8DE4-4B08-A982-8D30AEA3B839}"/>
              </a:ext>
            </a:extLst>
          </p:cNvPr>
          <p:cNvSpPr/>
          <p:nvPr/>
        </p:nvSpPr>
        <p:spPr>
          <a:xfrm>
            <a:off x="680720" y="528320"/>
            <a:ext cx="10779760" cy="5801360"/>
          </a:xfrm>
          <a:prstGeom prst="round2DiagRect">
            <a:avLst/>
          </a:prstGeom>
          <a:solidFill>
            <a:schemeClr val="bg1">
              <a:alpha val="9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EE6FF4D-BC47-488F-B98F-92194D5CB7A1}"/>
              </a:ext>
            </a:extLst>
          </p:cNvPr>
          <p:cNvSpPr txBox="1"/>
          <p:nvPr/>
        </p:nvSpPr>
        <p:spPr>
          <a:xfrm>
            <a:off x="2009546" y="1546829"/>
            <a:ext cx="8773050" cy="1569660"/>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ví dụ đơn giản gần gũi với cuộc sống về biến đổi hoá học (ví dụ: đinh bị gỉ, giấy cháy, than cháy,...)</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nvGrpSpPr>
          <p:cNvPr id="15" name="กลุ่ม 103">
            <a:extLst>
              <a:ext uri="{FF2B5EF4-FFF2-40B4-BE49-F238E27FC236}">
                <a16:creationId xmlns:a16="http://schemas.microsoft.com/office/drawing/2014/main" id="{9EC0FD53-633C-43FF-9995-D6F4F32FFB35}"/>
              </a:ext>
            </a:extLst>
          </p:cNvPr>
          <p:cNvGrpSpPr/>
          <p:nvPr/>
        </p:nvGrpSpPr>
        <p:grpSpPr>
          <a:xfrm>
            <a:off x="1099347" y="1441158"/>
            <a:ext cx="878285" cy="835219"/>
            <a:chOff x="5181879" y="1475363"/>
            <a:chExt cx="1326034" cy="1566547"/>
          </a:xfrm>
          <a:effectLst>
            <a:outerShdw blurRad="50800" dist="38100" dir="2700000" algn="tl" rotWithShape="0">
              <a:schemeClr val="accent4">
                <a:lumMod val="75000"/>
                <a:alpha val="40000"/>
              </a:schemeClr>
            </a:outerShdw>
          </a:effectLst>
        </p:grpSpPr>
        <p:sp>
          <p:nvSpPr>
            <p:cNvPr id="16" name="ดาว 5 แฉก 1">
              <a:extLst>
                <a:ext uri="{FF2B5EF4-FFF2-40B4-BE49-F238E27FC236}">
                  <a16:creationId xmlns:a16="http://schemas.microsoft.com/office/drawing/2014/main" id="{25A04F69-5617-4CB1-A108-127F0132C3F8}"/>
                </a:ext>
              </a:extLst>
            </p:cNvPr>
            <p:cNvSpPr/>
            <p:nvPr/>
          </p:nvSpPr>
          <p:spPr>
            <a:xfrm>
              <a:off x="5181879" y="1475363"/>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dirty="0">
                <a:solidFill>
                  <a:prstClr val="white"/>
                </a:solidFill>
                <a:latin typeface="FC Onigiri Outline"/>
                <a:cs typeface="FC Onigiri Outline"/>
              </a:endParaRPr>
            </a:p>
          </p:txBody>
        </p:sp>
        <p:sp>
          <p:nvSpPr>
            <p:cNvPr id="17" name="วงรี 105">
              <a:extLst>
                <a:ext uri="{FF2B5EF4-FFF2-40B4-BE49-F238E27FC236}">
                  <a16:creationId xmlns:a16="http://schemas.microsoft.com/office/drawing/2014/main" id="{9BEB22DA-26C8-49D3-B076-825FAB7D67DC}"/>
                </a:ext>
              </a:extLst>
            </p:cNvPr>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8" name="วงรี 106">
              <a:extLst>
                <a:ext uri="{FF2B5EF4-FFF2-40B4-BE49-F238E27FC236}">
                  <a16:creationId xmlns:a16="http://schemas.microsoft.com/office/drawing/2014/main" id="{AFF051B4-2CC3-46FA-B5A9-C84F6AA786DD}"/>
                </a:ext>
              </a:extLst>
            </p:cNvPr>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9" name="ส่วนโค้ง 107">
              <a:extLst>
                <a:ext uri="{FF2B5EF4-FFF2-40B4-BE49-F238E27FC236}">
                  <a16:creationId xmlns:a16="http://schemas.microsoft.com/office/drawing/2014/main" id="{8FF5D564-6C7B-432B-9B78-A882B05E8B42}"/>
                </a:ext>
              </a:extLst>
            </p:cNvPr>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3733">
                <a:solidFill>
                  <a:prstClr val="black"/>
                </a:solidFill>
                <a:latin typeface="FC Onigiri Outline"/>
                <a:cs typeface="FC Onigiri Outline"/>
              </a:endParaRPr>
            </a:p>
          </p:txBody>
        </p:sp>
        <p:sp>
          <p:nvSpPr>
            <p:cNvPr id="20" name="วงรี 108">
              <a:extLst>
                <a:ext uri="{FF2B5EF4-FFF2-40B4-BE49-F238E27FC236}">
                  <a16:creationId xmlns:a16="http://schemas.microsoft.com/office/drawing/2014/main" id="{36F58EE0-09FF-45C4-AA44-D94AA5F353C6}"/>
                </a:ext>
              </a:extLst>
            </p:cNvPr>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1" name="วงรี 109">
              <a:extLst>
                <a:ext uri="{FF2B5EF4-FFF2-40B4-BE49-F238E27FC236}">
                  <a16:creationId xmlns:a16="http://schemas.microsoft.com/office/drawing/2014/main" id="{975CFEBC-663B-4D26-B68F-D377DFDD39EA}"/>
                </a:ext>
              </a:extLst>
            </p:cNvPr>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grpSp>
      <p:pic>
        <p:nvPicPr>
          <p:cNvPr id="24" name="Picture 3">
            <a:extLst>
              <a:ext uri="{FF2B5EF4-FFF2-40B4-BE49-F238E27FC236}">
                <a16:creationId xmlns:a16="http://schemas.microsoft.com/office/drawing/2014/main" id="{AF94616A-1531-457B-AD83-6AD10894D3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73672" y="3016399"/>
            <a:ext cx="3037409" cy="3816256"/>
          </a:xfrm>
          <a:prstGeom prst="rect">
            <a:avLst/>
          </a:prstGeom>
        </p:spPr>
      </p:pic>
      <p:pic>
        <p:nvPicPr>
          <p:cNvPr id="6" name="Picture 5">
            <a:extLst>
              <a:ext uri="{FF2B5EF4-FFF2-40B4-BE49-F238E27FC236}">
                <a16:creationId xmlns:a16="http://schemas.microsoft.com/office/drawing/2014/main" id="{A36360AA-3B2E-6C3D-323C-1E885E40ECDE}"/>
              </a:ext>
            </a:extLst>
          </p:cNvPr>
          <p:cNvPicPr>
            <a:picLocks noChangeAspect="1"/>
          </p:cNvPicPr>
          <p:nvPr/>
        </p:nvPicPr>
        <p:blipFill>
          <a:blip r:embed="rId5"/>
          <a:stretch>
            <a:fillRect/>
          </a:stretch>
        </p:blipFill>
        <p:spPr>
          <a:xfrm>
            <a:off x="4064496" y="639602"/>
            <a:ext cx="5303980" cy="963251"/>
          </a:xfrm>
          <a:prstGeom prst="rect">
            <a:avLst/>
          </a:prstGeom>
        </p:spPr>
      </p:pic>
    </p:spTree>
    <p:extLst>
      <p:ext uri="{BB962C8B-B14F-4D97-AF65-F5344CB8AC3E}">
        <p14:creationId xmlns:p14="http://schemas.microsoft.com/office/powerpoint/2010/main" val="40902019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6" name="Picture 5">
            <a:extLst>
              <a:ext uri="{FF2B5EF4-FFF2-40B4-BE49-F238E27FC236}">
                <a16:creationId xmlns:a16="http://schemas.microsoft.com/office/drawing/2014/main" id="{03CE89AB-E0C8-40FC-8DE5-AB467EBFD757}"/>
              </a:ext>
            </a:extLst>
          </p:cNvPr>
          <p:cNvPicPr>
            <a:picLocks noChangeAspect="1"/>
          </p:cNvPicPr>
          <p:nvPr/>
        </p:nvPicPr>
        <p:blipFill>
          <a:blip r:embed="rId6"/>
          <a:stretch>
            <a:fillRect/>
          </a:stretch>
        </p:blipFill>
        <p:spPr>
          <a:xfrm>
            <a:off x="1812273" y="1559005"/>
            <a:ext cx="9446965" cy="1686711"/>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9"/>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773981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333278" y="2895568"/>
            <a:ext cx="3062204" cy="3789593"/>
          </a:xfrm>
          <a:prstGeom prst="rect">
            <a:avLst/>
          </a:prstGeom>
        </p:spPr>
      </p:pic>
      <p:grpSp>
        <p:nvGrpSpPr>
          <p:cNvPr id="10" name="Group 9">
            <a:extLst>
              <a:ext uri="{FF2B5EF4-FFF2-40B4-BE49-F238E27FC236}">
                <a16:creationId xmlns:a16="http://schemas.microsoft.com/office/drawing/2014/main" id="{E8C2EA7C-4FBC-47EA-BB0A-557F5C1CDEAF}"/>
              </a:ext>
            </a:extLst>
          </p:cNvPr>
          <p:cNvGrpSpPr/>
          <p:nvPr/>
        </p:nvGrpSpPr>
        <p:grpSpPr>
          <a:xfrm>
            <a:off x="3958080" y="205760"/>
            <a:ext cx="6357419" cy="3580284"/>
            <a:chOff x="3181510" y="859218"/>
            <a:chExt cx="10364085" cy="5520010"/>
          </a:xfrm>
        </p:grpSpPr>
        <p:pic>
          <p:nvPicPr>
            <p:cNvPr id="11" name="图片 3">
              <a:extLst>
                <a:ext uri="{FF2B5EF4-FFF2-40B4-BE49-F238E27FC236}">
                  <a16:creationId xmlns:a16="http://schemas.microsoft.com/office/drawing/2014/main" id="{D2568D29-0A10-4E6C-8C64-FDCA043D687F}"/>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12" name="TextBox 11">
              <a:extLst>
                <a:ext uri="{FF2B5EF4-FFF2-40B4-BE49-F238E27FC236}">
                  <a16:creationId xmlns:a16="http://schemas.microsoft.com/office/drawing/2014/main" id="{43A3A5B4-51D6-4A95-B8A6-3D5C81E55B61}"/>
                </a:ext>
              </a:extLst>
            </p:cNvPr>
            <p:cNvSpPr txBox="1"/>
            <p:nvPr/>
          </p:nvSpPr>
          <p:spPr>
            <a:xfrm flipH="1">
              <a:off x="4419694" y="1987357"/>
              <a:ext cx="7852219" cy="29894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9BBB59">
                        <a:lumMod val="50000"/>
                      </a:srgbClr>
                    </a:solidFill>
                  </a:ln>
                  <a:solidFill>
                    <a:srgbClr val="002060"/>
                  </a:solidFill>
                  <a:effectLst/>
                  <a:uLnTx/>
                  <a:uFillTx/>
                  <a:ea typeface="+mn-ea"/>
                  <a:cs typeface="Calibri" panose="020F0502020204030204" pitchFamily="34" charset="0"/>
                </a:rPr>
                <a:t>1. BIẾN ĐỔI HOÁ HỌC</a:t>
              </a:r>
              <a:endParaRPr kumimoji="0" lang="en-US" sz="8000" b="1" i="0" u="none" strike="noStrike" kern="1200" cap="none" spc="0" normalizeH="0" baseline="0" noProof="0" dirty="0">
                <a:ln w="12700">
                  <a:solidFill>
                    <a:srgbClr val="9BBB59">
                      <a:lumMod val="50000"/>
                    </a:srgbClr>
                  </a:solidFill>
                </a:ln>
                <a:solidFill>
                  <a:srgbClr val="002060"/>
                </a:solidFill>
                <a:effectLst/>
                <a:uLnTx/>
                <a:uFillTx/>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A43EEB5-884B-A2E4-1214-724E584371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65467" y="3663561"/>
            <a:ext cx="886061" cy="1433334"/>
          </a:xfrm>
          <a:prstGeom prst="rect">
            <a:avLst/>
          </a:prstGeom>
        </p:spPr>
      </p:pic>
      <p:pic>
        <p:nvPicPr>
          <p:cNvPr id="6" name="Picture 2">
            <a:extLst>
              <a:ext uri="{FF2B5EF4-FFF2-40B4-BE49-F238E27FC236}">
                <a16:creationId xmlns:a16="http://schemas.microsoft.com/office/drawing/2014/main" id="{71FB22E7-3053-649A-9129-49F7FFAFDC90}"/>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7" name="วงรี 133">
            <a:extLst>
              <a:ext uri="{FF2B5EF4-FFF2-40B4-BE49-F238E27FC236}">
                <a16:creationId xmlns:a16="http://schemas.microsoft.com/office/drawing/2014/main" id="{A13CBAA2-3EE2-DF31-8471-0A8D13453CEA}"/>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 name="วงรี 134">
            <a:extLst>
              <a:ext uri="{FF2B5EF4-FFF2-40B4-BE49-F238E27FC236}">
                <a16:creationId xmlns:a16="http://schemas.microsoft.com/office/drawing/2014/main" id="{83FA76E0-C89A-03E7-BE07-F88BD22CE0DF}"/>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9" name="วงรี 135">
            <a:extLst>
              <a:ext uri="{FF2B5EF4-FFF2-40B4-BE49-F238E27FC236}">
                <a16:creationId xmlns:a16="http://schemas.microsoft.com/office/drawing/2014/main" id="{61D3E9A8-8930-39BF-1928-87AA3A1A55EC}"/>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3" name="วงรี 136">
            <a:extLst>
              <a:ext uri="{FF2B5EF4-FFF2-40B4-BE49-F238E27FC236}">
                <a16:creationId xmlns:a16="http://schemas.microsoft.com/office/drawing/2014/main" id="{CF6D3795-8161-64D0-0534-7D485050CECA}"/>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4" name="วงรี 133">
            <a:extLst>
              <a:ext uri="{FF2B5EF4-FFF2-40B4-BE49-F238E27FC236}">
                <a16:creationId xmlns:a16="http://schemas.microsoft.com/office/drawing/2014/main" id="{359685F9-E57B-AF7B-707E-75406324C86A}"/>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5" name="วงรี 134">
            <a:extLst>
              <a:ext uri="{FF2B5EF4-FFF2-40B4-BE49-F238E27FC236}">
                <a16:creationId xmlns:a16="http://schemas.microsoft.com/office/drawing/2014/main" id="{E0DEEC5D-F89F-7966-2168-6CF5B87CB39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6" name="วงรี 135">
            <a:extLst>
              <a:ext uri="{FF2B5EF4-FFF2-40B4-BE49-F238E27FC236}">
                <a16:creationId xmlns:a16="http://schemas.microsoft.com/office/drawing/2014/main" id="{B3039A53-F945-6758-368F-BBDC4386B46F}"/>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7" name="วงรี 136">
            <a:extLst>
              <a:ext uri="{FF2B5EF4-FFF2-40B4-BE49-F238E27FC236}">
                <a16:creationId xmlns:a16="http://schemas.microsoft.com/office/drawing/2014/main" id="{4A009BC2-0ACC-C17B-44BA-1AD916153308}"/>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8" name="วงรี 133">
            <a:extLst>
              <a:ext uri="{FF2B5EF4-FFF2-40B4-BE49-F238E27FC236}">
                <a16:creationId xmlns:a16="http://schemas.microsoft.com/office/drawing/2014/main" id="{4CA1BBD3-8FCF-C099-C099-B50EACADF1DA}"/>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9" name="วงรี 134">
            <a:extLst>
              <a:ext uri="{FF2B5EF4-FFF2-40B4-BE49-F238E27FC236}">
                <a16:creationId xmlns:a16="http://schemas.microsoft.com/office/drawing/2014/main" id="{C7EE11D1-72E8-7FD9-ACCA-19578D298029}"/>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0" name="วงรี 135">
            <a:extLst>
              <a:ext uri="{FF2B5EF4-FFF2-40B4-BE49-F238E27FC236}">
                <a16:creationId xmlns:a16="http://schemas.microsoft.com/office/drawing/2014/main" id="{E3EF9574-3EA2-B1A3-3BF1-C1941E963238}"/>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1" name="วงรี 136">
            <a:extLst>
              <a:ext uri="{FF2B5EF4-FFF2-40B4-BE49-F238E27FC236}">
                <a16:creationId xmlns:a16="http://schemas.microsoft.com/office/drawing/2014/main" id="{E3294688-57CF-6478-7942-748C174B615D}"/>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211638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3497DF5F-022F-4DF5-B5DE-F4FDDBFB956D}"/>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9" name="Group 8">
            <a:extLst>
              <a:ext uri="{FF2B5EF4-FFF2-40B4-BE49-F238E27FC236}">
                <a16:creationId xmlns:a16="http://schemas.microsoft.com/office/drawing/2014/main" id="{0E500C33-EA19-4135-A6B5-A74EC602199F}"/>
              </a:ext>
            </a:extLst>
          </p:cNvPr>
          <p:cNvGrpSpPr/>
          <p:nvPr/>
        </p:nvGrpSpPr>
        <p:grpSpPr>
          <a:xfrm flipH="1">
            <a:off x="413654" y="213504"/>
            <a:ext cx="8686802" cy="5327325"/>
            <a:chOff x="6668485" y="95260"/>
            <a:chExt cx="5181726" cy="2954265"/>
          </a:xfrm>
        </p:grpSpPr>
        <p:pic>
          <p:nvPicPr>
            <p:cNvPr id="10" name="图片 3">
              <a:extLst>
                <a:ext uri="{FF2B5EF4-FFF2-40B4-BE49-F238E27FC236}">
                  <a16:creationId xmlns:a16="http://schemas.microsoft.com/office/drawing/2014/main" id="{E59B57C7-C6CB-4675-8F38-BCB76F939251}"/>
                </a:ext>
              </a:extLst>
            </p:cNvPr>
            <p:cNvPicPr>
              <a:picLocks noChangeAspect="1"/>
            </p:cNvPicPr>
            <p:nvPr/>
          </p:nvPicPr>
          <p:blipFill>
            <a:blip r:embed="rId4"/>
            <a:stretch>
              <a:fillRect/>
            </a:stretch>
          </p:blipFill>
          <p:spPr>
            <a:xfrm flipH="1">
              <a:off x="6668485" y="95260"/>
              <a:ext cx="5181726" cy="2954265"/>
            </a:xfrm>
            <a:prstGeom prst="rect">
              <a:avLst/>
            </a:prstGeom>
          </p:spPr>
        </p:pic>
        <p:sp>
          <p:nvSpPr>
            <p:cNvPr id="11" name="TextBox 10">
              <a:extLst>
                <a:ext uri="{FF2B5EF4-FFF2-40B4-BE49-F238E27FC236}">
                  <a16:creationId xmlns:a16="http://schemas.microsoft.com/office/drawing/2014/main" id="{53546579-E8C2-4703-9448-74DC62AA806E}"/>
                </a:ext>
              </a:extLst>
            </p:cNvPr>
            <p:cNvSpPr txBox="1"/>
            <p:nvPr/>
          </p:nvSpPr>
          <p:spPr>
            <a:xfrm>
              <a:off x="7278864" y="690253"/>
              <a:ext cx="3792139" cy="1416621"/>
            </a:xfrm>
            <a:prstGeom prst="rect">
              <a:avLst/>
            </a:prstGeom>
            <a:noFill/>
          </p:spPr>
          <p:txBody>
            <a:bodyPr wrap="square" rtlCol="0">
              <a:spAutoFit/>
            </a:bodyPr>
            <a:lstStyle/>
            <a:p>
              <a:pPr algn="ctr"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Biến đổi hoá học xảy ra khi có sự tạo thành chất mới. Người ta có thể nhận ra sự biến đổi này nhờ vào sự thay đổi tính chất của chất (ví dụ như màu sắc, mùi, vị, tính tan,...).</a:t>
              </a:r>
              <a:endParaRPr lang="vi-VN" sz="6000" b="1" dirty="0">
                <a:solidFill>
                  <a:srgbClr val="002060"/>
                </a:solidFill>
                <a:effectLst/>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F44FEBA1-24AA-DFE3-0B15-FF040C32090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flipH="1">
            <a:off x="7957457" y="1559005"/>
            <a:ext cx="3939281" cy="5298995"/>
          </a:xfrm>
          <a:prstGeom prst="rect">
            <a:avLst/>
          </a:prstGeom>
        </p:spPr>
      </p:pic>
      <p:sp>
        <p:nvSpPr>
          <p:cNvPr id="5" name="TextBox 4">
            <a:extLst>
              <a:ext uri="{FF2B5EF4-FFF2-40B4-BE49-F238E27FC236}">
                <a16:creationId xmlns:a16="http://schemas.microsoft.com/office/drawing/2014/main" id="{D5E923C5-5E7F-CB72-609E-7C0B4D762449}"/>
              </a:ext>
            </a:extLst>
          </p:cNvPr>
          <p:cNvSpPr txBox="1"/>
          <p:nvPr/>
        </p:nvSpPr>
        <p:spPr>
          <a:xfrm>
            <a:off x="7766958" y="123148"/>
            <a:ext cx="7021284" cy="369332"/>
          </a:xfrm>
          <a:prstGeom prst="rect">
            <a:avLst/>
          </a:prstGeom>
          <a:noFill/>
        </p:spPr>
        <p:txBody>
          <a:bodyPr wrap="square">
            <a:spAutoFit/>
          </a:bodyPr>
          <a:lstStyle/>
          <a:p>
            <a:r>
              <a:rPr lang="en-US" dirty="0" err="1">
                <a:solidFill>
                  <a:srgbClr val="FF0000"/>
                </a:solidFill>
              </a:rPr>
              <a:t>Thiết</a:t>
            </a:r>
            <a:r>
              <a:rPr lang="en-US" dirty="0">
                <a:solidFill>
                  <a:srgbClr val="FF0000"/>
                </a:solidFill>
              </a:rPr>
              <a:t> </a:t>
            </a:r>
            <a:r>
              <a:rPr lang="en-US" dirty="0" err="1">
                <a:solidFill>
                  <a:srgbClr val="FF0000"/>
                </a:solidFill>
              </a:rPr>
              <a:t>kế</a:t>
            </a:r>
            <a:r>
              <a:rPr lang="en-US" dirty="0">
                <a:solidFill>
                  <a:srgbClr val="FF0000"/>
                </a:solidFill>
              </a:rPr>
              <a:t>: </a:t>
            </a:r>
            <a:r>
              <a:rPr lang="en-US" dirty="0" err="1">
                <a:solidFill>
                  <a:srgbClr val="FF0000"/>
                </a:solidFill>
              </a:rPr>
              <a:t>Hương</a:t>
            </a:r>
            <a:r>
              <a:rPr lang="en-US" dirty="0">
                <a:solidFill>
                  <a:srgbClr val="FF0000"/>
                </a:solidFill>
              </a:rPr>
              <a:t> </a:t>
            </a:r>
            <a:r>
              <a:rPr lang="en-US" dirty="0" err="1">
                <a:solidFill>
                  <a:srgbClr val="FF0000"/>
                </a:solidFill>
              </a:rPr>
              <a:t>Thảo</a:t>
            </a:r>
            <a:r>
              <a:rPr lang="en-US" dirty="0">
                <a:solidFill>
                  <a:srgbClr val="FF0000"/>
                </a:solidFill>
              </a:rPr>
              <a:t> – </a:t>
            </a:r>
            <a:r>
              <a:rPr lang="en-US" dirty="0" err="1">
                <a:solidFill>
                  <a:srgbClr val="FF0000"/>
                </a:solidFill>
              </a:rPr>
              <a:t>Zalo</a:t>
            </a:r>
            <a:r>
              <a:rPr lang="en-US" dirty="0">
                <a:solidFill>
                  <a:srgbClr val="FF0000"/>
                </a:solidFill>
              </a:rPr>
              <a:t> 0972.115.126. </a:t>
            </a:r>
          </a:p>
        </p:txBody>
      </p:sp>
    </p:spTree>
    <p:extLst>
      <p:ext uri="{BB962C8B-B14F-4D97-AF65-F5344CB8AC3E}">
        <p14:creationId xmlns:p14="http://schemas.microsoft.com/office/powerpoint/2010/main" val="27683327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32" presetClass="emph" presetSubtype="0" repeatCount="indefinite" fill="hold" nodeType="afterEffect">
                                  <p:stCondLst>
                                    <p:cond delay="0"/>
                                  </p:stCondLst>
                                  <p:endCondLst>
                                    <p:cond evt="onNext" delay="0">
                                      <p:tgtEl>
                                        <p:sldTgt/>
                                      </p:tgtEl>
                                    </p:cond>
                                  </p:end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DD3A49-C4A2-4959-8F86-E19C37E3019B}"/>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6">
            <a:extLst>
              <a:ext uri="{FF2B5EF4-FFF2-40B4-BE49-F238E27FC236}">
                <a16:creationId xmlns:a16="http://schemas.microsoft.com/office/drawing/2014/main" id="{E6176C09-2F71-4735-9833-9BABB11FCE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665031" y="854291"/>
            <a:ext cx="3034665" cy="5865410"/>
          </a:xfrm>
          <a:prstGeom prst="rect">
            <a:avLst/>
          </a:prstGeom>
        </p:spPr>
      </p:pic>
      <p:grpSp>
        <p:nvGrpSpPr>
          <p:cNvPr id="10" name="Group 9">
            <a:extLst>
              <a:ext uri="{FF2B5EF4-FFF2-40B4-BE49-F238E27FC236}">
                <a16:creationId xmlns:a16="http://schemas.microsoft.com/office/drawing/2014/main" id="{E95A176B-D458-47D1-9E47-2B77147CC0D2}"/>
              </a:ext>
            </a:extLst>
          </p:cNvPr>
          <p:cNvGrpSpPr/>
          <p:nvPr/>
        </p:nvGrpSpPr>
        <p:grpSpPr>
          <a:xfrm>
            <a:off x="2851841" y="100848"/>
            <a:ext cx="5822259" cy="3585299"/>
            <a:chOff x="2901519" y="128961"/>
            <a:chExt cx="5822259" cy="3585299"/>
          </a:xfrm>
        </p:grpSpPr>
        <p:grpSp>
          <p:nvGrpSpPr>
            <p:cNvPr id="6" name="Group 5">
              <a:extLst>
                <a:ext uri="{FF2B5EF4-FFF2-40B4-BE49-F238E27FC236}">
                  <a16:creationId xmlns:a16="http://schemas.microsoft.com/office/drawing/2014/main" id="{F39F9862-E2AA-40D8-9CC9-57DF112E821F}"/>
                </a:ext>
              </a:extLst>
            </p:cNvPr>
            <p:cNvGrpSpPr/>
            <p:nvPr/>
          </p:nvGrpSpPr>
          <p:grpSpPr>
            <a:xfrm>
              <a:off x="2901519" y="128961"/>
              <a:ext cx="5822259" cy="3585299"/>
              <a:chOff x="6726506" y="-43512"/>
              <a:chExt cx="5181726" cy="5450669"/>
            </a:xfrm>
          </p:grpSpPr>
          <p:pic>
            <p:nvPicPr>
              <p:cNvPr id="7" name="图片 3">
                <a:extLst>
                  <a:ext uri="{FF2B5EF4-FFF2-40B4-BE49-F238E27FC236}">
                    <a16:creationId xmlns:a16="http://schemas.microsoft.com/office/drawing/2014/main" id="{2E9B938E-2237-4E2D-8F25-8CA0E74F9913}"/>
                  </a:ext>
                </a:extLst>
              </p:cNvPr>
              <p:cNvPicPr>
                <a:picLocks noChangeAspect="1"/>
              </p:cNvPicPr>
              <p:nvPr/>
            </p:nvPicPr>
            <p:blipFill>
              <a:blip r:embed="rId5"/>
              <a:stretch>
                <a:fillRect/>
              </a:stretch>
            </p:blipFill>
            <p:spPr>
              <a:xfrm flipH="1">
                <a:off x="6726506" y="-43512"/>
                <a:ext cx="5181726" cy="5450669"/>
              </a:xfrm>
              <a:prstGeom prst="rect">
                <a:avLst/>
              </a:prstGeom>
            </p:spPr>
          </p:pic>
          <p:sp>
            <p:nvSpPr>
              <p:cNvPr id="8" name="TextBox 7">
                <a:extLst>
                  <a:ext uri="{FF2B5EF4-FFF2-40B4-BE49-F238E27FC236}">
                    <a16:creationId xmlns:a16="http://schemas.microsoft.com/office/drawing/2014/main" id="{0B1BB6C8-C5A8-4747-996E-973A81984AF0}"/>
                  </a:ext>
                </a:extLst>
              </p:cNvPr>
              <p:cNvSpPr txBox="1"/>
              <p:nvPr/>
            </p:nvSpPr>
            <p:spPr>
              <a:xfrm>
                <a:off x="7456103" y="829763"/>
                <a:ext cx="3722534" cy="6082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w="12700">
                    <a:solidFill>
                      <a:srgbClr val="9BBB59">
                        <a:lumMod val="75000"/>
                      </a:srgbClr>
                    </a:solidFill>
                  </a:ln>
                  <a:solidFill>
                    <a:prstClr val="black"/>
                  </a:solidFill>
                  <a:effectLst/>
                  <a:uLnTx/>
                  <a:uFillTx/>
                  <a:latin typeface="Calibri Light"/>
                  <a:ea typeface="+mn-ea"/>
                  <a:cs typeface="Calibri" panose="020F0502020204030204" pitchFamily="34" charset="0"/>
                </a:endParaRPr>
              </a:p>
            </p:txBody>
          </p:sp>
        </p:grpSp>
        <p:sp>
          <p:nvSpPr>
            <p:cNvPr id="9" name="TextBox 8">
              <a:extLst>
                <a:ext uri="{FF2B5EF4-FFF2-40B4-BE49-F238E27FC236}">
                  <a16:creationId xmlns:a16="http://schemas.microsoft.com/office/drawing/2014/main" id="{95C8344C-71EA-4E54-8E25-B617A7F76163}"/>
                </a:ext>
              </a:extLst>
            </p:cNvPr>
            <p:cNvSpPr txBox="1"/>
            <p:nvPr/>
          </p:nvSpPr>
          <p:spPr>
            <a:xfrm flipH="1">
              <a:off x="3657962" y="825577"/>
              <a:ext cx="430937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12700">
                    <a:solidFill>
                      <a:srgbClr val="9BBB59">
                        <a:lumMod val="75000"/>
                      </a:srgbClr>
                    </a:solidFill>
                  </a:ln>
                  <a:solidFill>
                    <a:prstClr val="black"/>
                  </a:solidFill>
                  <a:latin typeface="Calibri Light"/>
                  <a:cs typeface="Calibri" panose="020F0502020204030204" pitchFamily="34" charset="0"/>
                </a:rPr>
                <a:t>Để</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biết</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được</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thế</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nào</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là</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theo</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dõi</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thí</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nghiệm</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sau</a:t>
              </a:r>
              <a:r>
                <a:rPr lang="en-US" sz="3200" b="1" dirty="0">
                  <a:ln w="12700">
                    <a:solidFill>
                      <a:srgbClr val="9BBB59">
                        <a:lumMod val="75000"/>
                      </a:srgbClr>
                    </a:solidFill>
                  </a:ln>
                  <a:solidFill>
                    <a:prstClr val="black"/>
                  </a:solidFill>
                  <a:latin typeface="Calibri Light"/>
                  <a:cs typeface="Calibri" panose="020F0502020204030204" pitchFamily="34" charset="0"/>
                </a:rPr>
                <a:t>!</a:t>
              </a:r>
              <a:endParaRPr kumimoji="0" lang="en-US" sz="3200" b="1" i="0" u="none" strike="noStrike" kern="1200" cap="none" spc="0" normalizeH="0" baseline="0" noProof="0" dirty="0">
                <a:ln w="12700">
                  <a:solidFill>
                    <a:srgbClr val="9BBB59">
                      <a:lumMod val="75000"/>
                    </a:srgbClr>
                  </a:solidFill>
                </a:ln>
                <a:solidFill>
                  <a:prstClr val="black"/>
                </a:solidFill>
                <a:effectLst/>
                <a:uLnTx/>
                <a:uFillTx/>
                <a:latin typeface="Calibri Light"/>
                <a:ea typeface="+mn-ea"/>
                <a:cs typeface="Calibri" panose="020F0502020204030204" pitchFamily="34" charset="0"/>
              </a:endParaRPr>
            </a:p>
          </p:txBody>
        </p:sp>
      </p:grpSp>
      <p:pic>
        <p:nvPicPr>
          <p:cNvPr id="16" name="Picture 3">
            <a:extLst>
              <a:ext uri="{FF2B5EF4-FFF2-40B4-BE49-F238E27FC236}">
                <a16:creationId xmlns:a16="http://schemas.microsoft.com/office/drawing/2014/main" id="{A5ACBF9C-AFFE-4E49-8BF8-498E3BE720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08285" y="2740238"/>
            <a:ext cx="3037409" cy="4000490"/>
          </a:xfrm>
          <a:prstGeom prst="rect">
            <a:avLst/>
          </a:prstGeom>
        </p:spPr>
      </p:pic>
    </p:spTree>
    <p:extLst>
      <p:ext uri="{BB962C8B-B14F-4D97-AF65-F5344CB8AC3E}">
        <p14:creationId xmlns:p14="http://schemas.microsoft.com/office/powerpoint/2010/main" val="379794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1246414"/>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740232" y="2113346"/>
            <a:ext cx="10461167" cy="4013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709058" y="498682"/>
            <a:ext cx="10373294" cy="861774"/>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2 và nhận xét về màu sắc, hình dạng mẩu giấy trước và sau khi đốt. Từ đó, hãy cho biết có sự biến đổi nào đó đã xảy ra.</a:t>
            </a:r>
            <a:endParaRPr kumimoji="0" lang="en-US" sz="2800" b="1" i="0" u="none" strike="noStrike" kern="1200" cap="none" spc="0" normalizeH="0" baseline="0" noProof="0" dirty="0">
              <a:ln>
                <a:noFill/>
              </a:ln>
              <a:solidFill>
                <a:srgbClr val="002060"/>
              </a:solidFill>
              <a:effectLst/>
              <a:uLnTx/>
              <a:uFillTx/>
              <a:latin typeface="Calibri"/>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2506" y="355392"/>
            <a:ext cx="1438992" cy="1774920"/>
          </a:xfrm>
          <a:prstGeom prst="rect">
            <a:avLst/>
          </a:prstGeom>
        </p:spPr>
      </p:pic>
      <p:pic>
        <p:nvPicPr>
          <p:cNvPr id="9" name="Picture 8">
            <a:extLst>
              <a:ext uri="{FF2B5EF4-FFF2-40B4-BE49-F238E27FC236}">
                <a16:creationId xmlns:a16="http://schemas.microsoft.com/office/drawing/2014/main" id="{140641E0-441C-E892-6CE9-ABC5ED182C47}"/>
              </a:ext>
            </a:extLst>
          </p:cNvPr>
          <p:cNvPicPr>
            <a:picLocks noChangeAspect="1"/>
          </p:cNvPicPr>
          <p:nvPr/>
        </p:nvPicPr>
        <p:blipFill>
          <a:blip r:embed="rId5"/>
          <a:stretch>
            <a:fillRect/>
          </a:stretch>
        </p:blipFill>
        <p:spPr>
          <a:xfrm>
            <a:off x="2368322" y="2246538"/>
            <a:ext cx="6438221" cy="3627557"/>
          </a:xfrm>
          <a:prstGeom prst="rect">
            <a:avLst/>
          </a:prstGeom>
        </p:spPr>
      </p:pic>
    </p:spTree>
    <p:extLst>
      <p:ext uri="{BB962C8B-B14F-4D97-AF65-F5344CB8AC3E}">
        <p14:creationId xmlns:p14="http://schemas.microsoft.com/office/powerpoint/2010/main" val="402556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54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4000">
                                          <p:cBhvr additive="base">
                                            <p:cTn id="24" dur="1500" fill="hold"/>
                                            <p:tgtEl>
                                              <p:spTgt spid="5"/>
                                            </p:tgtEl>
                                            <p:attrNameLst>
                                              <p:attrName>ppt_x</p:attrName>
                                            </p:attrNameLst>
                                          </p:cBhvr>
                                          <p:tavLst>
                                            <p:tav tm="0">
                                              <p:val>
                                                <p:strVal val="#ppt_x"/>
                                              </p:val>
                                            </p:tav>
                                            <p:tav tm="100000">
                                              <p:val>
                                                <p:strVal val="#ppt_x"/>
                                              </p:val>
                                            </p:tav>
                                          </p:tavLst>
                                        </p:anim>
                                        <p:anim calcmode="lin" valueType="num" p14:bounceEnd="54000">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500" fill="hold"/>
                                            <p:tgtEl>
                                              <p:spTgt spid="5"/>
                                            </p:tgtEl>
                                            <p:attrNameLst>
                                              <p:attrName>ppt_x</p:attrName>
                                            </p:attrNameLst>
                                          </p:cBhvr>
                                          <p:tavLst>
                                            <p:tav tm="0">
                                              <p:val>
                                                <p:strVal val="#ppt_x"/>
                                              </p:val>
                                            </p:tav>
                                            <p:tav tm="100000">
                                              <p:val>
                                                <p:strVal val="#ppt_x"/>
                                              </p:val>
                                            </p:tav>
                                          </p:tavLst>
                                        </p:anim>
                                        <p:anim calcmode="lin" valueType="num">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45E30-FDBB-410A-92A8-78B486A2B24D}"/>
              </a:ext>
            </a:extLst>
          </p:cNvPr>
          <p:cNvSpPr>
            <a:spLocks noGrp="1"/>
          </p:cNvSpPr>
          <p:nvPr>
            <p:ph type="title"/>
          </p:nvPr>
        </p:nvSpPr>
        <p:spPr/>
        <p:txBody>
          <a:bodyPr/>
          <a:lstStyle/>
          <a:p>
            <a:endParaRPr lang="en-US"/>
          </a:p>
        </p:txBody>
      </p:sp>
      <p:pic>
        <p:nvPicPr>
          <p:cNvPr id="3" name="Thí nghiệm 1 Đốt giấy">
            <a:hlinkClick r:id="" action="ppaction://media"/>
            <a:extLst>
              <a:ext uri="{FF2B5EF4-FFF2-40B4-BE49-F238E27FC236}">
                <a16:creationId xmlns:a16="http://schemas.microsoft.com/office/drawing/2014/main" id="{9935C54D-BA7F-42B0-83BC-C55ED596A0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pic>
        <p:nvPicPr>
          <p:cNvPr id="4" name="Picture 6">
            <a:extLst>
              <a:ext uri="{FF2B5EF4-FFF2-40B4-BE49-F238E27FC236}">
                <a16:creationId xmlns:a16="http://schemas.microsoft.com/office/drawing/2014/main" id="{DA5C674C-5301-4E97-B8A0-4FB4885D62F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b="-2286"/>
          <a:stretch/>
        </p:blipFill>
        <p:spPr>
          <a:xfrm flipH="1">
            <a:off x="319603" y="2820318"/>
            <a:ext cx="2101481" cy="4138737"/>
          </a:xfrm>
          <a:prstGeom prst="rect">
            <a:avLst/>
          </a:prstGeom>
        </p:spPr>
      </p:pic>
      <p:grpSp>
        <p:nvGrpSpPr>
          <p:cNvPr id="5" name="Group 4">
            <a:extLst>
              <a:ext uri="{FF2B5EF4-FFF2-40B4-BE49-F238E27FC236}">
                <a16:creationId xmlns:a16="http://schemas.microsoft.com/office/drawing/2014/main" id="{6F533327-FBE8-4A2B-B7E1-B4675EF3737B}"/>
              </a:ext>
            </a:extLst>
          </p:cNvPr>
          <p:cNvGrpSpPr/>
          <p:nvPr/>
        </p:nvGrpSpPr>
        <p:grpSpPr>
          <a:xfrm>
            <a:off x="393037" y="681049"/>
            <a:ext cx="4751839" cy="2910449"/>
            <a:chOff x="4476482" y="2362628"/>
            <a:chExt cx="6612382" cy="3521817"/>
          </a:xfrm>
        </p:grpSpPr>
        <p:pic>
          <p:nvPicPr>
            <p:cNvPr id="6" name="图片 3">
              <a:extLst>
                <a:ext uri="{FF2B5EF4-FFF2-40B4-BE49-F238E27FC236}">
                  <a16:creationId xmlns:a16="http://schemas.microsoft.com/office/drawing/2014/main" id="{932DB35D-0329-4D83-B020-A099CF9E6CE8}"/>
                </a:ext>
              </a:extLst>
            </p:cNvPr>
            <p:cNvPicPr>
              <a:picLocks noChangeAspect="1"/>
            </p:cNvPicPr>
            <p:nvPr/>
          </p:nvPicPr>
          <p:blipFill>
            <a:blip r:embed="rId7"/>
            <a:stretch>
              <a:fillRect/>
            </a:stretch>
          </p:blipFill>
          <p:spPr>
            <a:xfrm flipH="1">
              <a:off x="4476482" y="2362628"/>
              <a:ext cx="6612382" cy="3521817"/>
            </a:xfrm>
            <a:prstGeom prst="rect">
              <a:avLst/>
            </a:prstGeom>
          </p:spPr>
        </p:pic>
        <p:sp>
          <p:nvSpPr>
            <p:cNvPr id="7" name="TextBox 6">
              <a:extLst>
                <a:ext uri="{FF2B5EF4-FFF2-40B4-BE49-F238E27FC236}">
                  <a16:creationId xmlns:a16="http://schemas.microsoft.com/office/drawing/2014/main" id="{CAFD527E-C931-43AD-B1A5-6318A6DD1345}"/>
                </a:ext>
              </a:extLst>
            </p:cNvPr>
            <p:cNvSpPr txBox="1"/>
            <p:nvPr/>
          </p:nvSpPr>
          <p:spPr>
            <a:xfrm flipH="1">
              <a:off x="5137822" y="3024873"/>
              <a:ext cx="5211027" cy="2197326"/>
            </a:xfrm>
            <a:prstGeom prst="rect">
              <a:avLst/>
            </a:prstGeom>
            <a:noFill/>
          </p:spPr>
          <p:txBody>
            <a:bodyPr wrap="square" rtlCol="0">
              <a:spAutoFit/>
            </a:bodyPr>
            <a:lstStyle/>
            <a:p>
              <a:pPr algn="ctr">
                <a:defRPr/>
              </a:pPr>
              <a:r>
                <a:rPr lang="en-US" sz="2800" b="1" dirty="0" err="1">
                  <a:ln w="12700">
                    <a:solidFill>
                      <a:srgbClr val="C00000"/>
                    </a:solidFill>
                  </a:ln>
                  <a:solidFill>
                    <a:srgbClr val="C00000"/>
                  </a:solidFill>
                  <a:latin typeface="Calibri Light"/>
                  <a:cs typeface="Calibri" panose="020F0502020204030204" pitchFamily="34" charset="0"/>
                </a:rPr>
                <a:t>Lưu</a:t>
              </a:r>
              <a:r>
                <a:rPr lang="en-US" sz="2800" b="1" dirty="0">
                  <a:ln w="12700">
                    <a:solidFill>
                      <a:srgbClr val="C00000"/>
                    </a:solidFill>
                  </a:ln>
                  <a:solidFill>
                    <a:srgbClr val="C00000"/>
                  </a:solidFill>
                  <a:latin typeface="Calibri Light"/>
                  <a:cs typeface="Calibri" panose="020F0502020204030204" pitchFamily="34" charset="0"/>
                </a:rPr>
                <a:t> ý: </a:t>
              </a:r>
              <a:r>
                <a:rPr lang="en-US" sz="2800" b="1" dirty="0" err="1">
                  <a:ln w="12700">
                    <a:solidFill>
                      <a:srgbClr val="C00000"/>
                    </a:solidFill>
                  </a:ln>
                  <a:solidFill>
                    <a:srgbClr val="C00000"/>
                  </a:solidFill>
                  <a:latin typeface="Calibri Light"/>
                  <a:cs typeface="Calibri" panose="020F0502020204030204" pitchFamily="34" charset="0"/>
                </a:rPr>
                <a:t>Các</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bạn</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không</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tự</a:t>
              </a:r>
              <a:r>
                <a:rPr lang="en-US" sz="2800" b="1" dirty="0">
                  <a:ln w="12700">
                    <a:solidFill>
                      <a:srgbClr val="C00000"/>
                    </a:solidFill>
                  </a:ln>
                  <a:solidFill>
                    <a:srgbClr val="C00000"/>
                  </a:solidFill>
                  <a:latin typeface="Calibri Light"/>
                  <a:cs typeface="Calibri" panose="020F0502020204030204" pitchFamily="34" charset="0"/>
                </a:rPr>
                <a:t> ý </a:t>
              </a:r>
              <a:r>
                <a:rPr lang="en-US" sz="2800" b="1" dirty="0" err="1">
                  <a:ln w="12700">
                    <a:solidFill>
                      <a:srgbClr val="C00000"/>
                    </a:solidFill>
                  </a:ln>
                  <a:solidFill>
                    <a:srgbClr val="C00000"/>
                  </a:solidFill>
                  <a:latin typeface="Calibri Light"/>
                  <a:cs typeface="Calibri" panose="020F0502020204030204" pitchFamily="34" charset="0"/>
                </a:rPr>
                <a:t>thực</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hiện</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thí</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nghiệm</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tại</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nhà</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để</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tránh</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sự</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cố</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xảy</a:t>
              </a:r>
              <a:r>
                <a:rPr lang="en-US" sz="2800" b="1" dirty="0">
                  <a:ln w="12700">
                    <a:solidFill>
                      <a:srgbClr val="C00000"/>
                    </a:solidFill>
                  </a:ln>
                  <a:solidFill>
                    <a:srgbClr val="C00000"/>
                  </a:solidFill>
                  <a:latin typeface="Calibri Light"/>
                  <a:cs typeface="Calibri" panose="020F0502020204030204" pitchFamily="34" charset="0"/>
                </a:rPr>
                <a:t> ra </a:t>
              </a:r>
              <a:r>
                <a:rPr lang="en-US" sz="2800" b="1" dirty="0" err="1">
                  <a:ln w="12700">
                    <a:solidFill>
                      <a:srgbClr val="C00000"/>
                    </a:solidFill>
                  </a:ln>
                  <a:solidFill>
                    <a:srgbClr val="C00000"/>
                  </a:solidFill>
                  <a:latin typeface="Calibri Light"/>
                  <a:cs typeface="Calibri" panose="020F0502020204030204" pitchFamily="34" charset="0"/>
                </a:rPr>
                <a:t>nhé</a:t>
              </a:r>
              <a:r>
                <a:rPr lang="en-US" sz="2800" b="1" dirty="0">
                  <a:ln w="12700">
                    <a:solidFill>
                      <a:srgbClr val="C00000"/>
                    </a:solidFill>
                  </a:ln>
                  <a:solidFill>
                    <a:srgbClr val="C00000"/>
                  </a:solidFill>
                  <a:latin typeface="Calibri Light"/>
                  <a:cs typeface="Calibri" panose="020F0502020204030204" pitchFamily="34" charset="0"/>
                </a:rPr>
                <a:t>!</a:t>
              </a:r>
              <a:endParaRPr kumimoji="0" lang="en-US" sz="40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spTree>
    <p:extLst>
      <p:ext uri="{BB962C8B-B14F-4D97-AF65-F5344CB8AC3E}">
        <p14:creationId xmlns:p14="http://schemas.microsoft.com/office/powerpoint/2010/main" val="2068273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5200" fill="hold"/>
                                        <p:tgtEl>
                                          <p:spTgt spid="3"/>
                                        </p:tgtEl>
                                      </p:cBhvr>
                                    </p:cmd>
                                  </p:childTnLst>
                                </p:cTn>
                              </p:par>
                              <p:par>
                                <p:cTn id="15" presetID="16" presetClass="exit" presetSubtype="21" fill="hold" nodeType="withEffect">
                                  <p:stCondLst>
                                    <p:cond delay="0"/>
                                  </p:stCondLst>
                                  <p:childTnLst>
                                    <p:animEffect transition="out" filter="barn(inVertic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6" presetClass="exit" presetSubtype="21" fill="hold" nodeType="withEffect">
                                  <p:stCondLst>
                                    <p:cond delay="0"/>
                                  </p:stCondLst>
                                  <p:childTnLst>
                                    <p:animEffect transition="out" filter="barn(inVertical)">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937E12-7737-4DB7-92A7-2BB8B73BBF54}"/>
              </a:ext>
            </a:extLst>
          </p:cNvPr>
          <p:cNvPicPr>
            <a:picLocks noChangeAspect="1"/>
          </p:cNvPicPr>
          <p:nvPr/>
        </p:nvPicPr>
        <p:blipFill>
          <a:blip r:embed="rId2"/>
          <a:stretch>
            <a:fillRect/>
          </a:stretch>
        </p:blipFill>
        <p:spPr>
          <a:xfrm>
            <a:off x="0" y="-1"/>
            <a:ext cx="12192000" cy="6858657"/>
          </a:xfrm>
          <a:prstGeom prst="rect">
            <a:avLst/>
          </a:prstGeom>
        </p:spPr>
      </p:pic>
      <p:grpSp>
        <p:nvGrpSpPr>
          <p:cNvPr id="19" name="Group 18">
            <a:extLst>
              <a:ext uri="{FF2B5EF4-FFF2-40B4-BE49-F238E27FC236}">
                <a16:creationId xmlns:a16="http://schemas.microsoft.com/office/drawing/2014/main" id="{A6BF6AF5-DF63-48F0-8AA6-EE36E559DADE}"/>
              </a:ext>
            </a:extLst>
          </p:cNvPr>
          <p:cNvGrpSpPr/>
          <p:nvPr/>
        </p:nvGrpSpPr>
        <p:grpSpPr>
          <a:xfrm>
            <a:off x="357881" y="1575412"/>
            <a:ext cx="3696326" cy="5328759"/>
            <a:chOff x="357881" y="1575412"/>
            <a:chExt cx="3696326" cy="5328759"/>
          </a:xfrm>
        </p:grpSpPr>
        <p:pic>
          <p:nvPicPr>
            <p:cNvPr id="4" name="Picture 3">
              <a:extLst>
                <a:ext uri="{FF2B5EF4-FFF2-40B4-BE49-F238E27FC236}">
                  <a16:creationId xmlns:a16="http://schemas.microsoft.com/office/drawing/2014/main" id="{40032880-5914-4065-94BE-925F8C714F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7" name="Picture 2">
              <a:extLst>
                <a:ext uri="{FF2B5EF4-FFF2-40B4-BE49-F238E27FC236}">
                  <a16:creationId xmlns:a16="http://schemas.microsoft.com/office/drawing/2014/main" id="{F0FC9281-9BCC-4893-A57D-DA389006BB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00385">
              <a:off x="2377755" y="3780596"/>
              <a:ext cx="1340679" cy="1727123"/>
            </a:xfrm>
            <a:prstGeom prst="rect">
              <a:avLst/>
            </a:prstGeom>
          </p:spPr>
        </p:pic>
        <p:pic>
          <p:nvPicPr>
            <p:cNvPr id="9" name="Picture 4">
              <a:extLst>
                <a:ext uri="{FF2B5EF4-FFF2-40B4-BE49-F238E27FC236}">
                  <a16:creationId xmlns:a16="http://schemas.microsoft.com/office/drawing/2014/main" id="{8F5D9A7A-8C21-4708-99C6-C7849F4943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29300" y="5362471"/>
              <a:ext cx="1075336" cy="1541700"/>
            </a:xfrm>
            <a:prstGeom prst="rect">
              <a:avLst/>
            </a:prstGeom>
          </p:spPr>
        </p:pic>
      </p:grpSp>
      <p:grpSp>
        <p:nvGrpSpPr>
          <p:cNvPr id="18" name="Group 17">
            <a:extLst>
              <a:ext uri="{FF2B5EF4-FFF2-40B4-BE49-F238E27FC236}">
                <a16:creationId xmlns:a16="http://schemas.microsoft.com/office/drawing/2014/main" id="{3F5D7C2D-1681-4446-BB61-D5A8528157B1}"/>
              </a:ext>
            </a:extLst>
          </p:cNvPr>
          <p:cNvGrpSpPr/>
          <p:nvPr/>
        </p:nvGrpSpPr>
        <p:grpSpPr>
          <a:xfrm>
            <a:off x="3138459" y="711534"/>
            <a:ext cx="6612382" cy="2369123"/>
            <a:chOff x="4538949" y="2455798"/>
            <a:chExt cx="6612382" cy="3521816"/>
          </a:xfrm>
        </p:grpSpPr>
        <p:pic>
          <p:nvPicPr>
            <p:cNvPr id="13" name="图片 3">
              <a:extLst>
                <a:ext uri="{FF2B5EF4-FFF2-40B4-BE49-F238E27FC236}">
                  <a16:creationId xmlns:a16="http://schemas.microsoft.com/office/drawing/2014/main" id="{470EE8AD-EE1A-47EF-A685-DA1A9A7BE230}"/>
                </a:ext>
              </a:extLst>
            </p:cNvPr>
            <p:cNvPicPr>
              <a:picLocks noChangeAspect="1"/>
            </p:cNvPicPr>
            <p:nvPr/>
          </p:nvPicPr>
          <p:blipFill>
            <a:blip r:embed="rId9"/>
            <a:stretch>
              <a:fillRect/>
            </a:stretch>
          </p:blipFill>
          <p:spPr>
            <a:xfrm flipH="1">
              <a:off x="4538949" y="2455798"/>
              <a:ext cx="6612382" cy="3521816"/>
            </a:xfrm>
            <a:prstGeom prst="rect">
              <a:avLst/>
            </a:prstGeom>
          </p:spPr>
        </p:pic>
        <p:sp>
          <p:nvSpPr>
            <p:cNvPr id="17" name="TextBox 16">
              <a:extLst>
                <a:ext uri="{FF2B5EF4-FFF2-40B4-BE49-F238E27FC236}">
                  <a16:creationId xmlns:a16="http://schemas.microsoft.com/office/drawing/2014/main" id="{DA89AB4F-0F9A-437F-AF1B-AF83DECB327B}"/>
                </a:ext>
              </a:extLst>
            </p:cNvPr>
            <p:cNvSpPr txBox="1"/>
            <p:nvPr/>
          </p:nvSpPr>
          <p:spPr>
            <a:xfrm flipH="1">
              <a:off x="5443928" y="3005808"/>
              <a:ext cx="4610628" cy="1534189"/>
            </a:xfrm>
            <a:prstGeom prst="rect">
              <a:avLst/>
            </a:prstGeom>
            <a:noFill/>
          </p:spPr>
          <p:txBody>
            <a:bodyPr wrap="square" rtlCol="0">
              <a:spAutoFit/>
            </a:bodyPr>
            <a:lstStyle/>
            <a:p>
              <a:pPr marL="0" marR="0" algn="ctr">
                <a:spcBef>
                  <a:spcPts val="0"/>
                </a:spcBef>
                <a:spcAft>
                  <a:spcPts val="0"/>
                </a:spcAft>
              </a:pPr>
              <a:r>
                <a:rPr lang="nl-NL" sz="2800" b="1" i="1" dirty="0">
                  <a:effectLst/>
                  <a:ea typeface="Calibri" panose="020F0502020204030204" pitchFamily="34" charset="0"/>
                  <a:cs typeface="Times New Roman" panose="02020603050405020304" pitchFamily="18" charset="0"/>
                </a:rPr>
                <a:t>Màu sắc và hình dạng mẩu giấy trước và sau khi đốt thay đổi như thế nào?</a:t>
              </a:r>
              <a:endParaRPr lang="en-US" sz="2800" b="1" dirty="0">
                <a:effectLst/>
                <a:ea typeface="Calibri" panose="020F0502020204030204" pitchFamily="34"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BD278C76-B3D5-20A3-A9D6-F608CDE28322}"/>
              </a:ext>
            </a:extLst>
          </p:cNvPr>
          <p:cNvGrpSpPr/>
          <p:nvPr/>
        </p:nvGrpSpPr>
        <p:grpSpPr>
          <a:xfrm>
            <a:off x="4368545" y="3530934"/>
            <a:ext cx="6612382" cy="2369123"/>
            <a:chOff x="4538949" y="2455798"/>
            <a:chExt cx="6612382" cy="3521816"/>
          </a:xfrm>
        </p:grpSpPr>
        <p:pic>
          <p:nvPicPr>
            <p:cNvPr id="8" name="图片 3">
              <a:extLst>
                <a:ext uri="{FF2B5EF4-FFF2-40B4-BE49-F238E27FC236}">
                  <a16:creationId xmlns:a16="http://schemas.microsoft.com/office/drawing/2014/main" id="{88487850-E52A-A3CA-74F6-4587C00BB8C1}"/>
                </a:ext>
              </a:extLst>
            </p:cNvPr>
            <p:cNvPicPr>
              <a:picLocks noChangeAspect="1"/>
            </p:cNvPicPr>
            <p:nvPr/>
          </p:nvPicPr>
          <p:blipFill>
            <a:blip r:embed="rId9"/>
            <a:stretch>
              <a:fillRect/>
            </a:stretch>
          </p:blipFill>
          <p:spPr>
            <a:xfrm flipH="1">
              <a:off x="4538949" y="2455798"/>
              <a:ext cx="6612382" cy="3521816"/>
            </a:xfrm>
            <a:prstGeom prst="rect">
              <a:avLst/>
            </a:prstGeom>
          </p:spPr>
        </p:pic>
        <p:sp>
          <p:nvSpPr>
            <p:cNvPr id="10" name="TextBox 9">
              <a:extLst>
                <a:ext uri="{FF2B5EF4-FFF2-40B4-BE49-F238E27FC236}">
                  <a16:creationId xmlns:a16="http://schemas.microsoft.com/office/drawing/2014/main" id="{96650769-B074-D42A-6FEC-8CC53FFE3BE3}"/>
                </a:ext>
              </a:extLst>
            </p:cNvPr>
            <p:cNvSpPr txBox="1"/>
            <p:nvPr/>
          </p:nvSpPr>
          <p:spPr>
            <a:xfrm flipH="1">
              <a:off x="5443928" y="3005808"/>
              <a:ext cx="4610628" cy="2150367"/>
            </a:xfrm>
            <a:prstGeom prst="rect">
              <a:avLst/>
            </a:prstGeom>
            <a:noFill/>
          </p:spPr>
          <p:txBody>
            <a:bodyPr wrap="square" rtlCol="0">
              <a:spAutoFit/>
            </a:bodyPr>
            <a:lstStyle/>
            <a:p>
              <a:pPr marL="0" marR="0" algn="ctr">
                <a:spcBef>
                  <a:spcPts val="0"/>
                </a:spcBef>
                <a:spcAft>
                  <a:spcPts val="0"/>
                </a:spcAft>
              </a:pPr>
              <a:r>
                <a:rPr lang="nl-NL" sz="4400" b="1" i="1" dirty="0">
                  <a:effectLst/>
                  <a:ea typeface="Calibri" panose="020F0502020204030204" pitchFamily="34" charset="0"/>
                  <a:cs typeface="Times New Roman" panose="02020603050405020304" pitchFamily="18" charset="0"/>
                </a:rPr>
                <a:t>Biến đổi nào đã xảy ra? </a:t>
              </a:r>
              <a:endParaRPr lang="en-US" sz="4400" b="1" dirty="0">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00038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grpSp>
        <p:nvGrpSpPr>
          <p:cNvPr id="74" name="Group 73">
            <a:extLst>
              <a:ext uri="{FF2B5EF4-FFF2-40B4-BE49-F238E27FC236}">
                <a16:creationId xmlns:a16="http://schemas.microsoft.com/office/drawing/2014/main" id="{0874B21D-C85D-4812-817D-0540FD28B167}"/>
              </a:ext>
            </a:extLst>
          </p:cNvPr>
          <p:cNvGrpSpPr/>
          <p:nvPr/>
        </p:nvGrpSpPr>
        <p:grpSpPr>
          <a:xfrm flipH="1">
            <a:off x="9738910" y="3763963"/>
            <a:ext cx="2247440" cy="3094037"/>
            <a:chOff x="357881" y="1575412"/>
            <a:chExt cx="3696326" cy="5328759"/>
          </a:xfrm>
        </p:grpSpPr>
        <p:pic>
          <p:nvPicPr>
            <p:cNvPr id="75" name="Picture 74">
              <a:extLst>
                <a:ext uri="{FF2B5EF4-FFF2-40B4-BE49-F238E27FC236}">
                  <a16:creationId xmlns:a16="http://schemas.microsoft.com/office/drawing/2014/main" id="{DE99D359-1EDB-44CF-B970-73B6C49C4C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76" name="Picture 2">
              <a:extLst>
                <a:ext uri="{FF2B5EF4-FFF2-40B4-BE49-F238E27FC236}">
                  <a16:creationId xmlns:a16="http://schemas.microsoft.com/office/drawing/2014/main" id="{A99A6FFC-E43A-426C-8758-169FBE319C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00385">
              <a:off x="2377755" y="3780596"/>
              <a:ext cx="1340679" cy="1727123"/>
            </a:xfrm>
            <a:prstGeom prst="rect">
              <a:avLst/>
            </a:prstGeom>
          </p:spPr>
        </p:pic>
        <p:pic>
          <p:nvPicPr>
            <p:cNvPr id="77" name="Picture 4">
              <a:extLst>
                <a:ext uri="{FF2B5EF4-FFF2-40B4-BE49-F238E27FC236}">
                  <a16:creationId xmlns:a16="http://schemas.microsoft.com/office/drawing/2014/main" id="{04B4EF29-2832-4E7B-A0C7-BE683AA6A9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29300" y="5362471"/>
              <a:ext cx="1075336" cy="1541700"/>
            </a:xfrm>
            <a:prstGeom prst="rect">
              <a:avLst/>
            </a:prstGeom>
          </p:spPr>
        </p:pic>
      </p:grpSp>
      <p:graphicFrame>
        <p:nvGraphicFramePr>
          <p:cNvPr id="2" name="Table 1">
            <a:extLst>
              <a:ext uri="{FF2B5EF4-FFF2-40B4-BE49-F238E27FC236}">
                <a16:creationId xmlns:a16="http://schemas.microsoft.com/office/drawing/2014/main" id="{4D61DD46-7230-7EC9-BA55-77057E959B7A}"/>
              </a:ext>
            </a:extLst>
          </p:cNvPr>
          <p:cNvGraphicFramePr>
            <a:graphicFrameLocks noGrp="1"/>
          </p:cNvGraphicFramePr>
          <p:nvPr>
            <p:extLst>
              <p:ext uri="{D42A27DB-BD31-4B8C-83A1-F6EECF244321}">
                <p14:modId xmlns:p14="http://schemas.microsoft.com/office/powerpoint/2010/main" val="3258422312"/>
              </p:ext>
            </p:extLst>
          </p:nvPr>
        </p:nvGraphicFramePr>
        <p:xfrm>
          <a:off x="1491343" y="2079171"/>
          <a:ext cx="8469086" cy="3951515"/>
        </p:xfrm>
        <a:graphic>
          <a:graphicData uri="http://schemas.openxmlformats.org/drawingml/2006/table">
            <a:tbl>
              <a:tblPr firstRow="1" firstCol="1" bandRow="1">
                <a:tableStyleId>{93296810-A885-4BE3-A3E7-6D5BEEA58F35}</a:tableStyleId>
              </a:tblPr>
              <a:tblGrid>
                <a:gridCol w="2388914">
                  <a:extLst>
                    <a:ext uri="{9D8B030D-6E8A-4147-A177-3AD203B41FA5}">
                      <a16:colId xmlns:a16="http://schemas.microsoft.com/office/drawing/2014/main" val="1287703527"/>
                    </a:ext>
                  </a:extLst>
                </a:gridCol>
                <a:gridCol w="2542314">
                  <a:extLst>
                    <a:ext uri="{9D8B030D-6E8A-4147-A177-3AD203B41FA5}">
                      <a16:colId xmlns:a16="http://schemas.microsoft.com/office/drawing/2014/main" val="343757032"/>
                    </a:ext>
                  </a:extLst>
                </a:gridCol>
                <a:gridCol w="3537858">
                  <a:extLst>
                    <a:ext uri="{9D8B030D-6E8A-4147-A177-3AD203B41FA5}">
                      <a16:colId xmlns:a16="http://schemas.microsoft.com/office/drawing/2014/main" val="283900489"/>
                    </a:ext>
                  </a:extLst>
                </a:gridCol>
              </a:tblGrid>
              <a:tr h="1120289">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Quan sát tờ giấy</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Trước khi đốt</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Sau khi đốt</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3247307"/>
                  </a:ext>
                </a:extLst>
              </a:tr>
              <a:tr h="1120289">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Màu sắc</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3288797"/>
                  </a:ext>
                </a:extLst>
              </a:tr>
              <a:tr h="1710937">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Hình dạng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4089365"/>
                  </a:ext>
                </a:extLst>
              </a:tr>
            </a:tbl>
          </a:graphicData>
        </a:graphic>
      </p:graphicFrame>
      <p:sp>
        <p:nvSpPr>
          <p:cNvPr id="3" name="TextBox 2">
            <a:extLst>
              <a:ext uri="{FF2B5EF4-FFF2-40B4-BE49-F238E27FC236}">
                <a16:creationId xmlns:a16="http://schemas.microsoft.com/office/drawing/2014/main" id="{2E1E3290-5A92-1352-CCE7-4A418AB77764}"/>
              </a:ext>
            </a:extLst>
          </p:cNvPr>
          <p:cNvSpPr txBox="1"/>
          <p:nvPr/>
        </p:nvSpPr>
        <p:spPr>
          <a:xfrm>
            <a:off x="3907972" y="587828"/>
            <a:ext cx="3135085" cy="707886"/>
          </a:xfrm>
          <a:prstGeom prst="rect">
            <a:avLst/>
          </a:prstGeom>
          <a:noFill/>
        </p:spPr>
        <p:txBody>
          <a:bodyPr wrap="square" rtlCol="0">
            <a:spAutoFit/>
          </a:bodyPr>
          <a:lstStyle/>
          <a:p>
            <a:pPr algn="r"/>
            <a:r>
              <a:rPr lang="en-US" sz="4000" b="1" dirty="0" err="1">
                <a:solidFill>
                  <a:srgbClr val="002060"/>
                </a:solidFill>
              </a:rPr>
              <a:t>Nhận</a:t>
            </a:r>
            <a:r>
              <a:rPr lang="en-US" sz="4000" b="1" dirty="0">
                <a:solidFill>
                  <a:srgbClr val="002060"/>
                </a:solidFill>
              </a:rPr>
              <a:t> </a:t>
            </a:r>
            <a:r>
              <a:rPr lang="en-US" sz="4000" b="1" dirty="0" err="1">
                <a:solidFill>
                  <a:srgbClr val="002060"/>
                </a:solidFill>
              </a:rPr>
              <a:t>xét</a:t>
            </a:r>
            <a:endParaRPr lang="en-US" sz="4000" b="1" dirty="0">
              <a:solidFill>
                <a:srgbClr val="002060"/>
              </a:solidFill>
            </a:endParaRPr>
          </a:p>
        </p:txBody>
      </p:sp>
      <p:sp>
        <p:nvSpPr>
          <p:cNvPr id="4" name="TextBox 3">
            <a:extLst>
              <a:ext uri="{FF2B5EF4-FFF2-40B4-BE49-F238E27FC236}">
                <a16:creationId xmlns:a16="http://schemas.microsoft.com/office/drawing/2014/main" id="{D8499C4A-FF0C-DD42-926C-30FC0F0D7389}"/>
              </a:ext>
            </a:extLst>
          </p:cNvPr>
          <p:cNvSpPr txBox="1"/>
          <p:nvPr/>
        </p:nvSpPr>
        <p:spPr>
          <a:xfrm>
            <a:off x="4049486" y="3298371"/>
            <a:ext cx="2242457" cy="584775"/>
          </a:xfrm>
          <a:prstGeom prst="rect">
            <a:avLst/>
          </a:prstGeom>
          <a:noFill/>
        </p:spPr>
        <p:txBody>
          <a:bodyPr wrap="square" rtlCol="0">
            <a:spAutoFit/>
          </a:bodyPr>
          <a:lstStyle/>
          <a:p>
            <a:r>
              <a:rPr lang="nl-NL" sz="3200" b="1" i="1" dirty="0">
                <a:effectLst/>
                <a:latin typeface="Cambria" panose="02040503050406030204" pitchFamily="18" charset="0"/>
                <a:ea typeface="Cambria" panose="02040503050406030204" pitchFamily="18" charset="0"/>
              </a:rPr>
              <a:t>Màu trắng</a:t>
            </a:r>
            <a:endParaRPr lang="en-US" sz="32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0058A22-2BFC-0715-A372-731E9DE7E179}"/>
              </a:ext>
            </a:extLst>
          </p:cNvPr>
          <p:cNvSpPr txBox="1"/>
          <p:nvPr/>
        </p:nvSpPr>
        <p:spPr>
          <a:xfrm>
            <a:off x="6803572" y="3331028"/>
            <a:ext cx="2242457" cy="584775"/>
          </a:xfrm>
          <a:prstGeom prst="rect">
            <a:avLst/>
          </a:prstGeom>
          <a:noFill/>
        </p:spPr>
        <p:txBody>
          <a:bodyPr wrap="square" rtlCol="0">
            <a:spAutoFit/>
          </a:bodyPr>
          <a:lstStyle/>
          <a:p>
            <a:pPr algn="ctr"/>
            <a:r>
              <a:rPr lang="nl-NL" sz="3200" b="1" i="1" dirty="0">
                <a:effectLst/>
                <a:latin typeface="Cambria" panose="02040503050406030204" pitchFamily="18" charset="0"/>
                <a:ea typeface="Cambria" panose="02040503050406030204" pitchFamily="18" charset="0"/>
              </a:rPr>
              <a:t>Màu đen</a:t>
            </a:r>
            <a:endParaRPr lang="en-US" sz="32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7A104DE-1D2C-E324-F343-30B62A66454E}"/>
              </a:ext>
            </a:extLst>
          </p:cNvPr>
          <p:cNvSpPr txBox="1"/>
          <p:nvPr/>
        </p:nvSpPr>
        <p:spPr>
          <a:xfrm>
            <a:off x="4114800" y="4441371"/>
            <a:ext cx="2242457" cy="1077218"/>
          </a:xfrm>
          <a:prstGeom prst="rect">
            <a:avLst/>
          </a:prstGeom>
          <a:noFill/>
        </p:spPr>
        <p:txBody>
          <a:bodyPr wrap="square" rtlCol="0">
            <a:spAutoFit/>
          </a:bodyPr>
          <a:lstStyle/>
          <a:p>
            <a:pPr algn="just"/>
            <a:r>
              <a:rPr lang="nl-NL" sz="3200" b="1" i="1" dirty="0">
                <a:effectLst/>
                <a:latin typeface="Cambria" panose="02040503050406030204" pitchFamily="18" charset="0"/>
                <a:ea typeface="Cambria" panose="02040503050406030204" pitchFamily="18" charset="0"/>
              </a:rPr>
              <a:t>Hình chữ nhật</a:t>
            </a:r>
            <a:endParaRPr lang="en-US" sz="32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EDD494A-E35F-D313-E971-45839F5EAFF4}"/>
              </a:ext>
            </a:extLst>
          </p:cNvPr>
          <p:cNvSpPr txBox="1"/>
          <p:nvPr/>
        </p:nvSpPr>
        <p:spPr>
          <a:xfrm>
            <a:off x="6792686" y="4474028"/>
            <a:ext cx="3037114" cy="1077218"/>
          </a:xfrm>
          <a:prstGeom prst="rect">
            <a:avLst/>
          </a:prstGeom>
          <a:noFill/>
        </p:spPr>
        <p:txBody>
          <a:bodyPr wrap="square" rtlCol="0">
            <a:spAutoFit/>
          </a:bodyPr>
          <a:lstStyle/>
          <a:p>
            <a:pPr algn="ctr"/>
            <a:r>
              <a:rPr lang="nl-NL" sz="3200" b="1" i="1">
                <a:latin typeface="Cambria" panose="02040503050406030204" pitchFamily="18" charset="0"/>
                <a:ea typeface="Cambria" panose="02040503050406030204" pitchFamily="18" charset="0"/>
              </a:rPr>
              <a:t>Không có hình dạng xác định</a:t>
            </a:r>
            <a:endParaRPr lang="en-US" sz="32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00096" y="2928258"/>
            <a:ext cx="3062204" cy="3789593"/>
          </a:xfrm>
          <a:prstGeom prst="rect">
            <a:avLst/>
          </a:prstGeom>
        </p:spPr>
      </p:pic>
      <p:grpSp>
        <p:nvGrpSpPr>
          <p:cNvPr id="5" name="Group 4">
            <a:extLst>
              <a:ext uri="{FF2B5EF4-FFF2-40B4-BE49-F238E27FC236}">
                <a16:creationId xmlns:a16="http://schemas.microsoft.com/office/drawing/2014/main" id="{CC7D24F7-51AF-4512-A055-D745CA8943F1}"/>
              </a:ext>
            </a:extLst>
          </p:cNvPr>
          <p:cNvGrpSpPr/>
          <p:nvPr/>
        </p:nvGrpSpPr>
        <p:grpSpPr>
          <a:xfrm>
            <a:off x="3173185" y="2286000"/>
            <a:ext cx="8777204" cy="2997200"/>
            <a:chOff x="3823529" y="368082"/>
            <a:chExt cx="7905086" cy="1833092"/>
          </a:xfrm>
        </p:grpSpPr>
        <p:sp>
          <p:nvSpPr>
            <p:cNvPr id="6" name="Rectangle: Rounded Corners 5">
              <a:extLst>
                <a:ext uri="{FF2B5EF4-FFF2-40B4-BE49-F238E27FC236}">
                  <a16:creationId xmlns:a16="http://schemas.microsoft.com/office/drawing/2014/main" id="{FA6CE254-6ABE-449A-B01E-353230DA9C38}"/>
                </a:ext>
              </a:extLst>
            </p:cNvPr>
            <p:cNvSpPr/>
            <p:nvPr/>
          </p:nvSpPr>
          <p:spPr>
            <a:xfrm>
              <a:off x="3823529" y="368082"/>
              <a:ext cx="7905086" cy="1833092"/>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9" name="TextBox 8">
              <a:extLst>
                <a:ext uri="{FF2B5EF4-FFF2-40B4-BE49-F238E27FC236}">
                  <a16:creationId xmlns:a16="http://schemas.microsoft.com/office/drawing/2014/main" id="{BF87715F-F4F1-44CF-BDD3-80C2F940F4DE}"/>
                </a:ext>
              </a:extLst>
            </p:cNvPr>
            <p:cNvSpPr txBox="1"/>
            <p:nvPr/>
          </p:nvSpPr>
          <p:spPr>
            <a:xfrm>
              <a:off x="4078975" y="621184"/>
              <a:ext cx="7413802" cy="1505893"/>
            </a:xfrm>
            <a:prstGeom prst="rect">
              <a:avLst/>
            </a:prstGeom>
            <a:noFill/>
          </p:spPr>
          <p:txBody>
            <a:bodyPr wrap="square" lIns="0" tIns="0" rIns="0" bIns="0" rtlCol="0">
              <a:spAutoFit/>
            </a:bodyPr>
            <a:lstStyle/>
            <a:p>
              <a:pPr algn="just">
                <a:defRPr/>
              </a:pPr>
              <a:r>
                <a:rPr lang="en-US" sz="4000" b="1" dirty="0">
                  <a:solidFill>
                    <a:srgbClr val="002060"/>
                  </a:solidFill>
                  <a:latin typeface="Calibri"/>
                </a:rPr>
                <a:t>Ban </a:t>
              </a:r>
              <a:r>
                <a:rPr lang="en-US" sz="4000" b="1" dirty="0" err="1">
                  <a:solidFill>
                    <a:srgbClr val="002060"/>
                  </a:solidFill>
                  <a:latin typeface="Calibri"/>
                </a:rPr>
                <a:t>đầu</a:t>
              </a:r>
              <a:r>
                <a:rPr lang="en-US" sz="4000" b="1" dirty="0">
                  <a:solidFill>
                    <a:srgbClr val="002060"/>
                  </a:solidFill>
                  <a:latin typeface="Calibri"/>
                </a:rPr>
                <a:t>: </a:t>
              </a:r>
              <a:r>
                <a:rPr lang="en-US" sz="4000" dirty="0" err="1">
                  <a:solidFill>
                    <a:srgbClr val="002060"/>
                  </a:solidFill>
                  <a:latin typeface="Calibri"/>
                </a:rPr>
                <a:t>màu</a:t>
              </a:r>
              <a:r>
                <a:rPr lang="en-US" sz="4000" dirty="0">
                  <a:solidFill>
                    <a:srgbClr val="002060"/>
                  </a:solidFill>
                  <a:latin typeface="Calibri"/>
                </a:rPr>
                <a:t> </a:t>
              </a:r>
              <a:r>
                <a:rPr lang="en-US" sz="4000" dirty="0" err="1">
                  <a:solidFill>
                    <a:srgbClr val="002060"/>
                  </a:solidFill>
                  <a:latin typeface="Calibri"/>
                </a:rPr>
                <a:t>trắng</a:t>
              </a:r>
              <a:r>
                <a:rPr lang="en-US" sz="4000" dirty="0">
                  <a:solidFill>
                    <a:srgbClr val="002060"/>
                  </a:solidFill>
                  <a:latin typeface="Calibri"/>
                </a:rPr>
                <a:t>, </a:t>
              </a:r>
              <a:r>
                <a:rPr lang="en-US" sz="4000" dirty="0" err="1">
                  <a:solidFill>
                    <a:srgbClr val="002060"/>
                  </a:solidFill>
                  <a:latin typeface="Calibri"/>
                </a:rPr>
                <a:t>hình</a:t>
              </a:r>
              <a:r>
                <a:rPr lang="en-US" sz="4000" dirty="0">
                  <a:solidFill>
                    <a:srgbClr val="002060"/>
                  </a:solidFill>
                  <a:latin typeface="Calibri"/>
                </a:rPr>
                <a:t> </a:t>
              </a:r>
              <a:r>
                <a:rPr lang="en-US" sz="4000" dirty="0" err="1">
                  <a:solidFill>
                    <a:srgbClr val="002060"/>
                  </a:solidFill>
                  <a:latin typeface="Calibri"/>
                </a:rPr>
                <a:t>chữ</a:t>
              </a:r>
              <a:r>
                <a:rPr lang="en-US" sz="4000" dirty="0">
                  <a:solidFill>
                    <a:srgbClr val="002060"/>
                  </a:solidFill>
                  <a:latin typeface="Calibri"/>
                </a:rPr>
                <a:t> </a:t>
              </a:r>
              <a:r>
                <a:rPr lang="en-US" sz="4000" dirty="0" err="1">
                  <a:solidFill>
                    <a:srgbClr val="002060"/>
                  </a:solidFill>
                  <a:latin typeface="Calibri"/>
                </a:rPr>
                <a:t>nhật</a:t>
              </a:r>
              <a:r>
                <a:rPr lang="en-US" sz="4000" dirty="0">
                  <a:solidFill>
                    <a:srgbClr val="002060"/>
                  </a:solidFill>
                  <a:latin typeface="Calibri"/>
                </a:rPr>
                <a:t>; </a:t>
              </a:r>
              <a:r>
                <a:rPr lang="en-US" sz="4000" b="1" dirty="0">
                  <a:solidFill>
                    <a:srgbClr val="002060"/>
                  </a:solidFill>
                  <a:latin typeface="Calibri"/>
                </a:rPr>
                <a:t>Sau </a:t>
              </a:r>
              <a:r>
                <a:rPr lang="en-US" sz="4000" b="1" dirty="0" err="1">
                  <a:solidFill>
                    <a:srgbClr val="002060"/>
                  </a:solidFill>
                  <a:latin typeface="Calibri"/>
                </a:rPr>
                <a:t>khi</a:t>
              </a:r>
              <a:r>
                <a:rPr lang="en-US" sz="4000" b="1" dirty="0">
                  <a:solidFill>
                    <a:srgbClr val="002060"/>
                  </a:solidFill>
                  <a:latin typeface="Calibri"/>
                </a:rPr>
                <a:t> </a:t>
              </a:r>
              <a:r>
                <a:rPr lang="en-US" sz="4000" b="1" dirty="0" err="1">
                  <a:solidFill>
                    <a:srgbClr val="002060"/>
                  </a:solidFill>
                  <a:latin typeface="Calibri"/>
                </a:rPr>
                <a:t>đốt</a:t>
              </a:r>
              <a:r>
                <a:rPr lang="en-US" sz="4000" b="1" dirty="0">
                  <a:solidFill>
                    <a:srgbClr val="002060"/>
                  </a:solidFill>
                  <a:latin typeface="Calibri"/>
                </a:rPr>
                <a:t> </a:t>
              </a:r>
              <a:r>
                <a:rPr lang="en-US" sz="4000" b="1" dirty="0" err="1">
                  <a:solidFill>
                    <a:srgbClr val="002060"/>
                  </a:solidFill>
                  <a:latin typeface="Calibri"/>
                </a:rPr>
                <a:t>cháy</a:t>
              </a:r>
              <a:r>
                <a:rPr lang="en-US" sz="4000" b="1" dirty="0">
                  <a:solidFill>
                    <a:srgbClr val="002060"/>
                  </a:solidFill>
                  <a:latin typeface="Calibri"/>
                </a:rPr>
                <a:t>: </a:t>
              </a:r>
              <a:r>
                <a:rPr lang="en-US" sz="4000" dirty="0" err="1">
                  <a:solidFill>
                    <a:srgbClr val="002060"/>
                  </a:solidFill>
                  <a:latin typeface="Calibri"/>
                </a:rPr>
                <a:t>màu</a:t>
              </a:r>
              <a:r>
                <a:rPr lang="en-US" sz="4000" dirty="0">
                  <a:solidFill>
                    <a:srgbClr val="002060"/>
                  </a:solidFill>
                  <a:latin typeface="Calibri"/>
                </a:rPr>
                <a:t> </a:t>
              </a:r>
              <a:r>
                <a:rPr lang="en-US" sz="4000" dirty="0" err="1">
                  <a:solidFill>
                    <a:srgbClr val="002060"/>
                  </a:solidFill>
                  <a:latin typeface="Calibri"/>
                </a:rPr>
                <a:t>đen</a:t>
              </a:r>
              <a:r>
                <a:rPr lang="en-US" sz="4000" dirty="0">
                  <a:solidFill>
                    <a:srgbClr val="002060"/>
                  </a:solidFill>
                  <a:latin typeface="Calibri"/>
                </a:rPr>
                <a:t>, </a:t>
              </a:r>
              <a:r>
                <a:rPr lang="en-US" sz="4000" dirty="0" err="1">
                  <a:solidFill>
                    <a:srgbClr val="002060"/>
                  </a:solidFill>
                  <a:latin typeface="Calibri"/>
                </a:rPr>
                <a:t>không</a:t>
              </a:r>
              <a:r>
                <a:rPr lang="en-US" sz="4000" dirty="0">
                  <a:solidFill>
                    <a:srgbClr val="002060"/>
                  </a:solidFill>
                  <a:latin typeface="Calibri"/>
                </a:rPr>
                <a:t> </a:t>
              </a:r>
              <a:r>
                <a:rPr lang="en-US" sz="4000" dirty="0" err="1">
                  <a:solidFill>
                    <a:srgbClr val="002060"/>
                  </a:solidFill>
                  <a:latin typeface="Calibri"/>
                </a:rPr>
                <a:t>có</a:t>
              </a:r>
              <a:r>
                <a:rPr lang="en-US" sz="4000" dirty="0">
                  <a:solidFill>
                    <a:srgbClr val="002060"/>
                  </a:solidFill>
                  <a:latin typeface="Calibri"/>
                </a:rPr>
                <a:t> </a:t>
              </a:r>
              <a:r>
                <a:rPr lang="en-US" sz="4000" dirty="0" err="1">
                  <a:solidFill>
                    <a:srgbClr val="002060"/>
                  </a:solidFill>
                  <a:latin typeface="Calibri"/>
                </a:rPr>
                <a:t>hình</a:t>
              </a:r>
              <a:r>
                <a:rPr lang="en-US" sz="4000" dirty="0">
                  <a:solidFill>
                    <a:srgbClr val="002060"/>
                  </a:solidFill>
                  <a:latin typeface="Calibri"/>
                </a:rPr>
                <a:t> </a:t>
              </a:r>
              <a:r>
                <a:rPr lang="en-US" sz="4000" dirty="0" err="1">
                  <a:solidFill>
                    <a:srgbClr val="002060"/>
                  </a:solidFill>
                  <a:latin typeface="Calibri"/>
                </a:rPr>
                <a:t>dạng</a:t>
              </a:r>
              <a:r>
                <a:rPr lang="en-US" sz="4000" dirty="0">
                  <a:solidFill>
                    <a:srgbClr val="002060"/>
                  </a:solidFill>
                  <a:latin typeface="Calibri"/>
                </a:rPr>
                <a:t> </a:t>
              </a:r>
              <a:r>
                <a:rPr lang="en-US" sz="4000" dirty="0" err="1">
                  <a:solidFill>
                    <a:srgbClr val="002060"/>
                  </a:solidFill>
                  <a:latin typeface="Calibri"/>
                </a:rPr>
                <a:t>xác</a:t>
              </a:r>
              <a:r>
                <a:rPr lang="en-US" sz="4000" dirty="0">
                  <a:solidFill>
                    <a:srgbClr val="002060"/>
                  </a:solidFill>
                  <a:latin typeface="Calibri"/>
                </a:rPr>
                <a:t> </a:t>
              </a:r>
              <a:r>
                <a:rPr lang="en-US" sz="4000" dirty="0" err="1">
                  <a:solidFill>
                    <a:srgbClr val="002060"/>
                  </a:solidFill>
                  <a:latin typeface="Calibri"/>
                </a:rPr>
                <a:t>định</a:t>
              </a:r>
              <a:r>
                <a:rPr lang="en-US" sz="4000" b="1" dirty="0">
                  <a:solidFill>
                    <a:srgbClr val="002060"/>
                  </a:solidFill>
                  <a:latin typeface="Calibri"/>
                </a:rPr>
                <a:t>. </a:t>
              </a:r>
              <a:r>
                <a:rPr lang="en-US" sz="4000" b="1" dirty="0" err="1">
                  <a:solidFill>
                    <a:srgbClr val="002060"/>
                  </a:solidFill>
                  <a:latin typeface="Calibri"/>
                </a:rPr>
                <a:t>Biến</a:t>
              </a:r>
              <a:r>
                <a:rPr lang="en-US" sz="4000" b="1" dirty="0">
                  <a:solidFill>
                    <a:srgbClr val="002060"/>
                  </a:solidFill>
                  <a:latin typeface="Calibri"/>
                </a:rPr>
                <a:t> </a:t>
              </a:r>
              <a:r>
                <a:rPr lang="en-US" sz="4000" b="1" dirty="0" err="1">
                  <a:solidFill>
                    <a:srgbClr val="002060"/>
                  </a:solidFill>
                  <a:latin typeface="Calibri"/>
                </a:rPr>
                <a:t>đổi</a:t>
              </a:r>
              <a:r>
                <a:rPr lang="en-US" sz="4000" b="1" dirty="0">
                  <a:solidFill>
                    <a:srgbClr val="002060"/>
                  </a:solidFill>
                  <a:latin typeface="Calibri"/>
                </a:rPr>
                <a:t> </a:t>
              </a:r>
              <a:r>
                <a:rPr lang="en-US" sz="4000" b="1" dirty="0" err="1">
                  <a:solidFill>
                    <a:srgbClr val="002060"/>
                  </a:solidFill>
                  <a:latin typeface="Calibri"/>
                </a:rPr>
                <a:t>hóa</a:t>
              </a:r>
              <a:r>
                <a:rPr lang="en-US" sz="4000" b="1" dirty="0">
                  <a:solidFill>
                    <a:srgbClr val="002060"/>
                  </a:solidFill>
                  <a:latin typeface="Calibri"/>
                </a:rPr>
                <a:t> </a:t>
              </a:r>
              <a:r>
                <a:rPr lang="en-US" sz="4000" b="1" dirty="0" err="1">
                  <a:solidFill>
                    <a:srgbClr val="002060"/>
                  </a:solidFill>
                  <a:latin typeface="Calibri"/>
                </a:rPr>
                <a:t>học</a:t>
              </a:r>
              <a:r>
                <a:rPr lang="en-US" sz="4000" b="1" dirty="0">
                  <a:solidFill>
                    <a:srgbClr val="002060"/>
                  </a:solidFill>
                  <a:latin typeface="Calibri"/>
                </a:rPr>
                <a:t> </a:t>
              </a:r>
              <a:r>
                <a:rPr lang="en-US" sz="4000" b="1" dirty="0" err="1">
                  <a:solidFill>
                    <a:srgbClr val="002060"/>
                  </a:solidFill>
                  <a:latin typeface="Calibri"/>
                </a:rPr>
                <a:t>đã</a:t>
              </a:r>
              <a:r>
                <a:rPr lang="en-US" sz="4000" b="1" dirty="0">
                  <a:solidFill>
                    <a:srgbClr val="002060"/>
                  </a:solidFill>
                  <a:latin typeface="Calibri"/>
                </a:rPr>
                <a:t> </a:t>
              </a:r>
              <a:r>
                <a:rPr lang="en-US" sz="4000" b="1" dirty="0" err="1">
                  <a:solidFill>
                    <a:srgbClr val="002060"/>
                  </a:solidFill>
                  <a:latin typeface="Calibri"/>
                </a:rPr>
                <a:t>xảy</a:t>
              </a:r>
              <a:r>
                <a:rPr lang="en-US" sz="4000" b="1" dirty="0">
                  <a:solidFill>
                    <a:srgbClr val="002060"/>
                  </a:solidFill>
                  <a:latin typeface="Calibri"/>
                </a:rPr>
                <a:t> </a:t>
              </a:r>
              <a:r>
                <a:rPr lang="en-US" sz="4000" b="1" dirty="0" err="1">
                  <a:solidFill>
                    <a:srgbClr val="002060"/>
                  </a:solidFill>
                  <a:latin typeface="Calibri"/>
                </a:rPr>
                <a:t>ra.</a:t>
              </a:r>
              <a:r>
                <a:rPr lang="en-US" sz="4000" b="1" dirty="0">
                  <a:solidFill>
                    <a:srgbClr val="002060"/>
                  </a:solidFill>
                  <a:latin typeface="Calibri"/>
                </a:rPr>
                <a:t> </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F92D6590-9CE1-5855-C675-94BA019C2524}"/>
              </a:ext>
            </a:extLst>
          </p:cNvPr>
          <p:cNvPicPr>
            <a:picLocks noChangeAspect="1"/>
          </p:cNvPicPr>
          <p:nvPr/>
        </p:nvPicPr>
        <p:blipFill>
          <a:blip r:embed="rId5"/>
          <a:stretch>
            <a:fillRect/>
          </a:stretch>
        </p:blipFill>
        <p:spPr>
          <a:xfrm>
            <a:off x="5384742" y="727529"/>
            <a:ext cx="4688230" cy="1658256"/>
          </a:xfrm>
          <a:prstGeom prst="rect">
            <a:avLst/>
          </a:prstGeom>
        </p:spPr>
      </p:pic>
    </p:spTree>
    <p:extLst>
      <p:ext uri="{BB962C8B-B14F-4D97-AF65-F5344CB8AC3E}">
        <p14:creationId xmlns:p14="http://schemas.microsoft.com/office/powerpoint/2010/main" val="134288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7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7000">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47000">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2B08AD-17CF-45E1-B3AD-37140847F355}"/>
              </a:ext>
            </a:extLst>
          </p:cNvPr>
          <p:cNvPicPr>
            <a:picLocks noChangeAspect="1"/>
          </p:cNvPicPr>
          <p:nvPr/>
        </p:nvPicPr>
        <p:blipFill>
          <a:blip r:embed="rId2"/>
          <a:stretch>
            <a:fillRect/>
          </a:stretch>
        </p:blipFill>
        <p:spPr>
          <a:xfrm>
            <a:off x="0" y="-1"/>
            <a:ext cx="12192000" cy="6858657"/>
          </a:xfrm>
          <a:prstGeom prst="rect">
            <a:avLst/>
          </a:prstGeom>
        </p:spPr>
      </p:pic>
      <p:pic>
        <p:nvPicPr>
          <p:cNvPr id="6" name="Picture 3">
            <a:extLst>
              <a:ext uri="{FF2B5EF4-FFF2-40B4-BE49-F238E27FC236}">
                <a16:creationId xmlns:a16="http://schemas.microsoft.com/office/drawing/2014/main" id="{F64F62DA-23F8-49AC-B439-4F563233AC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82965" y="2762250"/>
            <a:ext cx="3037409" cy="4000490"/>
          </a:xfrm>
          <a:prstGeom prst="rect">
            <a:avLst/>
          </a:prstGeom>
        </p:spPr>
      </p:pic>
      <p:grpSp>
        <p:nvGrpSpPr>
          <p:cNvPr id="7" name="Group 6">
            <a:extLst>
              <a:ext uri="{FF2B5EF4-FFF2-40B4-BE49-F238E27FC236}">
                <a16:creationId xmlns:a16="http://schemas.microsoft.com/office/drawing/2014/main" id="{FF60F5C2-BF82-4B48-BC57-5CAC1210DEB4}"/>
              </a:ext>
            </a:extLst>
          </p:cNvPr>
          <p:cNvGrpSpPr/>
          <p:nvPr/>
        </p:nvGrpSpPr>
        <p:grpSpPr>
          <a:xfrm>
            <a:off x="6510806" y="95260"/>
            <a:ext cx="5181726" cy="2954265"/>
            <a:chOff x="6668485" y="95260"/>
            <a:chExt cx="5181726" cy="2954265"/>
          </a:xfrm>
        </p:grpSpPr>
        <p:pic>
          <p:nvPicPr>
            <p:cNvPr id="17" name="图片 3">
              <a:extLst>
                <a:ext uri="{FF2B5EF4-FFF2-40B4-BE49-F238E27FC236}">
                  <a16:creationId xmlns:a16="http://schemas.microsoft.com/office/drawing/2014/main" id="{1EE4D410-B453-4604-8004-8F3722FFF8B7}"/>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18" name="TextBox 17">
              <a:extLst>
                <a:ext uri="{FF2B5EF4-FFF2-40B4-BE49-F238E27FC236}">
                  <a16:creationId xmlns:a16="http://schemas.microsoft.com/office/drawing/2014/main" id="{9D3CD653-AF47-40EC-8614-89CE6E3DBD12}"/>
                </a:ext>
              </a:extLst>
            </p:cNvPr>
            <p:cNvSpPr txBox="1"/>
            <p:nvPr/>
          </p:nvSpPr>
          <p:spPr>
            <a:xfrm>
              <a:off x="7374446" y="928246"/>
              <a:ext cx="3769804" cy="1077218"/>
            </a:xfrm>
            <a:prstGeom prst="rect">
              <a:avLst/>
            </a:prstGeom>
            <a:noFill/>
          </p:spPr>
          <p:txBody>
            <a:bodyPr wrap="square" rtlCol="0">
              <a:spAutoFit/>
            </a:bodyPr>
            <a:lstStyle/>
            <a:p>
              <a:pPr algn="just"/>
              <a:r>
                <a:rPr lang="en-US" sz="3200" b="1" dirty="0" err="1">
                  <a:ln w="12700">
                    <a:solidFill>
                      <a:schemeClr val="accent3">
                        <a:lumMod val="75000"/>
                      </a:schemeClr>
                    </a:solidFill>
                  </a:ln>
                  <a:solidFill>
                    <a:prstClr val="black"/>
                  </a:solidFill>
                  <a:latin typeface="+mj-lt"/>
                  <a:cs typeface="Calibri" panose="020F0502020204030204" pitchFamily="34" charset="0"/>
                </a:rPr>
                <a:t>Yeahhh</a:t>
              </a:r>
              <a:r>
                <a:rPr lang="en-US" sz="3200" b="1" dirty="0">
                  <a:ln w="12700">
                    <a:solidFill>
                      <a:schemeClr val="accent3">
                        <a:lumMod val="75000"/>
                      </a:schemeClr>
                    </a:solidFill>
                  </a:ln>
                  <a:solidFill>
                    <a:prstClr val="black"/>
                  </a:solidFill>
                  <a:latin typeface="+mj-lt"/>
                  <a:cs typeface="Calibri" panose="020F0502020204030204" pitchFamily="34" charset="0"/>
                </a:rPr>
                <a:t>! Anh Nam </a:t>
              </a:r>
              <a:r>
                <a:rPr lang="en-US" sz="3200" b="1" dirty="0" err="1">
                  <a:ln w="12700">
                    <a:solidFill>
                      <a:schemeClr val="accent3">
                        <a:lumMod val="75000"/>
                      </a:schemeClr>
                    </a:solidFill>
                  </a:ln>
                  <a:solidFill>
                    <a:prstClr val="black"/>
                  </a:solidFill>
                  <a:latin typeface="+mj-lt"/>
                  <a:cs typeface="Calibri" panose="020F0502020204030204" pitchFamily="34" charset="0"/>
                </a:rPr>
                <a:t>đi</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học</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về</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rồi</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31" name="Group 30">
            <a:extLst>
              <a:ext uri="{FF2B5EF4-FFF2-40B4-BE49-F238E27FC236}">
                <a16:creationId xmlns:a16="http://schemas.microsoft.com/office/drawing/2014/main" id="{407A5260-0083-4859-929F-04A8F23F2391}"/>
              </a:ext>
            </a:extLst>
          </p:cNvPr>
          <p:cNvGrpSpPr/>
          <p:nvPr/>
        </p:nvGrpSpPr>
        <p:grpSpPr>
          <a:xfrm flipH="1">
            <a:off x="127485" y="314317"/>
            <a:ext cx="2936318" cy="1687286"/>
            <a:chOff x="6668485" y="95260"/>
            <a:chExt cx="5181726" cy="2954265"/>
          </a:xfrm>
        </p:grpSpPr>
        <p:pic>
          <p:nvPicPr>
            <p:cNvPr id="32" name="图片 3">
              <a:extLst>
                <a:ext uri="{FF2B5EF4-FFF2-40B4-BE49-F238E27FC236}">
                  <a16:creationId xmlns:a16="http://schemas.microsoft.com/office/drawing/2014/main" id="{F6043EEB-603F-410A-9FB9-93945F6C3F50}"/>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33" name="TextBox 32">
              <a:extLst>
                <a:ext uri="{FF2B5EF4-FFF2-40B4-BE49-F238E27FC236}">
                  <a16:creationId xmlns:a16="http://schemas.microsoft.com/office/drawing/2014/main" id="{A7BA7F3D-0A9D-4755-82AC-C034DBCCDA10}"/>
                </a:ext>
              </a:extLst>
            </p:cNvPr>
            <p:cNvSpPr txBox="1"/>
            <p:nvPr/>
          </p:nvSpPr>
          <p:spPr>
            <a:xfrm>
              <a:off x="7028668" y="951999"/>
              <a:ext cx="3769804" cy="1023881"/>
            </a:xfrm>
            <a:prstGeom prst="rect">
              <a:avLst/>
            </a:prstGeom>
            <a:noFill/>
          </p:spPr>
          <p:txBody>
            <a:bodyPr wrap="square" rtlCol="0">
              <a:spAutoFit/>
            </a:bodyPr>
            <a:lstStyle/>
            <a:p>
              <a:pPr algn="just"/>
              <a:r>
                <a:rPr lang="en-US" sz="3200" b="1" err="1">
                  <a:ln w="12700">
                    <a:solidFill>
                      <a:schemeClr val="accent3">
                        <a:lumMod val="75000"/>
                      </a:schemeClr>
                    </a:solidFill>
                  </a:ln>
                  <a:solidFill>
                    <a:prstClr val="black"/>
                  </a:solidFill>
                  <a:latin typeface="+mj-lt"/>
                  <a:cs typeface="Calibri" panose="020F0502020204030204" pitchFamily="34" charset="0"/>
                </a:rPr>
                <a:t>Chào</a:t>
              </a:r>
              <a:r>
                <a:rPr lang="en-US" sz="3200" b="1">
                  <a:ln w="12700">
                    <a:solidFill>
                      <a:schemeClr val="accent3">
                        <a:lumMod val="75000"/>
                      </a:schemeClr>
                    </a:solidFill>
                  </a:ln>
                  <a:solidFill>
                    <a:prstClr val="black"/>
                  </a:solidFill>
                  <a:latin typeface="+mj-lt"/>
                  <a:cs typeface="Calibri" panose="020F0502020204030204" pitchFamily="34" charset="0"/>
                </a:rPr>
                <a:t> Tip</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34" name="Group 33">
            <a:extLst>
              <a:ext uri="{FF2B5EF4-FFF2-40B4-BE49-F238E27FC236}">
                <a16:creationId xmlns:a16="http://schemas.microsoft.com/office/drawing/2014/main" id="{FB72CE7C-B9A4-4993-8076-BEA6D09ECE71}"/>
              </a:ext>
            </a:extLst>
          </p:cNvPr>
          <p:cNvGrpSpPr/>
          <p:nvPr/>
        </p:nvGrpSpPr>
        <p:grpSpPr>
          <a:xfrm>
            <a:off x="6510806" y="95260"/>
            <a:ext cx="5181726" cy="2954265"/>
            <a:chOff x="6668485" y="95260"/>
            <a:chExt cx="5181726" cy="2954265"/>
          </a:xfrm>
        </p:grpSpPr>
        <p:pic>
          <p:nvPicPr>
            <p:cNvPr id="35" name="图片 3">
              <a:extLst>
                <a:ext uri="{FF2B5EF4-FFF2-40B4-BE49-F238E27FC236}">
                  <a16:creationId xmlns:a16="http://schemas.microsoft.com/office/drawing/2014/main" id="{A9504793-9C84-43DC-A89F-182B8349045C}"/>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36" name="TextBox 35">
              <a:extLst>
                <a:ext uri="{FF2B5EF4-FFF2-40B4-BE49-F238E27FC236}">
                  <a16:creationId xmlns:a16="http://schemas.microsoft.com/office/drawing/2014/main" id="{F8EED085-CCCC-43DE-B1E8-7C5195FBEC41}"/>
                </a:ext>
              </a:extLst>
            </p:cNvPr>
            <p:cNvSpPr txBox="1"/>
            <p:nvPr/>
          </p:nvSpPr>
          <p:spPr>
            <a:xfrm>
              <a:off x="7479303" y="620469"/>
              <a:ext cx="3560090" cy="1384995"/>
            </a:xfrm>
            <a:prstGeom prst="rect">
              <a:avLst/>
            </a:prstGeom>
            <a:noFill/>
          </p:spPr>
          <p:txBody>
            <a:bodyPr wrap="square" rtlCol="0">
              <a:spAutoFit/>
            </a:bodyPr>
            <a:lstStyle/>
            <a:p>
              <a:pPr algn="just"/>
              <a:r>
                <a:rPr lang="en-US" sz="2800" b="1" dirty="0" err="1">
                  <a:ln w="12700">
                    <a:solidFill>
                      <a:schemeClr val="accent3">
                        <a:lumMod val="75000"/>
                      </a:schemeClr>
                    </a:solidFill>
                  </a:ln>
                  <a:solidFill>
                    <a:prstClr val="black"/>
                  </a:solidFill>
                  <a:latin typeface="+mj-lt"/>
                  <a:cs typeface="Calibri" panose="020F0502020204030204" pitchFamily="34" charset="0"/>
                </a:rPr>
                <a:t>Hôm</a:t>
              </a:r>
              <a:r>
                <a:rPr lang="en-US" sz="2800" b="1" dirty="0">
                  <a:ln w="12700">
                    <a:solidFill>
                      <a:schemeClr val="accent3">
                        <a:lumMod val="75000"/>
                      </a:schemeClr>
                    </a:solidFill>
                  </a:ln>
                  <a:solidFill>
                    <a:prstClr val="black"/>
                  </a:solidFill>
                  <a:latin typeface="+mj-lt"/>
                  <a:cs typeface="Calibri" panose="020F0502020204030204" pitchFamily="34" charset="0"/>
                </a:rPr>
                <a:t> nay, </a:t>
              </a:r>
              <a:r>
                <a:rPr lang="en-US" sz="2800" b="1" dirty="0" err="1">
                  <a:ln w="12700">
                    <a:solidFill>
                      <a:schemeClr val="accent3">
                        <a:lumMod val="75000"/>
                      </a:schemeClr>
                    </a:solidFill>
                  </a:ln>
                  <a:solidFill>
                    <a:prstClr val="black"/>
                  </a:solidFill>
                  <a:latin typeface="+mj-lt"/>
                  <a:cs typeface="Calibri" panose="020F0502020204030204" pitchFamily="34" charset="0"/>
                </a:rPr>
                <a:t>anh</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được</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học</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bài</a:t>
              </a:r>
              <a:r>
                <a:rPr lang="en-US" sz="2800" b="1" dirty="0">
                  <a:ln w="12700">
                    <a:solidFill>
                      <a:schemeClr val="accent3">
                        <a:lumMod val="75000"/>
                      </a:schemeClr>
                    </a:solidFill>
                  </a:ln>
                  <a:solidFill>
                    <a:prstClr val="black"/>
                  </a:solidFill>
                  <a:latin typeface="+mj-lt"/>
                  <a:cs typeface="Calibri" panose="020F0502020204030204" pitchFamily="34" charset="0"/>
                </a:rPr>
                <a:t> khoa </a:t>
              </a:r>
              <a:r>
                <a:rPr lang="en-US" sz="2800" b="1" dirty="0" err="1">
                  <a:ln w="12700">
                    <a:solidFill>
                      <a:schemeClr val="accent3">
                        <a:lumMod val="75000"/>
                      </a:schemeClr>
                    </a:solidFill>
                  </a:ln>
                  <a:solidFill>
                    <a:prstClr val="black"/>
                  </a:solidFill>
                  <a:latin typeface="+mj-lt"/>
                  <a:cs typeface="Calibri" panose="020F0502020204030204" pitchFamily="34" charset="0"/>
                </a:rPr>
                <a:t>học</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gì</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vậy</a:t>
              </a:r>
              <a:r>
                <a:rPr lang="en-US" sz="2800" b="1" dirty="0">
                  <a:ln w="12700">
                    <a:solidFill>
                      <a:schemeClr val="accent3">
                        <a:lumMod val="75000"/>
                      </a:schemeClr>
                    </a:solidFill>
                  </a:ln>
                  <a:solidFill>
                    <a:prstClr val="black"/>
                  </a:solidFill>
                  <a:latin typeface="+mj-lt"/>
                  <a:cs typeface="Calibri" panose="020F0502020204030204" pitchFamily="34" charset="0"/>
                </a:rPr>
                <a:t> ạ? </a:t>
              </a:r>
            </a:p>
            <a:p>
              <a:pPr algn="just"/>
              <a:r>
                <a:rPr lang="en-US" sz="2800" b="1" dirty="0" err="1">
                  <a:ln w="12700">
                    <a:solidFill>
                      <a:schemeClr val="accent3">
                        <a:lumMod val="75000"/>
                      </a:schemeClr>
                    </a:solidFill>
                  </a:ln>
                  <a:solidFill>
                    <a:prstClr val="black"/>
                  </a:solidFill>
                  <a:latin typeface="+mj-lt"/>
                  <a:cs typeface="Calibri" panose="020F0502020204030204" pitchFamily="34" charset="0"/>
                </a:rPr>
                <a:t>Kể</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cho</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em</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nghe</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đi</a:t>
              </a:r>
              <a:r>
                <a:rPr lang="en-US" sz="28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37" name="Group 36">
            <a:extLst>
              <a:ext uri="{FF2B5EF4-FFF2-40B4-BE49-F238E27FC236}">
                <a16:creationId xmlns:a16="http://schemas.microsoft.com/office/drawing/2014/main" id="{76960C27-0DC8-4BA7-8277-2D2CC0224932}"/>
              </a:ext>
            </a:extLst>
          </p:cNvPr>
          <p:cNvGrpSpPr/>
          <p:nvPr/>
        </p:nvGrpSpPr>
        <p:grpSpPr>
          <a:xfrm>
            <a:off x="839087" y="-1"/>
            <a:ext cx="4747185" cy="2598598"/>
            <a:chOff x="6682293" y="44116"/>
            <a:chExt cx="5181726" cy="5450669"/>
          </a:xfrm>
        </p:grpSpPr>
        <p:pic>
          <p:nvPicPr>
            <p:cNvPr id="38" name="图片 3">
              <a:extLst>
                <a:ext uri="{FF2B5EF4-FFF2-40B4-BE49-F238E27FC236}">
                  <a16:creationId xmlns:a16="http://schemas.microsoft.com/office/drawing/2014/main" id="{360A385C-6066-48DE-99F5-0A0F44D5A030}"/>
                </a:ext>
              </a:extLst>
            </p:cNvPr>
            <p:cNvPicPr>
              <a:picLocks noChangeAspect="1"/>
            </p:cNvPicPr>
            <p:nvPr/>
          </p:nvPicPr>
          <p:blipFill>
            <a:blip r:embed="rId5"/>
            <a:stretch>
              <a:fillRect/>
            </a:stretch>
          </p:blipFill>
          <p:spPr>
            <a:xfrm flipH="1">
              <a:off x="6682293" y="44116"/>
              <a:ext cx="5181726" cy="5450669"/>
            </a:xfrm>
            <a:prstGeom prst="rect">
              <a:avLst/>
            </a:prstGeom>
          </p:spPr>
        </p:pic>
        <p:sp>
          <p:nvSpPr>
            <p:cNvPr id="39" name="TextBox 38">
              <a:extLst>
                <a:ext uri="{FF2B5EF4-FFF2-40B4-BE49-F238E27FC236}">
                  <a16:creationId xmlns:a16="http://schemas.microsoft.com/office/drawing/2014/main" id="{BAB871FC-84FB-4799-877A-35A7866E0A77}"/>
                </a:ext>
              </a:extLst>
            </p:cNvPr>
            <p:cNvSpPr txBox="1"/>
            <p:nvPr/>
          </p:nvSpPr>
          <p:spPr>
            <a:xfrm>
              <a:off x="7456103" y="829763"/>
              <a:ext cx="3722534" cy="2775969"/>
            </a:xfrm>
            <a:prstGeom prst="rect">
              <a:avLst/>
            </a:prstGeom>
            <a:noFill/>
          </p:spPr>
          <p:txBody>
            <a:bodyPr wrap="square" rtlCol="0">
              <a:spAutoFit/>
            </a:bodyPr>
            <a:lstStyle/>
            <a:p>
              <a:pPr algn="just"/>
              <a:r>
                <a:rPr lang="en-US" sz="2000" b="1" dirty="0" err="1">
                  <a:ln w="12700">
                    <a:solidFill>
                      <a:schemeClr val="accent3">
                        <a:lumMod val="75000"/>
                      </a:schemeClr>
                    </a:solidFill>
                  </a:ln>
                  <a:solidFill>
                    <a:prstClr val="black"/>
                  </a:solidFill>
                  <a:latin typeface="+mj-lt"/>
                  <a:cs typeface="Calibri" panose="020F0502020204030204" pitchFamily="34" charset="0"/>
                </a:rPr>
                <a:t>Bài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học</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hôm</a:t>
              </a:r>
              <a:r>
                <a:rPr lang="en-US" sz="2000" b="1" dirty="0">
                  <a:ln w="12700">
                    <a:solidFill>
                      <a:schemeClr val="accent3">
                        <a:lumMod val="75000"/>
                      </a:schemeClr>
                    </a:solidFill>
                  </a:ln>
                  <a:solidFill>
                    <a:prstClr val="black"/>
                  </a:solidFill>
                  <a:latin typeface="+mj-lt"/>
                  <a:cs typeface="Calibri" panose="020F0502020204030204" pitchFamily="34" charset="0"/>
                </a:rPr>
                <a:t> nay </a:t>
              </a:r>
              <a:r>
                <a:rPr lang="en-US" sz="2000" b="1" dirty="0" err="1">
                  <a:ln w="12700">
                    <a:solidFill>
                      <a:schemeClr val="accent3">
                        <a:lumMod val="75000"/>
                      </a:schemeClr>
                    </a:solidFill>
                  </a:ln>
                  <a:solidFill>
                    <a:prstClr val="black"/>
                  </a:solidFill>
                  <a:latin typeface="+mj-lt"/>
                  <a:cs typeface="Calibri" panose="020F0502020204030204" pitchFamily="34" charset="0"/>
                </a:rPr>
                <a:t>rất</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thú</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vị</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đó</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Nhưng</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trước</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khi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kể</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anh</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có</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một</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số</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câu</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hỏi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dành</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cho</a:t>
              </a:r>
              <a:r>
                <a:rPr lang="en-US" sz="2000" b="1" dirty="0">
                  <a:ln w="12700">
                    <a:solidFill>
                      <a:schemeClr val="accent3">
                        <a:lumMod val="75000"/>
                      </a:schemeClr>
                    </a:solidFill>
                  </a:ln>
                  <a:solidFill>
                    <a:prstClr val="black"/>
                  </a:solidFill>
                  <a:latin typeface="+mj-lt"/>
                  <a:cs typeface="Calibri" panose="020F0502020204030204" pitchFamily="34" charset="0"/>
                </a:rPr>
                <a:t> Tip! </a:t>
              </a:r>
              <a:r>
                <a:rPr lang="en-US" sz="2000" b="1" dirty="0" err="1">
                  <a:ln w="12700">
                    <a:solidFill>
                      <a:schemeClr val="accent3">
                        <a:lumMod val="75000"/>
                      </a:schemeClr>
                    </a:solidFill>
                  </a:ln>
                  <a:solidFill>
                    <a:prstClr val="black"/>
                  </a:solidFill>
                  <a:latin typeface="+mj-lt"/>
                  <a:cs typeface="Calibri" panose="020F0502020204030204" pitchFamily="34" charset="0"/>
                </a:rPr>
                <a:t>Em</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có</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sẵn</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sàng</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để</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trả</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lời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không</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nào</a:t>
              </a:r>
              <a:r>
                <a:rPr lang="en-US" sz="2000" b="1" dirty="0">
                  <a:ln w="12700">
                    <a:solidFill>
                      <a:schemeClr val="accent3">
                        <a:lumMod val="75000"/>
                      </a:schemeClr>
                    </a:solidFill>
                  </a:ln>
                  <a:solidFill>
                    <a:prstClr val="black"/>
                  </a:solidFill>
                  <a:latin typeface="+mj-lt"/>
                  <a:cs typeface="Calibri" panose="020F0502020204030204" pitchFamily="34" charset="0"/>
                </a:rPr>
                <a:t>?</a:t>
              </a:r>
            </a:p>
          </p:txBody>
        </p:sp>
      </p:grpSp>
      <p:pic>
        <p:nvPicPr>
          <p:cNvPr id="3" name="Picture 9">
            <a:extLst>
              <a:ext uri="{FF2B5EF4-FFF2-40B4-BE49-F238E27FC236}">
                <a16:creationId xmlns:a16="http://schemas.microsoft.com/office/drawing/2014/main" id="{3EC8776F-6803-43DE-9E69-A7926F472B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310286" y="1708843"/>
            <a:ext cx="2253894" cy="5044543"/>
          </a:xfrm>
          <a:prstGeom prst="rect">
            <a:avLst/>
          </a:prstGeom>
        </p:spPr>
      </p:pic>
      <p:grpSp>
        <p:nvGrpSpPr>
          <p:cNvPr id="40" name="Group 39">
            <a:extLst>
              <a:ext uri="{FF2B5EF4-FFF2-40B4-BE49-F238E27FC236}">
                <a16:creationId xmlns:a16="http://schemas.microsoft.com/office/drawing/2014/main" id="{13C6E7E2-2325-4D84-ABFC-7D8CDBBF6687}"/>
              </a:ext>
            </a:extLst>
          </p:cNvPr>
          <p:cNvGrpSpPr/>
          <p:nvPr/>
        </p:nvGrpSpPr>
        <p:grpSpPr>
          <a:xfrm>
            <a:off x="7922728" y="1068166"/>
            <a:ext cx="3769804" cy="1646454"/>
            <a:chOff x="6668485" y="95260"/>
            <a:chExt cx="5181726" cy="2954265"/>
          </a:xfrm>
        </p:grpSpPr>
        <p:pic>
          <p:nvPicPr>
            <p:cNvPr id="41" name="图片 3">
              <a:extLst>
                <a:ext uri="{FF2B5EF4-FFF2-40B4-BE49-F238E27FC236}">
                  <a16:creationId xmlns:a16="http://schemas.microsoft.com/office/drawing/2014/main" id="{756E4305-980D-4128-8D7B-6F5EDB38D25A}"/>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42" name="TextBox 41">
              <a:extLst>
                <a:ext uri="{FF2B5EF4-FFF2-40B4-BE49-F238E27FC236}">
                  <a16:creationId xmlns:a16="http://schemas.microsoft.com/office/drawing/2014/main" id="{3DC98114-BCC0-4947-BBC3-7BF1F4EB6528}"/>
                </a:ext>
              </a:extLst>
            </p:cNvPr>
            <p:cNvSpPr txBox="1"/>
            <p:nvPr/>
          </p:nvSpPr>
          <p:spPr>
            <a:xfrm>
              <a:off x="7485158" y="692589"/>
              <a:ext cx="3560090" cy="707886"/>
            </a:xfrm>
            <a:prstGeom prst="rect">
              <a:avLst/>
            </a:prstGeom>
            <a:noFill/>
          </p:spPr>
          <p:txBody>
            <a:bodyPr wrap="square" rtlCol="0">
              <a:spAutoFit/>
            </a:bodyPr>
            <a:lstStyle/>
            <a:p>
              <a:pPr algn="just"/>
              <a:r>
                <a:rPr lang="en-US" sz="4000" b="1" dirty="0">
                  <a:ln w="12700">
                    <a:solidFill>
                      <a:schemeClr val="accent3">
                        <a:lumMod val="75000"/>
                      </a:schemeClr>
                    </a:solidFill>
                  </a:ln>
                  <a:solidFill>
                    <a:prstClr val="black"/>
                  </a:solidFill>
                  <a:latin typeface="+mj-lt"/>
                  <a:cs typeface="Calibri" panose="020F0502020204030204" pitchFamily="34" charset="0"/>
                </a:rPr>
                <a:t>SẴN SÀNG!!</a:t>
              </a:r>
            </a:p>
          </p:txBody>
        </p:sp>
      </p:grpSp>
    </p:spTree>
    <p:extLst>
      <p:ext uri="{BB962C8B-B14F-4D97-AF65-F5344CB8AC3E}">
        <p14:creationId xmlns:p14="http://schemas.microsoft.com/office/powerpoint/2010/main" val="23683807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strVal val="#ppt_x"/>
                                          </p:val>
                                        </p:tav>
                                        <p:tav tm="100000">
                                          <p:val>
                                            <p:strVal val="#ppt_x"/>
                                          </p:val>
                                        </p:tav>
                                      </p:tavLst>
                                    </p:anim>
                                    <p:anim calcmode="lin" valueType="num">
                                      <p:cBhvr>
                                        <p:cTn id="23"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3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anim calcmode="lin" valueType="num">
                                      <p:cBhvr>
                                        <p:cTn id="43" dur="500" fill="hold"/>
                                        <p:tgtEl>
                                          <p:spTgt spid="37"/>
                                        </p:tgtEl>
                                        <p:attrNameLst>
                                          <p:attrName>ppt_x</p:attrName>
                                        </p:attrNameLst>
                                      </p:cBhvr>
                                      <p:tavLst>
                                        <p:tav tm="0">
                                          <p:val>
                                            <p:strVal val="#ppt_x"/>
                                          </p:val>
                                        </p:tav>
                                        <p:tav tm="100000">
                                          <p:val>
                                            <p:strVal val="#ppt_x"/>
                                          </p:val>
                                        </p:tav>
                                      </p:tavLst>
                                    </p:anim>
                                    <p:anim calcmode="lin" valueType="num">
                                      <p:cBhvr>
                                        <p:cTn id="44"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870856" y="342900"/>
            <a:ext cx="10679793" cy="843643"/>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500744" y="1621971"/>
            <a:ext cx="11179628" cy="49856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709058" y="498682"/>
            <a:ext cx="10373294" cy="492443"/>
          </a:xfrm>
          <a:prstGeom prst="rect">
            <a:avLst/>
          </a:prstGeom>
          <a:noFill/>
        </p:spPr>
        <p:txBody>
          <a:bodyPr wrap="square" lIns="0" tIns="0" rIns="0" bIns="0" rtlCol="0">
            <a:spAutoFit/>
          </a:bodyPr>
          <a:lstStyle/>
          <a:p>
            <a:pPr lvl="0" algn="ctr">
              <a:defRPr/>
            </a:pPr>
            <a:r>
              <a:rPr lang="vi-VN" sz="3200" b="1" dirty="0">
                <a:solidFill>
                  <a:srgbClr val="002060"/>
                </a:solidFill>
                <a:latin typeface="Calibri"/>
              </a:rPr>
              <a:t>Thí nghiệm tìm hiểu biến đổi hoá học của đường.</a:t>
            </a:r>
            <a:endParaRPr kumimoji="0" lang="en-US" sz="3200" b="1" i="0" u="none" strike="noStrike" kern="1200" cap="none" spc="0" normalizeH="0" baseline="0" noProof="0" dirty="0">
              <a:ln>
                <a:noFill/>
              </a:ln>
              <a:solidFill>
                <a:srgbClr val="002060"/>
              </a:solidFill>
              <a:effectLst/>
              <a:uLnTx/>
              <a:uFillTx/>
              <a:latin typeface="Calibri"/>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35134" y="-90922"/>
            <a:ext cx="1438992" cy="1774920"/>
          </a:xfrm>
          <a:prstGeom prst="rect">
            <a:avLst/>
          </a:prstGeom>
        </p:spPr>
      </p:pic>
      <p:sp>
        <p:nvSpPr>
          <p:cNvPr id="2" name="TextBox 1">
            <a:extLst>
              <a:ext uri="{FF2B5EF4-FFF2-40B4-BE49-F238E27FC236}">
                <a16:creationId xmlns:a16="http://schemas.microsoft.com/office/drawing/2014/main" id="{115AB14C-86D1-E8A9-DF76-D71ECB76C2D5}"/>
              </a:ext>
            </a:extLst>
          </p:cNvPr>
          <p:cNvSpPr txBox="1"/>
          <p:nvPr/>
        </p:nvSpPr>
        <p:spPr>
          <a:xfrm>
            <a:off x="859971" y="2155371"/>
            <a:ext cx="7315200" cy="3939540"/>
          </a:xfrm>
          <a:prstGeom prst="rect">
            <a:avLst/>
          </a:prstGeom>
          <a:noFill/>
        </p:spPr>
        <p:txBody>
          <a:bodyPr wrap="square" rtlCol="0">
            <a:spAutoFit/>
          </a:bodyPr>
          <a:lstStyle/>
          <a:p>
            <a:pPr algn="just"/>
            <a:r>
              <a:rPr lang="vi-VN" sz="2500" b="1" i="1" dirty="0">
                <a:solidFill>
                  <a:srgbClr val="000000"/>
                </a:solidFill>
                <a:effectLst/>
                <a:latin typeface="Cambria" panose="02040503050406030204" pitchFamily="18" charset="0"/>
                <a:ea typeface="Cambria" panose="02040503050406030204" pitchFamily="18" charset="0"/>
              </a:rPr>
              <a:t>Chuẩn bị:</a:t>
            </a:r>
            <a:r>
              <a:rPr lang="vi-VN" sz="2500" b="1"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đường trắng, 1 bát sứ chịu nhiệt, 1 kiềng sắt, 1 lưới tản nhiệt, 1 cốc nến, 1 bật lửa.</a:t>
            </a:r>
          </a:p>
          <a:p>
            <a:pPr algn="just"/>
            <a:r>
              <a:rPr lang="vi-VN" sz="2500" b="1" i="1" dirty="0">
                <a:solidFill>
                  <a:srgbClr val="000000"/>
                </a:solidFill>
                <a:effectLst/>
                <a:latin typeface="Cambria" panose="02040503050406030204" pitchFamily="18" charset="0"/>
                <a:ea typeface="Cambria" panose="02040503050406030204" pitchFamily="18" charset="0"/>
              </a:rPr>
              <a:t>Tiến hành:</a:t>
            </a:r>
            <a:endParaRPr lang="vi-VN" sz="2500" b="1" i="0" dirty="0">
              <a:solidFill>
                <a:srgbClr val="000000"/>
              </a:solidFill>
              <a:effectLst/>
              <a:latin typeface="Cambria" panose="02040503050406030204" pitchFamily="18" charset="0"/>
              <a:ea typeface="Cambria" panose="02040503050406030204" pitchFamily="18" charset="0"/>
            </a:endParaRPr>
          </a:p>
          <a:p>
            <a:pPr algn="just"/>
            <a:r>
              <a:rPr lang="vi-VN" sz="2500" b="0" i="0" dirty="0">
                <a:solidFill>
                  <a:srgbClr val="000000"/>
                </a:solidFill>
                <a:effectLst/>
                <a:latin typeface="Cambria" panose="02040503050406030204" pitchFamily="18" charset="0"/>
                <a:ea typeface="Cambria" panose="02040503050406030204" pitchFamily="18" charset="0"/>
              </a:rPr>
              <a:t>- Cho một ít đường vào bát sứ, đặt bát sứ lên kiềng sắt có lưới tản nhiệt.</a:t>
            </a:r>
          </a:p>
          <a:p>
            <a:pPr algn="just"/>
            <a:r>
              <a:rPr lang="vi-VN" sz="2500" b="0" i="0" dirty="0">
                <a:solidFill>
                  <a:srgbClr val="000000"/>
                </a:solidFill>
                <a:effectLst/>
                <a:latin typeface="Cambria" panose="02040503050406030204" pitchFamily="18" charset="0"/>
                <a:ea typeface="Cambria" panose="02040503050406030204" pitchFamily="18" charset="0"/>
              </a:rPr>
              <a:t>- Đốt nến và đun nóng bát sứ đến khi đường chuyển màu (hình 3) thì tắt nến, để nguội.</a:t>
            </a:r>
          </a:p>
          <a:p>
            <a:pPr algn="just"/>
            <a:r>
              <a:rPr lang="vi-VN" sz="2500" b="1" i="0" dirty="0">
                <a:solidFill>
                  <a:srgbClr val="000000"/>
                </a:solidFill>
                <a:effectLst/>
                <a:latin typeface="Cambria" panose="02040503050406030204" pitchFamily="18" charset="0"/>
                <a:ea typeface="Cambria" panose="02040503050406030204" pitchFamily="18" charset="0"/>
              </a:rPr>
              <a:t>Nhận xét sự biến đổi màu của đường dưới tác dụng của nhiệt.</a:t>
            </a:r>
          </a:p>
          <a:p>
            <a:pPr algn="just"/>
            <a:r>
              <a:rPr lang="vi-VN" sz="2500" b="1" i="0" dirty="0">
                <a:solidFill>
                  <a:srgbClr val="000000"/>
                </a:solidFill>
                <a:effectLst/>
                <a:latin typeface="Cambria" panose="02040503050406030204" pitchFamily="18" charset="0"/>
                <a:ea typeface="Cambria" panose="02040503050406030204" pitchFamily="18" charset="0"/>
              </a:rPr>
              <a:t>Cho biết hiện tượng xảy ra, nếu tiếp tục đun.</a:t>
            </a:r>
          </a:p>
        </p:txBody>
      </p:sp>
      <p:pic>
        <p:nvPicPr>
          <p:cNvPr id="6" name="Picture 5">
            <a:extLst>
              <a:ext uri="{FF2B5EF4-FFF2-40B4-BE49-F238E27FC236}">
                <a16:creationId xmlns:a16="http://schemas.microsoft.com/office/drawing/2014/main" id="{003B53B3-6E99-5F39-434E-82AED4DCDF21}"/>
              </a:ext>
            </a:extLst>
          </p:cNvPr>
          <p:cNvPicPr>
            <a:picLocks noChangeAspect="1"/>
          </p:cNvPicPr>
          <p:nvPr/>
        </p:nvPicPr>
        <p:blipFill>
          <a:blip r:embed="rId5"/>
          <a:stretch>
            <a:fillRect/>
          </a:stretch>
        </p:blipFill>
        <p:spPr>
          <a:xfrm>
            <a:off x="8399689" y="2047875"/>
            <a:ext cx="2838450" cy="3829050"/>
          </a:xfrm>
          <a:prstGeom prst="rect">
            <a:avLst/>
          </a:prstGeom>
        </p:spPr>
      </p:pic>
    </p:spTree>
    <p:extLst>
      <p:ext uri="{BB962C8B-B14F-4D97-AF65-F5344CB8AC3E}">
        <p14:creationId xmlns:p14="http://schemas.microsoft.com/office/powerpoint/2010/main" val="337254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54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4000">
                                          <p:cBhvr additive="base">
                                            <p:cTn id="24" dur="1500" fill="hold"/>
                                            <p:tgtEl>
                                              <p:spTgt spid="5"/>
                                            </p:tgtEl>
                                            <p:attrNameLst>
                                              <p:attrName>ppt_x</p:attrName>
                                            </p:attrNameLst>
                                          </p:cBhvr>
                                          <p:tavLst>
                                            <p:tav tm="0">
                                              <p:val>
                                                <p:strVal val="#ppt_x"/>
                                              </p:val>
                                            </p:tav>
                                            <p:tav tm="100000">
                                              <p:val>
                                                <p:strVal val="#ppt_x"/>
                                              </p:val>
                                            </p:tav>
                                          </p:tavLst>
                                        </p:anim>
                                        <p:anim calcmode="lin" valueType="num" p14:bounceEnd="54000">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500" fill="hold"/>
                                            <p:tgtEl>
                                              <p:spTgt spid="5"/>
                                            </p:tgtEl>
                                            <p:attrNameLst>
                                              <p:attrName>ppt_x</p:attrName>
                                            </p:attrNameLst>
                                          </p:cBhvr>
                                          <p:tavLst>
                                            <p:tav tm="0">
                                              <p:val>
                                                <p:strVal val="#ppt_x"/>
                                              </p:val>
                                            </p:tav>
                                            <p:tav tm="100000">
                                              <p:val>
                                                <p:strVal val="#ppt_x"/>
                                              </p:val>
                                            </p:tav>
                                          </p:tavLst>
                                        </p:anim>
                                        <p:anim calcmode="lin" valueType="num">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P spid="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041B9-EF81-4A87-9FB3-6666E6D99B6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3513511-5FD4-416A-92FB-D9C1C61CE667}"/>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5BDF2F2C-3706-4323-83F6-1669E24B70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98713" y="2895600"/>
            <a:ext cx="2877283" cy="3789593"/>
          </a:xfrm>
          <a:prstGeom prst="rect">
            <a:avLst/>
          </a:prstGeom>
        </p:spPr>
      </p:pic>
      <p:grpSp>
        <p:nvGrpSpPr>
          <p:cNvPr id="5" name="Group 4">
            <a:extLst>
              <a:ext uri="{FF2B5EF4-FFF2-40B4-BE49-F238E27FC236}">
                <a16:creationId xmlns:a16="http://schemas.microsoft.com/office/drawing/2014/main" id="{45B96AE8-C857-478B-9CEE-25FE7B3ACD87}"/>
              </a:ext>
            </a:extLst>
          </p:cNvPr>
          <p:cNvGrpSpPr/>
          <p:nvPr/>
        </p:nvGrpSpPr>
        <p:grpSpPr>
          <a:xfrm flipH="1">
            <a:off x="5394595" y="65901"/>
            <a:ext cx="5844169" cy="2764922"/>
            <a:chOff x="4538949" y="2455798"/>
            <a:chExt cx="6612382" cy="3521816"/>
          </a:xfrm>
        </p:grpSpPr>
        <p:pic>
          <p:nvPicPr>
            <p:cNvPr id="6" name="图片 3">
              <a:extLst>
                <a:ext uri="{FF2B5EF4-FFF2-40B4-BE49-F238E27FC236}">
                  <a16:creationId xmlns:a16="http://schemas.microsoft.com/office/drawing/2014/main" id="{B933A51A-FF71-4C8B-AE51-334B14A56910}"/>
                </a:ext>
              </a:extLst>
            </p:cNvPr>
            <p:cNvPicPr>
              <a:picLocks noChangeAspect="1"/>
            </p:cNvPicPr>
            <p:nvPr/>
          </p:nvPicPr>
          <p:blipFill>
            <a:blip r:embed="rId5"/>
            <a:stretch>
              <a:fillRect/>
            </a:stretch>
          </p:blipFill>
          <p:spPr>
            <a:xfrm flipH="1">
              <a:off x="4538949" y="2455798"/>
              <a:ext cx="6612382" cy="3521816"/>
            </a:xfrm>
            <a:prstGeom prst="rect">
              <a:avLst/>
            </a:prstGeom>
          </p:spPr>
        </p:pic>
        <p:sp>
          <p:nvSpPr>
            <p:cNvPr id="7" name="TextBox 6">
              <a:extLst>
                <a:ext uri="{FF2B5EF4-FFF2-40B4-BE49-F238E27FC236}">
                  <a16:creationId xmlns:a16="http://schemas.microsoft.com/office/drawing/2014/main" id="{3AD362BD-D079-4F06-8D57-EB2D092987B1}"/>
                </a:ext>
              </a:extLst>
            </p:cNvPr>
            <p:cNvSpPr txBox="1"/>
            <p:nvPr/>
          </p:nvSpPr>
          <p:spPr>
            <a:xfrm flipH="1">
              <a:off x="5499412" y="2888200"/>
              <a:ext cx="4610628" cy="23129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Không</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biết</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với</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thí</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nghiệm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thứ</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2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thì</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rgbClr val="FF0000"/>
                    </a:solidFill>
                  </a:ln>
                  <a:solidFill>
                    <a:srgbClr val="FF0000"/>
                  </a:solidFill>
                  <a:latin typeface="Calibri Light"/>
                  <a:cs typeface="Calibri" panose="020F0502020204030204" pitchFamily="34" charset="0"/>
                </a:rPr>
                <a:t>đường</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có</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giữ</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nguyên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được</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tính</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chất</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ban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đầu</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được</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không</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nhỉ</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a:t>
              </a:r>
              <a:endPar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DEA39270-0587-48B3-8A1C-3282D074A64B}"/>
              </a:ext>
            </a:extLst>
          </p:cNvPr>
          <p:cNvGrpSpPr/>
          <p:nvPr/>
        </p:nvGrpSpPr>
        <p:grpSpPr>
          <a:xfrm>
            <a:off x="1631379" y="65901"/>
            <a:ext cx="8211278" cy="3808947"/>
            <a:chOff x="6446236" y="2460800"/>
            <a:chExt cx="6612382" cy="3521816"/>
          </a:xfrm>
        </p:grpSpPr>
        <p:pic>
          <p:nvPicPr>
            <p:cNvPr id="10" name="图片 3">
              <a:extLst>
                <a:ext uri="{FF2B5EF4-FFF2-40B4-BE49-F238E27FC236}">
                  <a16:creationId xmlns:a16="http://schemas.microsoft.com/office/drawing/2014/main" id="{1E100639-9F32-46B2-9F1D-2A5DCEB27F21}"/>
                </a:ext>
              </a:extLst>
            </p:cNvPr>
            <p:cNvPicPr>
              <a:picLocks noChangeAspect="1"/>
            </p:cNvPicPr>
            <p:nvPr/>
          </p:nvPicPr>
          <p:blipFill>
            <a:blip r:embed="rId5"/>
            <a:stretch>
              <a:fillRect/>
            </a:stretch>
          </p:blipFill>
          <p:spPr>
            <a:xfrm flipH="1">
              <a:off x="6446236" y="2460800"/>
              <a:ext cx="6612382" cy="3521816"/>
            </a:xfrm>
            <a:prstGeom prst="rect">
              <a:avLst/>
            </a:prstGeom>
          </p:spPr>
        </p:pic>
        <p:sp>
          <p:nvSpPr>
            <p:cNvPr id="11" name="TextBox 10">
              <a:extLst>
                <a:ext uri="{FF2B5EF4-FFF2-40B4-BE49-F238E27FC236}">
                  <a16:creationId xmlns:a16="http://schemas.microsoft.com/office/drawing/2014/main" id="{DFCADFED-97AC-4920-85B5-246CC7BAFC55}"/>
                </a:ext>
              </a:extLst>
            </p:cNvPr>
            <p:cNvSpPr txBox="1"/>
            <p:nvPr/>
          </p:nvSpPr>
          <p:spPr>
            <a:xfrm flipH="1">
              <a:off x="7246986" y="3165330"/>
              <a:ext cx="5204990" cy="1678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Anh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sẽ</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cùng</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em</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làm</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thí</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nghiệm</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này</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Khi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làm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thí</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nghiệm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em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cần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phải</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có</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sự</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giúp</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đỡ</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quan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sát</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của</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người</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lớn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Tuyệt</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đối</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không</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được</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tự</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làm</a:t>
              </a:r>
              <a:r>
                <a:rPr lang="en-US" sz="2800" b="1" dirty="0">
                  <a:ln w="12700">
                    <a:solidFill>
                      <a:srgbClr val="ED5565"/>
                    </a:solidFill>
                  </a:ln>
                  <a:solidFill>
                    <a:srgbClr val="FF0000"/>
                  </a:solidFill>
                  <a:latin typeface="Calibri Light"/>
                  <a:cs typeface="Calibri" panose="020F0502020204030204" pitchFamily="34" charset="0"/>
                </a:rPr>
                <a:t> 1 </a:t>
              </a:r>
              <a:r>
                <a:rPr lang="en-US" sz="2800" b="1" dirty="0" err="1">
                  <a:ln w="12700">
                    <a:solidFill>
                      <a:srgbClr val="ED5565"/>
                    </a:solidFill>
                  </a:ln>
                  <a:solidFill>
                    <a:srgbClr val="FF0000"/>
                  </a:solidFill>
                  <a:latin typeface="Calibri Light"/>
                  <a:cs typeface="Calibri" panose="020F0502020204030204" pitchFamily="34" charset="0"/>
                </a:rPr>
                <a:t>mình</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đâu</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nhé</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Nguy</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hiểm</a:t>
              </a:r>
              <a:r>
                <a:rPr lang="en-US" sz="2800" b="1" dirty="0">
                  <a:ln w="12700">
                    <a:solidFill>
                      <a:srgbClr val="ED5565"/>
                    </a:solidFill>
                  </a:ln>
                  <a:solidFill>
                    <a:srgbClr val="FF0000"/>
                  </a:solidFill>
                  <a:latin typeface="Calibri Light"/>
                  <a:cs typeface="Calibri" panose="020F0502020204030204" pitchFamily="34" charset="0"/>
                </a:rPr>
                <a:t> </a:t>
              </a:r>
              <a:r>
                <a:rPr lang="en-US" sz="2400" b="1" dirty="0" err="1">
                  <a:ln w="12700">
                    <a:solidFill>
                      <a:srgbClr val="ED5565"/>
                    </a:solidFill>
                  </a:ln>
                  <a:solidFill>
                    <a:srgbClr val="FF0000"/>
                  </a:solidFill>
                  <a:latin typeface="Calibri Light"/>
                  <a:cs typeface="Calibri" panose="020F0502020204030204" pitchFamily="34" charset="0"/>
                </a:rPr>
                <a:t>lắm</a:t>
              </a:r>
              <a:r>
                <a:rPr lang="en-US" sz="2400" b="1" dirty="0">
                  <a:ln w="12700">
                    <a:solidFill>
                      <a:srgbClr val="ED5565"/>
                    </a:solidFill>
                  </a:ln>
                  <a:solidFill>
                    <a:srgbClr val="FF0000"/>
                  </a:solidFill>
                  <a:latin typeface="Calibri Light"/>
                  <a:cs typeface="Calibri" panose="020F0502020204030204" pitchFamily="34" charset="0"/>
                </a:rPr>
                <a:t>!</a:t>
              </a:r>
              <a:endParaRPr kumimoji="0" lang="en-US" sz="2400" b="1" i="0" u="none" strike="noStrike" kern="1200" cap="none" spc="0" normalizeH="0" baseline="0" noProof="0" dirty="0">
                <a:ln w="12700">
                  <a:solidFill>
                    <a:srgbClr val="ED5565"/>
                  </a:solidFill>
                </a:ln>
                <a:solidFill>
                  <a:srgbClr val="FF0000"/>
                </a:solidFill>
                <a:effectLst/>
                <a:uLnTx/>
                <a:uFillTx/>
                <a:latin typeface="Calibri Light"/>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8D8A71EE-43B3-4F4D-9256-AF0195241FDE}"/>
              </a:ext>
            </a:extLst>
          </p:cNvPr>
          <p:cNvGrpSpPr/>
          <p:nvPr/>
        </p:nvGrpSpPr>
        <p:grpSpPr>
          <a:xfrm flipH="1">
            <a:off x="5394595" y="29164"/>
            <a:ext cx="5844169" cy="2764922"/>
            <a:chOff x="4538949" y="2455798"/>
            <a:chExt cx="6612382" cy="3521816"/>
          </a:xfrm>
        </p:grpSpPr>
        <p:pic>
          <p:nvPicPr>
            <p:cNvPr id="14" name="图片 3">
              <a:extLst>
                <a:ext uri="{FF2B5EF4-FFF2-40B4-BE49-F238E27FC236}">
                  <a16:creationId xmlns:a16="http://schemas.microsoft.com/office/drawing/2014/main" id="{A2021DA6-63FF-4D64-8BBC-B51B74BBFDD9}"/>
                </a:ext>
              </a:extLst>
            </p:cNvPr>
            <p:cNvPicPr>
              <a:picLocks noChangeAspect="1"/>
            </p:cNvPicPr>
            <p:nvPr/>
          </p:nvPicPr>
          <p:blipFill>
            <a:blip r:embed="rId5"/>
            <a:stretch>
              <a:fillRect/>
            </a:stretch>
          </p:blipFill>
          <p:spPr>
            <a:xfrm flipH="1">
              <a:off x="4538949" y="2455798"/>
              <a:ext cx="6612382" cy="3521816"/>
            </a:xfrm>
            <a:prstGeom prst="rect">
              <a:avLst/>
            </a:prstGeom>
          </p:spPr>
        </p:pic>
        <p:sp>
          <p:nvSpPr>
            <p:cNvPr id="15" name="TextBox 14">
              <a:extLst>
                <a:ext uri="{FF2B5EF4-FFF2-40B4-BE49-F238E27FC236}">
                  <a16:creationId xmlns:a16="http://schemas.microsoft.com/office/drawing/2014/main" id="{1148ED69-7371-457D-9C8C-0E2407A0BD88}"/>
                </a:ext>
              </a:extLst>
            </p:cNvPr>
            <p:cNvSpPr txBox="1"/>
            <p:nvPr/>
          </p:nvSpPr>
          <p:spPr>
            <a:xfrm flipH="1">
              <a:off x="5499412" y="3325966"/>
              <a:ext cx="4610628" cy="1372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Anh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cho</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em</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tự</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làm</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thí</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nghiệm</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này</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nhé</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a:t>
              </a:r>
              <a:endParaRPr kumimoji="0" lang="en-US" sz="32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endParaRPr>
            </a:p>
          </p:txBody>
        </p:sp>
      </p:grpSp>
      <p:pic>
        <p:nvPicPr>
          <p:cNvPr id="8" name="Picture 6">
            <a:extLst>
              <a:ext uri="{FF2B5EF4-FFF2-40B4-BE49-F238E27FC236}">
                <a16:creationId xmlns:a16="http://schemas.microsoft.com/office/drawing/2014/main" id="{2489E47A-BA0C-4EFC-BD2B-D57FEC0C9AE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 b="-2286"/>
          <a:stretch/>
        </p:blipFill>
        <p:spPr>
          <a:xfrm flipH="1">
            <a:off x="661126" y="827198"/>
            <a:ext cx="3214196" cy="6330161"/>
          </a:xfrm>
          <a:prstGeom prst="rect">
            <a:avLst/>
          </a:prstGeom>
        </p:spPr>
      </p:pic>
    </p:spTree>
    <p:extLst>
      <p:ext uri="{BB962C8B-B14F-4D97-AF65-F5344CB8AC3E}">
        <p14:creationId xmlns:p14="http://schemas.microsoft.com/office/powerpoint/2010/main" val="988984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6A70A-9826-4F8A-9C96-C5CC7FF5F602}"/>
              </a:ext>
            </a:extLst>
          </p:cNvPr>
          <p:cNvSpPr>
            <a:spLocks noGrp="1"/>
          </p:cNvSpPr>
          <p:nvPr>
            <p:ph type="title"/>
          </p:nvPr>
        </p:nvSpPr>
        <p:spPr/>
        <p:txBody>
          <a:bodyPr/>
          <a:lstStyle/>
          <a:p>
            <a:endParaRPr lang="en-US"/>
          </a:p>
        </p:txBody>
      </p:sp>
      <p:pic>
        <p:nvPicPr>
          <p:cNvPr id="3" name="Thí nghiệm 2 Chưng đường">
            <a:hlinkClick r:id="" action="ppaction://media"/>
            <a:extLst>
              <a:ext uri="{FF2B5EF4-FFF2-40B4-BE49-F238E27FC236}">
                <a16:creationId xmlns:a16="http://schemas.microsoft.com/office/drawing/2014/main" id="{F3AD6256-FFDB-4DB5-ABF1-6F8D2A6C98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646"/>
          </a:xfrm>
          <a:prstGeom prst="rect">
            <a:avLst/>
          </a:prstGeom>
        </p:spPr>
      </p:pic>
    </p:spTree>
    <p:extLst>
      <p:ext uri="{BB962C8B-B14F-4D97-AF65-F5344CB8AC3E}">
        <p14:creationId xmlns:p14="http://schemas.microsoft.com/office/powerpoint/2010/main" val="70231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602449" y="2928225"/>
            <a:ext cx="3062204" cy="3789593"/>
          </a:xfrm>
          <a:prstGeom prst="rect">
            <a:avLst/>
          </a:prstGeom>
        </p:spPr>
      </p:pic>
      <p:grpSp>
        <p:nvGrpSpPr>
          <p:cNvPr id="10" name="Group 9">
            <a:extLst>
              <a:ext uri="{FF2B5EF4-FFF2-40B4-BE49-F238E27FC236}">
                <a16:creationId xmlns:a16="http://schemas.microsoft.com/office/drawing/2014/main" id="{E8C2EA7C-4FBC-47EA-BB0A-557F5C1CDEAF}"/>
              </a:ext>
            </a:extLst>
          </p:cNvPr>
          <p:cNvGrpSpPr/>
          <p:nvPr/>
        </p:nvGrpSpPr>
        <p:grpSpPr>
          <a:xfrm>
            <a:off x="3958080" y="205760"/>
            <a:ext cx="6357419" cy="2885783"/>
            <a:chOff x="3181510" y="859218"/>
            <a:chExt cx="10364085" cy="5520010"/>
          </a:xfrm>
        </p:grpSpPr>
        <p:pic>
          <p:nvPicPr>
            <p:cNvPr id="11" name="图片 3">
              <a:extLst>
                <a:ext uri="{FF2B5EF4-FFF2-40B4-BE49-F238E27FC236}">
                  <a16:creationId xmlns:a16="http://schemas.microsoft.com/office/drawing/2014/main" id="{D2568D29-0A10-4E6C-8C64-FDCA043D687F}"/>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12" name="TextBox 11">
              <a:extLst>
                <a:ext uri="{FF2B5EF4-FFF2-40B4-BE49-F238E27FC236}">
                  <a16:creationId xmlns:a16="http://schemas.microsoft.com/office/drawing/2014/main" id="{43A3A5B4-51D6-4A95-B8A6-3D5C81E55B61}"/>
                </a:ext>
              </a:extLst>
            </p:cNvPr>
            <p:cNvSpPr txBox="1"/>
            <p:nvPr/>
          </p:nvSpPr>
          <p:spPr>
            <a:xfrm flipH="1">
              <a:off x="4419694" y="1484206"/>
              <a:ext cx="7852219" cy="3179310"/>
            </a:xfrm>
            <a:prstGeom prst="rect">
              <a:avLst/>
            </a:prstGeom>
            <a:noFill/>
          </p:spPr>
          <p:txBody>
            <a:bodyPr wrap="square" rtlCol="0">
              <a:spAutoFit/>
            </a:bodyPr>
            <a:lstStyle/>
            <a:p>
              <a:pPr algn="ctr">
                <a:defRPr/>
              </a:pPr>
              <a:r>
                <a:rPr lang="nl-NL" sz="3200" b="1" i="1" dirty="0">
                  <a:solidFill>
                    <a:srgbClr val="002060"/>
                  </a:solidFill>
                  <a:effectLst/>
                  <a:ea typeface="Calibri" panose="020F0502020204030204" pitchFamily="34" charset="0"/>
                  <a:cs typeface="Times New Roman" panose="02020603050405020304" pitchFamily="18" charset="0"/>
                </a:rPr>
                <a:t>Các bạn hãy nhận xét sự biến đổi màu của đường dưới tác dụng của nhiệt.</a:t>
              </a:r>
              <a:endParaRPr lang="en-US" sz="3200" b="1" i="1" dirty="0">
                <a:solidFill>
                  <a:srgbClr val="002060"/>
                </a:solidFill>
                <a:effectLst/>
                <a:ea typeface="Calibri" panose="020F0502020204030204" pitchFamily="34" charset="0"/>
                <a:cs typeface="Times New Roman" panose="02020603050405020304" pitchFamily="18" charset="0"/>
              </a:endParaRPr>
            </a:p>
            <a:p>
              <a:pPr algn="ctr">
                <a:defRPr/>
              </a:pPr>
              <a:r>
                <a:rPr lang="en-US" sz="3200" b="1" i="1" dirty="0">
                  <a:ln w="12700">
                    <a:solidFill>
                      <a:schemeClr val="accent3">
                        <a:lumMod val="50000"/>
                      </a:schemeClr>
                    </a:solidFill>
                  </a:ln>
                  <a:solidFill>
                    <a:srgbClr val="002060"/>
                  </a:solidFill>
                  <a:cs typeface="Calibri" panose="020F0502020204030204" pitchFamily="34" charset="0"/>
                </a:rPr>
                <a:t> </a:t>
              </a:r>
              <a:endParaRPr kumimoji="0" lang="en-US" sz="3200" b="1" i="1" u="none" strike="noStrike" kern="1200" normalizeH="0" baseline="0" noProof="0" dirty="0">
                <a:ln w="12700">
                  <a:solidFill>
                    <a:schemeClr val="accent3">
                      <a:lumMod val="50000"/>
                    </a:schemeClr>
                  </a:solidFill>
                </a:ln>
                <a:solidFill>
                  <a:srgbClr val="002060"/>
                </a:solidFill>
                <a:uLnTx/>
                <a:uFillTx/>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DF97970F-7BCC-E99E-5CAD-682DB1756DDD}"/>
              </a:ext>
            </a:extLst>
          </p:cNvPr>
          <p:cNvGrpSpPr/>
          <p:nvPr/>
        </p:nvGrpSpPr>
        <p:grpSpPr>
          <a:xfrm>
            <a:off x="3685938" y="3634760"/>
            <a:ext cx="6357419" cy="1895184"/>
            <a:chOff x="3181510" y="859218"/>
            <a:chExt cx="10364085" cy="5520010"/>
          </a:xfrm>
        </p:grpSpPr>
        <p:pic>
          <p:nvPicPr>
            <p:cNvPr id="8" name="图片 3">
              <a:extLst>
                <a:ext uri="{FF2B5EF4-FFF2-40B4-BE49-F238E27FC236}">
                  <a16:creationId xmlns:a16="http://schemas.microsoft.com/office/drawing/2014/main" id="{37394374-E797-5703-A458-3C05791D225E}"/>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9" name="TextBox 8">
              <a:extLst>
                <a:ext uri="{FF2B5EF4-FFF2-40B4-BE49-F238E27FC236}">
                  <a16:creationId xmlns:a16="http://schemas.microsoft.com/office/drawing/2014/main" id="{513D4EE7-302D-4C8B-2FE3-7402DC319E95}"/>
                </a:ext>
              </a:extLst>
            </p:cNvPr>
            <p:cNvSpPr txBox="1"/>
            <p:nvPr/>
          </p:nvSpPr>
          <p:spPr>
            <a:xfrm flipH="1">
              <a:off x="4419694" y="1484206"/>
              <a:ext cx="7852219" cy="2060534"/>
            </a:xfrm>
            <a:prstGeom prst="rect">
              <a:avLst/>
            </a:prstGeom>
            <a:noFill/>
          </p:spPr>
          <p:txBody>
            <a:bodyPr wrap="square" rtlCol="0">
              <a:spAutoFit/>
            </a:bodyPr>
            <a:lstStyle/>
            <a:p>
              <a:pPr algn="ctr">
                <a:defRPr/>
              </a:pPr>
              <a:r>
                <a:rPr lang="vi-VN" sz="3200" b="1"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Hiện tượng gì xảy ra nếu tiếp tục đun?</a:t>
              </a:r>
              <a:endParaRPr kumimoji="0" lang="en-US" sz="3200" b="1" i="1" u="none" strike="noStrike" kern="1200" normalizeH="0" baseline="0" noProof="0" dirty="0">
                <a:ln w="12700">
                  <a:solidFill>
                    <a:schemeClr val="accent3">
                      <a:lumMod val="50000"/>
                    </a:schemeClr>
                  </a:solidFill>
                </a:ln>
                <a:solidFill>
                  <a:srgbClr val="002060"/>
                </a:solidFill>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26375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pic>
        <p:nvPicPr>
          <p:cNvPr id="13" name="Picture 12">
            <a:extLst>
              <a:ext uri="{FF2B5EF4-FFF2-40B4-BE49-F238E27FC236}">
                <a16:creationId xmlns:a16="http://schemas.microsoft.com/office/drawing/2014/main" id="{8E53663C-AB99-4F32-A8D6-317A40688F51}"/>
              </a:ext>
            </a:extLst>
          </p:cNvPr>
          <p:cNvPicPr>
            <a:picLocks noChangeAspect="1"/>
          </p:cNvPicPr>
          <p:nvPr/>
        </p:nvPicPr>
        <p:blipFill>
          <a:blip r:embed="rId3"/>
          <a:stretch>
            <a:fillRect/>
          </a:stretch>
        </p:blipFill>
        <p:spPr>
          <a:xfrm>
            <a:off x="0" y="-1"/>
            <a:ext cx="12192000" cy="6858657"/>
          </a:xfrm>
          <a:prstGeom prst="rect">
            <a:avLst/>
          </a:prstGeom>
        </p:spPr>
      </p:pic>
      <p:grpSp>
        <p:nvGrpSpPr>
          <p:cNvPr id="14" name="Group 13">
            <a:extLst>
              <a:ext uri="{FF2B5EF4-FFF2-40B4-BE49-F238E27FC236}">
                <a16:creationId xmlns:a16="http://schemas.microsoft.com/office/drawing/2014/main" id="{62D97BAC-18FA-46D5-875E-26B2787CF4C7}"/>
              </a:ext>
            </a:extLst>
          </p:cNvPr>
          <p:cNvGrpSpPr/>
          <p:nvPr/>
        </p:nvGrpSpPr>
        <p:grpSpPr>
          <a:xfrm>
            <a:off x="407626" y="157612"/>
            <a:ext cx="11534660" cy="1583055"/>
            <a:chOff x="3718146" y="501031"/>
            <a:chExt cx="9147948" cy="1335334"/>
          </a:xfrm>
        </p:grpSpPr>
        <p:sp>
          <p:nvSpPr>
            <p:cNvPr id="15" name="Rectangle: Rounded Corners 14">
              <a:extLst>
                <a:ext uri="{FF2B5EF4-FFF2-40B4-BE49-F238E27FC236}">
                  <a16:creationId xmlns:a16="http://schemas.microsoft.com/office/drawing/2014/main" id="{DA785ABE-2CD4-49CC-ACF3-113DFE41A54E}"/>
                </a:ext>
              </a:extLst>
            </p:cNvPr>
            <p:cNvSpPr/>
            <p:nvPr/>
          </p:nvSpPr>
          <p:spPr>
            <a:xfrm>
              <a:off x="3718146" y="501031"/>
              <a:ext cx="9147948" cy="1335334"/>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0747F6DA-1A75-4CE4-9469-AF12A0073D23}"/>
                </a:ext>
              </a:extLst>
            </p:cNvPr>
            <p:cNvSpPr txBox="1"/>
            <p:nvPr/>
          </p:nvSpPr>
          <p:spPr>
            <a:xfrm>
              <a:off x="4342517" y="807094"/>
              <a:ext cx="7758864" cy="585431"/>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solidFill>
                  <a:effectLst/>
                  <a:uLnTx/>
                  <a:uFillTx/>
                  <a:latin typeface="Calibri"/>
                  <a:ea typeface="+mn-ea"/>
                  <a:cs typeface="+mn-cs"/>
                </a:rPr>
                <a:t>Thí</a:t>
              </a:r>
              <a:r>
                <a:rPr kumimoji="0" lang="en-US" sz="4000" b="1" i="0" u="none" strike="noStrike" kern="1200" cap="none" spc="0" normalizeH="0" baseline="0" noProof="0" dirty="0">
                  <a:ln>
                    <a:noFill/>
                  </a:ln>
                  <a:solidFill>
                    <a:srgbClr val="ED5565"/>
                  </a:solidFill>
                  <a:effectLst/>
                  <a:uLnTx/>
                  <a:uFillTx/>
                  <a:latin typeface="Calibri"/>
                  <a:ea typeface="+mn-ea"/>
                  <a:cs typeface="+mn-cs"/>
                </a:rPr>
                <a:t> </a:t>
              </a:r>
              <a:r>
                <a:rPr kumimoji="0" lang="en-US" sz="4000" b="1" i="0" u="none" strike="noStrike" kern="1200" cap="none" spc="0" normalizeH="0" baseline="0" noProof="0" dirty="0" err="1">
                  <a:ln>
                    <a:noFill/>
                  </a:ln>
                  <a:solidFill>
                    <a:srgbClr val="ED5565"/>
                  </a:solidFill>
                  <a:effectLst/>
                  <a:uLnTx/>
                  <a:uFillTx/>
                  <a:latin typeface="Calibri"/>
                  <a:ea typeface="+mn-ea"/>
                  <a:cs typeface="+mn-cs"/>
                </a:rPr>
                <a:t>nghiệm</a:t>
              </a:r>
              <a:r>
                <a:rPr kumimoji="0" lang="en-US" sz="4000" b="1" i="0" u="none" strike="noStrike" kern="1200" cap="none" spc="0" normalizeH="0" baseline="0" noProof="0" dirty="0">
                  <a:ln>
                    <a:noFill/>
                  </a:ln>
                  <a:solidFill>
                    <a:srgbClr val="ED5565"/>
                  </a:solidFill>
                  <a:effectLst/>
                  <a:uLnTx/>
                  <a:uFillTx/>
                  <a:latin typeface="Calibri"/>
                  <a:ea typeface="+mn-ea"/>
                  <a:cs typeface="+mn-cs"/>
                </a:rPr>
                <a:t> 2:</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sp>
        <p:nvSpPr>
          <p:cNvPr id="20" name="Rectangle: Rounded Corners 19">
            <a:extLst>
              <a:ext uri="{FF2B5EF4-FFF2-40B4-BE49-F238E27FC236}">
                <a16:creationId xmlns:a16="http://schemas.microsoft.com/office/drawing/2014/main" id="{5D88EDB1-E96A-433F-9A67-4E19C40A004D}"/>
              </a:ext>
            </a:extLst>
          </p:cNvPr>
          <p:cNvSpPr/>
          <p:nvPr/>
        </p:nvSpPr>
        <p:spPr>
          <a:xfrm>
            <a:off x="407626" y="1997589"/>
            <a:ext cx="11534661" cy="4691942"/>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aphicFrame>
        <p:nvGraphicFramePr>
          <p:cNvPr id="23" name="Group 6">
            <a:extLst>
              <a:ext uri="{FF2B5EF4-FFF2-40B4-BE49-F238E27FC236}">
                <a16:creationId xmlns:a16="http://schemas.microsoft.com/office/drawing/2014/main" id="{EFF2B4B7-BAB9-4406-A888-5C67D5B95530}"/>
              </a:ext>
            </a:extLst>
          </p:cNvPr>
          <p:cNvGraphicFramePr>
            <a:graphicFrameLocks noGrp="1"/>
          </p:cNvGraphicFramePr>
          <p:nvPr>
            <p:extLst>
              <p:ext uri="{D42A27DB-BD31-4B8C-83A1-F6EECF244321}">
                <p14:modId xmlns:p14="http://schemas.microsoft.com/office/powerpoint/2010/main" val="3486636893"/>
              </p:ext>
            </p:extLst>
          </p:nvPr>
        </p:nvGraphicFramePr>
        <p:xfrm>
          <a:off x="632019" y="2209960"/>
          <a:ext cx="11085874" cy="4267200"/>
        </p:xfrm>
        <a:graphic>
          <a:graphicData uri="http://schemas.openxmlformats.org/drawingml/2006/table">
            <a:tbl>
              <a:tblPr/>
              <a:tblGrid>
                <a:gridCol w="5740400">
                  <a:extLst>
                    <a:ext uri="{9D8B030D-6E8A-4147-A177-3AD203B41FA5}">
                      <a16:colId xmlns:a16="http://schemas.microsoft.com/office/drawing/2014/main" val="20000"/>
                    </a:ext>
                  </a:extLst>
                </a:gridCol>
                <a:gridCol w="5345474">
                  <a:extLst>
                    <a:ext uri="{9D8B030D-6E8A-4147-A177-3AD203B41FA5}">
                      <a16:colId xmlns:a16="http://schemas.microsoft.com/office/drawing/2014/main" val="20001"/>
                    </a:ext>
                  </a:extLst>
                </a:gridCol>
              </a:tblGrid>
              <a:tr h="96980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nl-NL" sz="2500" b="1" i="1" kern="1200" dirty="0">
                          <a:solidFill>
                            <a:srgbClr val="002060"/>
                          </a:solidFill>
                          <a:effectLst/>
                          <a:latin typeface="+mn-lt"/>
                          <a:ea typeface="+mn-ea"/>
                          <a:cs typeface="+mn-cs"/>
                        </a:rPr>
                        <a:t>Nhận xét sự biến đổi màu của đường </a:t>
                      </a:r>
                      <a:endParaRPr kumimoji="0" lang="en-US" sz="2500" b="1" i="0" u="none" strike="noStrike" cap="none" normalizeH="0" baseline="0" dirty="0">
                        <a:ln>
                          <a:noFill/>
                        </a:ln>
                        <a:solidFill>
                          <a:srgbClr val="002060"/>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dirty="0" err="1">
                          <a:ln>
                            <a:noFill/>
                          </a:ln>
                          <a:solidFill>
                            <a:srgbClr val="002060"/>
                          </a:solidFill>
                          <a:effectLst/>
                          <a:latin typeface="+mn-lt"/>
                        </a:rPr>
                        <a:t>Hiện</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tượng</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xảy</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ra</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khi</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tiếp</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tục</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đun</a:t>
                      </a:r>
                      <a:endParaRPr kumimoji="0" lang="en-US" sz="2800" b="1" i="0" u="none" strike="noStrike" cap="none" normalizeH="0" baseline="0" dirty="0">
                        <a:ln>
                          <a:noFill/>
                        </a:ln>
                        <a:solidFill>
                          <a:srgbClr val="002060"/>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3297398">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vi-VN" sz="2800" b="1" i="0" u="none" strike="noStrike" cap="none" normalizeH="0" baseline="0" dirty="0">
                        <a:ln>
                          <a:noFill/>
                        </a:ln>
                        <a:solidFill>
                          <a:schemeClr val="accent5">
                            <a:lumMod val="50000"/>
                          </a:schemeClr>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vi-VN" sz="2800" b="1" i="0" u="none" strike="noStrike" cap="none" normalizeH="0" baseline="0" dirty="0">
                        <a:ln>
                          <a:noFill/>
                        </a:ln>
                        <a:solidFill>
                          <a:schemeClr val="accent5">
                            <a:lumMod val="50000"/>
                          </a:schemeClr>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4" name="TextBox 23">
            <a:extLst>
              <a:ext uri="{FF2B5EF4-FFF2-40B4-BE49-F238E27FC236}">
                <a16:creationId xmlns:a16="http://schemas.microsoft.com/office/drawing/2014/main" id="{501C6784-87F1-41F4-8C4C-AEE0DFB50F73}"/>
              </a:ext>
            </a:extLst>
          </p:cNvPr>
          <p:cNvSpPr txBox="1"/>
          <p:nvPr/>
        </p:nvSpPr>
        <p:spPr>
          <a:xfrm>
            <a:off x="698501" y="3367596"/>
            <a:ext cx="5605568" cy="2062103"/>
          </a:xfrm>
          <a:prstGeom prst="rect">
            <a:avLst/>
          </a:prstGeom>
          <a:noFill/>
        </p:spPr>
        <p:txBody>
          <a:bodyPr wrap="square">
            <a:spAutoFit/>
          </a:bodyPr>
          <a:lstStyle/>
          <a:p>
            <a:pPr marL="457200" indent="-457200" algn="just">
              <a:buFontTx/>
              <a:buChar char="-"/>
            </a:pPr>
            <a:r>
              <a:rPr lang="vi-VN" sz="3200" b="1" dirty="0">
                <a:solidFill>
                  <a:srgbClr val="FF0000"/>
                </a:solidFill>
                <a:latin typeface="Calibri" panose="020F0502020204030204" pitchFamily="34" charset="0"/>
                <a:cs typeface="Calibri" panose="020F0502020204030204" pitchFamily="34" charset="0"/>
              </a:rPr>
              <a:t>Dưới tác dụng của nhiệt, đường biến đổi từ màu trắng chuyển dần sang màu nâu rồi thành màu đen.</a:t>
            </a:r>
            <a:endParaRPr lang="en-US" sz="3200" b="1" dirty="0">
              <a:solidFill>
                <a:srgbClr val="FF0000"/>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05D12B0A-BF81-410C-9703-850A52C1F15C}"/>
              </a:ext>
            </a:extLst>
          </p:cNvPr>
          <p:cNvSpPr txBox="1"/>
          <p:nvPr/>
        </p:nvSpPr>
        <p:spPr>
          <a:xfrm>
            <a:off x="6553200" y="3392598"/>
            <a:ext cx="5047944" cy="2062103"/>
          </a:xfrm>
          <a:prstGeom prst="rect">
            <a:avLst/>
          </a:prstGeom>
          <a:noFill/>
        </p:spPr>
        <p:txBody>
          <a:bodyPr wrap="square">
            <a:spAutoFit/>
          </a:bodyPr>
          <a:lstStyle/>
          <a:p>
            <a:pPr algn="just"/>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Nếu tiếp tục đun thì đường sẽ dần biến hoàn toàn thành màu đen và có mùi khét bốc lên.</a:t>
            </a:r>
            <a:endParaRPr lang="en-US" sz="3200" b="1" dirty="0">
              <a:solidFill>
                <a:srgbClr val="FF0000"/>
              </a:solidFill>
              <a:latin typeface="Calibri" panose="020F0502020204030204" pitchFamily="34" charset="0"/>
              <a:cs typeface="Calibri" panose="020F0502020204030204" pitchFamily="34" charset="0"/>
            </a:endParaRPr>
          </a:p>
        </p:txBody>
      </p:sp>
      <p:pic>
        <p:nvPicPr>
          <p:cNvPr id="33" name="Picture 3">
            <a:extLst>
              <a:ext uri="{FF2B5EF4-FFF2-40B4-BE49-F238E27FC236}">
                <a16:creationId xmlns:a16="http://schemas.microsoft.com/office/drawing/2014/main" id="{B1810058-FBD2-45D0-A05C-9E41B30499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14254" y="282076"/>
            <a:ext cx="1727608" cy="2275386"/>
          </a:xfrm>
          <a:prstGeom prst="rect">
            <a:avLst/>
          </a:prstGeom>
        </p:spPr>
      </p:pic>
    </p:spTree>
    <p:extLst>
      <p:ext uri="{BB962C8B-B14F-4D97-AF65-F5344CB8AC3E}">
        <p14:creationId xmlns:p14="http://schemas.microsoft.com/office/powerpoint/2010/main" val="1563423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up)">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D10F0-8158-40FB-827C-03E6A70B459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341FFC1-304E-4C21-B96B-A500E1AFA2F5}"/>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FC145C5B-B509-4E0B-957A-F36310E303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223594" y="2900747"/>
            <a:ext cx="3062204" cy="3789593"/>
          </a:xfrm>
          <a:prstGeom prst="rect">
            <a:avLst/>
          </a:prstGeom>
        </p:spPr>
      </p:pic>
      <p:grpSp>
        <p:nvGrpSpPr>
          <p:cNvPr id="5" name="Group 4">
            <a:extLst>
              <a:ext uri="{FF2B5EF4-FFF2-40B4-BE49-F238E27FC236}">
                <a16:creationId xmlns:a16="http://schemas.microsoft.com/office/drawing/2014/main" id="{2AF37A1A-EB41-48BF-ABDC-23178F443D27}"/>
              </a:ext>
            </a:extLst>
          </p:cNvPr>
          <p:cNvGrpSpPr/>
          <p:nvPr/>
        </p:nvGrpSpPr>
        <p:grpSpPr>
          <a:xfrm>
            <a:off x="3610987" y="167660"/>
            <a:ext cx="6357419" cy="3580284"/>
            <a:chOff x="3181510" y="859218"/>
            <a:chExt cx="10364085" cy="5520010"/>
          </a:xfrm>
        </p:grpSpPr>
        <p:pic>
          <p:nvPicPr>
            <p:cNvPr id="6" name="图片 3">
              <a:extLst>
                <a:ext uri="{FF2B5EF4-FFF2-40B4-BE49-F238E27FC236}">
                  <a16:creationId xmlns:a16="http://schemas.microsoft.com/office/drawing/2014/main" id="{4E0AE9F1-FFC0-4A4B-9841-EE9B4309A986}"/>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7" name="TextBox 6">
              <a:extLst>
                <a:ext uri="{FF2B5EF4-FFF2-40B4-BE49-F238E27FC236}">
                  <a16:creationId xmlns:a16="http://schemas.microsoft.com/office/drawing/2014/main" id="{316D2472-BE04-4350-9A21-AC6EF9CD2BC0}"/>
                </a:ext>
              </a:extLst>
            </p:cNvPr>
            <p:cNvSpPr txBox="1"/>
            <p:nvPr/>
          </p:nvSpPr>
          <p:spPr>
            <a:xfrm flipH="1">
              <a:off x="4437441" y="1828080"/>
              <a:ext cx="7852219" cy="2989499"/>
            </a:xfrm>
            <a:prstGeom prst="rect">
              <a:avLst/>
            </a:prstGeom>
            <a:noFill/>
          </p:spPr>
          <p:txBody>
            <a:bodyPr wrap="square" rtlCol="0">
              <a:spAutoFit/>
            </a:bodyPr>
            <a:lstStyle/>
            <a:p>
              <a:pPr marL="0" marR="0" algn="ctr">
                <a:spcBef>
                  <a:spcPts val="0"/>
                </a:spcBef>
                <a:spcAft>
                  <a:spcPts val="0"/>
                </a:spcAft>
              </a:pPr>
              <a:r>
                <a:rPr lang="nl-NL" sz="4000" b="1" i="1" dirty="0">
                  <a:solidFill>
                    <a:srgbClr val="FF0000"/>
                  </a:solidFill>
                  <a:effectLst/>
                  <a:latin typeface="+mj-lt"/>
                  <a:ea typeface="Calibri" panose="020F0502020204030204" pitchFamily="34" charset="0"/>
                  <a:cs typeface="Times New Roman" panose="02020603050405020304" pitchFamily="18" charset="0"/>
                </a:rPr>
                <a:t>Sự biến đổi của đường khi bị đun nóng là biến đổi hóa học. </a:t>
              </a:r>
              <a:endParaRPr lang="en-US" sz="4000" b="1" dirty="0">
                <a:solidFill>
                  <a:srgbClr val="FF0000"/>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28270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4"/>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9"/>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3" name="Picture 2">
            <a:extLst>
              <a:ext uri="{FF2B5EF4-FFF2-40B4-BE49-F238E27FC236}">
                <a16:creationId xmlns:a16="http://schemas.microsoft.com/office/drawing/2014/main" id="{B57BB09B-4D8E-410F-BCF5-0206C546D38C}"/>
              </a:ext>
            </a:extLst>
          </p:cNvPr>
          <p:cNvPicPr>
            <a:picLocks noChangeAspect="1"/>
          </p:cNvPicPr>
          <p:nvPr/>
        </p:nvPicPr>
        <p:blipFill>
          <a:blip r:embed="rId10"/>
          <a:stretch>
            <a:fillRect/>
          </a:stretch>
        </p:blipFill>
        <p:spPr>
          <a:xfrm>
            <a:off x="-2109823" y="1586964"/>
            <a:ext cx="17028587" cy="1531672"/>
          </a:xfrm>
          <a:prstGeom prst="rect">
            <a:avLst/>
          </a:prstGeom>
        </p:spPr>
      </p:pic>
    </p:spTree>
    <p:extLst>
      <p:ext uri="{BB962C8B-B14F-4D97-AF65-F5344CB8AC3E}">
        <p14:creationId xmlns:p14="http://schemas.microsoft.com/office/powerpoint/2010/main" val="1391637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22231F25-924F-4249-AC87-BD7ACF725A50}"/>
              </a:ext>
            </a:extLst>
          </p:cNvPr>
          <p:cNvGrpSpPr/>
          <p:nvPr/>
        </p:nvGrpSpPr>
        <p:grpSpPr>
          <a:xfrm>
            <a:off x="407627" y="92754"/>
            <a:ext cx="11441473" cy="1174301"/>
            <a:chOff x="3718146" y="501031"/>
            <a:chExt cx="9147948" cy="1335334"/>
          </a:xfrm>
          <a:solidFill>
            <a:schemeClr val="bg1"/>
          </a:solidFill>
        </p:grpSpPr>
        <p:sp>
          <p:nvSpPr>
            <p:cNvPr id="12" name="Rectangle: Rounded Corners 11">
              <a:extLst>
                <a:ext uri="{FF2B5EF4-FFF2-40B4-BE49-F238E27FC236}">
                  <a16:creationId xmlns:a16="http://schemas.microsoft.com/office/drawing/2014/main" id="{E62608A0-D018-4CB3-82E6-EEA0A4B08255}"/>
                </a:ext>
              </a:extLst>
            </p:cNvPr>
            <p:cNvSpPr/>
            <p:nvPr/>
          </p:nvSpPr>
          <p:spPr>
            <a:xfrm>
              <a:off x="3718146" y="501031"/>
              <a:ext cx="9147948" cy="1335334"/>
            </a:xfrm>
            <a:prstGeom prst="roundRect">
              <a:avLst/>
            </a:prstGeom>
            <a:grp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C385E10-7D0A-4290-93BC-4002B90F93F7}"/>
                </a:ext>
              </a:extLst>
            </p:cNvPr>
            <p:cNvSpPr txBox="1"/>
            <p:nvPr/>
          </p:nvSpPr>
          <p:spPr>
            <a:xfrm>
              <a:off x="3924282" y="584654"/>
              <a:ext cx="8748883" cy="1119943"/>
            </a:xfrm>
            <a:prstGeom prst="rect">
              <a:avLst/>
            </a:prstGeom>
            <a:noFill/>
          </p:spPr>
          <p:txBody>
            <a:bodyPr wrap="square" lIns="0" tIns="0" rIns="0" bIns="0" rtlCol="0">
              <a:spAutoFit/>
            </a:bodyPr>
            <a:lstStyle/>
            <a:p>
              <a:pPr marL="0" marR="0" algn="ctr">
                <a:spcBef>
                  <a:spcPts val="0"/>
                </a:spcBef>
                <a:spcAft>
                  <a:spcPts val="0"/>
                </a:spcAft>
              </a:pPr>
              <a:r>
                <a:rPr lang="nl-NL" sz="3200" b="1" i="1" dirty="0">
                  <a:effectLst/>
                  <a:ea typeface="Calibri" panose="020F0502020204030204" pitchFamily="34" charset="0"/>
                  <a:cs typeface="Times New Roman" panose="02020603050405020304" pitchFamily="18" charset="0"/>
                </a:rPr>
                <a:t>Quan sát than củi trước và sau khi cháy một thời gian và cho biết biến đổi nào đã xảy ra. Vì sao?</a:t>
              </a:r>
              <a:endParaRPr lang="en-US" sz="3200" b="1" dirty="0">
                <a:effectLst/>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D3AE103B-B399-3C05-2B03-61F1B9F8DA2A}"/>
              </a:ext>
            </a:extLst>
          </p:cNvPr>
          <p:cNvPicPr>
            <a:picLocks noChangeAspect="1"/>
          </p:cNvPicPr>
          <p:nvPr/>
        </p:nvPicPr>
        <p:blipFill>
          <a:blip r:embed="rId3"/>
          <a:stretch>
            <a:fillRect/>
          </a:stretch>
        </p:blipFill>
        <p:spPr>
          <a:xfrm>
            <a:off x="1000125" y="1709737"/>
            <a:ext cx="10223046" cy="4017028"/>
          </a:xfrm>
          <a:prstGeom prst="rect">
            <a:avLst/>
          </a:prstGeom>
        </p:spPr>
      </p:pic>
    </p:spTree>
    <p:extLst>
      <p:ext uri="{BB962C8B-B14F-4D97-AF65-F5344CB8AC3E}">
        <p14:creationId xmlns:p14="http://schemas.microsoft.com/office/powerpoint/2010/main" val="407436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3497DF5F-022F-4DF5-B5DE-F4FDDBFB956D}"/>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9" name="Group 8">
            <a:extLst>
              <a:ext uri="{FF2B5EF4-FFF2-40B4-BE49-F238E27FC236}">
                <a16:creationId xmlns:a16="http://schemas.microsoft.com/office/drawing/2014/main" id="{0E500C33-EA19-4135-A6B5-A74EC602199F}"/>
              </a:ext>
            </a:extLst>
          </p:cNvPr>
          <p:cNvGrpSpPr/>
          <p:nvPr/>
        </p:nvGrpSpPr>
        <p:grpSpPr>
          <a:xfrm flipH="1">
            <a:off x="413654" y="213504"/>
            <a:ext cx="8686802" cy="5327325"/>
            <a:chOff x="6668485" y="95260"/>
            <a:chExt cx="5181726" cy="2954265"/>
          </a:xfrm>
        </p:grpSpPr>
        <p:pic>
          <p:nvPicPr>
            <p:cNvPr id="10" name="图片 3">
              <a:extLst>
                <a:ext uri="{FF2B5EF4-FFF2-40B4-BE49-F238E27FC236}">
                  <a16:creationId xmlns:a16="http://schemas.microsoft.com/office/drawing/2014/main" id="{E59B57C7-C6CB-4675-8F38-BCB76F939251}"/>
                </a:ext>
              </a:extLst>
            </p:cNvPr>
            <p:cNvPicPr>
              <a:picLocks noChangeAspect="1"/>
            </p:cNvPicPr>
            <p:nvPr/>
          </p:nvPicPr>
          <p:blipFill>
            <a:blip r:embed="rId3"/>
            <a:stretch>
              <a:fillRect/>
            </a:stretch>
          </p:blipFill>
          <p:spPr>
            <a:xfrm flipH="1">
              <a:off x="6668485" y="95260"/>
              <a:ext cx="5181726" cy="2954265"/>
            </a:xfrm>
            <a:prstGeom prst="rect">
              <a:avLst/>
            </a:prstGeom>
          </p:spPr>
        </p:pic>
        <p:sp>
          <p:nvSpPr>
            <p:cNvPr id="11" name="TextBox 10">
              <a:extLst>
                <a:ext uri="{FF2B5EF4-FFF2-40B4-BE49-F238E27FC236}">
                  <a16:creationId xmlns:a16="http://schemas.microsoft.com/office/drawing/2014/main" id="{53546579-E8C2-4703-9448-74DC62AA806E}"/>
                </a:ext>
              </a:extLst>
            </p:cNvPr>
            <p:cNvSpPr txBox="1"/>
            <p:nvPr/>
          </p:nvSpPr>
          <p:spPr>
            <a:xfrm>
              <a:off x="7278864" y="690253"/>
              <a:ext cx="3792139" cy="1280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Than củi trước và sau khi cháy một thời gian đã xảy ra biến đổi hóa học. Than bị cháy thành tro dưới tác dụng của ngọn lửa.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F44FEBA1-24AA-DFE3-0B15-FF040C3209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flipH="1">
            <a:off x="7957457" y="1559005"/>
            <a:ext cx="3939281" cy="5298995"/>
          </a:xfrm>
          <a:prstGeom prst="rect">
            <a:avLst/>
          </a:prstGeom>
        </p:spPr>
      </p:pic>
    </p:spTree>
    <p:extLst>
      <p:ext uri="{BB962C8B-B14F-4D97-AF65-F5344CB8AC3E}">
        <p14:creationId xmlns:p14="http://schemas.microsoft.com/office/powerpoint/2010/main" val="17440849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32" presetClass="emph" presetSubtype="0" repeatCount="indefinite" fill="hold" nodeType="afterEffect">
                                  <p:stCondLst>
                                    <p:cond delay="0"/>
                                  </p:stCondLst>
                                  <p:endCondLst>
                                    <p:cond evt="onNext" delay="0">
                                      <p:tgtEl>
                                        <p:sldTgt/>
                                      </p:tgtEl>
                                    </p:cond>
                                  </p:end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22231F25-924F-4249-AC87-BD7ACF725A50}"/>
              </a:ext>
            </a:extLst>
          </p:cNvPr>
          <p:cNvGrpSpPr/>
          <p:nvPr/>
        </p:nvGrpSpPr>
        <p:grpSpPr>
          <a:xfrm>
            <a:off x="407627" y="92754"/>
            <a:ext cx="11441473" cy="1174301"/>
            <a:chOff x="3718146" y="501031"/>
            <a:chExt cx="9147948" cy="1335334"/>
          </a:xfrm>
          <a:solidFill>
            <a:schemeClr val="bg1"/>
          </a:solidFill>
        </p:grpSpPr>
        <p:sp>
          <p:nvSpPr>
            <p:cNvPr id="12" name="Rectangle: Rounded Corners 11">
              <a:extLst>
                <a:ext uri="{FF2B5EF4-FFF2-40B4-BE49-F238E27FC236}">
                  <a16:creationId xmlns:a16="http://schemas.microsoft.com/office/drawing/2014/main" id="{E62608A0-D018-4CB3-82E6-EEA0A4B08255}"/>
                </a:ext>
              </a:extLst>
            </p:cNvPr>
            <p:cNvSpPr/>
            <p:nvPr/>
          </p:nvSpPr>
          <p:spPr>
            <a:xfrm>
              <a:off x="3718146" y="501031"/>
              <a:ext cx="9147948" cy="1335334"/>
            </a:xfrm>
            <a:prstGeom prst="roundRect">
              <a:avLst/>
            </a:prstGeom>
            <a:grp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C385E10-7D0A-4290-93BC-4002B90F93F7}"/>
                </a:ext>
              </a:extLst>
            </p:cNvPr>
            <p:cNvSpPr txBox="1"/>
            <p:nvPr/>
          </p:nvSpPr>
          <p:spPr>
            <a:xfrm>
              <a:off x="3924282" y="584654"/>
              <a:ext cx="8748883" cy="11199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Quan sát hình 5, cho biết trường hợp nào là biến đổi hóa học và giải thích. </a:t>
              </a:r>
              <a:endParaRPr kumimoji="0" lang="en-US" sz="32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502DB707-E23D-BDBF-3E49-B50C746841AB}"/>
              </a:ext>
            </a:extLst>
          </p:cNvPr>
          <p:cNvPicPr>
            <a:picLocks noChangeAspect="1"/>
          </p:cNvPicPr>
          <p:nvPr/>
        </p:nvPicPr>
        <p:blipFill>
          <a:blip r:embed="rId3"/>
          <a:stretch>
            <a:fillRect/>
          </a:stretch>
        </p:blipFill>
        <p:spPr>
          <a:xfrm>
            <a:off x="800100" y="1716540"/>
            <a:ext cx="5715000" cy="4905375"/>
          </a:xfrm>
          <a:prstGeom prst="rect">
            <a:avLst/>
          </a:prstGeom>
        </p:spPr>
      </p:pic>
      <p:pic>
        <p:nvPicPr>
          <p:cNvPr id="5" name="Picture 4">
            <a:extLst>
              <a:ext uri="{FF2B5EF4-FFF2-40B4-BE49-F238E27FC236}">
                <a16:creationId xmlns:a16="http://schemas.microsoft.com/office/drawing/2014/main" id="{43000EC8-4D66-3BCD-145E-9D1255D5E5C2}"/>
              </a:ext>
            </a:extLst>
          </p:cNvPr>
          <p:cNvPicPr>
            <a:picLocks noChangeAspect="1"/>
          </p:cNvPicPr>
          <p:nvPr/>
        </p:nvPicPr>
        <p:blipFill>
          <a:blip r:embed="rId4"/>
          <a:stretch>
            <a:fillRect/>
          </a:stretch>
        </p:blipFill>
        <p:spPr>
          <a:xfrm>
            <a:off x="6520543" y="2626179"/>
            <a:ext cx="5334000" cy="2476500"/>
          </a:xfrm>
          <a:prstGeom prst="rect">
            <a:avLst/>
          </a:prstGeom>
        </p:spPr>
      </p:pic>
    </p:spTree>
    <p:extLst>
      <p:ext uri="{BB962C8B-B14F-4D97-AF65-F5344CB8AC3E}">
        <p14:creationId xmlns:p14="http://schemas.microsoft.com/office/powerpoint/2010/main" val="879400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3497DF5F-022F-4DF5-B5DE-F4FDDBFB956D}"/>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5" name="Picture 3">
            <a:extLst>
              <a:ext uri="{FF2B5EF4-FFF2-40B4-BE49-F238E27FC236}">
                <a16:creationId xmlns:a16="http://schemas.microsoft.com/office/drawing/2014/main" id="{6CD65E35-47E5-429B-892C-EFB35D0521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294327" y="2004287"/>
            <a:ext cx="3445520" cy="4603507"/>
          </a:xfrm>
          <a:prstGeom prst="rect">
            <a:avLst/>
          </a:prstGeom>
        </p:spPr>
      </p:pic>
      <p:grpSp>
        <p:nvGrpSpPr>
          <p:cNvPr id="9" name="Group 8">
            <a:extLst>
              <a:ext uri="{FF2B5EF4-FFF2-40B4-BE49-F238E27FC236}">
                <a16:creationId xmlns:a16="http://schemas.microsoft.com/office/drawing/2014/main" id="{0E500C33-EA19-4135-A6B5-A74EC602199F}"/>
              </a:ext>
            </a:extLst>
          </p:cNvPr>
          <p:cNvGrpSpPr/>
          <p:nvPr/>
        </p:nvGrpSpPr>
        <p:grpSpPr>
          <a:xfrm flipH="1">
            <a:off x="1365259" y="213504"/>
            <a:ext cx="7064829" cy="3581565"/>
            <a:chOff x="6668485" y="95260"/>
            <a:chExt cx="5181726" cy="2954265"/>
          </a:xfrm>
        </p:grpSpPr>
        <p:pic>
          <p:nvPicPr>
            <p:cNvPr id="10" name="图片 3">
              <a:extLst>
                <a:ext uri="{FF2B5EF4-FFF2-40B4-BE49-F238E27FC236}">
                  <a16:creationId xmlns:a16="http://schemas.microsoft.com/office/drawing/2014/main" id="{E59B57C7-C6CB-4675-8F38-BCB76F939251}"/>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11" name="TextBox 10">
              <a:extLst>
                <a:ext uri="{FF2B5EF4-FFF2-40B4-BE49-F238E27FC236}">
                  <a16:creationId xmlns:a16="http://schemas.microsoft.com/office/drawing/2014/main" id="{53546579-E8C2-4703-9448-74DC62AA806E}"/>
                </a:ext>
              </a:extLst>
            </p:cNvPr>
            <p:cNvSpPr txBox="1"/>
            <p:nvPr/>
          </p:nvSpPr>
          <p:spPr>
            <a:xfrm>
              <a:off x="7479304" y="611776"/>
              <a:ext cx="3560090" cy="1599384"/>
            </a:xfrm>
            <a:prstGeom prst="rect">
              <a:avLst/>
            </a:prstGeom>
            <a:noFill/>
          </p:spPr>
          <p:txBody>
            <a:bodyPr wrap="square" rtlCol="0">
              <a:spAutoFit/>
            </a:bodyPr>
            <a:lstStyle/>
            <a:p>
              <a:pPr algn="ctr"/>
              <a:r>
                <a:rPr lang="en-US" sz="4000" b="1" dirty="0" err="1">
                  <a:ln w="12700">
                    <a:solidFill>
                      <a:schemeClr val="accent3">
                        <a:lumMod val="75000"/>
                      </a:schemeClr>
                    </a:solidFill>
                  </a:ln>
                  <a:solidFill>
                    <a:prstClr val="black"/>
                  </a:solidFill>
                  <a:cs typeface="Calibri" panose="020F0502020204030204" pitchFamily="34" charset="0"/>
                </a:rPr>
                <a:t>Các</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bạn</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hãy</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cùng</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mình</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trả</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lời</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câu</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hỏi</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của</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anh</a:t>
              </a:r>
              <a:r>
                <a:rPr lang="en-US" sz="4000" b="1" dirty="0">
                  <a:ln w="12700">
                    <a:solidFill>
                      <a:schemeClr val="accent3">
                        <a:lumMod val="75000"/>
                      </a:schemeClr>
                    </a:solidFill>
                  </a:ln>
                  <a:solidFill>
                    <a:prstClr val="black"/>
                  </a:solidFill>
                  <a:cs typeface="Calibri" panose="020F0502020204030204" pitchFamily="34" charset="0"/>
                </a:rPr>
                <a:t> Nam </a:t>
              </a:r>
              <a:r>
                <a:rPr lang="en-US" sz="4000" b="1" dirty="0" err="1">
                  <a:ln w="12700">
                    <a:solidFill>
                      <a:schemeClr val="accent3">
                        <a:lumMod val="75000"/>
                      </a:schemeClr>
                    </a:solidFill>
                  </a:ln>
                  <a:solidFill>
                    <a:prstClr val="black"/>
                  </a:solidFill>
                  <a:cs typeface="Calibri" panose="020F0502020204030204" pitchFamily="34" charset="0"/>
                </a:rPr>
                <a:t>nhé</a:t>
              </a:r>
              <a:r>
                <a:rPr lang="en-US" sz="4000" b="1" dirty="0">
                  <a:ln w="12700">
                    <a:solidFill>
                      <a:schemeClr val="accent3">
                        <a:lumMod val="75000"/>
                      </a:schemeClr>
                    </a:solidFill>
                  </a:ln>
                  <a:solidFill>
                    <a:prstClr val="black"/>
                  </a:solidFill>
                  <a:cs typeface="Calibri" panose="020F0502020204030204" pitchFamily="34" charset="0"/>
                </a:rPr>
                <a:t>!</a:t>
              </a:r>
            </a:p>
          </p:txBody>
        </p:sp>
      </p:grpSp>
      <p:pic>
        <p:nvPicPr>
          <p:cNvPr id="14" name="Picture 13">
            <a:hlinkClick r:id="" action="ppaction://hlinkshowjump?jump=nextslide"/>
            <a:extLst>
              <a:ext uri="{FF2B5EF4-FFF2-40B4-BE49-F238E27FC236}">
                <a16:creationId xmlns:a16="http://schemas.microsoft.com/office/drawing/2014/main" id="{90DC3973-61BD-4017-A981-99E5179E83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9023" y="4086651"/>
            <a:ext cx="1960807" cy="743187"/>
          </a:xfrm>
          <a:prstGeom prst="rect">
            <a:avLst/>
          </a:prstGeom>
        </p:spPr>
      </p:pic>
    </p:spTree>
    <p:extLst>
      <p:ext uri="{BB962C8B-B14F-4D97-AF65-F5344CB8AC3E}">
        <p14:creationId xmlns:p14="http://schemas.microsoft.com/office/powerpoint/2010/main" val="6011336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par>
                          <p:cTn id="14" fill="hold">
                            <p:stCondLst>
                              <p:cond delay="1000"/>
                            </p:stCondLst>
                            <p:childTnLst>
                              <p:par>
                                <p:cTn id="15" presetID="32" presetClass="emph" presetSubtype="0" repeatCount="indefinite" fill="hold" nodeType="afterEffect">
                                  <p:stCondLst>
                                    <p:cond delay="0"/>
                                  </p:stCondLst>
                                  <p:endCondLst>
                                    <p:cond evt="onNext" delay="0">
                                      <p:tgtEl>
                                        <p:sldTgt/>
                                      </p:tgtEl>
                                    </p:cond>
                                  </p:end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42" presetClass="path" presetSubtype="0" repeatCount="indefinite" accel="50000" decel="50000" autoRev="1" fill="hold" nodeType="withEffect">
                                  <p:stCondLst>
                                    <p:cond delay="0"/>
                                  </p:stCondLst>
                                  <p:childTnLst>
                                    <p:animMotion origin="layout" path="M 4.375E-6 1.11022E-16 L 4.375E-6 0.02847 " pathEditMode="relative" rAng="0" ptsTypes="AA">
                                      <p:cBhvr>
                                        <p:cTn id="27" dur="1000" fill="hold"/>
                                        <p:tgtEl>
                                          <p:spTgt spid="14"/>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1" y="733426"/>
            <a:ext cx="5581650" cy="5905500"/>
            <a:chOff x="442192" y="1257300"/>
            <a:chExt cx="4495801"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42192" y="3886390"/>
              <a:ext cx="4495800" cy="1763982"/>
            </a:xfrm>
            <a:prstGeom prst="rect">
              <a:avLst/>
            </a:prstGeom>
            <a:noFill/>
          </p:spPr>
          <p:txBody>
            <a:bodyPr wrap="square" rtlCol="0">
              <a:spAutoFit/>
            </a:bodyPr>
            <a:lstStyle/>
            <a:p>
              <a:pPr marL="0" marR="0" algn="ctr">
                <a:spcBef>
                  <a:spcPts val="0"/>
                </a:spcBef>
                <a:spcAft>
                  <a:spcPts val="0"/>
                </a:spcAft>
              </a:pPr>
              <a:r>
                <a:rPr lang="vi-VN" sz="4000" b="1" i="0" u="none" strike="noStrike" dirty="0">
                  <a:solidFill>
                    <a:srgbClr val="FF0000"/>
                  </a:solidFill>
                  <a:effectLst/>
                  <a:latin typeface="Calibri" panose="020F0502020204030204" pitchFamily="34" charset="0"/>
                  <a:cs typeface="Calibri" panose="020F0502020204030204" pitchFamily="34" charset="0"/>
                </a:rPr>
                <a:t>Biến đổi hóa học.</a:t>
              </a:r>
              <a:endParaRPr lang="en-US" sz="4000" b="1" i="0" u="none" strike="noStrike" dirty="0">
                <a:solidFill>
                  <a:srgbClr val="FF0000"/>
                </a:solidFill>
                <a:effectLst/>
                <a:latin typeface="Calibri" panose="020F0502020204030204" pitchFamily="34" charset="0"/>
                <a:cs typeface="Calibri" panose="020F0502020204030204" pitchFamily="34" charset="0"/>
              </a:endParaRPr>
            </a:p>
            <a:p>
              <a:pPr marL="0" marR="0" algn="just">
                <a:spcBef>
                  <a:spcPts val="0"/>
                </a:spcBef>
                <a:spcAft>
                  <a:spcPts val="0"/>
                </a:spcAft>
              </a:pPr>
              <a:r>
                <a:rPr lang="vi-VN" sz="4000" i="0" u="none" strike="noStrike" dirty="0">
                  <a:solidFill>
                    <a:srgbClr val="FF0000"/>
                  </a:solidFill>
                  <a:effectLst/>
                  <a:latin typeface="Calibri" panose="020F0502020204030204" pitchFamily="34" charset="0"/>
                  <a:cs typeface="Calibri" panose="020F0502020204030204" pitchFamily="34" charset="0"/>
                </a:rPr>
                <a:t>Gỗ bị cháy chuyển thành chất khác có màu đen.</a:t>
              </a:r>
              <a:endParaRPr lang="en-US" sz="4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4" name="Picture 13">
            <a:extLst>
              <a:ext uri="{FF2B5EF4-FFF2-40B4-BE49-F238E27FC236}">
                <a16:creationId xmlns:a16="http://schemas.microsoft.com/office/drawing/2014/main" id="{09ED021E-7496-4983-278E-56085E58F701}"/>
              </a:ext>
            </a:extLst>
          </p:cNvPr>
          <p:cNvPicPr>
            <a:picLocks noChangeAspect="1"/>
          </p:cNvPicPr>
          <p:nvPr/>
        </p:nvPicPr>
        <p:blipFill>
          <a:blip r:embed="rId5"/>
          <a:stretch>
            <a:fillRect/>
          </a:stretch>
        </p:blipFill>
        <p:spPr>
          <a:xfrm>
            <a:off x="866094" y="1937658"/>
            <a:ext cx="4561494" cy="3803876"/>
          </a:xfrm>
          <a:prstGeom prst="rect">
            <a:avLst/>
          </a:prstGeom>
        </p:spPr>
      </p:pic>
    </p:spTree>
    <p:extLst>
      <p:ext uri="{BB962C8B-B14F-4D97-AF65-F5344CB8AC3E}">
        <p14:creationId xmlns:p14="http://schemas.microsoft.com/office/powerpoint/2010/main" val="2496566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1" y="733426"/>
            <a:ext cx="5581650" cy="5905500"/>
            <a:chOff x="442192" y="1257300"/>
            <a:chExt cx="4495801"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42192" y="4173582"/>
              <a:ext cx="4495800" cy="18759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phải biến đổi hóa học.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Trộn hỗn hợp xi măng và cát vẫn chỉ bao gồm xi măng và cát, không xuất hiện chất mới.</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FE405EF4-7F22-1E3B-3280-419B09F028F3}"/>
              </a:ext>
            </a:extLst>
          </p:cNvPr>
          <p:cNvPicPr>
            <a:picLocks noChangeAspect="1"/>
          </p:cNvPicPr>
          <p:nvPr/>
        </p:nvPicPr>
        <p:blipFill>
          <a:blip r:embed="rId5"/>
          <a:stretch>
            <a:fillRect/>
          </a:stretch>
        </p:blipFill>
        <p:spPr>
          <a:xfrm>
            <a:off x="663348" y="1848529"/>
            <a:ext cx="5121056" cy="3975328"/>
          </a:xfrm>
          <a:prstGeom prst="rect">
            <a:avLst/>
          </a:prstGeom>
        </p:spPr>
      </p:pic>
    </p:spTree>
    <p:extLst>
      <p:ext uri="{BB962C8B-B14F-4D97-AF65-F5344CB8AC3E}">
        <p14:creationId xmlns:p14="http://schemas.microsoft.com/office/powerpoint/2010/main" val="374266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2" y="733426"/>
            <a:ext cx="5614305" cy="5905500"/>
            <a:chOff x="442193" y="1257300"/>
            <a:chExt cx="4522103"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68496" y="4242905"/>
              <a:ext cx="4495800" cy="1427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phải biến đổi hóa học.</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Dù trạng thái lỏng hay khí thì nước vẫn chỉ là nước.</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3372D318-84ED-132D-5B83-2649B72BE7A9}"/>
              </a:ext>
            </a:extLst>
          </p:cNvPr>
          <p:cNvPicPr>
            <a:picLocks noChangeAspect="1"/>
          </p:cNvPicPr>
          <p:nvPr/>
        </p:nvPicPr>
        <p:blipFill>
          <a:blip r:embed="rId5"/>
          <a:stretch>
            <a:fillRect/>
          </a:stretch>
        </p:blipFill>
        <p:spPr>
          <a:xfrm>
            <a:off x="1015772" y="2253343"/>
            <a:ext cx="4307784" cy="3703183"/>
          </a:xfrm>
          <a:prstGeom prst="rect">
            <a:avLst/>
          </a:prstGeom>
        </p:spPr>
      </p:pic>
    </p:spTree>
    <p:extLst>
      <p:ext uri="{BB962C8B-B14F-4D97-AF65-F5344CB8AC3E}">
        <p14:creationId xmlns:p14="http://schemas.microsoft.com/office/powerpoint/2010/main" val="1421743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2" y="733426"/>
            <a:ext cx="5614305" cy="5905500"/>
            <a:chOff x="442193" y="1257300"/>
            <a:chExt cx="4522103"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68496" y="4242905"/>
              <a:ext cx="4495800" cy="1427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phải biến đổi hóa học. </a:t>
              </a: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Dù trạng thái rắn hay lỏng nến vẫn là nến.</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EFE0D70A-12EE-F184-CDE5-795948FA1FB1}"/>
              </a:ext>
            </a:extLst>
          </p:cNvPr>
          <p:cNvPicPr>
            <a:picLocks noChangeAspect="1"/>
          </p:cNvPicPr>
          <p:nvPr/>
        </p:nvPicPr>
        <p:blipFill>
          <a:blip r:embed="rId5"/>
          <a:stretch>
            <a:fillRect/>
          </a:stretch>
        </p:blipFill>
        <p:spPr>
          <a:xfrm>
            <a:off x="1133473" y="2275115"/>
            <a:ext cx="4177883" cy="3788908"/>
          </a:xfrm>
          <a:prstGeom prst="rect">
            <a:avLst/>
          </a:prstGeom>
        </p:spPr>
      </p:pic>
    </p:spTree>
    <p:extLst>
      <p:ext uri="{BB962C8B-B14F-4D97-AF65-F5344CB8AC3E}">
        <p14:creationId xmlns:p14="http://schemas.microsoft.com/office/powerpoint/2010/main" val="295433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2" y="733426"/>
            <a:ext cx="5592534" cy="5905500"/>
            <a:chOff x="442193" y="1257300"/>
            <a:chExt cx="4504567"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50960" y="3896293"/>
              <a:ext cx="4495800" cy="2491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Biến đổi hóa học.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Trộn hỗn hợp xi măng, cát, nước sẽ tạo ra vữa xi măng là một chất có tính chất khác hẳn chất ban đầu (có khả năng kết dính gạch và giữ nguyên hình dạng khi khô). </a:t>
              </a:r>
              <a:endParaRPr kumimoji="0" lang="en-US" sz="28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3" name="Picture 2">
            <a:extLst>
              <a:ext uri="{FF2B5EF4-FFF2-40B4-BE49-F238E27FC236}">
                <a16:creationId xmlns:a16="http://schemas.microsoft.com/office/drawing/2014/main" id="{26207975-6A6A-5576-6926-50AA1A661257}"/>
              </a:ext>
            </a:extLst>
          </p:cNvPr>
          <p:cNvPicPr>
            <a:picLocks noChangeAspect="1"/>
          </p:cNvPicPr>
          <p:nvPr/>
        </p:nvPicPr>
        <p:blipFill>
          <a:blip r:embed="rId5"/>
          <a:stretch>
            <a:fillRect/>
          </a:stretch>
        </p:blipFill>
        <p:spPr>
          <a:xfrm>
            <a:off x="478971" y="2778579"/>
            <a:ext cx="5334000" cy="2476500"/>
          </a:xfrm>
          <a:prstGeom prst="rect">
            <a:avLst/>
          </a:prstGeom>
        </p:spPr>
      </p:pic>
    </p:spTree>
    <p:extLst>
      <p:ext uri="{BB962C8B-B14F-4D97-AF65-F5344CB8AC3E}">
        <p14:creationId xmlns:p14="http://schemas.microsoft.com/office/powerpoint/2010/main" val="23886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26" name="Group 25">
            <a:extLst>
              <a:ext uri="{FF2B5EF4-FFF2-40B4-BE49-F238E27FC236}">
                <a16:creationId xmlns:a16="http://schemas.microsoft.com/office/drawing/2014/main" id="{222122FA-DEBE-40B4-86F9-A083801CA6B6}"/>
              </a:ext>
            </a:extLst>
          </p:cNvPr>
          <p:cNvGrpSpPr/>
          <p:nvPr/>
        </p:nvGrpSpPr>
        <p:grpSpPr>
          <a:xfrm flipH="1">
            <a:off x="5623599" y="-52214"/>
            <a:ext cx="5847500" cy="3226934"/>
            <a:chOff x="3825057" y="497706"/>
            <a:chExt cx="10364085" cy="5520010"/>
          </a:xfrm>
        </p:grpSpPr>
        <p:pic>
          <p:nvPicPr>
            <p:cNvPr id="27" name="图片 3">
              <a:extLst>
                <a:ext uri="{FF2B5EF4-FFF2-40B4-BE49-F238E27FC236}">
                  <a16:creationId xmlns:a16="http://schemas.microsoft.com/office/drawing/2014/main" id="{A22E2285-2BA2-4DB7-882A-A02C526B1C96}"/>
                </a:ext>
              </a:extLst>
            </p:cNvPr>
            <p:cNvPicPr>
              <a:picLocks noChangeAspect="1"/>
            </p:cNvPicPr>
            <p:nvPr/>
          </p:nvPicPr>
          <p:blipFill>
            <a:blip r:embed="rId3"/>
            <a:stretch>
              <a:fillRect/>
            </a:stretch>
          </p:blipFill>
          <p:spPr>
            <a:xfrm flipH="1">
              <a:off x="3825057" y="497706"/>
              <a:ext cx="10364085" cy="5520010"/>
            </a:xfrm>
            <a:prstGeom prst="rect">
              <a:avLst/>
            </a:prstGeom>
          </p:spPr>
        </p:pic>
        <p:sp>
          <p:nvSpPr>
            <p:cNvPr id="36" name="TextBox 35">
              <a:extLst>
                <a:ext uri="{FF2B5EF4-FFF2-40B4-BE49-F238E27FC236}">
                  <a16:creationId xmlns:a16="http://schemas.microsoft.com/office/drawing/2014/main" id="{06C1D176-C6DD-43F2-A5D1-AF0E8D023227}"/>
                </a:ext>
              </a:extLst>
            </p:cNvPr>
            <p:cNvSpPr txBox="1"/>
            <p:nvPr/>
          </p:nvSpPr>
          <p:spPr>
            <a:xfrm flipH="1">
              <a:off x="4889467" y="1999924"/>
              <a:ext cx="7852219" cy="1850643"/>
            </a:xfrm>
            <a:prstGeom prst="rect">
              <a:avLst/>
            </a:prstGeom>
            <a:noFill/>
          </p:spPr>
          <p:txBody>
            <a:bodyPr wrap="square" rtlCol="0">
              <a:spAutoFit/>
            </a:bodyPr>
            <a:lstStyle/>
            <a:p>
              <a:pPr algn="ctr">
                <a:defRPr/>
              </a:pP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thật</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thú</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vị</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Em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cảm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ơn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anh</a:t>
              </a:r>
              <a:r>
                <a:rPr lang="en-US" sz="3200" b="1" dirty="0">
                  <a:ln w="12700">
                    <a:solidFill>
                      <a:srgbClr val="C00000"/>
                    </a:solidFill>
                  </a:ln>
                  <a:solidFill>
                    <a:srgbClr val="C00000"/>
                  </a:solidFill>
                  <a:latin typeface="Calibri Light"/>
                  <a:cs typeface="Calibri" panose="020F0502020204030204" pitchFamily="34" charset="0"/>
                </a:rPr>
                <a:t>! </a:t>
              </a:r>
              <a:endParaRPr kumimoji="0" lang="en-US" sz="44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DF9DE284-69CC-4345-8A9E-60D7E5EFF822}"/>
              </a:ext>
            </a:extLst>
          </p:cNvPr>
          <p:cNvGrpSpPr/>
          <p:nvPr/>
        </p:nvGrpSpPr>
        <p:grpSpPr>
          <a:xfrm>
            <a:off x="1321450" y="-72819"/>
            <a:ext cx="9995989" cy="4876558"/>
            <a:chOff x="1321450" y="-72819"/>
            <a:chExt cx="9995989" cy="4876558"/>
          </a:xfrm>
        </p:grpSpPr>
        <p:grpSp>
          <p:nvGrpSpPr>
            <p:cNvPr id="6" name="Group 5">
              <a:extLst>
                <a:ext uri="{FF2B5EF4-FFF2-40B4-BE49-F238E27FC236}">
                  <a16:creationId xmlns:a16="http://schemas.microsoft.com/office/drawing/2014/main" id="{F791D7A5-5D39-4159-B087-897ED268D520}"/>
                </a:ext>
              </a:extLst>
            </p:cNvPr>
            <p:cNvGrpSpPr/>
            <p:nvPr/>
          </p:nvGrpSpPr>
          <p:grpSpPr>
            <a:xfrm>
              <a:off x="1321450" y="-72819"/>
              <a:ext cx="9995989" cy="4876558"/>
              <a:chOff x="1321450" y="-72819"/>
              <a:chExt cx="9995989" cy="4876558"/>
            </a:xfrm>
          </p:grpSpPr>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321450" y="-72819"/>
                <a:ext cx="9995989" cy="4876558"/>
              </a:xfrm>
              <a:prstGeom prst="rect">
                <a:avLst/>
              </a:prstGeom>
            </p:spPr>
          </p:pic>
          <p:sp>
            <p:nvSpPr>
              <p:cNvPr id="37" name="TextBox 36">
                <a:extLst>
                  <a:ext uri="{FF2B5EF4-FFF2-40B4-BE49-F238E27FC236}">
                    <a16:creationId xmlns:a16="http://schemas.microsoft.com/office/drawing/2014/main" id="{CD95BCC7-F1BB-4815-8D54-42F2246C1F9C}"/>
                  </a:ext>
                </a:extLst>
              </p:cNvPr>
              <p:cNvSpPr txBox="1"/>
              <p:nvPr/>
            </p:nvSpPr>
            <p:spPr>
              <a:xfrm>
                <a:off x="2475886" y="1113492"/>
                <a:ext cx="7621437" cy="2062103"/>
              </a:xfrm>
              <a:prstGeom prst="rect">
                <a:avLst/>
              </a:prstGeom>
              <a:noFill/>
            </p:spPr>
            <p:txBody>
              <a:bodyPr wrap="square">
                <a:spAutoFit/>
              </a:bodyPr>
              <a:lstStyle/>
              <a:p>
                <a:pPr algn="ctr">
                  <a:defRPr/>
                </a:pPr>
                <a:r>
                  <a:rPr kumimoji="0" lang="en-US" sz="3200" b="1" i="0" u="none" strike="noStrike" kern="1200" normalizeH="0" baseline="0" noProof="0" dirty="0" err="1">
                    <a:ln w="12700">
                      <a:solidFill>
                        <a:srgbClr val="C00000"/>
                      </a:solidFill>
                    </a:ln>
                    <a:solidFill>
                      <a:srgbClr val="C00000"/>
                    </a:solidFill>
                    <a:uLnTx/>
                    <a:uFillTx/>
                    <a:latin typeface="Calibri Light"/>
                    <a:ea typeface="+mn-ea"/>
                    <a:cs typeface="Calibri" panose="020F0502020204030204" pitchFamily="34" charset="0"/>
                  </a:rPr>
                  <a:t>Buổi</a:t>
                </a:r>
                <a:r>
                  <a:rPr kumimoji="0" lang="en-US" sz="32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rPr>
                  <a:t> h</a:t>
                </a:r>
                <a:r>
                  <a:rPr lang="en-US" sz="3200" b="1" dirty="0" err="1">
                    <a:ln w="12700">
                      <a:solidFill>
                        <a:srgbClr val="C00000"/>
                      </a:solidFill>
                    </a:ln>
                    <a:solidFill>
                      <a:srgbClr val="C00000"/>
                    </a:solidFill>
                    <a:latin typeface="Calibri Light"/>
                    <a:cs typeface="Calibri" panose="020F0502020204030204" pitchFamily="34" charset="0"/>
                  </a:rPr>
                  <a:t>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sau</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chúng</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mình</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sẽ</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tìm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hiểu</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thêm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về</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nhé</a:t>
                </a:r>
                <a:r>
                  <a:rPr lang="en-US" sz="3200" b="1" dirty="0">
                    <a:ln w="12700">
                      <a:solidFill>
                        <a:srgbClr val="C00000"/>
                      </a:solidFill>
                    </a:ln>
                    <a:solidFill>
                      <a:srgbClr val="C00000"/>
                    </a:solidFill>
                    <a:latin typeface="Calibri Light"/>
                    <a:cs typeface="Calibri" panose="020F0502020204030204" pitchFamily="34" charset="0"/>
                  </a:rPr>
                  <a:t>! Tip </a:t>
                </a:r>
                <a:r>
                  <a:rPr lang="en-US" sz="3200" b="1" dirty="0" err="1">
                    <a:ln w="12700">
                      <a:solidFill>
                        <a:srgbClr val="C00000"/>
                      </a:solidFill>
                    </a:ln>
                    <a:solidFill>
                      <a:srgbClr val="C00000"/>
                    </a:solidFill>
                    <a:latin typeface="Calibri Light"/>
                    <a:cs typeface="Calibri" panose="020F0502020204030204" pitchFamily="34" charset="0"/>
                  </a:rPr>
                  <a:t>và</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các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bạn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hãy</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nhớ</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ôn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tập</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lại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kiến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thức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hôm</a:t>
                </a:r>
                <a:r>
                  <a:rPr lang="en-US" sz="3200" b="1" dirty="0">
                    <a:ln w="12700">
                      <a:solidFill>
                        <a:srgbClr val="C00000"/>
                      </a:solidFill>
                    </a:ln>
                    <a:solidFill>
                      <a:srgbClr val="C00000"/>
                    </a:solidFill>
                    <a:latin typeface="Calibri Light"/>
                    <a:cs typeface="Calibri" panose="020F0502020204030204" pitchFamily="34" charset="0"/>
                  </a:rPr>
                  <a:t> nay </a:t>
                </a:r>
                <a:r>
                  <a:rPr lang="en-US" sz="3200" b="1" dirty="0" err="1">
                    <a:ln w="12700">
                      <a:solidFill>
                        <a:srgbClr val="C00000"/>
                      </a:solidFill>
                    </a:ln>
                    <a:solidFill>
                      <a:srgbClr val="C00000"/>
                    </a:solidFill>
                    <a:latin typeface="Calibri Light"/>
                    <a:cs typeface="Calibri" panose="020F0502020204030204" pitchFamily="34" charset="0"/>
                  </a:rPr>
                  <a:t>và</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chuẩn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bị</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cho</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bài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sau</a:t>
                </a:r>
                <a:r>
                  <a:rPr lang="en-US" sz="3200" b="1" dirty="0">
                    <a:ln w="12700">
                      <a:solidFill>
                        <a:srgbClr val="C00000"/>
                      </a:solidFill>
                    </a:ln>
                    <a:solidFill>
                      <a:srgbClr val="C00000"/>
                    </a:solidFill>
                    <a:latin typeface="Calibri Light"/>
                    <a:cs typeface="Calibri" panose="020F0502020204030204" pitchFamily="34" charset="0"/>
                  </a:rPr>
                  <a:t>.</a:t>
                </a:r>
                <a:endParaRPr kumimoji="0" lang="en-US" sz="44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pic>
          <p:nvPicPr>
            <p:cNvPr id="38" name="Picture 37">
              <a:extLst>
                <a:ext uri="{FF2B5EF4-FFF2-40B4-BE49-F238E27FC236}">
                  <a16:creationId xmlns:a16="http://schemas.microsoft.com/office/drawing/2014/main" id="{284819BA-6AED-4A91-886C-F83D4AF8A59E}"/>
                </a:ext>
              </a:extLst>
            </p:cNvPr>
            <p:cNvPicPr>
              <a:picLocks noChangeAspect="1"/>
            </p:cNvPicPr>
            <p:nvPr/>
          </p:nvPicPr>
          <p:blipFill>
            <a:blip r:embed="rId4"/>
            <a:stretch>
              <a:fillRect/>
            </a:stretch>
          </p:blipFill>
          <p:spPr>
            <a:xfrm>
              <a:off x="2866403" y="248980"/>
              <a:ext cx="6906079" cy="679995"/>
            </a:xfrm>
            <a:prstGeom prst="rect">
              <a:avLst/>
            </a:prstGeom>
          </p:spPr>
        </p:pic>
      </p:grpSp>
      <p:pic>
        <p:nvPicPr>
          <p:cNvPr id="20" name="Picture 3">
            <a:extLst>
              <a:ext uri="{FF2B5EF4-FFF2-40B4-BE49-F238E27FC236}">
                <a16:creationId xmlns:a16="http://schemas.microsoft.com/office/drawing/2014/main" id="{2AD7B335-EC48-4B61-A41F-E3C64590AE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10748" y="2913042"/>
            <a:ext cx="3134302" cy="3789593"/>
          </a:xfrm>
          <a:prstGeom prst="rect">
            <a:avLst/>
          </a:prstGeom>
        </p:spPr>
      </p:pic>
      <p:pic>
        <p:nvPicPr>
          <p:cNvPr id="25" name="Picture 6">
            <a:extLst>
              <a:ext uri="{FF2B5EF4-FFF2-40B4-BE49-F238E27FC236}">
                <a16:creationId xmlns:a16="http://schemas.microsoft.com/office/drawing/2014/main" id="{CB451F10-19E8-4B3D-90DA-702EF13A3F7D}"/>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 b="-2286"/>
          <a:stretch/>
        </p:blipFill>
        <p:spPr>
          <a:xfrm flipH="1">
            <a:off x="369026" y="671966"/>
            <a:ext cx="3214196" cy="6330161"/>
          </a:xfrm>
          <a:prstGeom prst="rect">
            <a:avLst/>
          </a:prstGeom>
        </p:spPr>
      </p:pic>
    </p:spTree>
    <p:extLst>
      <p:ext uri="{BB962C8B-B14F-4D97-AF65-F5344CB8AC3E}">
        <p14:creationId xmlns:p14="http://schemas.microsoft.com/office/powerpoint/2010/main" val="535700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1475-F3FC-4FD7-B106-DDE85D898F1F}"/>
              </a:ext>
            </a:extLst>
          </p:cNvPr>
          <p:cNvSpPr>
            <a:spLocks noGrp="1"/>
          </p:cNvSpPr>
          <p:nvPr>
            <p:ph type="title"/>
          </p:nvPr>
        </p:nvSpPr>
        <p:spPr/>
        <p:txBody>
          <a:bodyPr/>
          <a:lstStyle/>
          <a:p>
            <a:endParaRPr lang="en-US"/>
          </a:p>
        </p:txBody>
      </p:sp>
      <p:pic>
        <p:nvPicPr>
          <p:cNvPr id="3" name="图片 1" descr="图片包含 雨, 自然, 室内&#10;&#10;描述已自动生成">
            <a:extLst>
              <a:ext uri="{FF2B5EF4-FFF2-40B4-BE49-F238E27FC236}">
                <a16:creationId xmlns:a16="http://schemas.microsoft.com/office/drawing/2014/main" id="{F6FB9D7D-C33D-4C70-8039-CC363EA8B850}"/>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4" name="Picture 3">
            <a:extLst>
              <a:ext uri="{FF2B5EF4-FFF2-40B4-BE49-F238E27FC236}">
                <a16:creationId xmlns:a16="http://schemas.microsoft.com/office/drawing/2014/main" id="{885157DC-9387-41F1-86DC-80A2E5E5DB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37248" y="2684442"/>
            <a:ext cx="3134302" cy="3789593"/>
          </a:xfrm>
          <a:prstGeom prst="rect">
            <a:avLst/>
          </a:prstGeom>
        </p:spPr>
      </p:pic>
      <p:pic>
        <p:nvPicPr>
          <p:cNvPr id="10" name="Picture 9">
            <a:extLst>
              <a:ext uri="{FF2B5EF4-FFF2-40B4-BE49-F238E27FC236}">
                <a16:creationId xmlns:a16="http://schemas.microsoft.com/office/drawing/2014/main" id="{518B1BBA-065B-448B-B6D0-4E542028F607}"/>
              </a:ext>
            </a:extLst>
          </p:cNvPr>
          <p:cNvPicPr>
            <a:picLocks noChangeAspect="1"/>
          </p:cNvPicPr>
          <p:nvPr/>
        </p:nvPicPr>
        <p:blipFill>
          <a:blip r:embed="rId5"/>
          <a:stretch>
            <a:fillRect/>
          </a:stretch>
        </p:blipFill>
        <p:spPr>
          <a:xfrm>
            <a:off x="-1126948" y="-1504420"/>
            <a:ext cx="3213896" cy="3008849"/>
          </a:xfrm>
          <a:prstGeom prst="rect">
            <a:avLst/>
          </a:prstGeom>
        </p:spPr>
      </p:pic>
      <p:pic>
        <p:nvPicPr>
          <p:cNvPr id="12" name="图片 2">
            <a:extLst>
              <a:ext uri="{FF2B5EF4-FFF2-40B4-BE49-F238E27FC236}">
                <a16:creationId xmlns:a16="http://schemas.microsoft.com/office/drawing/2014/main" id="{7BCB86C7-EE95-4E76-B93F-8887E3D919C4}"/>
              </a:ext>
            </a:extLst>
          </p:cNvPr>
          <p:cNvPicPr>
            <a:picLocks noChangeAspect="1"/>
          </p:cNvPicPr>
          <p:nvPr/>
        </p:nvPicPr>
        <p:blipFill rotWithShape="1">
          <a:blip r:embed="rId6">
            <a:extLst>
              <a:ext uri="{28A0092B-C50C-407E-A947-70E740481C1C}">
                <a14:useLocalDpi xmlns:a14="http://schemas.microsoft.com/office/drawing/2010/main" val="0"/>
              </a:ext>
            </a:extLst>
          </a:blip>
          <a:srcRect l="65847" b="58272"/>
          <a:stretch/>
        </p:blipFill>
        <p:spPr>
          <a:xfrm rot="846955">
            <a:off x="9979953" y="22335"/>
            <a:ext cx="1855561" cy="1275075"/>
          </a:xfrm>
          <a:prstGeom prst="rect">
            <a:avLst/>
          </a:prstGeom>
        </p:spPr>
      </p:pic>
      <p:pic>
        <p:nvPicPr>
          <p:cNvPr id="13" name="图片 12">
            <a:extLst>
              <a:ext uri="{FF2B5EF4-FFF2-40B4-BE49-F238E27FC236}">
                <a16:creationId xmlns:a16="http://schemas.microsoft.com/office/drawing/2014/main" id="{71F61809-34F1-4F2E-BCA8-091C664C3DC6}"/>
              </a:ext>
            </a:extLst>
          </p:cNvPr>
          <p:cNvPicPr>
            <a:picLocks noChangeAspect="1"/>
          </p:cNvPicPr>
          <p:nvPr/>
        </p:nvPicPr>
        <p:blipFill rotWithShape="1">
          <a:blip r:embed="rId6">
            <a:extLst>
              <a:ext uri="{28A0092B-C50C-407E-A947-70E740481C1C}">
                <a14:useLocalDpi xmlns:a14="http://schemas.microsoft.com/office/drawing/2010/main" val="0"/>
              </a:ext>
            </a:extLst>
          </a:blip>
          <a:srcRect l="59674" t="41397" r="6075" b="4885"/>
          <a:stretch/>
        </p:blipFill>
        <p:spPr>
          <a:xfrm flipH="1">
            <a:off x="-1" y="4978401"/>
            <a:ext cx="1998367" cy="1682532"/>
          </a:xfrm>
          <a:prstGeom prst="rect">
            <a:avLst/>
          </a:prstGeom>
        </p:spPr>
      </p:pic>
      <p:pic>
        <p:nvPicPr>
          <p:cNvPr id="9" name="Picture 8">
            <a:extLst>
              <a:ext uri="{FF2B5EF4-FFF2-40B4-BE49-F238E27FC236}">
                <a16:creationId xmlns:a16="http://schemas.microsoft.com/office/drawing/2014/main" id="{1B8F32B5-B2AB-4F36-8D8F-9157DB1E8E78}"/>
              </a:ext>
            </a:extLst>
          </p:cNvPr>
          <p:cNvPicPr>
            <a:picLocks noChangeAspect="1"/>
          </p:cNvPicPr>
          <p:nvPr/>
        </p:nvPicPr>
        <p:blipFill>
          <a:blip r:embed="rId7"/>
          <a:stretch>
            <a:fillRect/>
          </a:stretch>
        </p:blipFill>
        <p:spPr>
          <a:xfrm>
            <a:off x="-20" y="965762"/>
            <a:ext cx="12192000" cy="5058564"/>
          </a:xfrm>
          <a:prstGeom prst="rect">
            <a:avLst/>
          </a:prstGeom>
        </p:spPr>
      </p:pic>
    </p:spTree>
    <p:extLst>
      <p:ext uri="{BB962C8B-B14F-4D97-AF65-F5344CB8AC3E}">
        <p14:creationId xmlns:p14="http://schemas.microsoft.com/office/powerpoint/2010/main" val="405382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88B02-C6FA-41BB-B844-1B6F866AC555}"/>
              </a:ext>
            </a:extLst>
          </p:cNvPr>
          <p:cNvPicPr>
            <a:picLocks noChangeAspect="1"/>
          </p:cNvPicPr>
          <p:nvPr/>
        </p:nvPicPr>
        <p:blipFill>
          <a:blip r:embed="rId4"/>
          <a:stretch>
            <a:fillRect/>
          </a:stretch>
        </p:blipFill>
        <p:spPr>
          <a:xfrm>
            <a:off x="0" y="-1"/>
            <a:ext cx="12192000" cy="6858657"/>
          </a:xfrm>
          <a:prstGeom prst="rect">
            <a:avLst/>
          </a:prstGeom>
        </p:spPr>
      </p:pic>
      <p:pic>
        <p:nvPicPr>
          <p:cNvPr id="8" name="Picture 2">
            <a:extLst>
              <a:ext uri="{FF2B5EF4-FFF2-40B4-BE49-F238E27FC236}">
                <a16:creationId xmlns:a16="http://schemas.microsoft.com/office/drawing/2014/main" id="{9F307B94-B226-463C-A8E5-3E759D4304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0986" y="254000"/>
            <a:ext cx="7249814" cy="6604000"/>
          </a:xfrm>
          <a:prstGeom prst="rect">
            <a:avLst/>
          </a:prstGeom>
        </p:spPr>
      </p:pic>
      <p:pic>
        <p:nvPicPr>
          <p:cNvPr id="10" name="Picture 9">
            <a:extLst>
              <a:ext uri="{FF2B5EF4-FFF2-40B4-BE49-F238E27FC236}">
                <a16:creationId xmlns:a16="http://schemas.microsoft.com/office/drawing/2014/main" id="{E6439971-7BF0-46FD-9BF1-D0DF12659440}"/>
              </a:ext>
            </a:extLst>
          </p:cNvPr>
          <p:cNvPicPr>
            <a:picLocks noChangeAspect="1"/>
          </p:cNvPicPr>
          <p:nvPr/>
        </p:nvPicPr>
        <p:blipFill>
          <a:blip r:embed="rId7"/>
          <a:stretch>
            <a:fillRect/>
          </a:stretch>
        </p:blipFill>
        <p:spPr>
          <a:xfrm>
            <a:off x="2997200" y="2425774"/>
            <a:ext cx="8683719" cy="4317926"/>
          </a:xfrm>
          <a:prstGeom prst="rect">
            <a:avLst/>
          </a:prstGeom>
        </p:spPr>
      </p:pic>
      <p:grpSp>
        <p:nvGrpSpPr>
          <p:cNvPr id="5" name="Group 4">
            <a:extLst>
              <a:ext uri="{FF2B5EF4-FFF2-40B4-BE49-F238E27FC236}">
                <a16:creationId xmlns:a16="http://schemas.microsoft.com/office/drawing/2014/main" id="{847D6340-AF17-450D-BEF4-424131F1004B}"/>
              </a:ext>
            </a:extLst>
          </p:cNvPr>
          <p:cNvGrpSpPr/>
          <p:nvPr/>
        </p:nvGrpSpPr>
        <p:grpSpPr>
          <a:xfrm>
            <a:off x="6416693" y="-2"/>
            <a:ext cx="5775307" cy="2598598"/>
            <a:chOff x="6682293" y="44116"/>
            <a:chExt cx="5181726" cy="5450669"/>
          </a:xfrm>
        </p:grpSpPr>
        <p:pic>
          <p:nvPicPr>
            <p:cNvPr id="6" name="图片 3">
              <a:extLst>
                <a:ext uri="{FF2B5EF4-FFF2-40B4-BE49-F238E27FC236}">
                  <a16:creationId xmlns:a16="http://schemas.microsoft.com/office/drawing/2014/main" id="{8C9E4902-AB9A-4225-855D-876588579064}"/>
                </a:ext>
              </a:extLst>
            </p:cNvPr>
            <p:cNvPicPr>
              <a:picLocks noChangeAspect="1"/>
            </p:cNvPicPr>
            <p:nvPr/>
          </p:nvPicPr>
          <p:blipFill>
            <a:blip r:embed="rId8"/>
            <a:stretch>
              <a:fillRect/>
            </a:stretch>
          </p:blipFill>
          <p:spPr>
            <a:xfrm flipH="1">
              <a:off x="6682293" y="44116"/>
              <a:ext cx="5181726" cy="5450669"/>
            </a:xfrm>
            <a:prstGeom prst="rect">
              <a:avLst/>
            </a:prstGeom>
          </p:spPr>
        </p:pic>
        <p:sp>
          <p:nvSpPr>
            <p:cNvPr id="7" name="TextBox 6">
              <a:extLst>
                <a:ext uri="{FF2B5EF4-FFF2-40B4-BE49-F238E27FC236}">
                  <a16:creationId xmlns:a16="http://schemas.microsoft.com/office/drawing/2014/main" id="{6496E4B0-7411-4ECA-A525-56416C109148}"/>
                </a:ext>
              </a:extLst>
            </p:cNvPr>
            <p:cNvSpPr txBox="1"/>
            <p:nvPr/>
          </p:nvSpPr>
          <p:spPr>
            <a:xfrm>
              <a:off x="7682932" y="575520"/>
              <a:ext cx="3192612" cy="3808889"/>
            </a:xfrm>
            <a:prstGeom prst="rect">
              <a:avLst/>
            </a:prstGeom>
            <a:noFill/>
          </p:spPr>
          <p:txBody>
            <a:bodyPr wrap="square" rtlCol="0">
              <a:spAutoFit/>
            </a:bodyPr>
            <a:lstStyle/>
            <a:p>
              <a:pPr algn="just"/>
              <a:r>
                <a:rPr lang="en-US" sz="2800" b="1" dirty="0" err="1">
                  <a:ln w="12700">
                    <a:solidFill>
                      <a:schemeClr val="accent3">
                        <a:lumMod val="75000"/>
                      </a:schemeClr>
                    </a:solidFill>
                  </a:ln>
                  <a:solidFill>
                    <a:prstClr val="black"/>
                  </a:solidFill>
                  <a:cs typeface="Calibri" panose="020F0502020204030204" pitchFamily="34" charset="0"/>
                </a:rPr>
                <a:t>Mỗi</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phần</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quà</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sẽ</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ứng</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với</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một</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câu</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hỏi</a:t>
              </a:r>
              <a:r>
                <a:rPr lang="en-US" sz="2800" b="1" dirty="0">
                  <a:ln w="12700">
                    <a:solidFill>
                      <a:schemeClr val="accent3">
                        <a:lumMod val="75000"/>
                      </a:schemeClr>
                    </a:solidFill>
                  </a:ln>
                  <a:solidFill>
                    <a:prstClr val="black"/>
                  </a:solidFill>
                  <a:cs typeface="Calibri" panose="020F0502020204030204" pitchFamily="34" charset="0"/>
                </a:rPr>
                <a:t>. Tip </a:t>
              </a:r>
              <a:r>
                <a:rPr lang="en-US" sz="2800" b="1" dirty="0" err="1">
                  <a:ln w="12700">
                    <a:solidFill>
                      <a:schemeClr val="accent3">
                        <a:lumMod val="75000"/>
                      </a:schemeClr>
                    </a:solidFill>
                  </a:ln>
                  <a:solidFill>
                    <a:prstClr val="black"/>
                  </a:solidFill>
                  <a:cs typeface="Calibri" panose="020F0502020204030204" pitchFamily="34" charset="0"/>
                </a:rPr>
                <a:t>và</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các</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bạn</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hãy</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cố</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gắng</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trả</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lời</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thật</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đúng</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nhé</a:t>
              </a:r>
              <a:r>
                <a:rPr lang="en-US" sz="2800" b="1" dirty="0">
                  <a:ln w="12700">
                    <a:solidFill>
                      <a:schemeClr val="accent3">
                        <a:lumMod val="75000"/>
                      </a:schemeClr>
                    </a:solidFill>
                  </a:ln>
                  <a:solidFill>
                    <a:prstClr val="black"/>
                  </a:solidFill>
                  <a:cs typeface="Calibri" panose="020F0502020204030204" pitchFamily="34" charset="0"/>
                </a:rPr>
                <a:t>!</a:t>
              </a:r>
            </a:p>
          </p:txBody>
        </p:sp>
      </p:grpSp>
      <p:pic>
        <p:nvPicPr>
          <p:cNvPr id="13" name="Picture 2">
            <a:hlinkClick r:id="rId9" action="ppaction://hlinksldjump"/>
            <a:extLst>
              <a:ext uri="{FF2B5EF4-FFF2-40B4-BE49-F238E27FC236}">
                <a16:creationId xmlns:a16="http://schemas.microsoft.com/office/drawing/2014/main" id="{238CAED3-8774-47A2-AFC9-F387C53B88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68528" y="2831071"/>
            <a:ext cx="2047120" cy="2675839"/>
          </a:xfrm>
          <a:prstGeom prst="rect">
            <a:avLst/>
          </a:prstGeom>
          <a:scene3d>
            <a:camera prst="orthographicFront"/>
            <a:lightRig rig="threePt" dir="t"/>
          </a:scene3d>
          <a:sp3d>
            <a:bevelT/>
          </a:sp3d>
        </p:spPr>
      </p:pic>
      <p:pic>
        <p:nvPicPr>
          <p:cNvPr id="14" name="Picture 3">
            <a:hlinkClick r:id="rId12" action="ppaction://hlinksldjump"/>
            <a:extLst>
              <a:ext uri="{FF2B5EF4-FFF2-40B4-BE49-F238E27FC236}">
                <a16:creationId xmlns:a16="http://schemas.microsoft.com/office/drawing/2014/main" id="{5D8D0893-FA5C-4F6A-86B7-61743AFE258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866828" y="2886798"/>
            <a:ext cx="1765300" cy="2620112"/>
          </a:xfrm>
          <a:prstGeom prst="rect">
            <a:avLst/>
          </a:prstGeom>
        </p:spPr>
      </p:pic>
      <p:pic>
        <p:nvPicPr>
          <p:cNvPr id="15" name="Picture 4">
            <a:hlinkClick r:id="rId15" action="ppaction://hlinksldjump"/>
            <a:extLst>
              <a:ext uri="{FF2B5EF4-FFF2-40B4-BE49-F238E27FC236}">
                <a16:creationId xmlns:a16="http://schemas.microsoft.com/office/drawing/2014/main" id="{C2C0384D-0E56-457D-B0A0-00D9D2AE75A1}"/>
              </a:ext>
            </a:extLst>
          </p:cNvPr>
          <p:cNvPicPr>
            <a:picLocks noChangeAspect="1"/>
          </p:cNvPicPr>
          <p:nvPr/>
        </p:nvPicPr>
        <p:blipFill>
          <a:blip r:embed="rId16"/>
          <a:srcRect/>
          <a:stretch>
            <a:fillRect/>
          </a:stretch>
        </p:blipFill>
        <p:spPr>
          <a:xfrm>
            <a:off x="6497556" y="3386071"/>
            <a:ext cx="1674239" cy="2996401"/>
          </a:xfrm>
          <a:prstGeom prst="rect">
            <a:avLst/>
          </a:prstGeom>
        </p:spPr>
      </p:pic>
      <p:pic>
        <p:nvPicPr>
          <p:cNvPr id="12" name="Picture 11">
            <a:hlinkClick r:id="rId17" action="ppaction://hlinksldjump"/>
            <a:extLst>
              <a:ext uri="{FF2B5EF4-FFF2-40B4-BE49-F238E27FC236}">
                <a16:creationId xmlns:a16="http://schemas.microsoft.com/office/drawing/2014/main" id="{EEC66320-D169-4CF8-879E-5DC91AC7413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11020646" y="5827887"/>
            <a:ext cx="915813" cy="915813"/>
          </a:xfrm>
          <a:prstGeom prst="rect">
            <a:avLst/>
          </a:prstGeom>
        </p:spPr>
      </p:pic>
      <p:sp>
        <p:nvSpPr>
          <p:cNvPr id="16" name="TextBox 15">
            <a:extLst>
              <a:ext uri="{FF2B5EF4-FFF2-40B4-BE49-F238E27FC236}">
                <a16:creationId xmlns:a16="http://schemas.microsoft.com/office/drawing/2014/main" id="{C1FD1EAB-8DA3-4F9A-9C88-E59D7EB39E82}"/>
              </a:ext>
            </a:extLst>
          </p:cNvPr>
          <p:cNvSpPr txBox="1"/>
          <p:nvPr/>
        </p:nvSpPr>
        <p:spPr>
          <a:xfrm>
            <a:off x="4447119" y="6893965"/>
            <a:ext cx="5083443" cy="369332"/>
          </a:xfrm>
          <a:prstGeom prst="rect">
            <a:avLst/>
          </a:prstGeom>
          <a:noFill/>
        </p:spPr>
        <p:txBody>
          <a:bodyPr wrap="none" rtlCol="0">
            <a:spAutoFit/>
          </a:bodyPr>
          <a:lstStyle/>
          <a:p>
            <a:pPr algn="ctr"/>
            <a:r>
              <a:rPr lang="en-US" b="1" dirty="0" err="1"/>
              <a:t>Thầy</a:t>
            </a:r>
            <a:r>
              <a:rPr lang="en-US" b="1" dirty="0"/>
              <a:t> </a:t>
            </a:r>
            <a:r>
              <a:rPr lang="en-US" b="1" dirty="0" err="1"/>
              <a:t>cô</a:t>
            </a:r>
            <a:r>
              <a:rPr lang="en-US" b="1" dirty="0"/>
              <a:t> </a:t>
            </a:r>
            <a:r>
              <a:rPr lang="en-US" b="1" dirty="0" err="1"/>
              <a:t>kích</a:t>
            </a:r>
            <a:r>
              <a:rPr lang="en-US" b="1" dirty="0"/>
              <a:t> </a:t>
            </a:r>
            <a:r>
              <a:rPr lang="en-US" b="1" dirty="0" err="1"/>
              <a:t>vào</a:t>
            </a:r>
            <a:r>
              <a:rPr lang="en-US" b="1" dirty="0"/>
              <a:t> </a:t>
            </a:r>
            <a:r>
              <a:rPr lang="en-US" b="1" dirty="0" err="1"/>
              <a:t>từng</a:t>
            </a:r>
            <a:r>
              <a:rPr lang="en-US" b="1" dirty="0"/>
              <a:t> </a:t>
            </a:r>
            <a:r>
              <a:rPr lang="en-US" b="1" dirty="0" err="1"/>
              <a:t>phần</a:t>
            </a:r>
            <a:r>
              <a:rPr lang="en-US" b="1" dirty="0"/>
              <a:t> </a:t>
            </a:r>
            <a:r>
              <a:rPr lang="en-US" b="1" dirty="0" err="1"/>
              <a:t>quà</a:t>
            </a:r>
            <a:r>
              <a:rPr lang="en-US" b="1" dirty="0"/>
              <a:t> </a:t>
            </a:r>
            <a:r>
              <a:rPr lang="en-US" b="1" dirty="0" err="1"/>
              <a:t>để</a:t>
            </a:r>
            <a:r>
              <a:rPr lang="en-US" b="1" dirty="0"/>
              <a:t> </a:t>
            </a:r>
            <a:r>
              <a:rPr lang="en-US" b="1" dirty="0" err="1"/>
              <a:t>mở</a:t>
            </a:r>
            <a:r>
              <a:rPr lang="en-US" b="1" dirty="0"/>
              <a:t> </a:t>
            </a:r>
            <a:r>
              <a:rPr lang="en-US" b="1" dirty="0" err="1"/>
              <a:t>các</a:t>
            </a:r>
            <a:r>
              <a:rPr lang="en-US" b="1" dirty="0"/>
              <a:t> </a:t>
            </a:r>
            <a:r>
              <a:rPr lang="en-US" b="1" dirty="0" err="1"/>
              <a:t>câu</a:t>
            </a:r>
            <a:r>
              <a:rPr lang="en-US" b="1" dirty="0"/>
              <a:t> </a:t>
            </a:r>
            <a:r>
              <a:rPr lang="en-US" b="1" dirty="0" err="1"/>
              <a:t>hỏi</a:t>
            </a:r>
            <a:r>
              <a:rPr lang="en-US" b="1" dirty="0"/>
              <a:t>!</a:t>
            </a:r>
          </a:p>
        </p:txBody>
      </p:sp>
      <p:sp>
        <p:nvSpPr>
          <p:cNvPr id="17" name="TextBox 16">
            <a:extLst>
              <a:ext uri="{FF2B5EF4-FFF2-40B4-BE49-F238E27FC236}">
                <a16:creationId xmlns:a16="http://schemas.microsoft.com/office/drawing/2014/main" id="{1C7C3D4A-980D-4409-A21C-546D3BDCED08}"/>
              </a:ext>
            </a:extLst>
          </p:cNvPr>
          <p:cNvSpPr txBox="1"/>
          <p:nvPr/>
        </p:nvSpPr>
        <p:spPr>
          <a:xfrm>
            <a:off x="10424661" y="6858000"/>
            <a:ext cx="2668359"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a:t>
            </a:r>
            <a:r>
              <a:rPr lang="en-US" b="1" dirty="0" err="1"/>
              <a:t>để</a:t>
            </a:r>
            <a:r>
              <a:rPr lang="en-US" b="1" dirty="0"/>
              <a:t> </a:t>
            </a:r>
            <a:r>
              <a:rPr lang="en-US" b="1" dirty="0" err="1"/>
              <a:t>chuyển</a:t>
            </a:r>
            <a:r>
              <a:rPr lang="en-US" b="1" dirty="0"/>
              <a:t> </a:t>
            </a:r>
            <a:r>
              <a:rPr lang="en-US" b="1" dirty="0" err="1"/>
              <a:t>đến</a:t>
            </a:r>
            <a:r>
              <a:rPr lang="en-US" b="1" dirty="0"/>
              <a:t> SL8</a:t>
            </a:r>
          </a:p>
        </p:txBody>
      </p:sp>
    </p:spTree>
    <p:extLst>
      <p:ext uri="{BB962C8B-B14F-4D97-AF65-F5344CB8AC3E}">
        <p14:creationId xmlns:p14="http://schemas.microsoft.com/office/powerpoint/2010/main" val="2573413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44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44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44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44000">
                                          <p:cBhvr additive="base">
                                            <p:cTn id="13" dur="10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44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44000">
                                          <p:cBhvr additive="base">
                                            <p:cTn id="17" dur="1000" fill="hold"/>
                                            <p:tgtEl>
                                              <p:spTgt spid="14"/>
                                            </p:tgtEl>
                                            <p:attrNameLst>
                                              <p:attrName>ppt_x</p:attrName>
                                            </p:attrNameLst>
                                          </p:cBhvr>
                                          <p:tavLst>
                                            <p:tav tm="0">
                                              <p:val>
                                                <p:strVal val="#ppt_x"/>
                                              </p:val>
                                            </p:tav>
                                            <p:tav tm="100000">
                                              <p:val>
                                                <p:strVal val="#ppt_x"/>
                                              </p:val>
                                            </p:tav>
                                          </p:tavLst>
                                        </p:anim>
                                        <p:anim calcmode="lin" valueType="num" p14:bounceEnd="44000">
                                          <p:cBhvr additive="base">
                                            <p:cTn id="1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12"/>
                                            </p:tgtEl>
                                          </p:cBhvr>
                                        </p:animEffect>
                                        <p:animScale>
                                          <p:cBhvr>
                                            <p:cTn id="24" dur="250" autoRev="1" fill="hold"/>
                                            <p:tgtEl>
                                              <p:spTgt spid="12"/>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12"/>
                                            </p:tgtEl>
                                          </p:cBhvr>
                                        </p:animEffect>
                                        <p:animScale>
                                          <p:cBhvr>
                                            <p:cTn id="24" dur="250" autoRev="1" fill="hold"/>
                                            <p:tgtEl>
                                              <p:spTgt spid="12"/>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19" name="click.wav"/>
                                            </p:tgtEl>
                                          </p:cMediaNode>
                                        </p:audio>
                                      </p:sub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FD23D27-1DCD-4C00-AFAA-69BA0A804FD1}"/>
              </a:ext>
            </a:extLst>
          </p:cNvPr>
          <p:cNvPicPr>
            <a:picLocks noChangeAspect="1"/>
          </p:cNvPicPr>
          <p:nvPr/>
        </p:nvPicPr>
        <p:blipFill>
          <a:blip r:embed="rId9"/>
          <a:stretch>
            <a:fillRect/>
          </a:stretch>
        </p:blipFill>
        <p:spPr>
          <a:xfrm>
            <a:off x="0" y="-1"/>
            <a:ext cx="12192000" cy="6858657"/>
          </a:xfrm>
          <a:prstGeom prst="rect">
            <a:avLst/>
          </a:prstGeom>
        </p:spPr>
      </p:pic>
      <p:grpSp>
        <p:nvGrpSpPr>
          <p:cNvPr id="24" name="Group 23">
            <a:extLst>
              <a:ext uri="{FF2B5EF4-FFF2-40B4-BE49-F238E27FC236}">
                <a16:creationId xmlns:a16="http://schemas.microsoft.com/office/drawing/2014/main" id="{FA15C8E8-5C71-4D83-B2C1-EEC4777F12CA}"/>
              </a:ext>
            </a:extLst>
          </p:cNvPr>
          <p:cNvGrpSpPr/>
          <p:nvPr/>
        </p:nvGrpSpPr>
        <p:grpSpPr>
          <a:xfrm>
            <a:off x="1752601" y="338066"/>
            <a:ext cx="10618700" cy="1619775"/>
            <a:chOff x="1711496" y="288785"/>
            <a:chExt cx="10644480" cy="2406511"/>
          </a:xfrm>
        </p:grpSpPr>
        <p:pic>
          <p:nvPicPr>
            <p:cNvPr id="25" name="Picture 24">
              <a:extLst>
                <a:ext uri="{FF2B5EF4-FFF2-40B4-BE49-F238E27FC236}">
                  <a16:creationId xmlns:a16="http://schemas.microsoft.com/office/drawing/2014/main" id="{975F720D-4C1A-462F-8638-F7E1D6286727}"/>
                </a:ext>
              </a:extLst>
            </p:cNvPr>
            <p:cNvPicPr>
              <a:picLocks noChangeAspect="1"/>
            </p:cNvPicPr>
            <p:nvPr/>
          </p:nvPicPr>
          <p:blipFill>
            <a:blip r:embed="rId10"/>
            <a:stretch>
              <a:fillRect/>
            </a:stretch>
          </p:blipFill>
          <p:spPr>
            <a:xfrm>
              <a:off x="2434105" y="288785"/>
              <a:ext cx="9486901" cy="2406511"/>
            </a:xfrm>
            <a:prstGeom prst="rect">
              <a:avLst/>
            </a:prstGeom>
          </p:spPr>
        </p:pic>
        <p:sp>
          <p:nvSpPr>
            <p:cNvPr id="26" name="TextBox 25">
              <a:extLst>
                <a:ext uri="{FF2B5EF4-FFF2-40B4-BE49-F238E27FC236}">
                  <a16:creationId xmlns:a16="http://schemas.microsoft.com/office/drawing/2014/main" id="{2A6A9AA0-461D-4D5A-8C77-5AB748953BCF}"/>
                </a:ext>
              </a:extLst>
            </p:cNvPr>
            <p:cNvSpPr txBox="1"/>
            <p:nvPr/>
          </p:nvSpPr>
          <p:spPr>
            <a:xfrm>
              <a:off x="1711496" y="1022020"/>
              <a:ext cx="10644480" cy="928059"/>
            </a:xfrm>
            <a:prstGeom prst="rect">
              <a:avLst/>
            </a:prstGeom>
            <a:noFill/>
          </p:spPr>
          <p:txBody>
            <a:bodyPr wrap="square" lIns="0" tIns="0" rIns="0" bIns="0" rtlCol="0">
              <a:spAutoFit/>
            </a:bodyPr>
            <a:lstStyle/>
            <a:p>
              <a:pPr algn="ctr">
                <a:lnSpc>
                  <a:spcPct val="121000"/>
                </a:lnSpc>
              </a:pPr>
              <a:r>
                <a:rPr lang="vi-VN" sz="3600" b="1" dirty="0">
                  <a:solidFill>
                    <a:srgbClr val="FF0000"/>
                  </a:solidFill>
                  <a:latin typeface="Calibri" panose="020F0502020204030204" pitchFamily="34" charset="0"/>
                  <a:cs typeface="Calibri" panose="020F0502020204030204" pitchFamily="34" charset="0"/>
                </a:rPr>
                <a:t>Các chất có thể tồn tại ở trạng thái</a:t>
              </a:r>
              <a:r>
                <a:rPr lang="en-US" sz="3600" b="1" dirty="0">
                  <a:solidFill>
                    <a:srgbClr val="FF0000"/>
                  </a:solidFill>
                  <a:latin typeface="Calibri" panose="020F0502020204030204" pitchFamily="34" charset="0"/>
                  <a:cs typeface="Calibri" panose="020F0502020204030204" pitchFamily="34" charset="0"/>
                </a:rPr>
                <a:t>:</a:t>
              </a:r>
            </a:p>
          </p:txBody>
        </p:sp>
      </p:grpSp>
      <p:grpSp>
        <p:nvGrpSpPr>
          <p:cNvPr id="61" name="Group 60">
            <a:extLst>
              <a:ext uri="{FF2B5EF4-FFF2-40B4-BE49-F238E27FC236}">
                <a16:creationId xmlns:a16="http://schemas.microsoft.com/office/drawing/2014/main" id="{541526E2-D5AD-400E-9828-07683BB9E095}"/>
              </a:ext>
            </a:extLst>
          </p:cNvPr>
          <p:cNvGrpSpPr/>
          <p:nvPr/>
        </p:nvGrpSpPr>
        <p:grpSpPr>
          <a:xfrm>
            <a:off x="3356947" y="5391378"/>
            <a:ext cx="8060873" cy="1310639"/>
            <a:chOff x="2590456" y="3469209"/>
            <a:chExt cx="4250515" cy="1310639"/>
          </a:xfrm>
        </p:grpSpPr>
        <p:sp>
          <p:nvSpPr>
            <p:cNvPr id="62" name="Rectangle: Rounded Corners 61">
              <a:extLst>
                <a:ext uri="{FF2B5EF4-FFF2-40B4-BE49-F238E27FC236}">
                  <a16:creationId xmlns:a16="http://schemas.microsoft.com/office/drawing/2014/main" id="{91187E8B-BCEF-437C-AE61-78E4CE563B22}"/>
                </a:ext>
              </a:extLst>
            </p:cNvPr>
            <p:cNvSpPr/>
            <p:nvPr/>
          </p:nvSpPr>
          <p:spPr>
            <a:xfrm>
              <a:off x="2590456" y="3469209"/>
              <a:ext cx="4250515" cy="1310639"/>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uLnTx/>
                <a:uFillTx/>
                <a:latin typeface="#9Slide02 Noi dung dai"/>
                <a:ea typeface="+mn-ea"/>
                <a:cs typeface="+mn-cs"/>
              </a:endParaRPr>
            </a:p>
          </p:txBody>
        </p:sp>
        <p:sp>
          <p:nvSpPr>
            <p:cNvPr id="64" name="TextBox 63">
              <a:extLst>
                <a:ext uri="{FF2B5EF4-FFF2-40B4-BE49-F238E27FC236}">
                  <a16:creationId xmlns:a16="http://schemas.microsoft.com/office/drawing/2014/main" id="{B76349E4-C13B-469F-A02A-B982F9E6DB2C}"/>
                </a:ext>
              </a:extLst>
            </p:cNvPr>
            <p:cNvSpPr txBox="1"/>
            <p:nvPr/>
          </p:nvSpPr>
          <p:spPr>
            <a:xfrm>
              <a:off x="2737970" y="3693641"/>
              <a:ext cx="4050657" cy="430887"/>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i="0" dirty="0">
                  <a:ln w="3175">
                    <a:noFill/>
                  </a:ln>
                  <a:solidFill>
                    <a:schemeClr val="tx2">
                      <a:lumMod val="75000"/>
                    </a:schemeClr>
                  </a:solidFill>
                  <a:latin typeface="Calibri (Body)"/>
                  <a:cs typeface="Calibri" panose="020F0502020204030204" pitchFamily="34" charset="0"/>
                </a:rPr>
                <a:t>C. </a:t>
              </a:r>
              <a:r>
                <a:rPr lang="en-US" sz="2800" b="1" i="0" dirty="0" err="1">
                  <a:ln w="3175">
                    <a:noFill/>
                  </a:ln>
                  <a:solidFill>
                    <a:schemeClr val="tx2">
                      <a:lumMod val="75000"/>
                    </a:schemeClr>
                  </a:solidFill>
                  <a:latin typeface="Calibri (Body)"/>
                  <a:cs typeface="Calibri" panose="020F0502020204030204" pitchFamily="34" charset="0"/>
                </a:rPr>
                <a:t>Cả</a:t>
              </a:r>
              <a:r>
                <a:rPr lang="en-US" sz="2800" b="1" i="0" dirty="0">
                  <a:ln w="3175">
                    <a:noFill/>
                  </a:ln>
                  <a:solidFill>
                    <a:schemeClr val="tx2">
                      <a:lumMod val="75000"/>
                    </a:schemeClr>
                  </a:solidFill>
                  <a:latin typeface="Calibri (Body)"/>
                  <a:cs typeface="Calibri" panose="020F0502020204030204" pitchFamily="34" charset="0"/>
                </a:rPr>
                <a:t> 2 </a:t>
              </a:r>
              <a:r>
                <a:rPr lang="en-US" sz="2800" b="1" i="0" dirty="0" err="1">
                  <a:ln w="3175">
                    <a:noFill/>
                  </a:ln>
                  <a:solidFill>
                    <a:schemeClr val="tx2">
                      <a:lumMod val="75000"/>
                    </a:schemeClr>
                  </a:solidFill>
                  <a:latin typeface="Calibri (Body)"/>
                  <a:cs typeface="Calibri" panose="020F0502020204030204" pitchFamily="34" charset="0"/>
                </a:rPr>
                <a:t>đáp</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án</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trên</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đều</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đúng</a:t>
              </a:r>
              <a:endParaRPr kumimoji="0" lang="en-US" sz="2800" b="1" i="0" u="none" strike="noStrike" kern="0" normalizeH="0" baseline="0" noProof="0" dirty="0">
                <a:ln w="3175">
                  <a:noFill/>
                </a:ln>
                <a:solidFill>
                  <a:schemeClr val="tx2">
                    <a:lumMod val="75000"/>
                  </a:schemeClr>
                </a:solidFill>
                <a:uLnTx/>
                <a:uFillTx/>
                <a:latin typeface="Calibri (Body)"/>
                <a:cs typeface="Calibri" panose="020F0502020204030204" pitchFamily="34" charset="0"/>
              </a:endParaRPr>
            </a:p>
          </p:txBody>
        </p:sp>
      </p:grpSp>
      <p:grpSp>
        <p:nvGrpSpPr>
          <p:cNvPr id="69" name="Group 68">
            <a:extLst>
              <a:ext uri="{FF2B5EF4-FFF2-40B4-BE49-F238E27FC236}">
                <a16:creationId xmlns:a16="http://schemas.microsoft.com/office/drawing/2014/main" id="{7BC9878C-15D1-45C7-82F9-BFC81274D4F3}"/>
              </a:ext>
            </a:extLst>
          </p:cNvPr>
          <p:cNvGrpSpPr/>
          <p:nvPr/>
        </p:nvGrpSpPr>
        <p:grpSpPr>
          <a:xfrm>
            <a:off x="3378718" y="3829201"/>
            <a:ext cx="8128606" cy="1310639"/>
            <a:chOff x="2590800" y="5298831"/>
            <a:chExt cx="4379896" cy="1310639"/>
          </a:xfrm>
        </p:grpSpPr>
        <p:sp>
          <p:nvSpPr>
            <p:cNvPr id="70" name="Rectangle: Rounded Corners 69">
              <a:extLst>
                <a:ext uri="{FF2B5EF4-FFF2-40B4-BE49-F238E27FC236}">
                  <a16:creationId xmlns:a16="http://schemas.microsoft.com/office/drawing/2014/main" id="{2A5CC82F-3C6E-4518-A484-5921AF9A330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uLnTx/>
                <a:uFillTx/>
                <a:latin typeface="#9Slide02 Noi dung dai"/>
                <a:ea typeface="+mn-ea"/>
                <a:cs typeface="+mn-cs"/>
              </a:endParaRPr>
            </a:p>
          </p:txBody>
        </p:sp>
        <p:sp>
          <p:nvSpPr>
            <p:cNvPr id="72" name="TextBox 71">
              <a:extLst>
                <a:ext uri="{FF2B5EF4-FFF2-40B4-BE49-F238E27FC236}">
                  <a16:creationId xmlns:a16="http://schemas.microsoft.com/office/drawing/2014/main" id="{FB440E22-D715-46A4-8216-4DD01FF737C0}"/>
                </a:ext>
              </a:extLst>
            </p:cNvPr>
            <p:cNvSpPr txBox="1"/>
            <p:nvPr/>
          </p:nvSpPr>
          <p:spPr>
            <a:xfrm>
              <a:off x="2741537" y="5521904"/>
              <a:ext cx="4229159" cy="430887"/>
            </a:xfrm>
            <a:prstGeom prst="rect">
              <a:avLst/>
            </a:prstGeom>
            <a:noFill/>
            <a:ln>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i="0" dirty="0">
                  <a:ln w="0"/>
                  <a:solidFill>
                    <a:schemeClr val="tx2">
                      <a:lumMod val="75000"/>
                    </a:schemeClr>
                  </a:solidFill>
                </a:rPr>
                <a:t>B. </a:t>
              </a:r>
              <a:r>
                <a:rPr lang="en-US" sz="2800" b="1" i="0" dirty="0" err="1">
                  <a:ln w="0"/>
                  <a:solidFill>
                    <a:schemeClr val="tx2">
                      <a:lumMod val="75000"/>
                    </a:schemeClr>
                  </a:solidFill>
                </a:rPr>
                <a:t>Khí</a:t>
              </a:r>
              <a:endParaRPr kumimoji="0" lang="en-US" sz="2800" b="1" i="0" u="none" strike="noStrike" kern="0" normalizeH="0" baseline="0" noProof="0" dirty="0">
                <a:ln w="0"/>
                <a:solidFill>
                  <a:schemeClr val="tx2">
                    <a:lumMod val="75000"/>
                  </a:schemeClr>
                </a:solidFill>
                <a:uLnTx/>
                <a:uFillTx/>
              </a:endParaRPr>
            </a:p>
          </p:txBody>
        </p:sp>
      </p:grpSp>
      <p:pic>
        <p:nvPicPr>
          <p:cNvPr id="44" name="Picture 6">
            <a:extLst>
              <a:ext uri="{FF2B5EF4-FFF2-40B4-BE49-F238E27FC236}">
                <a16:creationId xmlns:a16="http://schemas.microsoft.com/office/drawing/2014/main" id="{208BDB3C-A562-47E7-9C6F-3F58055E69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329618" y="1060053"/>
            <a:ext cx="2799147" cy="5848204"/>
          </a:xfrm>
          <a:prstGeom prst="rect">
            <a:avLst/>
          </a:prstGeom>
        </p:spPr>
      </p:pic>
      <p:pic>
        <p:nvPicPr>
          <p:cNvPr id="78" name="59c3c5f047238">
            <a:hlinkClick r:id="" action="ppaction://media"/>
            <a:extLst>
              <a:ext uri="{FF2B5EF4-FFF2-40B4-BE49-F238E27FC236}">
                <a16:creationId xmlns:a16="http://schemas.microsoft.com/office/drawing/2014/main"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pic>
        <p:nvPicPr>
          <p:cNvPr id="89" name="Picture 2">
            <a:extLst>
              <a:ext uri="{FF2B5EF4-FFF2-40B4-BE49-F238E27FC236}">
                <a16:creationId xmlns:a16="http://schemas.microsoft.com/office/drawing/2014/main" id="{1994ACAC-A22E-4022-8124-709D8E337F6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18845" y="1701368"/>
            <a:ext cx="1159164" cy="1515170"/>
          </a:xfrm>
          <a:prstGeom prst="rect">
            <a:avLst/>
          </a:prstGeom>
          <a:scene3d>
            <a:camera prst="orthographicFront"/>
            <a:lightRig rig="threePt" dir="t"/>
          </a:scene3d>
          <a:sp3d>
            <a:bevelT/>
          </a:sp3d>
        </p:spPr>
      </p:pic>
      <p:grpSp>
        <p:nvGrpSpPr>
          <p:cNvPr id="90" name="Group 89">
            <a:extLst>
              <a:ext uri="{FF2B5EF4-FFF2-40B4-BE49-F238E27FC236}">
                <a16:creationId xmlns:a16="http://schemas.microsoft.com/office/drawing/2014/main" id="{2447505C-1AE7-4F61-BF19-4C70EDB8AC38}"/>
              </a:ext>
            </a:extLst>
          </p:cNvPr>
          <p:cNvGrpSpPr/>
          <p:nvPr/>
        </p:nvGrpSpPr>
        <p:grpSpPr>
          <a:xfrm>
            <a:off x="3400489" y="2148917"/>
            <a:ext cx="8187640" cy="1310639"/>
            <a:chOff x="2590800" y="5298831"/>
            <a:chExt cx="4411705" cy="1310639"/>
          </a:xfrm>
        </p:grpSpPr>
        <p:sp>
          <p:nvSpPr>
            <p:cNvPr id="91" name="Rectangle: Rounded Corners 90">
              <a:extLst>
                <a:ext uri="{FF2B5EF4-FFF2-40B4-BE49-F238E27FC236}">
                  <a16:creationId xmlns:a16="http://schemas.microsoft.com/office/drawing/2014/main" id="{C77AF499-1B49-456E-A569-03FAAA60E07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uLnTx/>
                <a:uFillTx/>
                <a:latin typeface="#9Slide02 Noi dung dai"/>
                <a:ea typeface="+mn-ea"/>
                <a:cs typeface="+mn-cs"/>
              </a:endParaRPr>
            </a:p>
          </p:txBody>
        </p:sp>
        <p:sp>
          <p:nvSpPr>
            <p:cNvPr id="92" name="TextBox 91">
              <a:extLst>
                <a:ext uri="{FF2B5EF4-FFF2-40B4-BE49-F238E27FC236}">
                  <a16:creationId xmlns:a16="http://schemas.microsoft.com/office/drawing/2014/main" id="{766057A0-7694-44EB-BCC3-0EF25A857106}"/>
                </a:ext>
              </a:extLst>
            </p:cNvPr>
            <p:cNvSpPr txBox="1"/>
            <p:nvPr/>
          </p:nvSpPr>
          <p:spPr>
            <a:xfrm>
              <a:off x="2773346" y="5772117"/>
              <a:ext cx="4229159" cy="430887"/>
            </a:xfrm>
            <a:prstGeom prst="rect">
              <a:avLst/>
            </a:prstGeom>
            <a:noFill/>
            <a:ln>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i="0" dirty="0">
                  <a:ln w="0"/>
                  <a:solidFill>
                    <a:schemeClr val="tx2">
                      <a:lumMod val="75000"/>
                    </a:schemeClr>
                  </a:solidFill>
                </a:rPr>
                <a:t>A. </a:t>
              </a:r>
              <a:r>
                <a:rPr lang="en-US" sz="2800" b="1" i="0" dirty="0" err="1">
                  <a:ln w="0"/>
                  <a:solidFill>
                    <a:schemeClr val="tx2">
                      <a:lumMod val="75000"/>
                    </a:schemeClr>
                  </a:solidFill>
                </a:rPr>
                <a:t>Rắn</a:t>
              </a:r>
              <a:r>
                <a:rPr lang="en-US" sz="2800" b="1" i="0" dirty="0">
                  <a:ln w="0"/>
                  <a:solidFill>
                    <a:schemeClr val="tx2">
                      <a:lumMod val="75000"/>
                    </a:schemeClr>
                  </a:solidFill>
                </a:rPr>
                <a:t> </a:t>
              </a:r>
              <a:r>
                <a:rPr lang="en-US" sz="2800" b="1" i="0" dirty="0" err="1">
                  <a:ln w="0"/>
                  <a:solidFill>
                    <a:schemeClr val="tx2">
                      <a:lumMod val="75000"/>
                    </a:schemeClr>
                  </a:solidFill>
                </a:rPr>
                <a:t>và</a:t>
              </a:r>
              <a:r>
                <a:rPr lang="en-US" sz="2800" b="1" i="0" dirty="0">
                  <a:ln w="0"/>
                  <a:solidFill>
                    <a:schemeClr val="tx2">
                      <a:lumMod val="75000"/>
                    </a:schemeClr>
                  </a:solidFill>
                </a:rPr>
                <a:t> </a:t>
              </a:r>
              <a:r>
                <a:rPr lang="en-US" sz="2800" b="1" i="0" dirty="0" err="1">
                  <a:ln w="0"/>
                  <a:solidFill>
                    <a:schemeClr val="tx2">
                      <a:lumMod val="75000"/>
                    </a:schemeClr>
                  </a:solidFill>
                </a:rPr>
                <a:t>lỏng</a:t>
              </a:r>
              <a:endParaRPr kumimoji="0" lang="en-US" sz="2800" b="1" i="0" u="none" strike="noStrike" kern="0" normalizeH="0" baseline="0" noProof="0" dirty="0">
                <a:ln w="0"/>
                <a:solidFill>
                  <a:schemeClr val="tx2">
                    <a:lumMod val="75000"/>
                  </a:schemeClr>
                </a:solidFill>
                <a:uLnTx/>
                <a:uFillTx/>
              </a:endParaRPr>
            </a:p>
          </p:txBody>
        </p:sp>
      </p:grpSp>
      <p:pic>
        <p:nvPicPr>
          <p:cNvPr id="19" name="AmthanhThua">
            <a:hlinkClick r:id="" action="ppaction://media"/>
            <a:extLst>
              <a:ext uri="{FF2B5EF4-FFF2-40B4-BE49-F238E27FC236}">
                <a16:creationId xmlns:a16="http://schemas.microsoft.com/office/drawing/2014/main" id="{89D05A85-60C9-4FBC-8CE4-98CAA472EAA2}"/>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16184" y="3823004"/>
            <a:ext cx="1316836" cy="1316836"/>
          </a:xfrm>
          <a:prstGeom prst="rect">
            <a:avLst/>
          </a:prstGeom>
        </p:spPr>
      </p:pic>
      <p:pic>
        <p:nvPicPr>
          <p:cNvPr id="22" name="Picture 21">
            <a:extLst>
              <a:ext uri="{FF2B5EF4-FFF2-40B4-BE49-F238E27FC236}">
                <a16:creationId xmlns:a16="http://schemas.microsoft.com/office/drawing/2014/main" id="{BC3CA2CB-2A68-44C2-BCFD-F64DB73BC145}"/>
              </a:ext>
            </a:extLst>
          </p:cNvPr>
          <p:cNvPicPr>
            <a:picLocks noChangeAspect="1"/>
          </p:cNvPicPr>
          <p:nvPr/>
        </p:nvPicPr>
        <p:blipFill>
          <a:blip r:embed="rId16">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10723362" y="5698474"/>
            <a:ext cx="1288377" cy="1030701"/>
          </a:xfrm>
          <a:prstGeom prst="rect">
            <a:avLst/>
          </a:prstGeom>
        </p:spPr>
      </p:pic>
      <p:pic>
        <p:nvPicPr>
          <p:cNvPr id="23" name="Picture 22">
            <a:hlinkClick r:id="rId17" action="ppaction://hlinksldjump"/>
            <a:extLst>
              <a:ext uri="{FF2B5EF4-FFF2-40B4-BE49-F238E27FC236}">
                <a16:creationId xmlns:a16="http://schemas.microsoft.com/office/drawing/2014/main" id="{2EBA755E-A984-4132-8121-333FCC6E143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3611" y="66615"/>
            <a:ext cx="887928" cy="887928"/>
          </a:xfrm>
          <a:prstGeom prst="rect">
            <a:avLst/>
          </a:prstGeom>
        </p:spPr>
      </p:pic>
      <p:sp>
        <p:nvSpPr>
          <p:cNvPr id="27" name="TextBox 26">
            <a:extLst>
              <a:ext uri="{FF2B5EF4-FFF2-40B4-BE49-F238E27FC236}">
                <a16:creationId xmlns:a16="http://schemas.microsoft.com/office/drawing/2014/main" id="{5F89AC3C-6C0B-4AA0-B4F6-0861C9D0B741}"/>
              </a:ext>
            </a:extLst>
          </p:cNvPr>
          <p:cNvSpPr txBox="1"/>
          <p:nvPr/>
        </p:nvSpPr>
        <p:spPr>
          <a:xfrm>
            <a:off x="6991" y="-540138"/>
            <a:ext cx="2001510"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quay </a:t>
            </a:r>
            <a:r>
              <a:rPr lang="en-US" b="1" dirty="0" err="1"/>
              <a:t>lại</a:t>
            </a:r>
            <a:r>
              <a:rPr lang="en-US" b="1" dirty="0"/>
              <a:t> SL4</a:t>
            </a:r>
          </a:p>
        </p:txBody>
      </p:sp>
    </p:spTree>
    <p:extLst>
      <p:ext uri="{BB962C8B-B14F-4D97-AF65-F5344CB8AC3E}">
        <p14:creationId xmlns:p14="http://schemas.microsoft.com/office/powerpoint/2010/main" val="28076976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5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5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5000">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14:bounceEnd="65000">
                                          <p:cBhvr additive="base">
                                            <p:cTn id="12" dur="1000" fill="hold"/>
                                            <p:tgtEl>
                                              <p:spTgt spid="61"/>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6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5000">
                                      <p:stCondLst>
                                        <p:cond delay="800"/>
                                      </p:stCondLst>
                                      <p:childTnLst>
                                        <p:set>
                                          <p:cBhvr>
                                            <p:cTn id="15" dur="1" fill="hold">
                                              <p:stCondLst>
                                                <p:cond delay="0"/>
                                              </p:stCondLst>
                                            </p:cTn>
                                            <p:tgtEl>
                                              <p:spTgt spid="69"/>
                                            </p:tgtEl>
                                            <p:attrNameLst>
                                              <p:attrName>style.visibility</p:attrName>
                                            </p:attrNameLst>
                                          </p:cBhvr>
                                          <p:to>
                                            <p:strVal val="visible"/>
                                          </p:to>
                                        </p:set>
                                        <p:anim calcmode="lin" valueType="num" p14:bounceEnd="65000">
                                          <p:cBhvr additive="base">
                                            <p:cTn id="16" dur="1000" fill="hold"/>
                                            <p:tgtEl>
                                              <p:spTgt spid="69"/>
                                            </p:tgtEl>
                                            <p:attrNameLst>
                                              <p:attrName>ppt_x</p:attrName>
                                            </p:attrNameLst>
                                          </p:cBhvr>
                                          <p:tavLst>
                                            <p:tav tm="0">
                                              <p:val>
                                                <p:strVal val="#ppt_x"/>
                                              </p:val>
                                            </p:tav>
                                            <p:tav tm="100000">
                                              <p:val>
                                                <p:strVal val="#ppt_x"/>
                                              </p:val>
                                            </p:tav>
                                          </p:tavLst>
                                        </p:anim>
                                        <p:anim calcmode="lin" valueType="num" p14:bounceEnd="65000">
                                          <p:cBhvr additive="base">
                                            <p:cTn id="17" dur="1000" fill="hold"/>
                                            <p:tgtEl>
                                              <p:spTgt spid="69"/>
                                            </p:tgtEl>
                                            <p:attrNameLst>
                                              <p:attrName>ppt_y</p:attrName>
                                            </p:attrNameLst>
                                          </p:cBhvr>
                                          <p:tavLst>
                                            <p:tav tm="0">
                                              <p:val>
                                                <p:strVal val="1+#ppt_h/2"/>
                                              </p:val>
                                            </p:tav>
                                            <p:tav tm="100000">
                                              <p:val>
                                                <p:strVal val="#ppt_y"/>
                                              </p:val>
                                            </p:tav>
                                          </p:tavLst>
                                        </p:anim>
                                      </p:childTnLst>
                                    </p:cTn>
                                  </p:par>
                                </p:childTnLst>
                              </p:cTn>
                            </p:par>
                            <p:par>
                              <p:cTn id="18" fill="hold">
                                <p:stCondLst>
                                  <p:cond delay="2800"/>
                                </p:stCondLst>
                                <p:childTnLst>
                                  <p:par>
                                    <p:cTn id="19" presetID="2" presetClass="entr" presetSubtype="4" fill="hold" nodeType="afterEffect" p14:presetBounceEnd="65000">
                                      <p:stCondLst>
                                        <p:cond delay="0"/>
                                      </p:stCondLst>
                                      <p:childTnLst>
                                        <p:set>
                                          <p:cBhvr>
                                            <p:cTn id="20" dur="1" fill="hold">
                                              <p:stCondLst>
                                                <p:cond delay="0"/>
                                              </p:stCondLst>
                                            </p:cTn>
                                            <p:tgtEl>
                                              <p:spTgt spid="90"/>
                                            </p:tgtEl>
                                            <p:attrNameLst>
                                              <p:attrName>style.visibility</p:attrName>
                                            </p:attrNameLst>
                                          </p:cBhvr>
                                          <p:to>
                                            <p:strVal val="visible"/>
                                          </p:to>
                                        </p:set>
                                        <p:anim calcmode="lin" valueType="num" p14:bounceEnd="65000">
                                          <p:cBhvr additive="base">
                                            <p:cTn id="21" dur="1000" fill="hold"/>
                                            <p:tgtEl>
                                              <p:spTgt spid="90"/>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1"/>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61"/>
                                            </p:tgtEl>
                                          </p:cBhvr>
                                        </p:animEffect>
                                        <p:animScale>
                                          <p:cBhvr>
                                            <p:cTn id="28" dur="250" autoRev="1" fill="hold"/>
                                            <p:tgtEl>
                                              <p:spTgt spid="61"/>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7" name="click.wav"/>
                                            </p:tgtEl>
                                          </p:cMediaNode>
                                        </p:audio>
                                      </p:subTnLst>
                                    </p:cTn>
                                  </p:par>
                                  <p:par>
                                    <p:cTn id="29" presetID="10" presetClass="exit" presetSubtype="0" fill="hold" nodeType="withEffect">
                                      <p:stCondLst>
                                        <p:cond delay="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0"/>
                                            </p:tgtEl>
                                          </p:cBhvr>
                                        </p:animEffect>
                                        <p:set>
                                          <p:cBhvr>
                                            <p:cTn id="34" dur="1" fill="hold">
                                              <p:stCondLst>
                                                <p:cond delay="499"/>
                                              </p:stCondLst>
                                            </p:cTn>
                                            <p:tgtEl>
                                              <p:spTgt spid="90"/>
                                            </p:tgtEl>
                                            <p:attrNameLst>
                                              <p:attrName>style.visibility</p:attrName>
                                            </p:attrNameLst>
                                          </p:cBhvr>
                                          <p:to>
                                            <p:strVal val="hidden"/>
                                          </p:to>
                                        </p:set>
                                      </p:childTnLst>
                                    </p:cTn>
                                  </p:par>
                                  <p:par>
                                    <p:cTn id="35" presetID="23" presetClass="entr" presetSubtype="32"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400" fill="hold"/>
                                            <p:tgtEl>
                                              <p:spTgt spid="22"/>
                                            </p:tgtEl>
                                            <p:attrNameLst>
                                              <p:attrName>ppt_w</p:attrName>
                                            </p:attrNameLst>
                                          </p:cBhvr>
                                          <p:tavLst>
                                            <p:tav tm="0">
                                              <p:val>
                                                <p:strVal val="4*#ppt_w"/>
                                              </p:val>
                                            </p:tav>
                                            <p:tav tm="100000">
                                              <p:val>
                                                <p:strVal val="#ppt_w"/>
                                              </p:val>
                                            </p:tav>
                                          </p:tavLst>
                                        </p:anim>
                                        <p:anim calcmode="lin" valueType="num">
                                          <p:cBhvr>
                                            <p:cTn id="38"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8" name="Check mark.wav"/>
                                            </p:tgtEl>
                                          </p:cMediaNode>
                                        </p:audio>
                                      </p:subTnLst>
                                    </p:cTn>
                                  </p:par>
                                  <p:par>
                                    <p:cTn id="39" presetID="1" presetClass="mediacall" presetSubtype="0" fill="hold" nodeType="withEffect">
                                      <p:stCondLst>
                                        <p:cond delay="0"/>
                                      </p:stCondLst>
                                      <p:childTnLst>
                                        <p:cmd type="call" cmd="playFrom(0.0)">
                                          <p:cBhvr>
                                            <p:cTn id="40" dur="4576" fill="hold"/>
                                            <p:tgtEl>
                                              <p:spTgt spid="78"/>
                                            </p:tgtEl>
                                          </p:cBhvr>
                                        </p:cmd>
                                      </p:childTnLst>
                                    </p:cTn>
                                  </p:par>
                                </p:childTnLst>
                              </p:cTn>
                            </p:par>
                          </p:childTnLst>
                        </p:cTn>
                      </p:par>
                    </p:childTnLst>
                  </p:cTn>
                  <p:nextCondLst>
                    <p:cond evt="onClick" delay="0">
                      <p:tgtEl>
                        <p:spTgt spid="61"/>
                      </p:tgtEl>
                    </p:cond>
                  </p:nextCondLst>
                </p:seq>
                <p:audio>
                  <p:cMediaNode vol="80000">
                    <p:cTn id="41" fill="hold" display="0">
                      <p:stCondLst>
                        <p:cond delay="indefinite"/>
                      </p:stCondLst>
                      <p:endCondLst>
                        <p:cond evt="onStopAudio" delay="0">
                          <p:tgtEl>
                            <p:sldTgt/>
                          </p:tgtEl>
                        </p:cond>
                      </p:endCondLst>
                    </p:cTn>
                    <p:tgtEl>
                      <p:spTgt spid="78"/>
                    </p:tgtEl>
                  </p:cMediaNode>
                </p:audio>
                <p:audio>
                  <p:cMediaNode vol="51220">
                    <p:cTn id="42" fill="hold" display="0">
                      <p:stCondLst>
                        <p:cond delay="indefinite"/>
                      </p:stCondLst>
                      <p:endCondLst>
                        <p:cond evt="onStopAudio" delay="0">
                          <p:tgtEl>
                            <p:sldTgt/>
                          </p:tgtEl>
                        </p:cond>
                      </p:endCondLst>
                    </p:cTn>
                    <p:tgtEl>
                      <p:spTgt spid="19"/>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90"/>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90"/>
                                            </p:tgtEl>
                                          </p:cBhvr>
                                        </p:animEffect>
                                        <p:animScale>
                                          <p:cBhvr>
                                            <p:cTn id="56" dur="250" autoRev="1" fill="hold"/>
                                            <p:tgtEl>
                                              <p:spTgt spid="90"/>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90"/>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3"/>
                                            </p:tgtEl>
                                          </p:cBhvr>
                                        </p:animEffect>
                                        <p:animScale>
                                          <p:cBhvr>
                                            <p:cTn id="64" dur="250" autoRev="1" fill="hold"/>
                                            <p:tgtEl>
                                              <p:spTgt spid="23"/>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3"/>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additive="base">
                                            <p:cTn id="12" dur="1000" fill="hold"/>
                                            <p:tgtEl>
                                              <p:spTgt spid="61"/>
                                            </p:tgtEl>
                                            <p:attrNameLst>
                                              <p:attrName>ppt_x</p:attrName>
                                            </p:attrNameLst>
                                          </p:cBhvr>
                                          <p:tavLst>
                                            <p:tav tm="0">
                                              <p:val>
                                                <p:strVal val="#ppt_x"/>
                                              </p:val>
                                            </p:tav>
                                            <p:tav tm="100000">
                                              <p:val>
                                                <p:strVal val="#ppt_x"/>
                                              </p:val>
                                            </p:tav>
                                          </p:tavLst>
                                        </p:anim>
                                        <p:anim calcmode="lin" valueType="num">
                                          <p:cBhvr additive="base">
                                            <p:cTn id="13" dur="1000" fill="hold"/>
                                            <p:tgtEl>
                                              <p:spTgt spid="6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800"/>
                                      </p:stCondLst>
                                      <p:childTnLst>
                                        <p:set>
                                          <p:cBhvr>
                                            <p:cTn id="15" dur="1" fill="hold">
                                              <p:stCondLst>
                                                <p:cond delay="0"/>
                                              </p:stCondLst>
                                            </p:cTn>
                                            <p:tgtEl>
                                              <p:spTgt spid="69"/>
                                            </p:tgtEl>
                                            <p:attrNameLst>
                                              <p:attrName>style.visibility</p:attrName>
                                            </p:attrNameLst>
                                          </p:cBhvr>
                                          <p:to>
                                            <p:strVal val="visible"/>
                                          </p:to>
                                        </p:set>
                                        <p:anim calcmode="lin" valueType="num">
                                          <p:cBhvr additive="base">
                                            <p:cTn id="16" dur="1000" fill="hold"/>
                                            <p:tgtEl>
                                              <p:spTgt spid="69"/>
                                            </p:tgtEl>
                                            <p:attrNameLst>
                                              <p:attrName>ppt_x</p:attrName>
                                            </p:attrNameLst>
                                          </p:cBhvr>
                                          <p:tavLst>
                                            <p:tav tm="0">
                                              <p:val>
                                                <p:strVal val="#ppt_x"/>
                                              </p:val>
                                            </p:tav>
                                            <p:tav tm="100000">
                                              <p:val>
                                                <p:strVal val="#ppt_x"/>
                                              </p:val>
                                            </p:tav>
                                          </p:tavLst>
                                        </p:anim>
                                        <p:anim calcmode="lin" valueType="num">
                                          <p:cBhvr additive="base">
                                            <p:cTn id="17" dur="1000" fill="hold"/>
                                            <p:tgtEl>
                                              <p:spTgt spid="69"/>
                                            </p:tgtEl>
                                            <p:attrNameLst>
                                              <p:attrName>ppt_y</p:attrName>
                                            </p:attrNameLst>
                                          </p:cBhvr>
                                          <p:tavLst>
                                            <p:tav tm="0">
                                              <p:val>
                                                <p:strVal val="1+#ppt_h/2"/>
                                              </p:val>
                                            </p:tav>
                                            <p:tav tm="100000">
                                              <p:val>
                                                <p:strVal val="#ppt_y"/>
                                              </p:val>
                                            </p:tav>
                                          </p:tavLst>
                                        </p:anim>
                                      </p:childTnLst>
                                    </p:cTn>
                                  </p:par>
                                </p:childTnLst>
                              </p:cTn>
                            </p:par>
                            <p:par>
                              <p:cTn id="18" fill="hold">
                                <p:stCondLst>
                                  <p:cond delay="2800"/>
                                </p:stCondLst>
                                <p:childTnLst>
                                  <p:par>
                                    <p:cTn id="19" presetID="2" presetClass="entr" presetSubtype="4" fill="hold" nodeType="afterEffect">
                                      <p:stCondLst>
                                        <p:cond delay="0"/>
                                      </p:stCondLst>
                                      <p:childTnLst>
                                        <p:set>
                                          <p:cBhvr>
                                            <p:cTn id="20" dur="1" fill="hold">
                                              <p:stCondLst>
                                                <p:cond delay="0"/>
                                              </p:stCondLst>
                                            </p:cTn>
                                            <p:tgtEl>
                                              <p:spTgt spid="90"/>
                                            </p:tgtEl>
                                            <p:attrNameLst>
                                              <p:attrName>style.visibility</p:attrName>
                                            </p:attrNameLst>
                                          </p:cBhvr>
                                          <p:to>
                                            <p:strVal val="visible"/>
                                          </p:to>
                                        </p:set>
                                        <p:anim calcmode="lin" valueType="num">
                                          <p:cBhvr additive="base">
                                            <p:cTn id="21" dur="1000" fill="hold"/>
                                            <p:tgtEl>
                                              <p:spTgt spid="90"/>
                                            </p:tgtEl>
                                            <p:attrNameLst>
                                              <p:attrName>ppt_x</p:attrName>
                                            </p:attrNameLst>
                                          </p:cBhvr>
                                          <p:tavLst>
                                            <p:tav tm="0">
                                              <p:val>
                                                <p:strVal val="#ppt_x"/>
                                              </p:val>
                                            </p:tav>
                                            <p:tav tm="100000">
                                              <p:val>
                                                <p:strVal val="#ppt_x"/>
                                              </p:val>
                                            </p:tav>
                                          </p:tavLst>
                                        </p:anim>
                                        <p:anim calcmode="lin" valueType="num">
                                          <p:cBhvr additive="base">
                                            <p:cTn id="22" dur="10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1"/>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61"/>
                                            </p:tgtEl>
                                          </p:cBhvr>
                                        </p:animEffect>
                                        <p:animScale>
                                          <p:cBhvr>
                                            <p:cTn id="28" dur="250" autoRev="1" fill="hold"/>
                                            <p:tgtEl>
                                              <p:spTgt spid="61"/>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19" name="click.wav"/>
                                            </p:tgtEl>
                                          </p:cMediaNode>
                                        </p:audio>
                                      </p:subTnLst>
                                    </p:cTn>
                                  </p:par>
                                  <p:par>
                                    <p:cTn id="29" presetID="10" presetClass="exit" presetSubtype="0" fill="hold" nodeType="withEffect">
                                      <p:stCondLst>
                                        <p:cond delay="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0"/>
                                            </p:tgtEl>
                                          </p:cBhvr>
                                        </p:animEffect>
                                        <p:set>
                                          <p:cBhvr>
                                            <p:cTn id="34" dur="1" fill="hold">
                                              <p:stCondLst>
                                                <p:cond delay="499"/>
                                              </p:stCondLst>
                                            </p:cTn>
                                            <p:tgtEl>
                                              <p:spTgt spid="90"/>
                                            </p:tgtEl>
                                            <p:attrNameLst>
                                              <p:attrName>style.visibility</p:attrName>
                                            </p:attrNameLst>
                                          </p:cBhvr>
                                          <p:to>
                                            <p:strVal val="hidden"/>
                                          </p:to>
                                        </p:set>
                                      </p:childTnLst>
                                    </p:cTn>
                                  </p:par>
                                  <p:par>
                                    <p:cTn id="35" presetID="23" presetClass="entr" presetSubtype="32"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400" fill="hold"/>
                                            <p:tgtEl>
                                              <p:spTgt spid="22"/>
                                            </p:tgtEl>
                                            <p:attrNameLst>
                                              <p:attrName>ppt_w</p:attrName>
                                            </p:attrNameLst>
                                          </p:cBhvr>
                                          <p:tavLst>
                                            <p:tav tm="0">
                                              <p:val>
                                                <p:strVal val="4*#ppt_w"/>
                                              </p:val>
                                            </p:tav>
                                            <p:tav tm="100000">
                                              <p:val>
                                                <p:strVal val="#ppt_w"/>
                                              </p:val>
                                            </p:tav>
                                          </p:tavLst>
                                        </p:anim>
                                        <p:anim calcmode="lin" valueType="num">
                                          <p:cBhvr>
                                            <p:cTn id="38"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20" name="Check mark.wav"/>
                                            </p:tgtEl>
                                          </p:cMediaNode>
                                        </p:audio>
                                      </p:subTnLst>
                                    </p:cTn>
                                  </p:par>
                                  <p:par>
                                    <p:cTn id="39" presetID="1" presetClass="mediacall" presetSubtype="0" fill="hold" nodeType="withEffect">
                                      <p:stCondLst>
                                        <p:cond delay="0"/>
                                      </p:stCondLst>
                                      <p:childTnLst>
                                        <p:cmd type="call" cmd="playFrom(0.0)">
                                          <p:cBhvr>
                                            <p:cTn id="40" dur="4576" fill="hold"/>
                                            <p:tgtEl>
                                              <p:spTgt spid="78"/>
                                            </p:tgtEl>
                                          </p:cBhvr>
                                        </p:cmd>
                                      </p:childTnLst>
                                    </p:cTn>
                                  </p:par>
                                </p:childTnLst>
                              </p:cTn>
                            </p:par>
                          </p:childTnLst>
                        </p:cTn>
                      </p:par>
                    </p:childTnLst>
                  </p:cTn>
                  <p:nextCondLst>
                    <p:cond evt="onClick" delay="0">
                      <p:tgtEl>
                        <p:spTgt spid="61"/>
                      </p:tgtEl>
                    </p:cond>
                  </p:nextCondLst>
                </p:seq>
                <p:audio>
                  <p:cMediaNode vol="80000">
                    <p:cTn id="41" fill="hold" display="0">
                      <p:stCondLst>
                        <p:cond delay="indefinite"/>
                      </p:stCondLst>
                      <p:endCondLst>
                        <p:cond evt="onStopAudio" delay="0">
                          <p:tgtEl>
                            <p:sldTgt/>
                          </p:tgtEl>
                        </p:cond>
                      </p:endCondLst>
                    </p:cTn>
                    <p:tgtEl>
                      <p:spTgt spid="78"/>
                    </p:tgtEl>
                  </p:cMediaNode>
                </p:audio>
                <p:audio>
                  <p:cMediaNode vol="51220">
                    <p:cTn id="42" fill="hold" display="0">
                      <p:stCondLst>
                        <p:cond delay="indefinite"/>
                      </p:stCondLst>
                      <p:endCondLst>
                        <p:cond evt="onStopAudio" delay="0">
                          <p:tgtEl>
                            <p:sldTgt/>
                          </p:tgtEl>
                        </p:cond>
                      </p:endCondLst>
                    </p:cTn>
                    <p:tgtEl>
                      <p:spTgt spid="19"/>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90"/>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90"/>
                                            </p:tgtEl>
                                          </p:cBhvr>
                                        </p:animEffect>
                                        <p:animScale>
                                          <p:cBhvr>
                                            <p:cTn id="56" dur="250" autoRev="1" fill="hold"/>
                                            <p:tgtEl>
                                              <p:spTgt spid="90"/>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90"/>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3"/>
                                            </p:tgtEl>
                                          </p:cBhvr>
                                        </p:animEffect>
                                        <p:animScale>
                                          <p:cBhvr>
                                            <p:cTn id="64" dur="250" autoRev="1" fill="hold"/>
                                            <p:tgtEl>
                                              <p:spTgt spid="23"/>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19" name="click.wav"/>
                                            </p:tgtEl>
                                          </p:cMediaNode>
                                        </p:audio>
                                      </p:subTnLst>
                                    </p:cTn>
                                  </p:par>
                                </p:childTnLst>
                              </p:cTn>
                            </p:par>
                          </p:childTnLst>
                        </p:cTn>
                      </p:par>
                    </p:childTnLst>
                  </p:cTn>
                  <p:nextCondLst>
                    <p:cond evt="onClick" delay="0">
                      <p:tgtEl>
                        <p:spTgt spid="23"/>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FD23D27-1DCD-4C00-AFAA-69BA0A804FD1}"/>
              </a:ext>
            </a:extLst>
          </p:cNvPr>
          <p:cNvPicPr>
            <a:picLocks noChangeAspect="1"/>
          </p:cNvPicPr>
          <p:nvPr/>
        </p:nvPicPr>
        <p:blipFill>
          <a:blip r:embed="rId9"/>
          <a:stretch>
            <a:fillRect/>
          </a:stretch>
        </p:blipFill>
        <p:spPr>
          <a:xfrm>
            <a:off x="0" y="-1"/>
            <a:ext cx="12192000" cy="6858657"/>
          </a:xfrm>
          <a:prstGeom prst="rect">
            <a:avLst/>
          </a:prstGeom>
        </p:spPr>
      </p:pic>
      <p:grpSp>
        <p:nvGrpSpPr>
          <p:cNvPr id="24" name="Group 23">
            <a:extLst>
              <a:ext uri="{FF2B5EF4-FFF2-40B4-BE49-F238E27FC236}">
                <a16:creationId xmlns:a16="http://schemas.microsoft.com/office/drawing/2014/main" id="{FA15C8E8-5C71-4D83-B2C1-EEC4777F12CA}"/>
              </a:ext>
            </a:extLst>
          </p:cNvPr>
          <p:cNvGrpSpPr/>
          <p:nvPr/>
        </p:nvGrpSpPr>
        <p:grpSpPr>
          <a:xfrm>
            <a:off x="417305" y="232155"/>
            <a:ext cx="10584504" cy="1619775"/>
            <a:chOff x="2434105" y="288785"/>
            <a:chExt cx="10610199" cy="2406511"/>
          </a:xfrm>
        </p:grpSpPr>
        <p:pic>
          <p:nvPicPr>
            <p:cNvPr id="25" name="Picture 24">
              <a:extLst>
                <a:ext uri="{FF2B5EF4-FFF2-40B4-BE49-F238E27FC236}">
                  <a16:creationId xmlns:a16="http://schemas.microsoft.com/office/drawing/2014/main" id="{975F720D-4C1A-462F-8638-F7E1D6286727}"/>
                </a:ext>
              </a:extLst>
            </p:cNvPr>
            <p:cNvPicPr>
              <a:picLocks noChangeAspect="1"/>
            </p:cNvPicPr>
            <p:nvPr/>
          </p:nvPicPr>
          <p:blipFill>
            <a:blip r:embed="rId10"/>
            <a:stretch>
              <a:fillRect/>
            </a:stretch>
          </p:blipFill>
          <p:spPr>
            <a:xfrm>
              <a:off x="2434105" y="288785"/>
              <a:ext cx="9486901" cy="2406511"/>
            </a:xfrm>
            <a:prstGeom prst="rect">
              <a:avLst/>
            </a:prstGeom>
          </p:spPr>
        </p:pic>
        <p:sp>
          <p:nvSpPr>
            <p:cNvPr id="26" name="TextBox 25">
              <a:extLst>
                <a:ext uri="{FF2B5EF4-FFF2-40B4-BE49-F238E27FC236}">
                  <a16:creationId xmlns:a16="http://schemas.microsoft.com/office/drawing/2014/main" id="{2A6A9AA0-461D-4D5A-8C77-5AB748953BCF}"/>
                </a:ext>
              </a:extLst>
            </p:cNvPr>
            <p:cNvSpPr txBox="1"/>
            <p:nvPr/>
          </p:nvSpPr>
          <p:spPr>
            <a:xfrm>
              <a:off x="3096089" y="1124027"/>
              <a:ext cx="9948215" cy="928059"/>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5565"/>
                  </a:solidFill>
                  <a:effectLst/>
                  <a:uLnTx/>
                  <a:uFillTx/>
                  <a:latin typeface="Calibri"/>
                  <a:ea typeface="+mn-ea"/>
                  <a:cs typeface="+mn-cs"/>
                </a:rPr>
                <a:t>Chất</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lang="en-US" sz="3600" b="1" dirty="0">
                  <a:solidFill>
                    <a:srgbClr val="ED5565"/>
                  </a:solidFill>
                  <a:latin typeface="Calibri"/>
                </a:rPr>
                <a:t>ở </a:t>
              </a:r>
              <a:r>
                <a:rPr lang="en-US" sz="3600" b="1" dirty="0" err="1">
                  <a:solidFill>
                    <a:srgbClr val="ED5565"/>
                  </a:solidFill>
                  <a:latin typeface="Calibri"/>
                </a:rPr>
                <a:t>trạng</a:t>
              </a:r>
              <a:r>
                <a:rPr lang="en-US" sz="3600" b="1" dirty="0">
                  <a:solidFill>
                    <a:srgbClr val="ED5565"/>
                  </a:solidFill>
                  <a:latin typeface="Calibri"/>
                </a:rPr>
                <a:t> </a:t>
              </a:r>
              <a:r>
                <a:rPr lang="en-US" sz="3600" b="1" dirty="0" err="1">
                  <a:solidFill>
                    <a:srgbClr val="ED5565"/>
                  </a:solidFill>
                  <a:latin typeface="Calibri"/>
                </a:rPr>
                <a:t>thái</a:t>
              </a:r>
              <a:r>
                <a:rPr lang="en-US" sz="3600" b="1" dirty="0">
                  <a:solidFill>
                    <a:srgbClr val="ED5565"/>
                  </a:solidFill>
                  <a:latin typeface="Calibri"/>
                </a:rPr>
                <a:t> </a:t>
              </a:r>
              <a:r>
                <a:rPr lang="en-US" sz="3600" b="1" dirty="0" err="1">
                  <a:solidFill>
                    <a:srgbClr val="ED5565"/>
                  </a:solidFill>
                  <a:latin typeface="Calibri"/>
                </a:rPr>
                <a:t>nào</a:t>
              </a:r>
              <a:r>
                <a:rPr lang="en-US" sz="3600" b="1" dirty="0">
                  <a:solidFill>
                    <a:srgbClr val="ED5565"/>
                  </a:solidFill>
                  <a:latin typeface="Calibri"/>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có</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hình</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dạng</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xác</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định</a:t>
              </a:r>
              <a:r>
                <a:rPr kumimoji="0" lang="en-US" sz="3600" b="1" i="0" u="none" strike="noStrike" kern="1200" cap="none" spc="0" normalizeH="0" baseline="0" noProof="0" dirty="0">
                  <a:ln>
                    <a:noFill/>
                  </a:ln>
                  <a:solidFill>
                    <a:srgbClr val="ED5565"/>
                  </a:solidFill>
                  <a:effectLst/>
                  <a:uLnTx/>
                  <a:uFillTx/>
                  <a:latin typeface="Calibri"/>
                  <a:ea typeface="+mn-ea"/>
                  <a:cs typeface="+mn-cs"/>
                </a:rPr>
                <a:t>?</a:t>
              </a:r>
            </a:p>
          </p:txBody>
        </p:sp>
      </p:grpSp>
      <p:grpSp>
        <p:nvGrpSpPr>
          <p:cNvPr id="61" name="Group 60">
            <a:extLst>
              <a:ext uri="{FF2B5EF4-FFF2-40B4-BE49-F238E27FC236}">
                <a16:creationId xmlns:a16="http://schemas.microsoft.com/office/drawing/2014/main" id="{541526E2-D5AD-400E-9828-07683BB9E095}"/>
              </a:ext>
            </a:extLst>
          </p:cNvPr>
          <p:cNvGrpSpPr/>
          <p:nvPr/>
        </p:nvGrpSpPr>
        <p:grpSpPr>
          <a:xfrm>
            <a:off x="1028401" y="3794444"/>
            <a:ext cx="8060873" cy="1310639"/>
            <a:chOff x="2688185" y="3268187"/>
            <a:chExt cx="4250515" cy="1310639"/>
          </a:xfrm>
        </p:grpSpPr>
        <p:sp>
          <p:nvSpPr>
            <p:cNvPr id="62" name="Rectangle: Rounded Corners 61">
              <a:extLst>
                <a:ext uri="{FF2B5EF4-FFF2-40B4-BE49-F238E27FC236}">
                  <a16:creationId xmlns:a16="http://schemas.microsoft.com/office/drawing/2014/main" id="{91187E8B-BCEF-437C-AE61-78E4CE563B22}"/>
                </a:ext>
              </a:extLst>
            </p:cNvPr>
            <p:cNvSpPr/>
            <p:nvPr/>
          </p:nvSpPr>
          <p:spPr>
            <a:xfrm>
              <a:off x="2688185" y="3268187"/>
              <a:ext cx="4250515" cy="1310639"/>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64" name="TextBox 63">
              <a:extLst>
                <a:ext uri="{FF2B5EF4-FFF2-40B4-BE49-F238E27FC236}">
                  <a16:creationId xmlns:a16="http://schemas.microsoft.com/office/drawing/2014/main" id="{B76349E4-C13B-469F-A02A-B982F9E6DB2C}"/>
                </a:ext>
              </a:extLst>
            </p:cNvPr>
            <p:cNvSpPr txBox="1"/>
            <p:nvPr/>
          </p:nvSpPr>
          <p:spPr>
            <a:xfrm>
              <a:off x="2840395" y="3717052"/>
              <a:ext cx="4050657" cy="861774"/>
            </a:xfrm>
            <a:prstGeom prst="rect">
              <a:avLst/>
            </a:prstGeom>
            <a:noFill/>
          </p:spPr>
          <p:txBody>
            <a:bodyPr wrap="square" lIns="0" tIns="0" rIns="0" bIns="0" rtlCol="0">
              <a:spAutoFit/>
            </a:bodyPr>
            <a:lstStyle/>
            <a:p>
              <a:pPr>
                <a:defRPr/>
              </a:pP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C.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Chất</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ở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rắn</a:t>
              </a:r>
              <a:endParaRPr lang="en-US" sz="28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p:txBody>
        </p:sp>
      </p:grpSp>
      <p:grpSp>
        <p:nvGrpSpPr>
          <p:cNvPr id="69" name="Group 68">
            <a:extLst>
              <a:ext uri="{FF2B5EF4-FFF2-40B4-BE49-F238E27FC236}">
                <a16:creationId xmlns:a16="http://schemas.microsoft.com/office/drawing/2014/main" id="{7BC9878C-15D1-45C7-82F9-BFC81274D4F3}"/>
              </a:ext>
            </a:extLst>
          </p:cNvPr>
          <p:cNvGrpSpPr/>
          <p:nvPr/>
        </p:nvGrpSpPr>
        <p:grpSpPr>
          <a:xfrm>
            <a:off x="1093715" y="2107656"/>
            <a:ext cx="8060873" cy="1310639"/>
            <a:chOff x="2590800" y="5298831"/>
            <a:chExt cx="4343400" cy="1310639"/>
          </a:xfrm>
        </p:grpSpPr>
        <p:sp>
          <p:nvSpPr>
            <p:cNvPr id="70" name="Rectangle: Rounded Corners 69">
              <a:extLst>
                <a:ext uri="{FF2B5EF4-FFF2-40B4-BE49-F238E27FC236}">
                  <a16:creationId xmlns:a16="http://schemas.microsoft.com/office/drawing/2014/main" id="{2A5CC82F-3C6E-4518-A484-5921AF9A330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72" name="TextBox 71">
              <a:extLst>
                <a:ext uri="{FF2B5EF4-FFF2-40B4-BE49-F238E27FC236}">
                  <a16:creationId xmlns:a16="http://schemas.microsoft.com/office/drawing/2014/main" id="{FB440E22-D715-46A4-8216-4DD01FF737C0}"/>
                </a:ext>
              </a:extLst>
            </p:cNvPr>
            <p:cNvSpPr txBox="1"/>
            <p:nvPr/>
          </p:nvSpPr>
          <p:spPr>
            <a:xfrm>
              <a:off x="2781068" y="5523263"/>
              <a:ext cx="4069714" cy="430887"/>
            </a:xfrm>
            <a:prstGeom prst="rect">
              <a:avLst/>
            </a:prstGeom>
            <a:noFill/>
            <a:ln>
              <a:noFill/>
            </a:ln>
          </p:spPr>
          <p:txBody>
            <a:bodyPr wrap="square" lIns="0" tIns="0" rIns="0" bIns="0" rtlCol="0">
              <a:spAutoFit/>
            </a:bodyPr>
            <a:lstStyle/>
            <a:p>
              <a:r>
                <a:rPr kumimoji="0" lang="en-US" sz="2800" b="1" i="0" u="none" strike="noStrike" kern="1200" cap="none" spc="0" normalizeH="0" baseline="0" noProof="0" dirty="0">
                  <a:ln w="0"/>
                  <a:solidFill>
                    <a:schemeClr val="tx2">
                      <a:lumMod val="75000"/>
                    </a:schemeClr>
                  </a:solidFill>
                  <a:uLnTx/>
                  <a:uFillTx/>
                  <a:latin typeface="Calibri"/>
                  <a:ea typeface="+mn-ea"/>
                  <a:cs typeface="+mn-cs"/>
                </a:rPr>
                <a:t>A.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Chất</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ở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lỏng</a:t>
              </a:r>
              <a:endParaRPr kumimoji="0" lang="en-US" sz="2800" b="1" i="0" u="none" strike="noStrike" kern="0" cap="none" spc="0" normalizeH="0" baseline="0" noProof="0" dirty="0">
                <a:ln w="0"/>
                <a:solidFill>
                  <a:schemeClr val="tx2">
                    <a:lumMod val="75000"/>
                  </a:schemeClr>
                </a:solidFill>
                <a:uLnTx/>
                <a:uFillTx/>
                <a:latin typeface="Calibri"/>
                <a:ea typeface="+mn-ea"/>
                <a:cs typeface="+mn-cs"/>
              </a:endParaRPr>
            </a:p>
          </p:txBody>
        </p:sp>
      </p:grpSp>
      <p:pic>
        <p:nvPicPr>
          <p:cNvPr id="78" name="59c3c5f047238">
            <a:hlinkClick r:id="" action="ppaction://media"/>
            <a:extLst>
              <a:ext uri="{FF2B5EF4-FFF2-40B4-BE49-F238E27FC236}">
                <a16:creationId xmlns:a16="http://schemas.microsoft.com/office/drawing/2014/main"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grpSp>
        <p:nvGrpSpPr>
          <p:cNvPr id="16" name="Group 15">
            <a:extLst>
              <a:ext uri="{FF2B5EF4-FFF2-40B4-BE49-F238E27FC236}">
                <a16:creationId xmlns:a16="http://schemas.microsoft.com/office/drawing/2014/main" id="{6B411B23-F5B2-443F-B3DB-1F0B1F76BF44}"/>
              </a:ext>
            </a:extLst>
          </p:cNvPr>
          <p:cNvGrpSpPr/>
          <p:nvPr/>
        </p:nvGrpSpPr>
        <p:grpSpPr>
          <a:xfrm>
            <a:off x="1092868" y="5350622"/>
            <a:ext cx="8060873" cy="1310639"/>
            <a:chOff x="2590800" y="5298831"/>
            <a:chExt cx="4343400" cy="1310639"/>
          </a:xfrm>
        </p:grpSpPr>
        <p:sp>
          <p:nvSpPr>
            <p:cNvPr id="17" name="Rectangle: Rounded Corners 16">
              <a:extLst>
                <a:ext uri="{FF2B5EF4-FFF2-40B4-BE49-F238E27FC236}">
                  <a16:creationId xmlns:a16="http://schemas.microsoft.com/office/drawing/2014/main" id="{2692F142-8791-4DBB-9AD3-1389F0390ACA}"/>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18" name="TextBox 17">
              <a:extLst>
                <a:ext uri="{FF2B5EF4-FFF2-40B4-BE49-F238E27FC236}">
                  <a16:creationId xmlns:a16="http://schemas.microsoft.com/office/drawing/2014/main" id="{C3D5ABE3-7990-420E-844D-51BFD2C06611}"/>
                </a:ext>
              </a:extLst>
            </p:cNvPr>
            <p:cNvSpPr txBox="1"/>
            <p:nvPr/>
          </p:nvSpPr>
          <p:spPr>
            <a:xfrm>
              <a:off x="2781068" y="5523263"/>
              <a:ext cx="4069714" cy="430887"/>
            </a:xfrm>
            <a:prstGeom prst="rect">
              <a:avLst/>
            </a:prstGeom>
            <a:noFill/>
            <a:ln>
              <a:noFill/>
            </a:ln>
          </p:spPr>
          <p:txBody>
            <a:bodyPr wrap="square" lIns="0" tIns="0" rIns="0" bIns="0" rtlCol="0">
              <a:spAutoFit/>
            </a:bodyPr>
            <a:lstStyle/>
            <a:p>
              <a:r>
                <a:rPr lang="en-US" sz="2800" b="1" dirty="0">
                  <a:ln w="3175">
                    <a:noFill/>
                  </a:ln>
                  <a:solidFill>
                    <a:schemeClr val="tx2">
                      <a:lumMod val="75000"/>
                    </a:schemeClr>
                  </a:solidFill>
                  <a:latin typeface="Calibri (Body)"/>
                  <a:cs typeface="Calibri" panose="020F0502020204030204" pitchFamily="34" charset="0"/>
                </a:rPr>
                <a:t>B</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Chất</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ở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khí</a:t>
              </a:r>
              <a:endParaRPr kumimoji="0" lang="en-US" sz="2800" b="1" i="0" u="none" strike="noStrike" kern="0" cap="none" spc="0" normalizeH="0" baseline="0" noProof="0" dirty="0">
                <a:ln w="0"/>
                <a:solidFill>
                  <a:schemeClr val="tx2">
                    <a:lumMod val="75000"/>
                  </a:schemeClr>
                </a:solidFill>
                <a:uLnTx/>
                <a:uFillTx/>
                <a:latin typeface="Calibri"/>
                <a:ea typeface="+mn-ea"/>
                <a:cs typeface="+mn-cs"/>
              </a:endParaRPr>
            </a:p>
          </p:txBody>
        </p:sp>
      </p:grpSp>
      <p:pic>
        <p:nvPicPr>
          <p:cNvPr id="19" name="Picture 3">
            <a:extLst>
              <a:ext uri="{FF2B5EF4-FFF2-40B4-BE49-F238E27FC236}">
                <a16:creationId xmlns:a16="http://schemas.microsoft.com/office/drawing/2014/main" id="{C13A195C-0FC6-4F45-8A17-6B80994FD90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352885" y="2704890"/>
            <a:ext cx="3037409" cy="4000490"/>
          </a:xfrm>
          <a:prstGeom prst="rect">
            <a:avLst/>
          </a:prstGeom>
        </p:spPr>
      </p:pic>
      <p:pic>
        <p:nvPicPr>
          <p:cNvPr id="14" name="Picture 4">
            <a:extLst>
              <a:ext uri="{FF2B5EF4-FFF2-40B4-BE49-F238E27FC236}">
                <a16:creationId xmlns:a16="http://schemas.microsoft.com/office/drawing/2014/main" id="{FFF8D5FF-E4FC-4069-8077-1139E6988B44}"/>
              </a:ext>
            </a:extLst>
          </p:cNvPr>
          <p:cNvPicPr>
            <a:picLocks noChangeAspect="1"/>
          </p:cNvPicPr>
          <p:nvPr/>
        </p:nvPicPr>
        <p:blipFill>
          <a:blip r:embed="rId14"/>
          <a:srcRect/>
          <a:stretch>
            <a:fillRect/>
          </a:stretch>
        </p:blipFill>
        <p:spPr>
          <a:xfrm rot="20736673">
            <a:off x="9289041" y="4329775"/>
            <a:ext cx="1395739" cy="2497966"/>
          </a:xfrm>
          <a:prstGeom prst="rect">
            <a:avLst/>
          </a:prstGeom>
        </p:spPr>
      </p:pic>
      <p:pic>
        <p:nvPicPr>
          <p:cNvPr id="20" name="Picture 19">
            <a:extLst>
              <a:ext uri="{FF2B5EF4-FFF2-40B4-BE49-F238E27FC236}">
                <a16:creationId xmlns:a16="http://schemas.microsoft.com/office/drawing/2014/main" id="{8D788D1A-68FA-4125-B295-E6B923BCE7E6}"/>
              </a:ext>
            </a:extLst>
          </p:cNvPr>
          <p:cNvPicPr>
            <a:picLocks noChangeAspect="1"/>
          </p:cNvPicPr>
          <p:nvPr/>
        </p:nvPicPr>
        <p:blipFill>
          <a:blip r:embed="rId15">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8077200" y="3996812"/>
            <a:ext cx="1288377" cy="1030701"/>
          </a:xfrm>
          <a:prstGeom prst="rect">
            <a:avLst/>
          </a:prstGeom>
        </p:spPr>
      </p:pic>
      <p:pic>
        <p:nvPicPr>
          <p:cNvPr id="21" name="AmthanhThua">
            <a:hlinkClick r:id="" action="ppaction://media"/>
            <a:extLst>
              <a:ext uri="{FF2B5EF4-FFF2-40B4-BE49-F238E27FC236}">
                <a16:creationId xmlns:a16="http://schemas.microsoft.com/office/drawing/2014/main" id="{1D3E81C7-CB7A-4A93-9C58-0D2D978E635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27" name="Picture 26">
            <a:hlinkClick r:id="rId16" action="ppaction://hlinksldjump"/>
            <a:extLst>
              <a:ext uri="{FF2B5EF4-FFF2-40B4-BE49-F238E27FC236}">
                <a16:creationId xmlns:a16="http://schemas.microsoft.com/office/drawing/2014/main" id="{7553F0C1-BA86-4897-9D34-B2F7EE78615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3611" y="66615"/>
            <a:ext cx="887928" cy="887928"/>
          </a:xfrm>
          <a:prstGeom prst="rect">
            <a:avLst/>
          </a:prstGeom>
        </p:spPr>
      </p:pic>
      <p:sp>
        <p:nvSpPr>
          <p:cNvPr id="28" name="TextBox 27">
            <a:extLst>
              <a:ext uri="{FF2B5EF4-FFF2-40B4-BE49-F238E27FC236}">
                <a16:creationId xmlns:a16="http://schemas.microsoft.com/office/drawing/2014/main" id="{3F635363-07E8-43BC-B366-517CBD305698}"/>
              </a:ext>
            </a:extLst>
          </p:cNvPr>
          <p:cNvSpPr txBox="1"/>
          <p:nvPr/>
        </p:nvSpPr>
        <p:spPr>
          <a:xfrm>
            <a:off x="6991" y="-540138"/>
            <a:ext cx="2001510"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quay </a:t>
            </a:r>
            <a:r>
              <a:rPr lang="en-US" b="1" dirty="0" err="1"/>
              <a:t>lại</a:t>
            </a:r>
            <a:r>
              <a:rPr lang="en-US" b="1" dirty="0"/>
              <a:t> SL4</a:t>
            </a:r>
          </a:p>
        </p:txBody>
      </p:sp>
    </p:spTree>
    <p:extLst>
      <p:ext uri="{BB962C8B-B14F-4D97-AF65-F5344CB8AC3E}">
        <p14:creationId xmlns:p14="http://schemas.microsoft.com/office/powerpoint/2010/main" val="24876383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5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5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5000">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14:bounceEnd="65000">
                                          <p:cBhvr additive="base">
                                            <p:cTn id="12" dur="1000" fill="hold"/>
                                            <p:tgtEl>
                                              <p:spTgt spid="69"/>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65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65000">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14:bounceEnd="65000">
                                          <p:cBhvr additive="base">
                                            <p:cTn id="22" dur="1000" fill="hold"/>
                                            <p:tgtEl>
                                              <p:spTgt spid="61"/>
                                            </p:tgtEl>
                                            <p:attrNameLst>
                                              <p:attrName>ppt_x</p:attrName>
                                            </p:attrNameLst>
                                          </p:cBhvr>
                                          <p:tavLst>
                                            <p:tav tm="0">
                                              <p:val>
                                                <p:strVal val="#ppt_x"/>
                                              </p:val>
                                            </p:tav>
                                            <p:tav tm="100000">
                                              <p:val>
                                                <p:strVal val="#ppt_x"/>
                                              </p:val>
                                            </p:tav>
                                          </p:tavLst>
                                        </p:anim>
                                        <p:anim calcmode="lin" valueType="num" p14:bounceEnd="65000">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7" name="click.wav"/>
                                            </p:tgtEl>
                                          </p:cMediaNode>
                                        </p:audio>
                                      </p:subTnLst>
                                    </p:cTn>
                                  </p:par>
                                  <p:par>
                                    <p:cTn id="30" presetID="23" presetClass="entr" presetSubtype="32"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400" fill="hold"/>
                                            <p:tgtEl>
                                              <p:spTgt spid="20"/>
                                            </p:tgtEl>
                                            <p:attrNameLst>
                                              <p:attrName>ppt_w</p:attrName>
                                            </p:attrNameLst>
                                          </p:cBhvr>
                                          <p:tavLst>
                                            <p:tav tm="0">
                                              <p:val>
                                                <p:strVal val="4*#ppt_w"/>
                                              </p:val>
                                            </p:tav>
                                            <p:tav tm="100000">
                                              <p:val>
                                                <p:strVal val="#ppt_w"/>
                                              </p:val>
                                            </p:tav>
                                          </p:tavLst>
                                        </p:anim>
                                        <p:anim calcmode="lin" valueType="num">
                                          <p:cBhvr>
                                            <p:cTn id="33" dur="4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8" name="Check mark.wav"/>
                                            </p:tgtEl>
                                          </p:cMediaNode>
                                        </p:audio>
                                      </p:subTnLst>
                                    </p:cTn>
                                  </p:par>
                                  <p:par>
                                    <p:cTn id="34" presetID="1" presetClass="mediacall" presetSubtype="0" fill="hold" nodeType="withEffect">
                                      <p:stCondLst>
                                        <p:cond delay="0"/>
                                      </p:stCondLst>
                                      <p:childTnLst>
                                        <p:cmd type="call" cmd="playFrom(0.0)">
                                          <p:cBhvr>
                                            <p:cTn id="35" dur="4576" fill="hold"/>
                                            <p:tgtEl>
                                              <p:spTgt spid="78"/>
                                            </p:tgtEl>
                                          </p:cBhvr>
                                        </p:cmd>
                                      </p:childTnLst>
                                    </p:cTn>
                                  </p:par>
                                </p:childTnLst>
                              </p:cTn>
                            </p:par>
                          </p:childTnLst>
                        </p:cTn>
                      </p:par>
                    </p:childTnLst>
                  </p:cTn>
                  <p:nextCondLst>
                    <p:cond evt="onClick" delay="0">
                      <p:tgtEl>
                        <p:spTgt spid="61"/>
                      </p:tgtEl>
                    </p:cond>
                  </p:nextCondLst>
                </p:seq>
                <p:audio>
                  <p:cMediaNode vol="80000">
                    <p:cTn id="36" fill="hold" display="0">
                      <p:stCondLst>
                        <p:cond delay="indefinite"/>
                      </p:stCondLst>
                      <p:endCondLst>
                        <p:cond evt="onStopAudio" delay="0">
                          <p:tgtEl>
                            <p:sldTgt/>
                          </p:tgtEl>
                        </p:cond>
                      </p:endCondLst>
                    </p:cTn>
                    <p:tgtEl>
                      <p:spTgt spid="78"/>
                    </p:tgtEl>
                  </p:cMediaNode>
                </p:audio>
                <p:seq concurrent="1" nextAc="seek">
                  <p:cTn id="37" restart="whenNotActive" fill="hold" evtFilter="cancelBubble" nodeType="interactiveSeq">
                    <p:stCondLst>
                      <p:cond evt="onClick" delay="0">
                        <p:tgtEl>
                          <p:spTgt spid="69"/>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69"/>
                                            </p:tgtEl>
                                          </p:cBhvr>
                                        </p:animEffect>
                                        <p:animScale>
                                          <p:cBhvr>
                                            <p:cTn id="42" dur="250" autoRev="1" fill="hold"/>
                                            <p:tgtEl>
                                              <p:spTgt spid="69"/>
                                            </p:tgtEl>
                                          </p:cBhvr>
                                          <p:by x="105000" y="105000"/>
                                        </p:animScale>
                                      </p:childTnLst>
                                    </p:cTn>
                                  </p:par>
                                  <p:par>
                                    <p:cTn id="43" presetID="1" presetClass="mediacall" presetSubtype="0" fill="hold" nodeType="withEffect">
                                      <p:stCondLst>
                                        <p:cond delay="0"/>
                                      </p:stCondLst>
                                      <p:childTnLst>
                                        <p:cmd type="call" cmd="playFrom(0.0)">
                                          <p:cBhvr>
                                            <p:cTn id="44" dur="4995" fill="hold"/>
                                            <p:tgtEl>
                                              <p:spTgt spid="21"/>
                                            </p:tgtEl>
                                          </p:cBhvr>
                                        </p:cmd>
                                      </p:childTnLst>
                                    </p:cTn>
                                  </p:par>
                                </p:childTnLst>
                              </p:cTn>
                            </p:par>
                          </p:childTnLst>
                        </p:cTn>
                      </p:par>
                    </p:childTnLst>
                  </p:cTn>
                  <p:nextCondLst>
                    <p:cond evt="onClick" delay="0">
                      <p:tgtEl>
                        <p:spTgt spid="69"/>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6"/>
                                            </p:tgtEl>
                                          </p:cBhvr>
                                        </p:animEffect>
                                        <p:animScale>
                                          <p:cBhvr>
                                            <p:cTn id="50" dur="250" autoRev="1" fill="hold"/>
                                            <p:tgtEl>
                                              <p:spTgt spid="16"/>
                                            </p:tgtEl>
                                          </p:cBhvr>
                                          <p:by x="105000" y="105000"/>
                                        </p:animScale>
                                      </p:childTnLst>
                                    </p:cTn>
                                  </p:par>
                                  <p:par>
                                    <p:cTn id="51" presetID="1" presetClass="mediacall" presetSubtype="0" fill="hold" nodeType="withEffect">
                                      <p:stCondLst>
                                        <p:cond delay="0"/>
                                      </p:stCondLst>
                                      <p:childTnLst>
                                        <p:cmd type="call" cmd="playFrom(0.0)">
                                          <p:cBhvr>
                                            <p:cTn id="52" dur="4995" fill="hold"/>
                                            <p:tgtEl>
                                              <p:spTgt spid="21"/>
                                            </p:tgtEl>
                                          </p:cBhvr>
                                        </p:cmd>
                                      </p:childTnLst>
                                    </p:cTn>
                                  </p:par>
                                </p:childTnLst>
                              </p:cTn>
                            </p:par>
                          </p:childTnLst>
                        </p:cTn>
                      </p:par>
                    </p:childTnLst>
                  </p:cTn>
                  <p:nextCondLst>
                    <p:cond evt="onClick" delay="0">
                      <p:tgtEl>
                        <p:spTgt spid="16"/>
                      </p:tgtEl>
                    </p:cond>
                  </p:nextCondLst>
                </p:seq>
                <p:audio>
                  <p:cMediaNode vol="51220">
                    <p:cTn id="53" fill="hold" display="0">
                      <p:stCondLst>
                        <p:cond delay="indefinite"/>
                      </p:stCondLst>
                      <p:endCondLst>
                        <p:cond evt="onStopAudio" delay="0">
                          <p:tgtEl>
                            <p:sldTgt/>
                          </p:tgtEl>
                        </p:cond>
                      </p:endCondLst>
                    </p:cTn>
                    <p:tgtEl>
                      <p:spTgt spid="21"/>
                    </p:tgtEl>
                  </p:cMediaNode>
                </p:audio>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27"/>
                                            </p:tgtEl>
                                          </p:cBhvr>
                                        </p:animEffect>
                                        <p:animScale>
                                          <p:cBhvr>
                                            <p:cTn id="59" dur="250" autoRev="1" fill="hold"/>
                                            <p:tgtEl>
                                              <p:spTgt spid="27"/>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7"/>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additive="base">
                                            <p:cTn id="12" dur="1000" fill="hold"/>
                                            <p:tgtEl>
                                              <p:spTgt spid="69"/>
                                            </p:tgtEl>
                                            <p:attrNameLst>
                                              <p:attrName>ppt_x</p:attrName>
                                            </p:attrNameLst>
                                          </p:cBhvr>
                                          <p:tavLst>
                                            <p:tav tm="0">
                                              <p:val>
                                                <p:strVal val="#ppt_x"/>
                                              </p:val>
                                            </p:tav>
                                            <p:tav tm="100000">
                                              <p:val>
                                                <p:strVal val="#ppt_x"/>
                                              </p:val>
                                            </p:tav>
                                          </p:tavLst>
                                        </p:anim>
                                        <p:anim calcmode="lin" valueType="num">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additive="base">
                                            <p:cTn id="22" dur="1000" fill="hold"/>
                                            <p:tgtEl>
                                              <p:spTgt spid="61"/>
                                            </p:tgtEl>
                                            <p:attrNameLst>
                                              <p:attrName>ppt_x</p:attrName>
                                            </p:attrNameLst>
                                          </p:cBhvr>
                                          <p:tavLst>
                                            <p:tav tm="0">
                                              <p:val>
                                                <p:strVal val="#ppt_x"/>
                                              </p:val>
                                            </p:tav>
                                            <p:tav tm="100000">
                                              <p:val>
                                                <p:strVal val="#ppt_x"/>
                                              </p:val>
                                            </p:tav>
                                          </p:tavLst>
                                        </p:anim>
                                        <p:anim calcmode="lin" valueType="num">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18" name="click.wav"/>
                                            </p:tgtEl>
                                          </p:cMediaNode>
                                        </p:audio>
                                      </p:subTnLst>
                                    </p:cTn>
                                  </p:par>
                                  <p:par>
                                    <p:cTn id="30" presetID="23" presetClass="entr" presetSubtype="32"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400" fill="hold"/>
                                            <p:tgtEl>
                                              <p:spTgt spid="20"/>
                                            </p:tgtEl>
                                            <p:attrNameLst>
                                              <p:attrName>ppt_w</p:attrName>
                                            </p:attrNameLst>
                                          </p:cBhvr>
                                          <p:tavLst>
                                            <p:tav tm="0">
                                              <p:val>
                                                <p:strVal val="4*#ppt_w"/>
                                              </p:val>
                                            </p:tav>
                                            <p:tav tm="100000">
                                              <p:val>
                                                <p:strVal val="#ppt_w"/>
                                              </p:val>
                                            </p:tav>
                                          </p:tavLst>
                                        </p:anim>
                                        <p:anim calcmode="lin" valueType="num">
                                          <p:cBhvr>
                                            <p:cTn id="33" dur="4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19" name="Check mark.wav"/>
                                            </p:tgtEl>
                                          </p:cMediaNode>
                                        </p:audio>
                                      </p:subTnLst>
                                    </p:cTn>
                                  </p:par>
                                  <p:par>
                                    <p:cTn id="34" presetID="1" presetClass="mediacall" presetSubtype="0" fill="hold" nodeType="withEffect">
                                      <p:stCondLst>
                                        <p:cond delay="0"/>
                                      </p:stCondLst>
                                      <p:childTnLst>
                                        <p:cmd type="call" cmd="playFrom(0.0)">
                                          <p:cBhvr>
                                            <p:cTn id="35" dur="4576" fill="hold"/>
                                            <p:tgtEl>
                                              <p:spTgt spid="78"/>
                                            </p:tgtEl>
                                          </p:cBhvr>
                                        </p:cmd>
                                      </p:childTnLst>
                                    </p:cTn>
                                  </p:par>
                                </p:childTnLst>
                              </p:cTn>
                            </p:par>
                          </p:childTnLst>
                        </p:cTn>
                      </p:par>
                    </p:childTnLst>
                  </p:cTn>
                  <p:nextCondLst>
                    <p:cond evt="onClick" delay="0">
                      <p:tgtEl>
                        <p:spTgt spid="61"/>
                      </p:tgtEl>
                    </p:cond>
                  </p:nextCondLst>
                </p:seq>
                <p:audio>
                  <p:cMediaNode vol="80000">
                    <p:cTn id="36" fill="hold" display="0">
                      <p:stCondLst>
                        <p:cond delay="indefinite"/>
                      </p:stCondLst>
                      <p:endCondLst>
                        <p:cond evt="onStopAudio" delay="0">
                          <p:tgtEl>
                            <p:sldTgt/>
                          </p:tgtEl>
                        </p:cond>
                      </p:endCondLst>
                    </p:cTn>
                    <p:tgtEl>
                      <p:spTgt spid="78"/>
                    </p:tgtEl>
                  </p:cMediaNode>
                </p:audio>
                <p:seq concurrent="1" nextAc="seek">
                  <p:cTn id="37" restart="whenNotActive" fill="hold" evtFilter="cancelBubble" nodeType="interactiveSeq">
                    <p:stCondLst>
                      <p:cond evt="onClick" delay="0">
                        <p:tgtEl>
                          <p:spTgt spid="69"/>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69"/>
                                            </p:tgtEl>
                                          </p:cBhvr>
                                        </p:animEffect>
                                        <p:animScale>
                                          <p:cBhvr>
                                            <p:cTn id="42" dur="250" autoRev="1" fill="hold"/>
                                            <p:tgtEl>
                                              <p:spTgt spid="69"/>
                                            </p:tgtEl>
                                          </p:cBhvr>
                                          <p:by x="105000" y="105000"/>
                                        </p:animScale>
                                      </p:childTnLst>
                                    </p:cTn>
                                  </p:par>
                                  <p:par>
                                    <p:cTn id="43" presetID="1" presetClass="mediacall" presetSubtype="0" fill="hold" nodeType="withEffect">
                                      <p:stCondLst>
                                        <p:cond delay="0"/>
                                      </p:stCondLst>
                                      <p:childTnLst>
                                        <p:cmd type="call" cmd="playFrom(0.0)">
                                          <p:cBhvr>
                                            <p:cTn id="44" dur="4995" fill="hold"/>
                                            <p:tgtEl>
                                              <p:spTgt spid="21"/>
                                            </p:tgtEl>
                                          </p:cBhvr>
                                        </p:cmd>
                                      </p:childTnLst>
                                    </p:cTn>
                                  </p:par>
                                </p:childTnLst>
                              </p:cTn>
                            </p:par>
                          </p:childTnLst>
                        </p:cTn>
                      </p:par>
                    </p:childTnLst>
                  </p:cTn>
                  <p:nextCondLst>
                    <p:cond evt="onClick" delay="0">
                      <p:tgtEl>
                        <p:spTgt spid="69"/>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6"/>
                                            </p:tgtEl>
                                          </p:cBhvr>
                                        </p:animEffect>
                                        <p:animScale>
                                          <p:cBhvr>
                                            <p:cTn id="50" dur="250" autoRev="1" fill="hold"/>
                                            <p:tgtEl>
                                              <p:spTgt spid="16"/>
                                            </p:tgtEl>
                                          </p:cBhvr>
                                          <p:by x="105000" y="105000"/>
                                        </p:animScale>
                                      </p:childTnLst>
                                    </p:cTn>
                                  </p:par>
                                  <p:par>
                                    <p:cTn id="51" presetID="1" presetClass="mediacall" presetSubtype="0" fill="hold" nodeType="withEffect">
                                      <p:stCondLst>
                                        <p:cond delay="0"/>
                                      </p:stCondLst>
                                      <p:childTnLst>
                                        <p:cmd type="call" cmd="playFrom(0.0)">
                                          <p:cBhvr>
                                            <p:cTn id="52" dur="4995" fill="hold"/>
                                            <p:tgtEl>
                                              <p:spTgt spid="21"/>
                                            </p:tgtEl>
                                          </p:cBhvr>
                                        </p:cmd>
                                      </p:childTnLst>
                                    </p:cTn>
                                  </p:par>
                                </p:childTnLst>
                              </p:cTn>
                            </p:par>
                          </p:childTnLst>
                        </p:cTn>
                      </p:par>
                    </p:childTnLst>
                  </p:cTn>
                  <p:nextCondLst>
                    <p:cond evt="onClick" delay="0">
                      <p:tgtEl>
                        <p:spTgt spid="16"/>
                      </p:tgtEl>
                    </p:cond>
                  </p:nextCondLst>
                </p:seq>
                <p:audio>
                  <p:cMediaNode vol="51220">
                    <p:cTn id="53" fill="hold" display="0">
                      <p:stCondLst>
                        <p:cond delay="indefinite"/>
                      </p:stCondLst>
                      <p:endCondLst>
                        <p:cond evt="onStopAudio" delay="0">
                          <p:tgtEl>
                            <p:sldTgt/>
                          </p:tgtEl>
                        </p:cond>
                      </p:endCondLst>
                    </p:cTn>
                    <p:tgtEl>
                      <p:spTgt spid="21"/>
                    </p:tgtEl>
                  </p:cMediaNode>
                </p:audio>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27"/>
                                            </p:tgtEl>
                                          </p:cBhvr>
                                        </p:animEffect>
                                        <p:animScale>
                                          <p:cBhvr>
                                            <p:cTn id="59" dur="250" autoRev="1" fill="hold"/>
                                            <p:tgtEl>
                                              <p:spTgt spid="27"/>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18" name="click.wav"/>
                                            </p:tgtEl>
                                          </p:cMediaNode>
                                        </p:audio>
                                      </p:subTnLst>
                                    </p:cTn>
                                  </p:par>
                                </p:childTnLst>
                              </p:cTn>
                            </p:par>
                          </p:childTnLst>
                        </p:cTn>
                      </p:par>
                    </p:childTnLst>
                  </p:cTn>
                  <p:nextCondLst>
                    <p:cond evt="onClick" delay="0">
                      <p:tgtEl>
                        <p:spTgt spid="27"/>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FD23D27-1DCD-4C00-AFAA-69BA0A804FD1}"/>
              </a:ext>
            </a:extLst>
          </p:cNvPr>
          <p:cNvPicPr>
            <a:picLocks noChangeAspect="1"/>
          </p:cNvPicPr>
          <p:nvPr/>
        </p:nvPicPr>
        <p:blipFill>
          <a:blip r:embed="rId9"/>
          <a:stretch>
            <a:fillRect/>
          </a:stretch>
        </p:blipFill>
        <p:spPr>
          <a:xfrm>
            <a:off x="0" y="-1"/>
            <a:ext cx="12192000" cy="6858657"/>
          </a:xfrm>
          <a:prstGeom prst="rect">
            <a:avLst/>
          </a:prstGeom>
        </p:spPr>
      </p:pic>
      <p:grpSp>
        <p:nvGrpSpPr>
          <p:cNvPr id="24" name="Group 23">
            <a:extLst>
              <a:ext uri="{FF2B5EF4-FFF2-40B4-BE49-F238E27FC236}">
                <a16:creationId xmlns:a16="http://schemas.microsoft.com/office/drawing/2014/main" id="{FA15C8E8-5C71-4D83-B2C1-EEC4777F12CA}"/>
              </a:ext>
            </a:extLst>
          </p:cNvPr>
          <p:cNvGrpSpPr/>
          <p:nvPr/>
        </p:nvGrpSpPr>
        <p:grpSpPr>
          <a:xfrm>
            <a:off x="2473460" y="338066"/>
            <a:ext cx="9463927" cy="1619775"/>
            <a:chOff x="2434105" y="288785"/>
            <a:chExt cx="9486901" cy="2406511"/>
          </a:xfrm>
        </p:grpSpPr>
        <p:pic>
          <p:nvPicPr>
            <p:cNvPr id="25" name="Picture 24">
              <a:extLst>
                <a:ext uri="{FF2B5EF4-FFF2-40B4-BE49-F238E27FC236}">
                  <a16:creationId xmlns:a16="http://schemas.microsoft.com/office/drawing/2014/main" id="{975F720D-4C1A-462F-8638-F7E1D6286727}"/>
                </a:ext>
              </a:extLst>
            </p:cNvPr>
            <p:cNvPicPr>
              <a:picLocks noChangeAspect="1"/>
            </p:cNvPicPr>
            <p:nvPr/>
          </p:nvPicPr>
          <p:blipFill>
            <a:blip r:embed="rId10"/>
            <a:stretch>
              <a:fillRect/>
            </a:stretch>
          </p:blipFill>
          <p:spPr>
            <a:xfrm>
              <a:off x="2434105" y="288785"/>
              <a:ext cx="9486901" cy="2406511"/>
            </a:xfrm>
            <a:prstGeom prst="rect">
              <a:avLst/>
            </a:prstGeom>
          </p:spPr>
        </p:pic>
        <p:sp>
          <p:nvSpPr>
            <p:cNvPr id="26" name="TextBox 25">
              <a:extLst>
                <a:ext uri="{FF2B5EF4-FFF2-40B4-BE49-F238E27FC236}">
                  <a16:creationId xmlns:a16="http://schemas.microsoft.com/office/drawing/2014/main" id="{2A6A9AA0-461D-4D5A-8C77-5AB748953BCF}"/>
                </a:ext>
              </a:extLst>
            </p:cNvPr>
            <p:cNvSpPr txBox="1"/>
            <p:nvPr/>
          </p:nvSpPr>
          <p:spPr>
            <a:xfrm>
              <a:off x="2894412" y="411938"/>
              <a:ext cx="8566287" cy="1923946"/>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lang="vi-VN" sz="3600" b="1" dirty="0">
                  <a:solidFill>
                    <a:srgbClr val="FF0000"/>
                  </a:solidFill>
                  <a:latin typeface="Calibri" panose="020F0502020204030204" pitchFamily="34" charset="0"/>
                  <a:ea typeface="字魂17号-萌趣果冻体"/>
                  <a:cs typeface="Calibri" panose="020F0502020204030204" pitchFamily="34" charset="0"/>
                </a:rPr>
                <a:t>Cồn chuyển từ trạng thái </a:t>
              </a:r>
              <a:r>
                <a:rPr lang="en-US" sz="3600" b="1" dirty="0" err="1">
                  <a:solidFill>
                    <a:srgbClr val="FF0000"/>
                  </a:solidFill>
                  <a:latin typeface="Calibri" panose="020F0502020204030204" pitchFamily="34" charset="0"/>
                  <a:ea typeface="字魂17号-萌趣果冻体"/>
                  <a:cs typeface="Calibri" panose="020F0502020204030204" pitchFamily="34" charset="0"/>
                </a:rPr>
                <a:t>nào</a:t>
              </a:r>
              <a:r>
                <a:rPr lang="en-US" sz="3600" b="1" dirty="0">
                  <a:solidFill>
                    <a:srgbClr val="FF0000"/>
                  </a:solidFill>
                  <a:latin typeface="Calibri" panose="020F0502020204030204" pitchFamily="34" charset="0"/>
                  <a:ea typeface="字魂17号-萌趣果冻体"/>
                  <a:cs typeface="Calibri" panose="020F0502020204030204" pitchFamily="34" charset="0"/>
                </a:rPr>
                <a:t> sang </a:t>
              </a:r>
              <a:r>
                <a:rPr lang="en-US" sz="3600" b="1" dirty="0" err="1">
                  <a:solidFill>
                    <a:srgbClr val="FF0000"/>
                  </a:solidFill>
                  <a:latin typeface="Calibri" panose="020F0502020204030204" pitchFamily="34" charset="0"/>
                  <a:ea typeface="字魂17号-萌趣果冻体"/>
                  <a:cs typeface="Calibri" panose="020F0502020204030204" pitchFamily="34" charset="0"/>
                </a:rPr>
                <a:t>trạng</a:t>
              </a:r>
              <a:r>
                <a:rPr lang="en-US" sz="3600" b="1" dirty="0">
                  <a:solidFill>
                    <a:srgbClr val="FF0000"/>
                  </a:solidFill>
                  <a:latin typeface="Calibri" panose="020F0502020204030204" pitchFamily="34" charset="0"/>
                  <a:ea typeface="字魂17号-萌趣果冻体"/>
                  <a:cs typeface="Calibri" panose="020F0502020204030204" pitchFamily="34" charset="0"/>
                </a:rPr>
                <a:t> </a:t>
              </a:r>
              <a:r>
                <a:rPr lang="en-US" sz="3600" b="1" dirty="0" err="1">
                  <a:solidFill>
                    <a:srgbClr val="FF0000"/>
                  </a:solidFill>
                  <a:latin typeface="Calibri" panose="020F0502020204030204" pitchFamily="34" charset="0"/>
                  <a:ea typeface="字魂17号-萌趣果冻体"/>
                  <a:cs typeface="Calibri" panose="020F0502020204030204" pitchFamily="34" charset="0"/>
                </a:rPr>
                <a:t>thái</a:t>
              </a:r>
              <a:r>
                <a:rPr lang="en-US" sz="3600" b="1" dirty="0">
                  <a:solidFill>
                    <a:srgbClr val="FF0000"/>
                  </a:solidFill>
                  <a:latin typeface="Calibri" panose="020F0502020204030204" pitchFamily="34" charset="0"/>
                  <a:ea typeface="字魂17号-萌趣果冻体"/>
                  <a:cs typeface="Calibri" panose="020F0502020204030204" pitchFamily="34" charset="0"/>
                </a:rPr>
                <a:t> </a:t>
              </a:r>
              <a:r>
                <a:rPr lang="en-US" sz="3600" b="1" dirty="0" err="1">
                  <a:solidFill>
                    <a:srgbClr val="FF0000"/>
                  </a:solidFill>
                  <a:latin typeface="Calibri" panose="020F0502020204030204" pitchFamily="34" charset="0"/>
                  <a:ea typeface="字魂17号-萌趣果冻体"/>
                  <a:cs typeface="Calibri" panose="020F0502020204030204" pitchFamily="34" charset="0"/>
                </a:rPr>
                <a:t>nào</a:t>
              </a:r>
              <a:r>
                <a:rPr lang="en-US" sz="3600" b="1" dirty="0">
                  <a:solidFill>
                    <a:srgbClr val="FF0000"/>
                  </a:solidFill>
                  <a:latin typeface="Calibri" panose="020F0502020204030204" pitchFamily="34" charset="0"/>
                  <a:ea typeface="字魂17号-萌趣果冻体"/>
                  <a:cs typeface="Calibri" panose="020F0502020204030204" pitchFamily="34" charset="0"/>
                </a:rPr>
                <a:t> </a:t>
              </a:r>
              <a:r>
                <a:rPr lang="vi-VN" sz="3600" b="1" dirty="0">
                  <a:solidFill>
                    <a:srgbClr val="FF0000"/>
                  </a:solidFill>
                  <a:latin typeface="Calibri" panose="020F0502020204030204" pitchFamily="34" charset="0"/>
                  <a:ea typeface="字魂17号-萌趣果冻体"/>
                  <a:cs typeface="Calibri" panose="020F0502020204030204" pitchFamily="34" charset="0"/>
                </a:rPr>
                <a:t>trong quá trình sử dụng</a:t>
              </a:r>
              <a:r>
                <a:rPr lang="en-US" sz="3600" b="1" dirty="0">
                  <a:solidFill>
                    <a:srgbClr val="FF0000"/>
                  </a:solidFill>
                  <a:latin typeface="Calibri" panose="020F0502020204030204" pitchFamily="34" charset="0"/>
                  <a:ea typeface="字魂17号-萌趣果冻体"/>
                  <a:cs typeface="Calibri" panose="020F0502020204030204" pitchFamily="34" charset="0"/>
                </a:rPr>
                <a:t>?</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grpSp>
      <p:grpSp>
        <p:nvGrpSpPr>
          <p:cNvPr id="61" name="Group 60">
            <a:extLst>
              <a:ext uri="{FF2B5EF4-FFF2-40B4-BE49-F238E27FC236}">
                <a16:creationId xmlns:a16="http://schemas.microsoft.com/office/drawing/2014/main" id="{541526E2-D5AD-400E-9828-07683BB9E095}"/>
              </a:ext>
            </a:extLst>
          </p:cNvPr>
          <p:cNvGrpSpPr/>
          <p:nvPr/>
        </p:nvGrpSpPr>
        <p:grpSpPr>
          <a:xfrm>
            <a:off x="3455200" y="5364972"/>
            <a:ext cx="8060873" cy="1374019"/>
            <a:chOff x="2688185" y="3268187"/>
            <a:chExt cx="4250515" cy="1374019"/>
          </a:xfrm>
        </p:grpSpPr>
        <p:sp>
          <p:nvSpPr>
            <p:cNvPr id="62" name="Rectangle: Rounded Corners 61">
              <a:extLst>
                <a:ext uri="{FF2B5EF4-FFF2-40B4-BE49-F238E27FC236}">
                  <a16:creationId xmlns:a16="http://schemas.microsoft.com/office/drawing/2014/main" id="{91187E8B-BCEF-437C-AE61-78E4CE563B22}"/>
                </a:ext>
              </a:extLst>
            </p:cNvPr>
            <p:cNvSpPr/>
            <p:nvPr/>
          </p:nvSpPr>
          <p:spPr>
            <a:xfrm>
              <a:off x="2688185" y="3268187"/>
              <a:ext cx="4250515" cy="1310639"/>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64" name="TextBox 63">
              <a:extLst>
                <a:ext uri="{FF2B5EF4-FFF2-40B4-BE49-F238E27FC236}">
                  <a16:creationId xmlns:a16="http://schemas.microsoft.com/office/drawing/2014/main" id="{B76349E4-C13B-469F-A02A-B982F9E6DB2C}"/>
                </a:ext>
              </a:extLst>
            </p:cNvPr>
            <p:cNvSpPr txBox="1"/>
            <p:nvPr/>
          </p:nvSpPr>
          <p:spPr>
            <a:xfrm>
              <a:off x="2752954" y="3534210"/>
              <a:ext cx="4050657" cy="1107996"/>
            </a:xfrm>
            <a:prstGeom prst="rect">
              <a:avLst/>
            </a:prstGeom>
            <a:noFill/>
          </p:spPr>
          <p:txBody>
            <a:bodyPr wrap="square" lIns="0" tIns="0" rIns="0" bIns="0" rtlCol="0">
              <a:spAutoFit/>
            </a:bodyPr>
            <a:lstStyle/>
            <a:p>
              <a:pPr>
                <a:defRPr/>
              </a:pP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C.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lỏng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sang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khí</a:t>
              </a:r>
              <a:endParaRPr lang="en-US" sz="36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p:txBody>
        </p:sp>
      </p:grpSp>
      <p:grpSp>
        <p:nvGrpSpPr>
          <p:cNvPr id="69" name="Group 68">
            <a:extLst>
              <a:ext uri="{FF2B5EF4-FFF2-40B4-BE49-F238E27FC236}">
                <a16:creationId xmlns:a16="http://schemas.microsoft.com/office/drawing/2014/main" id="{7BC9878C-15D1-45C7-82F9-BFC81274D4F3}"/>
              </a:ext>
            </a:extLst>
          </p:cNvPr>
          <p:cNvGrpSpPr/>
          <p:nvPr/>
        </p:nvGrpSpPr>
        <p:grpSpPr>
          <a:xfrm>
            <a:off x="3455200" y="2211116"/>
            <a:ext cx="9785657" cy="2016589"/>
            <a:chOff x="2590800" y="5298831"/>
            <a:chExt cx="5272757" cy="2016589"/>
          </a:xfrm>
        </p:grpSpPr>
        <p:sp>
          <p:nvSpPr>
            <p:cNvPr id="70" name="Rectangle: Rounded Corners 69">
              <a:extLst>
                <a:ext uri="{FF2B5EF4-FFF2-40B4-BE49-F238E27FC236}">
                  <a16:creationId xmlns:a16="http://schemas.microsoft.com/office/drawing/2014/main" id="{2A5CC82F-3C6E-4518-A484-5921AF9A330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72" name="TextBox 71">
              <a:extLst>
                <a:ext uri="{FF2B5EF4-FFF2-40B4-BE49-F238E27FC236}">
                  <a16:creationId xmlns:a16="http://schemas.microsoft.com/office/drawing/2014/main" id="{FB440E22-D715-46A4-8216-4DD01FF737C0}"/>
                </a:ext>
              </a:extLst>
            </p:cNvPr>
            <p:cNvSpPr txBox="1"/>
            <p:nvPr/>
          </p:nvSpPr>
          <p:spPr>
            <a:xfrm>
              <a:off x="2658800" y="5653427"/>
              <a:ext cx="5204757" cy="1661993"/>
            </a:xfrm>
            <a:prstGeom prst="rect">
              <a:avLst/>
            </a:prstGeom>
            <a:noFill/>
            <a:ln>
              <a:noFill/>
            </a:ln>
          </p:spPr>
          <p:txBody>
            <a:bodyPr wrap="square" lIns="0" tIns="0" rIns="0" bIns="0" rtlCol="0">
              <a:spAutoFit/>
            </a:bodyPr>
            <a:lstStyle/>
            <a:p>
              <a:pPr>
                <a:defRPr/>
              </a:pPr>
              <a:r>
                <a:rPr kumimoji="0" lang="en-US" sz="3600" b="1" i="0" u="none" strike="noStrike" kern="1200" cap="none" spc="0" normalizeH="0" baseline="0" noProof="0" dirty="0">
                  <a:ln w="0"/>
                  <a:solidFill>
                    <a:schemeClr val="tx2">
                      <a:lumMod val="75000"/>
                    </a:schemeClr>
                  </a:solidFill>
                  <a:uLnTx/>
                  <a:uFillTx/>
                  <a:latin typeface="Calibri"/>
                  <a:ea typeface="+mn-ea"/>
                  <a:cs typeface="+mn-cs"/>
                </a:rPr>
                <a:t>A.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rắn</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sang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khí</a:t>
              </a:r>
              <a:endParaRPr lang="en-US" sz="36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0"/>
                <a:solidFill>
                  <a:schemeClr val="tx2">
                    <a:lumMod val="75000"/>
                  </a:schemeClr>
                </a:solidFill>
                <a:uLnTx/>
                <a:uFillTx/>
                <a:latin typeface="Calibri"/>
                <a:ea typeface="+mn-ea"/>
                <a:cs typeface="+mn-cs"/>
              </a:endParaRPr>
            </a:p>
          </p:txBody>
        </p:sp>
      </p:grpSp>
      <p:pic>
        <p:nvPicPr>
          <p:cNvPr id="78" name="59c3c5f047238">
            <a:hlinkClick r:id="" action="ppaction://media"/>
            <a:extLst>
              <a:ext uri="{FF2B5EF4-FFF2-40B4-BE49-F238E27FC236}">
                <a16:creationId xmlns:a16="http://schemas.microsoft.com/office/drawing/2014/main"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grpSp>
        <p:nvGrpSpPr>
          <p:cNvPr id="16" name="Group 15">
            <a:extLst>
              <a:ext uri="{FF2B5EF4-FFF2-40B4-BE49-F238E27FC236}">
                <a16:creationId xmlns:a16="http://schemas.microsoft.com/office/drawing/2014/main" id="{6B411B23-F5B2-443F-B3DB-1F0B1F76BF44}"/>
              </a:ext>
            </a:extLst>
          </p:cNvPr>
          <p:cNvGrpSpPr/>
          <p:nvPr/>
        </p:nvGrpSpPr>
        <p:grpSpPr>
          <a:xfrm>
            <a:off x="3455199" y="3775030"/>
            <a:ext cx="9809372" cy="1433438"/>
            <a:chOff x="2590800" y="5298831"/>
            <a:chExt cx="5285535" cy="1433438"/>
          </a:xfrm>
        </p:grpSpPr>
        <p:sp>
          <p:nvSpPr>
            <p:cNvPr id="17" name="Rectangle: Rounded Corners 16">
              <a:extLst>
                <a:ext uri="{FF2B5EF4-FFF2-40B4-BE49-F238E27FC236}">
                  <a16:creationId xmlns:a16="http://schemas.microsoft.com/office/drawing/2014/main" id="{2692F142-8791-4DBB-9AD3-1389F0390ACA}"/>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18" name="TextBox 17">
              <a:extLst>
                <a:ext uri="{FF2B5EF4-FFF2-40B4-BE49-F238E27FC236}">
                  <a16:creationId xmlns:a16="http://schemas.microsoft.com/office/drawing/2014/main" id="{C3D5ABE3-7990-420E-844D-51BFD2C06611}"/>
                </a:ext>
              </a:extLst>
            </p:cNvPr>
            <p:cNvSpPr txBox="1"/>
            <p:nvPr/>
          </p:nvSpPr>
          <p:spPr>
            <a:xfrm>
              <a:off x="2723321" y="5624273"/>
              <a:ext cx="5153014" cy="1107996"/>
            </a:xfrm>
            <a:prstGeom prst="rect">
              <a:avLst/>
            </a:prstGeom>
            <a:noFill/>
            <a:ln>
              <a:noFill/>
            </a:ln>
          </p:spPr>
          <p:txBody>
            <a:bodyPr wrap="square" lIns="0" tIns="0" rIns="0" bIns="0" rtlCol="0">
              <a:spAutoFit/>
            </a:bodyPr>
            <a:lstStyle/>
            <a:p>
              <a:pPr>
                <a:defRPr/>
              </a:pP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B.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rắn</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sang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lỏng</a:t>
              </a:r>
              <a:endParaRPr lang="en-US" sz="36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p:txBody>
        </p:sp>
      </p:grpSp>
      <p:pic>
        <p:nvPicPr>
          <p:cNvPr id="20" name="Picture 6">
            <a:extLst>
              <a:ext uri="{FF2B5EF4-FFF2-40B4-BE49-F238E27FC236}">
                <a16:creationId xmlns:a16="http://schemas.microsoft.com/office/drawing/2014/main" id="{B41A6B98-C02C-4641-AB6C-FA32DDA6DB6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329618" y="1060053"/>
            <a:ext cx="2799147" cy="5848204"/>
          </a:xfrm>
          <a:prstGeom prst="rect">
            <a:avLst/>
          </a:prstGeom>
        </p:spPr>
      </p:pic>
      <p:pic>
        <p:nvPicPr>
          <p:cNvPr id="21" name="Picture 3">
            <a:extLst>
              <a:ext uri="{FF2B5EF4-FFF2-40B4-BE49-F238E27FC236}">
                <a16:creationId xmlns:a16="http://schemas.microsoft.com/office/drawing/2014/main" id="{1DE55041-BDD2-4ED4-B376-EC89370FFFD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99978" y="4100472"/>
            <a:ext cx="1765300" cy="2620112"/>
          </a:xfrm>
          <a:prstGeom prst="rect">
            <a:avLst/>
          </a:prstGeom>
        </p:spPr>
      </p:pic>
      <p:pic>
        <p:nvPicPr>
          <p:cNvPr id="19" name="AmthanhThua">
            <a:hlinkClick r:id="" action="ppaction://media"/>
            <a:extLst>
              <a:ext uri="{FF2B5EF4-FFF2-40B4-BE49-F238E27FC236}">
                <a16:creationId xmlns:a16="http://schemas.microsoft.com/office/drawing/2014/main" id="{96362D2D-2F1F-4D04-8BE6-557AF45143B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22" name="Picture 21">
            <a:extLst>
              <a:ext uri="{FF2B5EF4-FFF2-40B4-BE49-F238E27FC236}">
                <a16:creationId xmlns:a16="http://schemas.microsoft.com/office/drawing/2014/main" id="{C0D0D980-60D2-4B11-A346-35089D1E7FA1}"/>
              </a:ext>
            </a:extLst>
          </p:cNvPr>
          <p:cNvPicPr>
            <a:picLocks noChangeAspect="1"/>
          </p:cNvPicPr>
          <p:nvPr/>
        </p:nvPicPr>
        <p:blipFill>
          <a:blip r:embed="rId16">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10119793" y="5388581"/>
            <a:ext cx="1288377" cy="1030701"/>
          </a:xfrm>
          <a:prstGeom prst="rect">
            <a:avLst/>
          </a:prstGeom>
        </p:spPr>
      </p:pic>
      <p:pic>
        <p:nvPicPr>
          <p:cNvPr id="27" name="Picture 26">
            <a:hlinkClick r:id="rId17" action="ppaction://hlinksldjump"/>
            <a:extLst>
              <a:ext uri="{FF2B5EF4-FFF2-40B4-BE49-F238E27FC236}">
                <a16:creationId xmlns:a16="http://schemas.microsoft.com/office/drawing/2014/main" id="{C03B5EEA-1C8C-47F7-BEEC-A6A4F288F73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3611" y="66615"/>
            <a:ext cx="887928" cy="887928"/>
          </a:xfrm>
          <a:prstGeom prst="rect">
            <a:avLst/>
          </a:prstGeom>
        </p:spPr>
      </p:pic>
      <p:sp>
        <p:nvSpPr>
          <p:cNvPr id="28" name="TextBox 27">
            <a:extLst>
              <a:ext uri="{FF2B5EF4-FFF2-40B4-BE49-F238E27FC236}">
                <a16:creationId xmlns:a16="http://schemas.microsoft.com/office/drawing/2014/main" id="{B765E550-F077-420C-98E7-8250C828F2D0}"/>
              </a:ext>
            </a:extLst>
          </p:cNvPr>
          <p:cNvSpPr txBox="1"/>
          <p:nvPr/>
        </p:nvSpPr>
        <p:spPr>
          <a:xfrm>
            <a:off x="6991" y="-540138"/>
            <a:ext cx="2001510"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quay </a:t>
            </a:r>
            <a:r>
              <a:rPr lang="en-US" b="1" dirty="0" err="1"/>
              <a:t>lại</a:t>
            </a:r>
            <a:r>
              <a:rPr lang="en-US" b="1" dirty="0"/>
              <a:t> SL4</a:t>
            </a:r>
          </a:p>
        </p:txBody>
      </p:sp>
    </p:spTree>
    <p:extLst>
      <p:ext uri="{BB962C8B-B14F-4D97-AF65-F5344CB8AC3E}">
        <p14:creationId xmlns:p14="http://schemas.microsoft.com/office/powerpoint/2010/main" val="345892472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5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5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5000">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14:bounceEnd="65000">
                                          <p:cBhvr additive="base">
                                            <p:cTn id="12" dur="1000" fill="hold"/>
                                            <p:tgtEl>
                                              <p:spTgt spid="69"/>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65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65000">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14:bounceEnd="65000">
                                          <p:cBhvr additive="base">
                                            <p:cTn id="22" dur="1000" fill="hold"/>
                                            <p:tgtEl>
                                              <p:spTgt spid="61"/>
                                            </p:tgtEl>
                                            <p:attrNameLst>
                                              <p:attrName>ppt_x</p:attrName>
                                            </p:attrNameLst>
                                          </p:cBhvr>
                                          <p:tavLst>
                                            <p:tav tm="0">
                                              <p:val>
                                                <p:strVal val="#ppt_x"/>
                                              </p:val>
                                            </p:tav>
                                            <p:tav tm="100000">
                                              <p:val>
                                                <p:strVal val="#ppt_x"/>
                                              </p:val>
                                            </p:tav>
                                          </p:tavLst>
                                        </p:anim>
                                        <p:anim calcmode="lin" valueType="num" p14:bounceEnd="65000">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7" name="click.wav"/>
                                            </p:tgtEl>
                                          </p:cMediaNode>
                                        </p:audio>
                                      </p:subTnLst>
                                    </p:cTn>
                                  </p:par>
                                  <p:par>
                                    <p:cTn id="30" presetID="10" presetClass="exit" presetSubtype="0" fill="hold" nodeType="withEffect">
                                      <p:stCondLst>
                                        <p:cond delay="0"/>
                                      </p:stCondLst>
                                      <p:childTnLst>
                                        <p:animEffect transition="out" filter="fad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23" presetClass="entr" presetSubtype="32"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400" fill="hold"/>
                                            <p:tgtEl>
                                              <p:spTgt spid="22"/>
                                            </p:tgtEl>
                                            <p:attrNameLst>
                                              <p:attrName>ppt_w</p:attrName>
                                            </p:attrNameLst>
                                          </p:cBhvr>
                                          <p:tavLst>
                                            <p:tav tm="0">
                                              <p:val>
                                                <p:strVal val="4*#ppt_w"/>
                                              </p:val>
                                            </p:tav>
                                            <p:tav tm="100000">
                                              <p:val>
                                                <p:strVal val="#ppt_w"/>
                                              </p:val>
                                            </p:tav>
                                          </p:tavLst>
                                        </p:anim>
                                        <p:anim calcmode="lin" valueType="num">
                                          <p:cBhvr>
                                            <p:cTn id="39"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8" name="Check mark.wav"/>
                                            </p:tgtEl>
                                          </p:cMediaNode>
                                        </p:audio>
                                      </p:subTnLst>
                                    </p:cTn>
                                  </p:par>
                                  <p:par>
                                    <p:cTn id="40" presetID="1" presetClass="mediacall" presetSubtype="0" fill="hold" nodeType="withEffect">
                                      <p:stCondLst>
                                        <p:cond delay="0"/>
                                      </p:stCondLst>
                                      <p:childTnLst>
                                        <p:cmd type="call" cmd="playFrom(0.0)">
                                          <p:cBhvr>
                                            <p:cTn id="41" dur="4576" fill="hold"/>
                                            <p:tgtEl>
                                              <p:spTgt spid="78"/>
                                            </p:tgtEl>
                                          </p:cBhvr>
                                        </p:cmd>
                                      </p:childTnLst>
                                    </p:cTn>
                                  </p:par>
                                </p:childTnLst>
                              </p:cTn>
                            </p:par>
                          </p:childTnLst>
                        </p:cTn>
                      </p:par>
                    </p:childTnLst>
                  </p:cTn>
                  <p:nextCondLst>
                    <p:cond evt="onClick" delay="0">
                      <p:tgtEl>
                        <p:spTgt spid="61"/>
                      </p:tgtEl>
                    </p:cond>
                  </p:nextCondLst>
                </p:seq>
                <p:audio>
                  <p:cMediaNode vol="80000">
                    <p:cTn id="42" fill="hold" display="0">
                      <p:stCondLst>
                        <p:cond delay="indefinite"/>
                      </p:stCondLst>
                      <p:endCondLst>
                        <p:cond evt="onStopAudio" delay="0">
                          <p:tgtEl>
                            <p:sldTgt/>
                          </p:tgtEl>
                        </p:cond>
                      </p:endCondLst>
                    </p:cTn>
                    <p:tgtEl>
                      <p:spTgt spid="78"/>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16"/>
                                            </p:tgtEl>
                                          </p:cBhvr>
                                        </p:animEffect>
                                        <p:animScale>
                                          <p:cBhvr>
                                            <p:cTn id="56" dur="250" autoRev="1" fill="hold"/>
                                            <p:tgtEl>
                                              <p:spTgt spid="16"/>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16"/>
                      </p:tgtEl>
                    </p:cond>
                  </p:nextCondLst>
                </p:seq>
                <p:audio>
                  <p:cMediaNode vol="51220">
                    <p:cTn id="59" fill="hold" display="0">
                      <p:stCondLst>
                        <p:cond delay="indefinite"/>
                      </p:stCondLst>
                      <p:endCondLst>
                        <p:cond evt="onStopAudio" delay="0">
                          <p:tgtEl>
                            <p:sldTgt/>
                          </p:tgtEl>
                        </p:cond>
                      </p:endCondLst>
                    </p:cTn>
                    <p:tgtEl>
                      <p:spTgt spid="19"/>
                    </p:tgtEl>
                  </p:cMediaNode>
                </p:audio>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7"/>
                                            </p:tgtEl>
                                          </p:cBhvr>
                                        </p:animEffect>
                                        <p:animScale>
                                          <p:cBhvr>
                                            <p:cTn id="65" dur="250" autoRev="1" fill="hold"/>
                                            <p:tgtEl>
                                              <p:spTgt spid="27"/>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7"/>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additive="base">
                                            <p:cTn id="12" dur="1000" fill="hold"/>
                                            <p:tgtEl>
                                              <p:spTgt spid="69"/>
                                            </p:tgtEl>
                                            <p:attrNameLst>
                                              <p:attrName>ppt_x</p:attrName>
                                            </p:attrNameLst>
                                          </p:cBhvr>
                                          <p:tavLst>
                                            <p:tav tm="0">
                                              <p:val>
                                                <p:strVal val="#ppt_x"/>
                                              </p:val>
                                            </p:tav>
                                            <p:tav tm="100000">
                                              <p:val>
                                                <p:strVal val="#ppt_x"/>
                                              </p:val>
                                            </p:tav>
                                          </p:tavLst>
                                        </p:anim>
                                        <p:anim calcmode="lin" valueType="num">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additive="base">
                                            <p:cTn id="22" dur="1000" fill="hold"/>
                                            <p:tgtEl>
                                              <p:spTgt spid="61"/>
                                            </p:tgtEl>
                                            <p:attrNameLst>
                                              <p:attrName>ppt_x</p:attrName>
                                            </p:attrNameLst>
                                          </p:cBhvr>
                                          <p:tavLst>
                                            <p:tav tm="0">
                                              <p:val>
                                                <p:strVal val="#ppt_x"/>
                                              </p:val>
                                            </p:tav>
                                            <p:tav tm="100000">
                                              <p:val>
                                                <p:strVal val="#ppt_x"/>
                                              </p:val>
                                            </p:tav>
                                          </p:tavLst>
                                        </p:anim>
                                        <p:anim calcmode="lin" valueType="num">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19" name="click.wav"/>
                                            </p:tgtEl>
                                          </p:cMediaNode>
                                        </p:audio>
                                      </p:subTnLst>
                                    </p:cTn>
                                  </p:par>
                                  <p:par>
                                    <p:cTn id="30" presetID="10" presetClass="exit" presetSubtype="0" fill="hold" nodeType="withEffect">
                                      <p:stCondLst>
                                        <p:cond delay="0"/>
                                      </p:stCondLst>
                                      <p:childTnLst>
                                        <p:animEffect transition="out" filter="fad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23" presetClass="entr" presetSubtype="32"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400" fill="hold"/>
                                            <p:tgtEl>
                                              <p:spTgt spid="22"/>
                                            </p:tgtEl>
                                            <p:attrNameLst>
                                              <p:attrName>ppt_w</p:attrName>
                                            </p:attrNameLst>
                                          </p:cBhvr>
                                          <p:tavLst>
                                            <p:tav tm="0">
                                              <p:val>
                                                <p:strVal val="4*#ppt_w"/>
                                              </p:val>
                                            </p:tav>
                                            <p:tav tm="100000">
                                              <p:val>
                                                <p:strVal val="#ppt_w"/>
                                              </p:val>
                                            </p:tav>
                                          </p:tavLst>
                                        </p:anim>
                                        <p:anim calcmode="lin" valueType="num">
                                          <p:cBhvr>
                                            <p:cTn id="39"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20" name="Check mark.wav"/>
                                            </p:tgtEl>
                                          </p:cMediaNode>
                                        </p:audio>
                                      </p:subTnLst>
                                    </p:cTn>
                                  </p:par>
                                  <p:par>
                                    <p:cTn id="40" presetID="1" presetClass="mediacall" presetSubtype="0" fill="hold" nodeType="withEffect">
                                      <p:stCondLst>
                                        <p:cond delay="0"/>
                                      </p:stCondLst>
                                      <p:childTnLst>
                                        <p:cmd type="call" cmd="playFrom(0.0)">
                                          <p:cBhvr>
                                            <p:cTn id="41" dur="4576" fill="hold"/>
                                            <p:tgtEl>
                                              <p:spTgt spid="78"/>
                                            </p:tgtEl>
                                          </p:cBhvr>
                                        </p:cmd>
                                      </p:childTnLst>
                                    </p:cTn>
                                  </p:par>
                                </p:childTnLst>
                              </p:cTn>
                            </p:par>
                          </p:childTnLst>
                        </p:cTn>
                      </p:par>
                    </p:childTnLst>
                  </p:cTn>
                  <p:nextCondLst>
                    <p:cond evt="onClick" delay="0">
                      <p:tgtEl>
                        <p:spTgt spid="61"/>
                      </p:tgtEl>
                    </p:cond>
                  </p:nextCondLst>
                </p:seq>
                <p:audio>
                  <p:cMediaNode vol="80000">
                    <p:cTn id="42" fill="hold" display="0">
                      <p:stCondLst>
                        <p:cond delay="indefinite"/>
                      </p:stCondLst>
                      <p:endCondLst>
                        <p:cond evt="onStopAudio" delay="0">
                          <p:tgtEl>
                            <p:sldTgt/>
                          </p:tgtEl>
                        </p:cond>
                      </p:endCondLst>
                    </p:cTn>
                    <p:tgtEl>
                      <p:spTgt spid="78"/>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16"/>
                                            </p:tgtEl>
                                          </p:cBhvr>
                                        </p:animEffect>
                                        <p:animScale>
                                          <p:cBhvr>
                                            <p:cTn id="56" dur="250" autoRev="1" fill="hold"/>
                                            <p:tgtEl>
                                              <p:spTgt spid="16"/>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16"/>
                      </p:tgtEl>
                    </p:cond>
                  </p:nextCondLst>
                </p:seq>
                <p:audio>
                  <p:cMediaNode vol="51220">
                    <p:cTn id="59" fill="hold" display="0">
                      <p:stCondLst>
                        <p:cond delay="indefinite"/>
                      </p:stCondLst>
                      <p:endCondLst>
                        <p:cond evt="onStopAudio" delay="0">
                          <p:tgtEl>
                            <p:sldTgt/>
                          </p:tgtEl>
                        </p:cond>
                      </p:endCondLst>
                    </p:cTn>
                    <p:tgtEl>
                      <p:spTgt spid="19"/>
                    </p:tgtEl>
                  </p:cMediaNode>
                </p:audio>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7"/>
                                            </p:tgtEl>
                                          </p:cBhvr>
                                        </p:animEffect>
                                        <p:animScale>
                                          <p:cBhvr>
                                            <p:cTn id="65" dur="250" autoRev="1" fill="hold"/>
                                            <p:tgtEl>
                                              <p:spTgt spid="27"/>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19" name="click.wav"/>
                                            </p:tgtEl>
                                          </p:cMediaNode>
                                        </p:audio>
                                      </p:subTnLst>
                                    </p:cTn>
                                  </p:par>
                                </p:childTnLst>
                              </p:cTn>
                            </p:par>
                          </p:childTnLst>
                        </p:cTn>
                      </p:par>
                    </p:childTnLst>
                  </p:cTn>
                  <p:nextCondLst>
                    <p:cond evt="onClick" delay="0">
                      <p:tgtEl>
                        <p:spTgt spid="27"/>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DD3A49-C4A2-4959-8F86-E19C37E3019B}"/>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6">
            <a:extLst>
              <a:ext uri="{FF2B5EF4-FFF2-40B4-BE49-F238E27FC236}">
                <a16:creationId xmlns:a16="http://schemas.microsoft.com/office/drawing/2014/main" id="{E6176C09-2F71-4735-9833-9BABB11FCE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62917" y="875318"/>
            <a:ext cx="3034665" cy="5865410"/>
          </a:xfrm>
          <a:prstGeom prst="rect">
            <a:avLst/>
          </a:prstGeom>
        </p:spPr>
      </p:pic>
      <p:pic>
        <p:nvPicPr>
          <p:cNvPr id="5" name="Picture 4">
            <a:extLst>
              <a:ext uri="{FF2B5EF4-FFF2-40B4-BE49-F238E27FC236}">
                <a16:creationId xmlns:a16="http://schemas.microsoft.com/office/drawing/2014/main" id="{099B1995-61E9-48AD-A2D6-5A9EAF1BD4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99466" y="2614239"/>
            <a:ext cx="3034665" cy="4114800"/>
          </a:xfrm>
          <a:prstGeom prst="rect">
            <a:avLst/>
          </a:prstGeom>
        </p:spPr>
      </p:pic>
      <p:grpSp>
        <p:nvGrpSpPr>
          <p:cNvPr id="10" name="Group 9">
            <a:extLst>
              <a:ext uri="{FF2B5EF4-FFF2-40B4-BE49-F238E27FC236}">
                <a16:creationId xmlns:a16="http://schemas.microsoft.com/office/drawing/2014/main" id="{E95A176B-D458-47D1-9E47-2B77147CC0D2}"/>
              </a:ext>
            </a:extLst>
          </p:cNvPr>
          <p:cNvGrpSpPr/>
          <p:nvPr/>
        </p:nvGrpSpPr>
        <p:grpSpPr>
          <a:xfrm>
            <a:off x="2851841" y="100848"/>
            <a:ext cx="5822259" cy="3585299"/>
            <a:chOff x="2901519" y="128961"/>
            <a:chExt cx="5822259" cy="3585299"/>
          </a:xfrm>
        </p:grpSpPr>
        <p:grpSp>
          <p:nvGrpSpPr>
            <p:cNvPr id="6" name="Group 5">
              <a:extLst>
                <a:ext uri="{FF2B5EF4-FFF2-40B4-BE49-F238E27FC236}">
                  <a16:creationId xmlns:a16="http://schemas.microsoft.com/office/drawing/2014/main" id="{F39F9862-E2AA-40D8-9CC9-57DF112E821F}"/>
                </a:ext>
              </a:extLst>
            </p:cNvPr>
            <p:cNvGrpSpPr/>
            <p:nvPr/>
          </p:nvGrpSpPr>
          <p:grpSpPr>
            <a:xfrm>
              <a:off x="2901519" y="128961"/>
              <a:ext cx="5822259" cy="3585299"/>
              <a:chOff x="6726506" y="-43512"/>
              <a:chExt cx="5181726" cy="5450669"/>
            </a:xfrm>
          </p:grpSpPr>
          <p:pic>
            <p:nvPicPr>
              <p:cNvPr id="7" name="图片 3">
                <a:extLst>
                  <a:ext uri="{FF2B5EF4-FFF2-40B4-BE49-F238E27FC236}">
                    <a16:creationId xmlns:a16="http://schemas.microsoft.com/office/drawing/2014/main" id="{2E9B938E-2237-4E2D-8F25-8CA0E74F9913}"/>
                  </a:ext>
                </a:extLst>
              </p:cNvPr>
              <p:cNvPicPr>
                <a:picLocks noChangeAspect="1"/>
              </p:cNvPicPr>
              <p:nvPr/>
            </p:nvPicPr>
            <p:blipFill>
              <a:blip r:embed="rId7"/>
              <a:stretch>
                <a:fillRect/>
              </a:stretch>
            </p:blipFill>
            <p:spPr>
              <a:xfrm flipH="1">
                <a:off x="6726506" y="-43512"/>
                <a:ext cx="5181726" cy="5450669"/>
              </a:xfrm>
              <a:prstGeom prst="rect">
                <a:avLst/>
              </a:prstGeom>
            </p:spPr>
          </p:pic>
          <p:sp>
            <p:nvSpPr>
              <p:cNvPr id="8" name="TextBox 7">
                <a:extLst>
                  <a:ext uri="{FF2B5EF4-FFF2-40B4-BE49-F238E27FC236}">
                    <a16:creationId xmlns:a16="http://schemas.microsoft.com/office/drawing/2014/main" id="{0B1BB6C8-C5A8-4747-996E-973A81984AF0}"/>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9" name="TextBox 8">
              <a:extLst>
                <a:ext uri="{FF2B5EF4-FFF2-40B4-BE49-F238E27FC236}">
                  <a16:creationId xmlns:a16="http://schemas.microsoft.com/office/drawing/2014/main" id="{95C8344C-71EA-4E54-8E25-B617A7F76163}"/>
                </a:ext>
              </a:extLst>
            </p:cNvPr>
            <p:cNvSpPr txBox="1"/>
            <p:nvPr/>
          </p:nvSpPr>
          <p:spPr>
            <a:xfrm flipH="1">
              <a:off x="3657962" y="825577"/>
              <a:ext cx="4309372" cy="1569660"/>
            </a:xfrm>
            <a:prstGeom prst="rect">
              <a:avLst/>
            </a:prstGeom>
            <a:noFill/>
          </p:spPr>
          <p:txBody>
            <a:bodyPr wrap="square" rtlCol="0">
              <a:spAutoFit/>
            </a:bodyPr>
            <a:lstStyle/>
            <a:p>
              <a:pPr algn="ctr"/>
              <a:r>
                <a:rPr lang="en-US" sz="3200" b="1" dirty="0" err="1">
                  <a:ln w="12700">
                    <a:solidFill>
                      <a:schemeClr val="accent3">
                        <a:lumMod val="75000"/>
                      </a:schemeClr>
                    </a:solidFill>
                  </a:ln>
                  <a:solidFill>
                    <a:prstClr val="black"/>
                  </a:solidFill>
                  <a:latin typeface="+mj-lt"/>
                  <a:cs typeface="Calibri" panose="020F0502020204030204" pitchFamily="34" charset="0"/>
                </a:rPr>
                <a:t>Mấy</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câu</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hỏi</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của</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anh</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quả</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thật</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không</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thể</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làm</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khó</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được</a:t>
              </a:r>
              <a:r>
                <a:rPr lang="en-US" sz="3200" b="1" dirty="0">
                  <a:ln w="12700">
                    <a:solidFill>
                      <a:schemeClr val="accent3">
                        <a:lumMod val="75000"/>
                      </a:schemeClr>
                    </a:solidFill>
                  </a:ln>
                  <a:solidFill>
                    <a:prstClr val="black"/>
                  </a:solidFill>
                  <a:latin typeface="+mj-lt"/>
                  <a:cs typeface="Calibri" panose="020F0502020204030204" pitchFamily="34" charset="0"/>
                </a:rPr>
                <a:t> Tip </a:t>
              </a:r>
              <a:r>
                <a:rPr lang="en-US" sz="3200" b="1" dirty="0" err="1">
                  <a:ln w="12700">
                    <a:solidFill>
                      <a:schemeClr val="accent3">
                        <a:lumMod val="75000"/>
                      </a:schemeClr>
                    </a:solidFill>
                  </a:ln>
                  <a:solidFill>
                    <a:prstClr val="black"/>
                  </a:solidFill>
                  <a:latin typeface="+mj-lt"/>
                  <a:cs typeface="Calibri" panose="020F0502020204030204" pitchFamily="34" charset="0"/>
                </a:rPr>
                <a:t>và</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các</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bạn</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11" name="Group 10">
            <a:extLst>
              <a:ext uri="{FF2B5EF4-FFF2-40B4-BE49-F238E27FC236}">
                <a16:creationId xmlns:a16="http://schemas.microsoft.com/office/drawing/2014/main" id="{8A40E45B-899C-485A-9945-B2E4B2B9CCAB}"/>
              </a:ext>
            </a:extLst>
          </p:cNvPr>
          <p:cNvGrpSpPr/>
          <p:nvPr/>
        </p:nvGrpSpPr>
        <p:grpSpPr>
          <a:xfrm>
            <a:off x="2886385" y="100847"/>
            <a:ext cx="5822259" cy="3585299"/>
            <a:chOff x="2901519" y="128961"/>
            <a:chExt cx="5822259" cy="3585299"/>
          </a:xfrm>
        </p:grpSpPr>
        <p:grpSp>
          <p:nvGrpSpPr>
            <p:cNvPr id="12" name="Group 11">
              <a:extLst>
                <a:ext uri="{FF2B5EF4-FFF2-40B4-BE49-F238E27FC236}">
                  <a16:creationId xmlns:a16="http://schemas.microsoft.com/office/drawing/2014/main" id="{090D0C76-0683-43F1-851F-213F4326BDEB}"/>
                </a:ext>
              </a:extLst>
            </p:cNvPr>
            <p:cNvGrpSpPr/>
            <p:nvPr/>
          </p:nvGrpSpPr>
          <p:grpSpPr>
            <a:xfrm>
              <a:off x="2901519" y="128961"/>
              <a:ext cx="5822259" cy="3585299"/>
              <a:chOff x="6726506" y="-43512"/>
              <a:chExt cx="5181726" cy="5450669"/>
            </a:xfrm>
          </p:grpSpPr>
          <p:pic>
            <p:nvPicPr>
              <p:cNvPr id="14" name="图片 3">
                <a:extLst>
                  <a:ext uri="{FF2B5EF4-FFF2-40B4-BE49-F238E27FC236}">
                    <a16:creationId xmlns:a16="http://schemas.microsoft.com/office/drawing/2014/main" id="{CE48A308-4017-4617-B2B1-C84F47CF1A49}"/>
                  </a:ext>
                </a:extLst>
              </p:cNvPr>
              <p:cNvPicPr>
                <a:picLocks noChangeAspect="1"/>
              </p:cNvPicPr>
              <p:nvPr/>
            </p:nvPicPr>
            <p:blipFill>
              <a:blip r:embed="rId7"/>
              <a:stretch>
                <a:fillRect/>
              </a:stretch>
            </p:blipFill>
            <p:spPr>
              <a:xfrm flipH="1">
                <a:off x="6726506" y="-43512"/>
                <a:ext cx="5181726" cy="5450669"/>
              </a:xfrm>
              <a:prstGeom prst="rect">
                <a:avLst/>
              </a:prstGeom>
            </p:spPr>
          </p:pic>
          <p:sp>
            <p:nvSpPr>
              <p:cNvPr id="15" name="TextBox 14">
                <a:extLst>
                  <a:ext uri="{FF2B5EF4-FFF2-40B4-BE49-F238E27FC236}">
                    <a16:creationId xmlns:a16="http://schemas.microsoft.com/office/drawing/2014/main" id="{A23A8A05-FCF4-45E4-837C-9B996D56A3F9}"/>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13" name="TextBox 12">
              <a:extLst>
                <a:ext uri="{FF2B5EF4-FFF2-40B4-BE49-F238E27FC236}">
                  <a16:creationId xmlns:a16="http://schemas.microsoft.com/office/drawing/2014/main" id="{EACADB3B-D6EC-4FDF-8485-30A0F0B721CB}"/>
                </a:ext>
              </a:extLst>
            </p:cNvPr>
            <p:cNvSpPr txBox="1"/>
            <p:nvPr/>
          </p:nvSpPr>
          <p:spPr>
            <a:xfrm flipH="1">
              <a:off x="3392850" y="915211"/>
              <a:ext cx="4839596" cy="2062103"/>
            </a:xfrm>
            <a:prstGeom prst="rect">
              <a:avLst/>
            </a:prstGeom>
            <a:noFill/>
          </p:spPr>
          <p:txBody>
            <a:bodyPr wrap="square" rtlCol="0">
              <a:spAutoFit/>
            </a:bodyPr>
            <a:lstStyle/>
            <a:p>
              <a:pPr algn="ctr"/>
              <a:r>
                <a:rPr lang="en-US" sz="3200" b="1" dirty="0" err="1">
                  <a:ln w="12700">
                    <a:solidFill>
                      <a:schemeClr val="accent3">
                        <a:lumMod val="75000"/>
                      </a:schemeClr>
                    </a:solidFill>
                  </a:ln>
                  <a:solidFill>
                    <a:prstClr val="black"/>
                  </a:solidFill>
                  <a:latin typeface="+mj-lt"/>
                  <a:cs typeface="Calibri" panose="020F0502020204030204" pitchFamily="34" charset="0"/>
                </a:rPr>
                <a:t>Bây</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giờ</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anh</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sẽ</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đưa</a:t>
              </a:r>
              <a:r>
                <a:rPr lang="en-US" sz="3200" b="1" dirty="0">
                  <a:ln w="12700">
                    <a:solidFill>
                      <a:schemeClr val="accent3">
                        <a:lumMod val="75000"/>
                      </a:schemeClr>
                    </a:solidFill>
                  </a:ln>
                  <a:solidFill>
                    <a:prstClr val="black"/>
                  </a:solidFill>
                  <a:latin typeface="+mj-lt"/>
                  <a:cs typeface="Calibri" panose="020F0502020204030204" pitchFamily="34" charset="0"/>
                </a:rPr>
                <a:t> Tip </a:t>
              </a:r>
              <a:r>
                <a:rPr lang="en-US" sz="3200" b="1" dirty="0" err="1">
                  <a:ln w="12700">
                    <a:solidFill>
                      <a:schemeClr val="accent3">
                        <a:lumMod val="75000"/>
                      </a:schemeClr>
                    </a:solidFill>
                  </a:ln>
                  <a:solidFill>
                    <a:prstClr val="black"/>
                  </a:solidFill>
                  <a:latin typeface="+mj-lt"/>
                  <a:cs typeface="Calibri" panose="020F0502020204030204" pitchFamily="34" charset="0"/>
                </a:rPr>
                <a:t>và</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các</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bạn</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cùng</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khám</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phá</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về</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Sự</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biến</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đổi</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hóa</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học</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của</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chất</a:t>
              </a:r>
              <a:r>
                <a:rPr lang="en-US" sz="3200" b="1" dirty="0">
                  <a:ln w="12700">
                    <a:noFill/>
                  </a:ln>
                  <a:solidFill>
                    <a:srgbClr val="FF0000"/>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nhé</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spTree>
    <p:extLst>
      <p:ext uri="{BB962C8B-B14F-4D97-AF65-F5344CB8AC3E}">
        <p14:creationId xmlns:p14="http://schemas.microsoft.com/office/powerpoint/2010/main" val="9703873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2" name="Picture 5">
            <a:extLst>
              <a:ext uri="{FF2B5EF4-FFF2-40B4-BE49-F238E27FC236}">
                <a16:creationId xmlns:a16="http://schemas.microsoft.com/office/drawing/2014/main" id="{9ABC4AED-AE70-4DAE-9537-A52B53B1C4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784559">
            <a:off x="9517475" y="4397771"/>
            <a:ext cx="2294718" cy="2127830"/>
          </a:xfrm>
          <a:prstGeom prst="rect">
            <a:avLst/>
          </a:prstGeom>
        </p:spPr>
      </p:pic>
      <p:pic>
        <p:nvPicPr>
          <p:cNvPr id="11" name="Picture 7">
            <a:extLst>
              <a:ext uri="{FF2B5EF4-FFF2-40B4-BE49-F238E27FC236}">
                <a16:creationId xmlns:a16="http://schemas.microsoft.com/office/drawing/2014/main" id="{D1E5EBB4-4D32-4062-AA3A-BF18136689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982" y="3094284"/>
            <a:ext cx="2874850" cy="3763716"/>
          </a:xfrm>
          <a:prstGeom prst="rect">
            <a:avLst/>
          </a:prstGeom>
        </p:spPr>
      </p:pic>
      <p:grpSp>
        <p:nvGrpSpPr>
          <p:cNvPr id="5" name="Group 4">
            <a:extLst>
              <a:ext uri="{FF2B5EF4-FFF2-40B4-BE49-F238E27FC236}">
                <a16:creationId xmlns:a16="http://schemas.microsoft.com/office/drawing/2014/main" id="{87FBD360-6873-F9AB-5A9F-BB79B7C6F914}"/>
              </a:ext>
            </a:extLst>
          </p:cNvPr>
          <p:cNvGrpSpPr/>
          <p:nvPr/>
        </p:nvGrpSpPr>
        <p:grpSpPr>
          <a:xfrm>
            <a:off x="2701328" y="0"/>
            <a:ext cx="8336786" cy="6114896"/>
            <a:chOff x="2901519" y="128961"/>
            <a:chExt cx="5822259" cy="3585299"/>
          </a:xfrm>
        </p:grpSpPr>
        <p:grpSp>
          <p:nvGrpSpPr>
            <p:cNvPr id="6" name="Group 5">
              <a:extLst>
                <a:ext uri="{FF2B5EF4-FFF2-40B4-BE49-F238E27FC236}">
                  <a16:creationId xmlns:a16="http://schemas.microsoft.com/office/drawing/2014/main" id="{376BA5CC-B5FB-B4A8-5E51-BE7F5450CBC5}"/>
                </a:ext>
              </a:extLst>
            </p:cNvPr>
            <p:cNvGrpSpPr/>
            <p:nvPr/>
          </p:nvGrpSpPr>
          <p:grpSpPr>
            <a:xfrm>
              <a:off x="2901519" y="128961"/>
              <a:ext cx="5822259" cy="3585299"/>
              <a:chOff x="6726506" y="-43512"/>
              <a:chExt cx="5181726" cy="5450669"/>
            </a:xfrm>
          </p:grpSpPr>
          <p:pic>
            <p:nvPicPr>
              <p:cNvPr id="8" name="图片 3">
                <a:extLst>
                  <a:ext uri="{FF2B5EF4-FFF2-40B4-BE49-F238E27FC236}">
                    <a16:creationId xmlns:a16="http://schemas.microsoft.com/office/drawing/2014/main" id="{9452D7BA-8AEA-4C1A-BB28-BFAA19606C2B}"/>
                  </a:ext>
                </a:extLst>
              </p:cNvPr>
              <p:cNvPicPr>
                <a:picLocks noChangeAspect="1"/>
              </p:cNvPicPr>
              <p:nvPr/>
            </p:nvPicPr>
            <p:blipFill>
              <a:blip r:embed="rId8"/>
              <a:stretch>
                <a:fillRect/>
              </a:stretch>
            </p:blipFill>
            <p:spPr>
              <a:xfrm flipH="1">
                <a:off x="6726506" y="-43512"/>
                <a:ext cx="5181726" cy="5450669"/>
              </a:xfrm>
              <a:prstGeom prst="rect">
                <a:avLst/>
              </a:prstGeom>
            </p:spPr>
          </p:pic>
          <p:sp>
            <p:nvSpPr>
              <p:cNvPr id="9" name="TextBox 8">
                <a:extLst>
                  <a:ext uri="{FF2B5EF4-FFF2-40B4-BE49-F238E27FC236}">
                    <a16:creationId xmlns:a16="http://schemas.microsoft.com/office/drawing/2014/main" id="{3B528B8A-9AEB-27CA-E4E7-B5C4C208E96D}"/>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7" name="TextBox 6">
              <a:extLst>
                <a:ext uri="{FF2B5EF4-FFF2-40B4-BE49-F238E27FC236}">
                  <a16:creationId xmlns:a16="http://schemas.microsoft.com/office/drawing/2014/main" id="{FEBA105B-AE85-B89E-5445-6C0FB685C522}"/>
                </a:ext>
              </a:extLst>
            </p:cNvPr>
            <p:cNvSpPr txBox="1"/>
            <p:nvPr/>
          </p:nvSpPr>
          <p:spPr>
            <a:xfrm flipH="1">
              <a:off x="3392850" y="915211"/>
              <a:ext cx="4839596" cy="584775"/>
            </a:xfrm>
            <a:prstGeom prst="rect">
              <a:avLst/>
            </a:prstGeom>
            <a:noFill/>
          </p:spPr>
          <p:txBody>
            <a:bodyPr wrap="square" rtlCol="0">
              <a:spAutoFit/>
            </a:bodyPr>
            <a:lstStyle/>
            <a:p>
              <a:pPr algn="ctr"/>
              <a:endParaRPr lang="en-US" sz="3200" b="1" dirty="0">
                <a:ln w="12700">
                  <a:solidFill>
                    <a:schemeClr val="accent3">
                      <a:lumMod val="75000"/>
                    </a:schemeClr>
                  </a:solidFill>
                </a:ln>
                <a:solidFill>
                  <a:prstClr val="black"/>
                </a:solidFill>
                <a:latin typeface="+mj-lt"/>
                <a:cs typeface="Calibri" panose="020F0502020204030204" pitchFamily="34" charset="0"/>
              </a:endParaRPr>
            </a:p>
          </p:txBody>
        </p:sp>
      </p:grpSp>
      <p:pic>
        <p:nvPicPr>
          <p:cNvPr id="15" name="Picture 14">
            <a:extLst>
              <a:ext uri="{FF2B5EF4-FFF2-40B4-BE49-F238E27FC236}">
                <a16:creationId xmlns:a16="http://schemas.microsoft.com/office/drawing/2014/main" id="{E102D050-D3E3-78B6-F97B-CD425B42BD80}"/>
              </a:ext>
            </a:extLst>
          </p:cNvPr>
          <p:cNvPicPr>
            <a:picLocks noChangeAspect="1"/>
          </p:cNvPicPr>
          <p:nvPr/>
        </p:nvPicPr>
        <p:blipFill>
          <a:blip r:embed="rId9"/>
          <a:stretch>
            <a:fillRect/>
          </a:stretch>
        </p:blipFill>
        <p:spPr>
          <a:xfrm>
            <a:off x="3478782" y="1777321"/>
            <a:ext cx="6736664" cy="2280102"/>
          </a:xfrm>
          <a:prstGeom prst="rect">
            <a:avLst/>
          </a:prstGeom>
        </p:spPr>
      </p:pic>
      <p:pic>
        <p:nvPicPr>
          <p:cNvPr id="17" name="Picture 16">
            <a:extLst>
              <a:ext uri="{FF2B5EF4-FFF2-40B4-BE49-F238E27FC236}">
                <a16:creationId xmlns:a16="http://schemas.microsoft.com/office/drawing/2014/main" id="{67764BE3-C043-15FA-F14F-5873E015E893}"/>
              </a:ext>
            </a:extLst>
          </p:cNvPr>
          <p:cNvPicPr>
            <a:picLocks noChangeAspect="1"/>
          </p:cNvPicPr>
          <p:nvPr/>
        </p:nvPicPr>
        <p:blipFill>
          <a:blip r:embed="rId10"/>
          <a:stretch>
            <a:fillRect/>
          </a:stretch>
        </p:blipFill>
        <p:spPr>
          <a:xfrm>
            <a:off x="5855108" y="878648"/>
            <a:ext cx="2310584" cy="1072989"/>
          </a:xfrm>
          <a:prstGeom prst="rect">
            <a:avLst/>
          </a:prstGeom>
        </p:spPr>
      </p:pic>
    </p:spTree>
    <p:extLst>
      <p:ext uri="{BB962C8B-B14F-4D97-AF65-F5344CB8AC3E}">
        <p14:creationId xmlns:p14="http://schemas.microsoft.com/office/powerpoint/2010/main" val="258186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900" decel="100000" fill="hold"/>
                                        <p:tgtEl>
                                          <p:spTgt spid="1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1982</TotalTime>
  <Words>1250</Words>
  <Application>Microsoft Office PowerPoint</Application>
  <PresentationFormat>Widescreen</PresentationFormat>
  <Paragraphs>97</Paragraphs>
  <Slides>36</Slides>
  <Notes>10</Notes>
  <HiddenSlides>0</HiddenSlides>
  <MMClips>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#9Slide02 Noi dung dai</vt:lpstr>
      <vt:lpstr>Calibri (Body)</vt:lpstr>
      <vt:lpstr>FC Onigiri Outline</vt:lpstr>
      <vt:lpstr>Arial</vt:lpstr>
      <vt:lpstr>Calibri</vt:lpstr>
      <vt:lpstr>Calibri Light</vt:lpstr>
      <vt:lpstr>Cambria</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Thao Tran</cp:lastModifiedBy>
  <cp:revision>72</cp:revision>
  <dcterms:created xsi:type="dcterms:W3CDTF">2021-12-12T17:02:47Z</dcterms:created>
  <dcterms:modified xsi:type="dcterms:W3CDTF">2024-08-19T02:29:58Z</dcterms:modified>
  <cp:category>9Slide.vn</cp:category>
</cp:coreProperties>
</file>