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712" r:id="rId4"/>
    <p:sldMasterId id="2147483728" r:id="rId5"/>
  </p:sldMasterIdLst>
  <p:notesMasterIdLst>
    <p:notesMasterId r:id="rId43"/>
  </p:notesMasterIdLst>
  <p:sldIdLst>
    <p:sldId id="352" r:id="rId6"/>
    <p:sldId id="340" r:id="rId7"/>
    <p:sldId id="379" r:id="rId8"/>
    <p:sldId id="380" r:id="rId9"/>
    <p:sldId id="381" r:id="rId10"/>
    <p:sldId id="382" r:id="rId11"/>
    <p:sldId id="265" r:id="rId12"/>
    <p:sldId id="262" r:id="rId13"/>
    <p:sldId id="257" r:id="rId14"/>
    <p:sldId id="383" r:id="rId15"/>
    <p:sldId id="353" r:id="rId16"/>
    <p:sldId id="277" r:id="rId17"/>
    <p:sldId id="384" r:id="rId18"/>
    <p:sldId id="369" r:id="rId19"/>
    <p:sldId id="631" r:id="rId20"/>
    <p:sldId id="632" r:id="rId21"/>
    <p:sldId id="385" r:id="rId22"/>
    <p:sldId id="371" r:id="rId23"/>
    <p:sldId id="621" r:id="rId24"/>
    <p:sldId id="622" r:id="rId25"/>
    <p:sldId id="623" r:id="rId26"/>
    <p:sldId id="624" r:id="rId27"/>
    <p:sldId id="625" r:id="rId28"/>
    <p:sldId id="634" r:id="rId29"/>
    <p:sldId id="635" r:id="rId30"/>
    <p:sldId id="636" r:id="rId31"/>
    <p:sldId id="626" r:id="rId32"/>
    <p:sldId id="627" r:id="rId33"/>
    <p:sldId id="619" r:id="rId34"/>
    <p:sldId id="628" r:id="rId35"/>
    <p:sldId id="275" r:id="rId36"/>
    <p:sldId id="629" r:id="rId37"/>
    <p:sldId id="630" r:id="rId38"/>
    <p:sldId id="633" r:id="rId39"/>
    <p:sldId id="361" r:id="rId40"/>
    <p:sldId id="4410" r:id="rId41"/>
    <p:sldId id="360"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3" d="100"/>
          <a:sy n="63" d="100"/>
        </p:scale>
        <p:origin x="804"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CDBD7A-B6FB-45EA-B11A-AFFD5941F1FC}" type="datetimeFigureOut">
              <a:rPr lang="en-US" smtClean="0"/>
              <a:t>8/16/2024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262EE4-16D1-4380-A2A8-E9D0B39AA2B6}" type="slidenum">
              <a:rPr lang="en-US" smtClean="0"/>
              <a:t>‹#›</a:t>
            </a:fld>
            <a:endParaRPr lang="en-US"/>
          </a:p>
        </p:txBody>
      </p:sp>
    </p:spTree>
    <p:extLst>
      <p:ext uri="{BB962C8B-B14F-4D97-AF65-F5344CB8AC3E}">
        <p14:creationId xmlns:p14="http://schemas.microsoft.com/office/powerpoint/2010/main" val="30229823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B8462-E637-4558-AF32-C237835B18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14658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B8462-E637-4558-AF32-C237835B18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55707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4.xml"/><Relationship Id="rId4" Type="http://schemas.openxmlformats.org/officeDocument/2006/relationships/image" Target="../media/image5.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5.xml"/><Relationship Id="rId4" Type="http://schemas.openxmlformats.org/officeDocument/2006/relationships/image" Target="../media/image8.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5.xml"/><Relationship Id="rId4" Type="http://schemas.openxmlformats.org/officeDocument/2006/relationships/image" Target="../media/image8.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30A06-5942-9C6B-12CB-CA5C949AAA2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3790949-150D-EB28-32CA-1E4B4CFF7E14}"/>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7DA5446-D18C-AE31-3434-6E8E12841AA6}"/>
              </a:ext>
            </a:extLst>
          </p:cNvPr>
          <p:cNvSpPr>
            <a:spLocks noGrp="1"/>
          </p:cNvSpPr>
          <p:nvPr>
            <p:ph type="dt" sz="half" idx="10"/>
          </p:nvPr>
        </p:nvSpPr>
        <p:spPr>
          <a:xfrm>
            <a:off x="838200" y="6356350"/>
            <a:ext cx="2743200" cy="365125"/>
          </a:xfrm>
          <a:prstGeom prst="rect">
            <a:avLst/>
          </a:prstGeom>
        </p:spPr>
        <p:txBody>
          <a:bodyPr/>
          <a:lstStyle/>
          <a:p>
            <a:fld id="{AA2AB71B-84CE-44B6-AE65-D6B76D6BAA92}" type="datetimeFigureOut">
              <a:rPr lang="en-US" smtClean="0"/>
              <a:t>8/16/2024</a:t>
            </a:fld>
            <a:endParaRPr lang="en-US"/>
          </a:p>
        </p:txBody>
      </p:sp>
      <p:sp>
        <p:nvSpPr>
          <p:cNvPr id="5" name="Footer Placeholder 4">
            <a:extLst>
              <a:ext uri="{FF2B5EF4-FFF2-40B4-BE49-F238E27FC236}">
                <a16:creationId xmlns:a16="http://schemas.microsoft.com/office/drawing/2014/main" id="{6139AC39-E70E-8F17-CAA4-D4BA06C4FC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8E63C0A-5437-F4AF-7DC0-113235D7AFE5}"/>
              </a:ext>
            </a:extLst>
          </p:cNvPr>
          <p:cNvSpPr>
            <a:spLocks noGrp="1"/>
          </p:cNvSpPr>
          <p:nvPr>
            <p:ph type="sldNum" sz="quarter" idx="12"/>
          </p:nvPr>
        </p:nvSpPr>
        <p:spPr>
          <a:xfrm>
            <a:off x="8610600" y="6356350"/>
            <a:ext cx="2743200" cy="365125"/>
          </a:xfrm>
          <a:prstGeom prst="rect">
            <a:avLst/>
          </a:prstGeom>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37383440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8C7E05-7021-D73C-814E-02D480ED430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A789C79-388E-CE3A-9FA4-05B610A77337}"/>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C6259D-8F06-5FC1-0254-AD5EBD6C967C}"/>
              </a:ext>
            </a:extLst>
          </p:cNvPr>
          <p:cNvSpPr>
            <a:spLocks noGrp="1"/>
          </p:cNvSpPr>
          <p:nvPr>
            <p:ph type="dt" sz="half" idx="10"/>
          </p:nvPr>
        </p:nvSpPr>
        <p:spPr>
          <a:xfrm>
            <a:off x="838200" y="6356350"/>
            <a:ext cx="2743200" cy="365125"/>
          </a:xfrm>
          <a:prstGeom prst="rect">
            <a:avLst/>
          </a:prstGeom>
        </p:spPr>
        <p:txBody>
          <a:bodyPr/>
          <a:lstStyle/>
          <a:p>
            <a:fld id="{AA2AB71B-84CE-44B6-AE65-D6B76D6BAA92}" type="datetimeFigureOut">
              <a:rPr lang="en-US" smtClean="0"/>
              <a:t>8/16/2024</a:t>
            </a:fld>
            <a:endParaRPr lang="en-US"/>
          </a:p>
        </p:txBody>
      </p:sp>
      <p:sp>
        <p:nvSpPr>
          <p:cNvPr id="5" name="Footer Placeholder 4">
            <a:extLst>
              <a:ext uri="{FF2B5EF4-FFF2-40B4-BE49-F238E27FC236}">
                <a16:creationId xmlns:a16="http://schemas.microsoft.com/office/drawing/2014/main" id="{8DA2D933-8824-B1D2-2736-52960CE7678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4876D14-2EBA-040B-96AE-F42FD66CA323}"/>
              </a:ext>
            </a:extLst>
          </p:cNvPr>
          <p:cNvSpPr>
            <a:spLocks noGrp="1"/>
          </p:cNvSpPr>
          <p:nvPr>
            <p:ph type="sldNum" sz="quarter" idx="12"/>
          </p:nvPr>
        </p:nvSpPr>
        <p:spPr>
          <a:xfrm>
            <a:off x="8610600" y="6356350"/>
            <a:ext cx="2743200" cy="365125"/>
          </a:xfrm>
          <a:prstGeom prst="rect">
            <a:avLst/>
          </a:prstGeom>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30595925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74CEE28-8EFF-64D4-A161-AB250C47FCB1}"/>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710D4EC-82EA-82FA-9818-F1CBC0491AB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354EDF-7164-DD23-63C4-A6D5ED51F881}"/>
              </a:ext>
            </a:extLst>
          </p:cNvPr>
          <p:cNvSpPr>
            <a:spLocks noGrp="1"/>
          </p:cNvSpPr>
          <p:nvPr>
            <p:ph type="dt" sz="half" idx="10"/>
          </p:nvPr>
        </p:nvSpPr>
        <p:spPr>
          <a:xfrm>
            <a:off x="838200" y="6356350"/>
            <a:ext cx="2743200" cy="365125"/>
          </a:xfrm>
          <a:prstGeom prst="rect">
            <a:avLst/>
          </a:prstGeom>
        </p:spPr>
        <p:txBody>
          <a:bodyPr/>
          <a:lstStyle/>
          <a:p>
            <a:fld id="{AA2AB71B-84CE-44B6-AE65-D6B76D6BAA92}" type="datetimeFigureOut">
              <a:rPr lang="en-US" smtClean="0"/>
              <a:t>8/16/2024</a:t>
            </a:fld>
            <a:endParaRPr lang="en-US"/>
          </a:p>
        </p:txBody>
      </p:sp>
      <p:sp>
        <p:nvSpPr>
          <p:cNvPr id="5" name="Footer Placeholder 4">
            <a:extLst>
              <a:ext uri="{FF2B5EF4-FFF2-40B4-BE49-F238E27FC236}">
                <a16:creationId xmlns:a16="http://schemas.microsoft.com/office/drawing/2014/main" id="{F964F041-CA66-E131-0041-213225F42E8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F208442-C55F-C694-A4A7-E733C1A5B199}"/>
              </a:ext>
            </a:extLst>
          </p:cNvPr>
          <p:cNvSpPr>
            <a:spLocks noGrp="1"/>
          </p:cNvSpPr>
          <p:nvPr>
            <p:ph type="sldNum" sz="quarter" idx="12"/>
          </p:nvPr>
        </p:nvSpPr>
        <p:spPr>
          <a:xfrm>
            <a:off x="8610600" y="6356350"/>
            <a:ext cx="2743200" cy="365125"/>
          </a:xfrm>
          <a:prstGeom prst="rect">
            <a:avLst/>
          </a:prstGeom>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12510616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B0C8F-0E1B-1E1F-6492-E9CCAED362C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77F4897C-F984-AEF6-4787-B5F7B8E9F9F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2DA0B7C8-200E-E891-D769-5B87DFCA6CF8}"/>
              </a:ext>
            </a:extLst>
          </p:cNvPr>
          <p:cNvSpPr>
            <a:spLocks noGrp="1"/>
          </p:cNvSpPr>
          <p:nvPr>
            <p:ph type="dt" sz="half" idx="10"/>
          </p:nvPr>
        </p:nvSpPr>
        <p:spPr/>
        <p:txBody>
          <a:bodyPr/>
          <a:lstStyle/>
          <a:p>
            <a:fld id="{922D6113-A580-4023-9C27-F5A2879D1D77}" type="datetimeFigureOut">
              <a:rPr lang="vi-VN" smtClean="0"/>
              <a:t>16/08/2024</a:t>
            </a:fld>
            <a:endParaRPr lang="vi-VN"/>
          </a:p>
        </p:txBody>
      </p:sp>
      <p:sp>
        <p:nvSpPr>
          <p:cNvPr id="5" name="Footer Placeholder 4">
            <a:extLst>
              <a:ext uri="{FF2B5EF4-FFF2-40B4-BE49-F238E27FC236}">
                <a16:creationId xmlns:a16="http://schemas.microsoft.com/office/drawing/2014/main" id="{DD803A7B-4E0F-1BA0-53D8-8A329870D381}"/>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774295BE-0F4D-30B6-EDD2-F5F9535FD352}"/>
              </a:ext>
            </a:extLst>
          </p:cNvPr>
          <p:cNvSpPr>
            <a:spLocks noGrp="1"/>
          </p:cNvSpPr>
          <p:nvPr>
            <p:ph type="sldNum" sz="quarter" idx="12"/>
          </p:nvPr>
        </p:nvSpPr>
        <p:spPr/>
        <p:txBody>
          <a:bodyPr/>
          <a:lstStyle/>
          <a:p>
            <a:fld id="{5D8462F4-B354-4AE3-BE1B-7F13C0C8ED01}" type="slidenum">
              <a:rPr lang="vi-VN" smtClean="0"/>
              <a:t>‹#›</a:t>
            </a:fld>
            <a:endParaRPr lang="vi-VN"/>
          </a:p>
        </p:txBody>
      </p:sp>
    </p:spTree>
    <p:extLst>
      <p:ext uri="{BB962C8B-B14F-4D97-AF65-F5344CB8AC3E}">
        <p14:creationId xmlns:p14="http://schemas.microsoft.com/office/powerpoint/2010/main" val="15672870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DF7034-00FF-18C8-EB28-0E02A655F823}"/>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89567D93-39A0-6720-2BF1-F3A9FADA1BB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5CA6B58-87E4-693F-3348-E4A90A30EC9C}"/>
              </a:ext>
            </a:extLst>
          </p:cNvPr>
          <p:cNvSpPr>
            <a:spLocks noGrp="1"/>
          </p:cNvSpPr>
          <p:nvPr>
            <p:ph type="dt" sz="half" idx="10"/>
          </p:nvPr>
        </p:nvSpPr>
        <p:spPr/>
        <p:txBody>
          <a:bodyPr/>
          <a:lstStyle/>
          <a:p>
            <a:fld id="{922D6113-A580-4023-9C27-F5A2879D1D77}" type="datetimeFigureOut">
              <a:rPr lang="vi-VN" smtClean="0"/>
              <a:t>16/08/2024</a:t>
            </a:fld>
            <a:endParaRPr lang="vi-VN"/>
          </a:p>
        </p:txBody>
      </p:sp>
      <p:sp>
        <p:nvSpPr>
          <p:cNvPr id="5" name="Footer Placeholder 4">
            <a:extLst>
              <a:ext uri="{FF2B5EF4-FFF2-40B4-BE49-F238E27FC236}">
                <a16:creationId xmlns:a16="http://schemas.microsoft.com/office/drawing/2014/main" id="{A68DEA8B-C7E8-DB01-CADC-DDFDF9F7F1AE}"/>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4BCB8DB5-6B44-1AE0-4C99-73C5B2E81C1C}"/>
              </a:ext>
            </a:extLst>
          </p:cNvPr>
          <p:cNvSpPr>
            <a:spLocks noGrp="1"/>
          </p:cNvSpPr>
          <p:nvPr>
            <p:ph type="sldNum" sz="quarter" idx="12"/>
          </p:nvPr>
        </p:nvSpPr>
        <p:spPr/>
        <p:txBody>
          <a:bodyPr/>
          <a:lstStyle/>
          <a:p>
            <a:fld id="{5D8462F4-B354-4AE3-BE1B-7F13C0C8ED01}" type="slidenum">
              <a:rPr lang="vi-VN" smtClean="0"/>
              <a:t>‹#›</a:t>
            </a:fld>
            <a:endParaRPr lang="vi-VN"/>
          </a:p>
        </p:txBody>
      </p:sp>
      <p:pic>
        <p:nvPicPr>
          <p:cNvPr id="7" name="Picture 6" descr="Logo&#10;&#10;Description automatically generated">
            <a:extLst>
              <a:ext uri="{FF2B5EF4-FFF2-40B4-BE49-F238E27FC236}">
                <a16:creationId xmlns:a16="http://schemas.microsoft.com/office/drawing/2014/main" id="{DD3E64BB-A15C-BB92-967F-557994DD98B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75605" y="-339528"/>
            <a:ext cx="2381163" cy="2381163"/>
          </a:xfrm>
          <a:prstGeom prst="rect">
            <a:avLst/>
          </a:prstGeom>
        </p:spPr>
      </p:pic>
    </p:spTree>
    <p:extLst>
      <p:ext uri="{BB962C8B-B14F-4D97-AF65-F5344CB8AC3E}">
        <p14:creationId xmlns:p14="http://schemas.microsoft.com/office/powerpoint/2010/main" val="26842508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AF5F49-E094-FBAA-CA14-B772664A952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22CEF163-E2DA-9EB3-0F47-D0C0AA9543E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30F2E7C-84DE-8406-7479-CA4D274A4563}"/>
              </a:ext>
            </a:extLst>
          </p:cNvPr>
          <p:cNvSpPr>
            <a:spLocks noGrp="1"/>
          </p:cNvSpPr>
          <p:nvPr>
            <p:ph type="dt" sz="half" idx="10"/>
          </p:nvPr>
        </p:nvSpPr>
        <p:spPr/>
        <p:txBody>
          <a:bodyPr/>
          <a:lstStyle/>
          <a:p>
            <a:fld id="{922D6113-A580-4023-9C27-F5A2879D1D77}" type="datetimeFigureOut">
              <a:rPr lang="vi-VN" smtClean="0"/>
              <a:t>16/08/2024</a:t>
            </a:fld>
            <a:endParaRPr lang="vi-VN"/>
          </a:p>
        </p:txBody>
      </p:sp>
      <p:sp>
        <p:nvSpPr>
          <p:cNvPr id="5" name="Footer Placeholder 4">
            <a:extLst>
              <a:ext uri="{FF2B5EF4-FFF2-40B4-BE49-F238E27FC236}">
                <a16:creationId xmlns:a16="http://schemas.microsoft.com/office/drawing/2014/main" id="{6DC57A8E-E242-DE3A-4E94-CB389E0D3BE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187453F5-3BE4-EFF4-E0CE-DB40CD5ECA07}"/>
              </a:ext>
            </a:extLst>
          </p:cNvPr>
          <p:cNvSpPr>
            <a:spLocks noGrp="1"/>
          </p:cNvSpPr>
          <p:nvPr>
            <p:ph type="sldNum" sz="quarter" idx="12"/>
          </p:nvPr>
        </p:nvSpPr>
        <p:spPr/>
        <p:txBody>
          <a:bodyPr/>
          <a:lstStyle/>
          <a:p>
            <a:fld id="{5D8462F4-B354-4AE3-BE1B-7F13C0C8ED01}" type="slidenum">
              <a:rPr lang="vi-VN" smtClean="0"/>
              <a:t>‹#›</a:t>
            </a:fld>
            <a:endParaRPr lang="vi-VN"/>
          </a:p>
        </p:txBody>
      </p:sp>
    </p:spTree>
    <p:extLst>
      <p:ext uri="{BB962C8B-B14F-4D97-AF65-F5344CB8AC3E}">
        <p14:creationId xmlns:p14="http://schemas.microsoft.com/office/powerpoint/2010/main" val="14162459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95A2B-982D-DAC0-B3C1-F5029CEDBE40}"/>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D33B4CF8-E244-EB96-F4C4-C020340114C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F643BDDF-DD01-3E0D-BDD9-9320CDD9C4A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3E90CAC7-60A8-3189-7208-8F6216ED2881}"/>
              </a:ext>
            </a:extLst>
          </p:cNvPr>
          <p:cNvSpPr>
            <a:spLocks noGrp="1"/>
          </p:cNvSpPr>
          <p:nvPr>
            <p:ph type="dt" sz="half" idx="10"/>
          </p:nvPr>
        </p:nvSpPr>
        <p:spPr/>
        <p:txBody>
          <a:bodyPr/>
          <a:lstStyle/>
          <a:p>
            <a:fld id="{922D6113-A580-4023-9C27-F5A2879D1D77}" type="datetimeFigureOut">
              <a:rPr lang="vi-VN" smtClean="0"/>
              <a:t>16/08/2024</a:t>
            </a:fld>
            <a:endParaRPr lang="vi-VN"/>
          </a:p>
        </p:txBody>
      </p:sp>
      <p:sp>
        <p:nvSpPr>
          <p:cNvPr id="6" name="Footer Placeholder 5">
            <a:extLst>
              <a:ext uri="{FF2B5EF4-FFF2-40B4-BE49-F238E27FC236}">
                <a16:creationId xmlns:a16="http://schemas.microsoft.com/office/drawing/2014/main" id="{1B7286F1-0200-E562-E13A-55DDCB8DD546}"/>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70D5F246-019A-6D17-7839-C02A89920CD3}"/>
              </a:ext>
            </a:extLst>
          </p:cNvPr>
          <p:cNvSpPr>
            <a:spLocks noGrp="1"/>
          </p:cNvSpPr>
          <p:nvPr>
            <p:ph type="sldNum" sz="quarter" idx="12"/>
          </p:nvPr>
        </p:nvSpPr>
        <p:spPr/>
        <p:txBody>
          <a:bodyPr/>
          <a:lstStyle/>
          <a:p>
            <a:fld id="{5D8462F4-B354-4AE3-BE1B-7F13C0C8ED01}" type="slidenum">
              <a:rPr lang="vi-VN" smtClean="0"/>
              <a:t>‹#›</a:t>
            </a:fld>
            <a:endParaRPr lang="vi-VN"/>
          </a:p>
        </p:txBody>
      </p:sp>
    </p:spTree>
    <p:extLst>
      <p:ext uri="{BB962C8B-B14F-4D97-AF65-F5344CB8AC3E}">
        <p14:creationId xmlns:p14="http://schemas.microsoft.com/office/powerpoint/2010/main" val="38703370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9E8B21-BFAC-8D30-CC2D-DE67D3BF48D9}"/>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A10185DF-B075-9D31-448A-1EBEE184DD2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65135FD-1731-E68F-01CF-CC4539896DA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4DCDBCBD-6529-7A24-B891-8E0454E66F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5146084-855E-2F12-4A9D-E5681DF2AC1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59E7FE53-7164-A7FA-4CD5-C497F2B2F832}"/>
              </a:ext>
            </a:extLst>
          </p:cNvPr>
          <p:cNvSpPr>
            <a:spLocks noGrp="1"/>
          </p:cNvSpPr>
          <p:nvPr>
            <p:ph type="dt" sz="half" idx="10"/>
          </p:nvPr>
        </p:nvSpPr>
        <p:spPr/>
        <p:txBody>
          <a:bodyPr/>
          <a:lstStyle/>
          <a:p>
            <a:fld id="{922D6113-A580-4023-9C27-F5A2879D1D77}" type="datetimeFigureOut">
              <a:rPr lang="vi-VN" smtClean="0"/>
              <a:t>16/08/2024</a:t>
            </a:fld>
            <a:endParaRPr lang="vi-VN"/>
          </a:p>
        </p:txBody>
      </p:sp>
      <p:sp>
        <p:nvSpPr>
          <p:cNvPr id="8" name="Footer Placeholder 7">
            <a:extLst>
              <a:ext uri="{FF2B5EF4-FFF2-40B4-BE49-F238E27FC236}">
                <a16:creationId xmlns:a16="http://schemas.microsoft.com/office/drawing/2014/main" id="{3A091630-A9BD-4B66-EB33-97FB1003E440}"/>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4542A256-CE3D-A5F6-C4F6-5525A227DC51}"/>
              </a:ext>
            </a:extLst>
          </p:cNvPr>
          <p:cNvSpPr>
            <a:spLocks noGrp="1"/>
          </p:cNvSpPr>
          <p:nvPr>
            <p:ph type="sldNum" sz="quarter" idx="12"/>
          </p:nvPr>
        </p:nvSpPr>
        <p:spPr/>
        <p:txBody>
          <a:bodyPr/>
          <a:lstStyle/>
          <a:p>
            <a:fld id="{5D8462F4-B354-4AE3-BE1B-7F13C0C8ED01}" type="slidenum">
              <a:rPr lang="vi-VN" smtClean="0"/>
              <a:t>‹#›</a:t>
            </a:fld>
            <a:endParaRPr lang="vi-VN"/>
          </a:p>
        </p:txBody>
      </p:sp>
    </p:spTree>
    <p:extLst>
      <p:ext uri="{BB962C8B-B14F-4D97-AF65-F5344CB8AC3E}">
        <p14:creationId xmlns:p14="http://schemas.microsoft.com/office/powerpoint/2010/main" val="20334205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03C4E-341D-8895-62EA-1FFA76F7AAF5}"/>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48FFDB96-9A5E-A1B0-7BAA-A0B211E316A0}"/>
              </a:ext>
            </a:extLst>
          </p:cNvPr>
          <p:cNvSpPr>
            <a:spLocks noGrp="1"/>
          </p:cNvSpPr>
          <p:nvPr>
            <p:ph type="dt" sz="half" idx="10"/>
          </p:nvPr>
        </p:nvSpPr>
        <p:spPr/>
        <p:txBody>
          <a:bodyPr/>
          <a:lstStyle/>
          <a:p>
            <a:fld id="{922D6113-A580-4023-9C27-F5A2879D1D77}" type="datetimeFigureOut">
              <a:rPr lang="vi-VN" smtClean="0"/>
              <a:t>16/08/2024</a:t>
            </a:fld>
            <a:endParaRPr lang="vi-VN"/>
          </a:p>
        </p:txBody>
      </p:sp>
      <p:sp>
        <p:nvSpPr>
          <p:cNvPr id="4" name="Footer Placeholder 3">
            <a:extLst>
              <a:ext uri="{FF2B5EF4-FFF2-40B4-BE49-F238E27FC236}">
                <a16:creationId xmlns:a16="http://schemas.microsoft.com/office/drawing/2014/main" id="{16794B46-320A-B776-FF5E-2C3DB6F1B683}"/>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596AA2F5-1A11-0674-EFA5-34CDBF6E196B}"/>
              </a:ext>
            </a:extLst>
          </p:cNvPr>
          <p:cNvSpPr>
            <a:spLocks noGrp="1"/>
          </p:cNvSpPr>
          <p:nvPr>
            <p:ph type="sldNum" sz="quarter" idx="12"/>
          </p:nvPr>
        </p:nvSpPr>
        <p:spPr/>
        <p:txBody>
          <a:bodyPr/>
          <a:lstStyle/>
          <a:p>
            <a:fld id="{5D8462F4-B354-4AE3-BE1B-7F13C0C8ED01}" type="slidenum">
              <a:rPr lang="vi-VN" smtClean="0"/>
              <a:t>‹#›</a:t>
            </a:fld>
            <a:endParaRPr lang="vi-VN"/>
          </a:p>
        </p:txBody>
      </p:sp>
    </p:spTree>
    <p:extLst>
      <p:ext uri="{BB962C8B-B14F-4D97-AF65-F5344CB8AC3E}">
        <p14:creationId xmlns:p14="http://schemas.microsoft.com/office/powerpoint/2010/main" val="19723639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AFAF18C-B23B-FE3E-B219-407962AC80BB}"/>
              </a:ext>
            </a:extLst>
          </p:cNvPr>
          <p:cNvSpPr>
            <a:spLocks noGrp="1"/>
          </p:cNvSpPr>
          <p:nvPr>
            <p:ph type="dt" sz="half" idx="10"/>
          </p:nvPr>
        </p:nvSpPr>
        <p:spPr/>
        <p:txBody>
          <a:bodyPr/>
          <a:lstStyle/>
          <a:p>
            <a:fld id="{922D6113-A580-4023-9C27-F5A2879D1D77}" type="datetimeFigureOut">
              <a:rPr lang="vi-VN" smtClean="0"/>
              <a:t>16/08/2024</a:t>
            </a:fld>
            <a:endParaRPr lang="vi-VN"/>
          </a:p>
        </p:txBody>
      </p:sp>
      <p:sp>
        <p:nvSpPr>
          <p:cNvPr id="3" name="Footer Placeholder 2">
            <a:extLst>
              <a:ext uri="{FF2B5EF4-FFF2-40B4-BE49-F238E27FC236}">
                <a16:creationId xmlns:a16="http://schemas.microsoft.com/office/drawing/2014/main" id="{D0932E62-48C2-F6BA-6520-1243C7EF129F}"/>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1020AB52-776B-12F5-8FEF-AE228434AECD}"/>
              </a:ext>
            </a:extLst>
          </p:cNvPr>
          <p:cNvSpPr>
            <a:spLocks noGrp="1"/>
          </p:cNvSpPr>
          <p:nvPr>
            <p:ph type="sldNum" sz="quarter" idx="12"/>
          </p:nvPr>
        </p:nvSpPr>
        <p:spPr/>
        <p:txBody>
          <a:bodyPr/>
          <a:lstStyle/>
          <a:p>
            <a:fld id="{5D8462F4-B354-4AE3-BE1B-7F13C0C8ED01}" type="slidenum">
              <a:rPr lang="vi-VN" smtClean="0"/>
              <a:t>‹#›</a:t>
            </a:fld>
            <a:endParaRPr lang="vi-VN"/>
          </a:p>
        </p:txBody>
      </p:sp>
    </p:spTree>
    <p:extLst>
      <p:ext uri="{BB962C8B-B14F-4D97-AF65-F5344CB8AC3E}">
        <p14:creationId xmlns:p14="http://schemas.microsoft.com/office/powerpoint/2010/main" val="24847387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A07DD-6CA0-F0F6-0F91-C43C4D01B46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136A9866-1EBF-C085-2FC8-EDBDBBF5B17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572DAFA2-0217-8F98-F8B8-5454B5C23F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D8FF47-F740-BFA2-36D1-6FA8DE4E1C08}"/>
              </a:ext>
            </a:extLst>
          </p:cNvPr>
          <p:cNvSpPr>
            <a:spLocks noGrp="1"/>
          </p:cNvSpPr>
          <p:nvPr>
            <p:ph type="dt" sz="half" idx="10"/>
          </p:nvPr>
        </p:nvSpPr>
        <p:spPr/>
        <p:txBody>
          <a:bodyPr/>
          <a:lstStyle/>
          <a:p>
            <a:fld id="{922D6113-A580-4023-9C27-F5A2879D1D77}" type="datetimeFigureOut">
              <a:rPr lang="vi-VN" smtClean="0"/>
              <a:t>16/08/2024</a:t>
            </a:fld>
            <a:endParaRPr lang="vi-VN"/>
          </a:p>
        </p:txBody>
      </p:sp>
      <p:sp>
        <p:nvSpPr>
          <p:cNvPr id="6" name="Footer Placeholder 5">
            <a:extLst>
              <a:ext uri="{FF2B5EF4-FFF2-40B4-BE49-F238E27FC236}">
                <a16:creationId xmlns:a16="http://schemas.microsoft.com/office/drawing/2014/main" id="{D9710B95-C6CD-3B8F-2DED-048ED5302806}"/>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E25CD6BA-A3E6-82E1-7DE9-5977E79D146F}"/>
              </a:ext>
            </a:extLst>
          </p:cNvPr>
          <p:cNvSpPr>
            <a:spLocks noGrp="1"/>
          </p:cNvSpPr>
          <p:nvPr>
            <p:ph type="sldNum" sz="quarter" idx="12"/>
          </p:nvPr>
        </p:nvSpPr>
        <p:spPr/>
        <p:txBody>
          <a:bodyPr/>
          <a:lstStyle/>
          <a:p>
            <a:fld id="{5D8462F4-B354-4AE3-BE1B-7F13C0C8ED01}" type="slidenum">
              <a:rPr lang="vi-VN" smtClean="0"/>
              <a:t>‹#›</a:t>
            </a:fld>
            <a:endParaRPr lang="vi-VN"/>
          </a:p>
        </p:txBody>
      </p:sp>
    </p:spTree>
    <p:extLst>
      <p:ext uri="{BB962C8B-B14F-4D97-AF65-F5344CB8AC3E}">
        <p14:creationId xmlns:p14="http://schemas.microsoft.com/office/powerpoint/2010/main" val="22250620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DD0D18-51A5-3AEC-56B4-87B92C20CFC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17571D1-EA22-57AC-126D-2A13BC61D05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53CD00-605B-24ED-CF4D-A80B58C2C021}"/>
              </a:ext>
            </a:extLst>
          </p:cNvPr>
          <p:cNvSpPr>
            <a:spLocks noGrp="1"/>
          </p:cNvSpPr>
          <p:nvPr>
            <p:ph type="dt" sz="half" idx="10"/>
          </p:nvPr>
        </p:nvSpPr>
        <p:spPr>
          <a:xfrm>
            <a:off x="838200" y="6356350"/>
            <a:ext cx="2743200" cy="365125"/>
          </a:xfrm>
          <a:prstGeom prst="rect">
            <a:avLst/>
          </a:prstGeom>
        </p:spPr>
        <p:txBody>
          <a:bodyPr/>
          <a:lstStyle/>
          <a:p>
            <a:fld id="{AA2AB71B-84CE-44B6-AE65-D6B76D6BAA92}" type="datetimeFigureOut">
              <a:rPr lang="en-US" smtClean="0"/>
              <a:t>8/16/2024</a:t>
            </a:fld>
            <a:endParaRPr lang="en-US"/>
          </a:p>
        </p:txBody>
      </p:sp>
      <p:sp>
        <p:nvSpPr>
          <p:cNvPr id="5" name="Footer Placeholder 4">
            <a:extLst>
              <a:ext uri="{FF2B5EF4-FFF2-40B4-BE49-F238E27FC236}">
                <a16:creationId xmlns:a16="http://schemas.microsoft.com/office/drawing/2014/main" id="{ECE0FF54-E086-4328-F3F2-F981D558DA4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AE799AD-4922-EE68-7D65-ED8B160B64A1}"/>
              </a:ext>
            </a:extLst>
          </p:cNvPr>
          <p:cNvSpPr>
            <a:spLocks noGrp="1"/>
          </p:cNvSpPr>
          <p:nvPr>
            <p:ph type="sldNum" sz="quarter" idx="12"/>
          </p:nvPr>
        </p:nvSpPr>
        <p:spPr>
          <a:xfrm>
            <a:off x="8610600" y="6356350"/>
            <a:ext cx="2743200" cy="365125"/>
          </a:xfrm>
          <a:prstGeom prst="rect">
            <a:avLst/>
          </a:prstGeom>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35453216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BEA353-8BE0-325E-15A4-0A46E52FE59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3BE8627F-A996-7E1D-30EB-0B242B5DCF8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5945431B-F5DE-B2A0-5B7B-B858EB89AD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D250212-5827-CAC4-C528-75CD31531AE4}"/>
              </a:ext>
            </a:extLst>
          </p:cNvPr>
          <p:cNvSpPr>
            <a:spLocks noGrp="1"/>
          </p:cNvSpPr>
          <p:nvPr>
            <p:ph type="dt" sz="half" idx="10"/>
          </p:nvPr>
        </p:nvSpPr>
        <p:spPr/>
        <p:txBody>
          <a:bodyPr/>
          <a:lstStyle/>
          <a:p>
            <a:fld id="{922D6113-A580-4023-9C27-F5A2879D1D77}" type="datetimeFigureOut">
              <a:rPr lang="vi-VN" smtClean="0"/>
              <a:t>16/08/2024</a:t>
            </a:fld>
            <a:endParaRPr lang="vi-VN"/>
          </a:p>
        </p:txBody>
      </p:sp>
      <p:sp>
        <p:nvSpPr>
          <p:cNvPr id="6" name="Footer Placeholder 5">
            <a:extLst>
              <a:ext uri="{FF2B5EF4-FFF2-40B4-BE49-F238E27FC236}">
                <a16:creationId xmlns:a16="http://schemas.microsoft.com/office/drawing/2014/main" id="{188DF101-217A-A312-2C51-C620BE91D836}"/>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E71E511B-4849-1EEE-46B7-4D7123F4DF70}"/>
              </a:ext>
            </a:extLst>
          </p:cNvPr>
          <p:cNvSpPr>
            <a:spLocks noGrp="1"/>
          </p:cNvSpPr>
          <p:nvPr>
            <p:ph type="sldNum" sz="quarter" idx="12"/>
          </p:nvPr>
        </p:nvSpPr>
        <p:spPr/>
        <p:txBody>
          <a:bodyPr/>
          <a:lstStyle/>
          <a:p>
            <a:fld id="{5D8462F4-B354-4AE3-BE1B-7F13C0C8ED01}" type="slidenum">
              <a:rPr lang="vi-VN" smtClean="0"/>
              <a:t>‹#›</a:t>
            </a:fld>
            <a:endParaRPr lang="vi-VN"/>
          </a:p>
        </p:txBody>
      </p:sp>
    </p:spTree>
    <p:extLst>
      <p:ext uri="{BB962C8B-B14F-4D97-AF65-F5344CB8AC3E}">
        <p14:creationId xmlns:p14="http://schemas.microsoft.com/office/powerpoint/2010/main" val="9913387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5C357D-66C0-3CBC-4AA7-DEB0D22048B3}"/>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111839E5-E0F8-20C0-1F14-6DE2EF731EF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A98D7B3-BBDC-258D-1AC3-1EC697D19316}"/>
              </a:ext>
            </a:extLst>
          </p:cNvPr>
          <p:cNvSpPr>
            <a:spLocks noGrp="1"/>
          </p:cNvSpPr>
          <p:nvPr>
            <p:ph type="dt" sz="half" idx="10"/>
          </p:nvPr>
        </p:nvSpPr>
        <p:spPr/>
        <p:txBody>
          <a:bodyPr/>
          <a:lstStyle/>
          <a:p>
            <a:fld id="{922D6113-A580-4023-9C27-F5A2879D1D77}" type="datetimeFigureOut">
              <a:rPr lang="vi-VN" smtClean="0"/>
              <a:t>16/08/2024</a:t>
            </a:fld>
            <a:endParaRPr lang="vi-VN"/>
          </a:p>
        </p:txBody>
      </p:sp>
      <p:sp>
        <p:nvSpPr>
          <p:cNvPr id="5" name="Footer Placeholder 4">
            <a:extLst>
              <a:ext uri="{FF2B5EF4-FFF2-40B4-BE49-F238E27FC236}">
                <a16:creationId xmlns:a16="http://schemas.microsoft.com/office/drawing/2014/main" id="{DAB7458D-C698-3ABF-E162-5AB0B74B21A7}"/>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C756CC20-3BFC-37B3-5C71-0DBF513F0E09}"/>
              </a:ext>
            </a:extLst>
          </p:cNvPr>
          <p:cNvSpPr>
            <a:spLocks noGrp="1"/>
          </p:cNvSpPr>
          <p:nvPr>
            <p:ph type="sldNum" sz="quarter" idx="12"/>
          </p:nvPr>
        </p:nvSpPr>
        <p:spPr/>
        <p:txBody>
          <a:bodyPr/>
          <a:lstStyle/>
          <a:p>
            <a:fld id="{5D8462F4-B354-4AE3-BE1B-7F13C0C8ED01}" type="slidenum">
              <a:rPr lang="vi-VN" smtClean="0"/>
              <a:t>‹#›</a:t>
            </a:fld>
            <a:endParaRPr lang="vi-VN"/>
          </a:p>
        </p:txBody>
      </p:sp>
    </p:spTree>
    <p:extLst>
      <p:ext uri="{BB962C8B-B14F-4D97-AF65-F5344CB8AC3E}">
        <p14:creationId xmlns:p14="http://schemas.microsoft.com/office/powerpoint/2010/main" val="39578595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80FA925-D628-74E9-CE55-5C8810DDC15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C65676F8-FD8B-5F65-0653-39C3E797DD3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E5B569B1-1C72-4DB5-94EC-8E506B88EB99}"/>
              </a:ext>
            </a:extLst>
          </p:cNvPr>
          <p:cNvSpPr>
            <a:spLocks noGrp="1"/>
          </p:cNvSpPr>
          <p:nvPr>
            <p:ph type="dt" sz="half" idx="10"/>
          </p:nvPr>
        </p:nvSpPr>
        <p:spPr/>
        <p:txBody>
          <a:bodyPr/>
          <a:lstStyle/>
          <a:p>
            <a:fld id="{922D6113-A580-4023-9C27-F5A2879D1D77}" type="datetimeFigureOut">
              <a:rPr lang="vi-VN" smtClean="0"/>
              <a:t>16/08/2024</a:t>
            </a:fld>
            <a:endParaRPr lang="vi-VN"/>
          </a:p>
        </p:txBody>
      </p:sp>
      <p:sp>
        <p:nvSpPr>
          <p:cNvPr id="5" name="Footer Placeholder 4">
            <a:extLst>
              <a:ext uri="{FF2B5EF4-FFF2-40B4-BE49-F238E27FC236}">
                <a16:creationId xmlns:a16="http://schemas.microsoft.com/office/drawing/2014/main" id="{EC8F23D4-95A0-B33D-A183-5408132D0661}"/>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91864F56-C8C2-BBBB-D241-F49E96C47BCA}"/>
              </a:ext>
            </a:extLst>
          </p:cNvPr>
          <p:cNvSpPr>
            <a:spLocks noGrp="1"/>
          </p:cNvSpPr>
          <p:nvPr>
            <p:ph type="sldNum" sz="quarter" idx="12"/>
          </p:nvPr>
        </p:nvSpPr>
        <p:spPr/>
        <p:txBody>
          <a:bodyPr/>
          <a:lstStyle/>
          <a:p>
            <a:fld id="{5D8462F4-B354-4AE3-BE1B-7F13C0C8ED01}" type="slidenum">
              <a:rPr lang="vi-VN" smtClean="0"/>
              <a:t>‹#›</a:t>
            </a:fld>
            <a:endParaRPr lang="vi-VN"/>
          </a:p>
        </p:txBody>
      </p:sp>
    </p:spTree>
    <p:extLst>
      <p:ext uri="{BB962C8B-B14F-4D97-AF65-F5344CB8AC3E}">
        <p14:creationId xmlns:p14="http://schemas.microsoft.com/office/powerpoint/2010/main" val="5072907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4FFA4-0D12-4EE9-92BC-E51C97B1FA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AFC310C-11B7-4EBB-8A31-CA60B4DB789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4751B84-21B4-4F5D-B372-C32C073DDAA7}"/>
              </a:ext>
            </a:extLst>
          </p:cNvPr>
          <p:cNvSpPr>
            <a:spLocks noGrp="1"/>
          </p:cNvSpPr>
          <p:nvPr>
            <p:ph type="dt" sz="half" idx="10"/>
          </p:nvPr>
        </p:nvSpPr>
        <p:spPr/>
        <p:txBody>
          <a:bodyPr/>
          <a:lstStyle/>
          <a:p>
            <a:fld id="{DDEFC98F-EB4A-44BE-8C63-8CA280C0D252}" type="datetimeFigureOut">
              <a:rPr lang="en-US" smtClean="0"/>
              <a:t>8/16/2024</a:t>
            </a:fld>
            <a:endParaRPr lang="en-US"/>
          </a:p>
        </p:txBody>
      </p:sp>
      <p:sp>
        <p:nvSpPr>
          <p:cNvPr id="5" name="Footer Placeholder 4">
            <a:extLst>
              <a:ext uri="{FF2B5EF4-FFF2-40B4-BE49-F238E27FC236}">
                <a16:creationId xmlns:a16="http://schemas.microsoft.com/office/drawing/2014/main" id="{7FF3CE4A-5597-42E5-85BB-6615F035C6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D63A7F-1490-4742-9B42-566697AE327C}"/>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23630806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8AEA8-F1B6-4053-9ADA-F53B238C8B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85CB888-9931-4ABB-9505-1A4B6A32480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897393-0D8D-4C5F-BC8C-B9953ADD5123}"/>
              </a:ext>
            </a:extLst>
          </p:cNvPr>
          <p:cNvSpPr>
            <a:spLocks noGrp="1"/>
          </p:cNvSpPr>
          <p:nvPr>
            <p:ph type="dt" sz="half" idx="10"/>
          </p:nvPr>
        </p:nvSpPr>
        <p:spPr/>
        <p:txBody>
          <a:bodyPr/>
          <a:lstStyle/>
          <a:p>
            <a:fld id="{DDEFC98F-EB4A-44BE-8C63-8CA280C0D252}" type="datetimeFigureOut">
              <a:rPr lang="en-US" smtClean="0"/>
              <a:t>8/16/2024</a:t>
            </a:fld>
            <a:endParaRPr lang="en-US"/>
          </a:p>
        </p:txBody>
      </p:sp>
      <p:sp>
        <p:nvSpPr>
          <p:cNvPr id="5" name="Footer Placeholder 4">
            <a:extLst>
              <a:ext uri="{FF2B5EF4-FFF2-40B4-BE49-F238E27FC236}">
                <a16:creationId xmlns:a16="http://schemas.microsoft.com/office/drawing/2014/main" id="{AD074DF0-D6D5-4E6B-BD85-D44339F2D9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1B51D8-611B-48BC-A3D8-C1201DD03335}"/>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39972305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DDB5ED-943F-4CC0-9FE5-DFE16982919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40D0BC8-CB23-4831-88C2-29072BE3C07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9F0002D-0EBA-467B-9B1C-EEB4C24AC120}"/>
              </a:ext>
            </a:extLst>
          </p:cNvPr>
          <p:cNvSpPr>
            <a:spLocks noGrp="1"/>
          </p:cNvSpPr>
          <p:nvPr>
            <p:ph type="dt" sz="half" idx="10"/>
          </p:nvPr>
        </p:nvSpPr>
        <p:spPr/>
        <p:txBody>
          <a:bodyPr/>
          <a:lstStyle/>
          <a:p>
            <a:fld id="{DDEFC98F-EB4A-44BE-8C63-8CA280C0D252}" type="datetimeFigureOut">
              <a:rPr lang="en-US" smtClean="0"/>
              <a:t>8/16/2024</a:t>
            </a:fld>
            <a:endParaRPr lang="en-US"/>
          </a:p>
        </p:txBody>
      </p:sp>
      <p:sp>
        <p:nvSpPr>
          <p:cNvPr id="5" name="Footer Placeholder 4">
            <a:extLst>
              <a:ext uri="{FF2B5EF4-FFF2-40B4-BE49-F238E27FC236}">
                <a16:creationId xmlns:a16="http://schemas.microsoft.com/office/drawing/2014/main" id="{D0292DC0-C22E-4903-8F0A-E0C338840D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300723-4A72-4F36-A854-A472B23F50B9}"/>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21234660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0DF6A-DC03-4E80-A5D6-93ECD5E200D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1CBAE6-5D84-4232-88FC-DB16A47B80E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7A5C4A1-B904-42B2-BD7C-4BF515021A7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BDF9929-51BD-47B2-BD86-5C17D97892EB}"/>
              </a:ext>
            </a:extLst>
          </p:cNvPr>
          <p:cNvSpPr>
            <a:spLocks noGrp="1"/>
          </p:cNvSpPr>
          <p:nvPr>
            <p:ph type="dt" sz="half" idx="10"/>
          </p:nvPr>
        </p:nvSpPr>
        <p:spPr/>
        <p:txBody>
          <a:bodyPr/>
          <a:lstStyle/>
          <a:p>
            <a:fld id="{DDEFC98F-EB4A-44BE-8C63-8CA280C0D252}" type="datetimeFigureOut">
              <a:rPr lang="en-US" smtClean="0"/>
              <a:t>8/16/2024</a:t>
            </a:fld>
            <a:endParaRPr lang="en-US"/>
          </a:p>
        </p:txBody>
      </p:sp>
      <p:sp>
        <p:nvSpPr>
          <p:cNvPr id="6" name="Footer Placeholder 5">
            <a:extLst>
              <a:ext uri="{FF2B5EF4-FFF2-40B4-BE49-F238E27FC236}">
                <a16:creationId xmlns:a16="http://schemas.microsoft.com/office/drawing/2014/main" id="{6BE81555-D367-4980-972F-8230E3A853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102A58-44FE-4919-8117-F1C4C82D5157}"/>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8897203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B2163-8774-4694-8732-8529EDE2D40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CD2396A-125A-4093-87CB-5143941E24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23F745C-CEC4-4262-A419-D1A9BC07032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E613C1C-5CBF-4D7D-B443-BD5C043924C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21FA5C8-4416-4490-9FA3-76A938A3848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6D24032-AF1B-4A5B-B363-27EF57210159}"/>
              </a:ext>
            </a:extLst>
          </p:cNvPr>
          <p:cNvSpPr>
            <a:spLocks noGrp="1"/>
          </p:cNvSpPr>
          <p:nvPr>
            <p:ph type="dt" sz="half" idx="10"/>
          </p:nvPr>
        </p:nvSpPr>
        <p:spPr/>
        <p:txBody>
          <a:bodyPr/>
          <a:lstStyle/>
          <a:p>
            <a:fld id="{DDEFC98F-EB4A-44BE-8C63-8CA280C0D252}" type="datetimeFigureOut">
              <a:rPr lang="en-US" smtClean="0"/>
              <a:t>8/16/2024</a:t>
            </a:fld>
            <a:endParaRPr lang="en-US"/>
          </a:p>
        </p:txBody>
      </p:sp>
      <p:sp>
        <p:nvSpPr>
          <p:cNvPr id="8" name="Footer Placeholder 7">
            <a:extLst>
              <a:ext uri="{FF2B5EF4-FFF2-40B4-BE49-F238E27FC236}">
                <a16:creationId xmlns:a16="http://schemas.microsoft.com/office/drawing/2014/main" id="{1D102CFF-7702-44B3-90F4-0D01186B338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00425C2-3619-4199-915D-64265B79E716}"/>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5648273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EE672-1971-45A6-B6EF-B15A5AF1544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2B38E21-F0DB-49C1-9365-54FECCFC2B17}"/>
              </a:ext>
            </a:extLst>
          </p:cNvPr>
          <p:cNvSpPr>
            <a:spLocks noGrp="1"/>
          </p:cNvSpPr>
          <p:nvPr>
            <p:ph type="dt" sz="half" idx="10"/>
          </p:nvPr>
        </p:nvSpPr>
        <p:spPr/>
        <p:txBody>
          <a:bodyPr/>
          <a:lstStyle/>
          <a:p>
            <a:fld id="{DDEFC98F-EB4A-44BE-8C63-8CA280C0D252}" type="datetimeFigureOut">
              <a:rPr lang="en-US" smtClean="0"/>
              <a:t>8/16/2024</a:t>
            </a:fld>
            <a:endParaRPr lang="en-US"/>
          </a:p>
        </p:txBody>
      </p:sp>
      <p:sp>
        <p:nvSpPr>
          <p:cNvPr id="4" name="Footer Placeholder 3">
            <a:extLst>
              <a:ext uri="{FF2B5EF4-FFF2-40B4-BE49-F238E27FC236}">
                <a16:creationId xmlns:a16="http://schemas.microsoft.com/office/drawing/2014/main" id="{DEFDB467-4525-4191-8D95-464D47FBB6E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5B3A8FA-9878-43BA-8CBE-6AC38D7316CC}"/>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5526064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CAFD5A-29C6-4CEC-9BAC-CAD8FFEB3742}"/>
              </a:ext>
            </a:extLst>
          </p:cNvPr>
          <p:cNvSpPr>
            <a:spLocks noGrp="1"/>
          </p:cNvSpPr>
          <p:nvPr>
            <p:ph type="dt" sz="half" idx="10"/>
          </p:nvPr>
        </p:nvSpPr>
        <p:spPr/>
        <p:txBody>
          <a:bodyPr/>
          <a:lstStyle/>
          <a:p>
            <a:fld id="{DDEFC98F-EB4A-44BE-8C63-8CA280C0D252}" type="datetimeFigureOut">
              <a:rPr lang="en-US" smtClean="0"/>
              <a:t>8/16/2024</a:t>
            </a:fld>
            <a:endParaRPr lang="en-US"/>
          </a:p>
        </p:txBody>
      </p:sp>
      <p:sp>
        <p:nvSpPr>
          <p:cNvPr id="3" name="Footer Placeholder 2">
            <a:extLst>
              <a:ext uri="{FF2B5EF4-FFF2-40B4-BE49-F238E27FC236}">
                <a16:creationId xmlns:a16="http://schemas.microsoft.com/office/drawing/2014/main" id="{A12980E7-D904-44AF-953E-9D26E8DCA76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B07CC90-5AF6-4A4D-AF73-1769AA83CF18}"/>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9739211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A81B0-9231-67F2-C610-DF436A28B85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5E0EDEF-DB8E-9CC6-0AA7-D9B8D60B2CC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99D7D62-D27C-7F9B-0354-99355C1CC224}"/>
              </a:ext>
            </a:extLst>
          </p:cNvPr>
          <p:cNvSpPr>
            <a:spLocks noGrp="1"/>
          </p:cNvSpPr>
          <p:nvPr>
            <p:ph type="dt" sz="half" idx="10"/>
          </p:nvPr>
        </p:nvSpPr>
        <p:spPr>
          <a:xfrm>
            <a:off x="838200" y="6356350"/>
            <a:ext cx="2743200" cy="365125"/>
          </a:xfrm>
          <a:prstGeom prst="rect">
            <a:avLst/>
          </a:prstGeom>
        </p:spPr>
        <p:txBody>
          <a:bodyPr/>
          <a:lstStyle/>
          <a:p>
            <a:fld id="{AA2AB71B-84CE-44B6-AE65-D6B76D6BAA92}" type="datetimeFigureOut">
              <a:rPr lang="en-US" smtClean="0"/>
              <a:t>8/16/2024</a:t>
            </a:fld>
            <a:endParaRPr lang="en-US"/>
          </a:p>
        </p:txBody>
      </p:sp>
      <p:sp>
        <p:nvSpPr>
          <p:cNvPr id="5" name="Footer Placeholder 4">
            <a:extLst>
              <a:ext uri="{FF2B5EF4-FFF2-40B4-BE49-F238E27FC236}">
                <a16:creationId xmlns:a16="http://schemas.microsoft.com/office/drawing/2014/main" id="{32113CBF-94BE-334D-4CDA-F1BA0CA4720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7700214-BCBE-A821-9BC4-9023F175F8BA}"/>
              </a:ext>
            </a:extLst>
          </p:cNvPr>
          <p:cNvSpPr>
            <a:spLocks noGrp="1"/>
          </p:cNvSpPr>
          <p:nvPr>
            <p:ph type="sldNum" sz="quarter" idx="12"/>
          </p:nvPr>
        </p:nvSpPr>
        <p:spPr>
          <a:xfrm>
            <a:off x="8610600" y="6356350"/>
            <a:ext cx="2743200" cy="365125"/>
          </a:xfrm>
          <a:prstGeom prst="rect">
            <a:avLst/>
          </a:prstGeom>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67620523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DB19F-70B7-4B71-BD0C-AEA2DC7E096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5EE9D82-77F6-44D8-90F7-39222E1FD06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F4D7DED-2594-4374-B8AA-E18446CD1C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A79A8AF-5B56-4627-8470-16E942BFA88B}"/>
              </a:ext>
            </a:extLst>
          </p:cNvPr>
          <p:cNvSpPr>
            <a:spLocks noGrp="1"/>
          </p:cNvSpPr>
          <p:nvPr>
            <p:ph type="dt" sz="half" idx="10"/>
          </p:nvPr>
        </p:nvSpPr>
        <p:spPr/>
        <p:txBody>
          <a:bodyPr/>
          <a:lstStyle/>
          <a:p>
            <a:fld id="{DDEFC98F-EB4A-44BE-8C63-8CA280C0D252}" type="datetimeFigureOut">
              <a:rPr lang="en-US" smtClean="0"/>
              <a:t>8/16/2024</a:t>
            </a:fld>
            <a:endParaRPr lang="en-US"/>
          </a:p>
        </p:txBody>
      </p:sp>
      <p:sp>
        <p:nvSpPr>
          <p:cNvPr id="6" name="Footer Placeholder 5">
            <a:extLst>
              <a:ext uri="{FF2B5EF4-FFF2-40B4-BE49-F238E27FC236}">
                <a16:creationId xmlns:a16="http://schemas.microsoft.com/office/drawing/2014/main" id="{E3652CCF-CC6F-4016-882B-7F1DEB89418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63C84E2-A202-42B0-BFC5-01021A849B76}"/>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36963525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00451-C421-4217-BC8D-8270315EBD5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268335A-5DFC-4EFE-8B32-EAD8FB15A77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D4E026D-72B3-478E-8084-D678BE52CF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9ED9B2D-2761-4989-8EC3-2CDA4514A077}"/>
              </a:ext>
            </a:extLst>
          </p:cNvPr>
          <p:cNvSpPr>
            <a:spLocks noGrp="1"/>
          </p:cNvSpPr>
          <p:nvPr>
            <p:ph type="dt" sz="half" idx="10"/>
          </p:nvPr>
        </p:nvSpPr>
        <p:spPr/>
        <p:txBody>
          <a:bodyPr/>
          <a:lstStyle/>
          <a:p>
            <a:fld id="{DDEFC98F-EB4A-44BE-8C63-8CA280C0D252}" type="datetimeFigureOut">
              <a:rPr lang="en-US" smtClean="0"/>
              <a:t>8/16/2024</a:t>
            </a:fld>
            <a:endParaRPr lang="en-US"/>
          </a:p>
        </p:txBody>
      </p:sp>
      <p:sp>
        <p:nvSpPr>
          <p:cNvPr id="6" name="Footer Placeholder 5">
            <a:extLst>
              <a:ext uri="{FF2B5EF4-FFF2-40B4-BE49-F238E27FC236}">
                <a16:creationId xmlns:a16="http://schemas.microsoft.com/office/drawing/2014/main" id="{12191019-979C-429C-86E6-E87D999E0E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ED8330C-3BFB-48ED-9FA4-596B373E3C89}"/>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29164145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9246B-9F21-453D-A4B1-2D0458C54CF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CB6E7BD-097C-483A-85A6-120F400FF52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042B33-FA50-41E8-8D16-B3D354656214}"/>
              </a:ext>
            </a:extLst>
          </p:cNvPr>
          <p:cNvSpPr>
            <a:spLocks noGrp="1"/>
          </p:cNvSpPr>
          <p:nvPr>
            <p:ph type="dt" sz="half" idx="10"/>
          </p:nvPr>
        </p:nvSpPr>
        <p:spPr/>
        <p:txBody>
          <a:bodyPr/>
          <a:lstStyle/>
          <a:p>
            <a:fld id="{DDEFC98F-EB4A-44BE-8C63-8CA280C0D252}" type="datetimeFigureOut">
              <a:rPr lang="en-US" smtClean="0"/>
              <a:t>8/16/2024</a:t>
            </a:fld>
            <a:endParaRPr lang="en-US"/>
          </a:p>
        </p:txBody>
      </p:sp>
      <p:sp>
        <p:nvSpPr>
          <p:cNvPr id="5" name="Footer Placeholder 4">
            <a:extLst>
              <a:ext uri="{FF2B5EF4-FFF2-40B4-BE49-F238E27FC236}">
                <a16:creationId xmlns:a16="http://schemas.microsoft.com/office/drawing/2014/main" id="{A7B3E049-037B-41EB-B08C-57D1B162B3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A9DC01-6A5C-499E-9F56-D9284876A0B4}"/>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73825128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0FCC8FA-EE53-4402-9AE7-3C21AEC8FA7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1602FB4-097D-4A22-B8D1-13E6BD2C5A2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2D9FF8-B0E3-425A-8262-414AEEAB5551}"/>
              </a:ext>
            </a:extLst>
          </p:cNvPr>
          <p:cNvSpPr>
            <a:spLocks noGrp="1"/>
          </p:cNvSpPr>
          <p:nvPr>
            <p:ph type="dt" sz="half" idx="10"/>
          </p:nvPr>
        </p:nvSpPr>
        <p:spPr/>
        <p:txBody>
          <a:bodyPr/>
          <a:lstStyle/>
          <a:p>
            <a:fld id="{DDEFC98F-EB4A-44BE-8C63-8CA280C0D252}" type="datetimeFigureOut">
              <a:rPr lang="en-US" smtClean="0"/>
              <a:t>8/16/2024</a:t>
            </a:fld>
            <a:endParaRPr lang="en-US"/>
          </a:p>
        </p:txBody>
      </p:sp>
      <p:sp>
        <p:nvSpPr>
          <p:cNvPr id="5" name="Footer Placeholder 4">
            <a:extLst>
              <a:ext uri="{FF2B5EF4-FFF2-40B4-BE49-F238E27FC236}">
                <a16:creationId xmlns:a16="http://schemas.microsoft.com/office/drawing/2014/main" id="{D96755FB-3C39-4DFA-9E29-F5E4EBBB27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27A908-69CF-45E4-A599-E440842104A4}"/>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370629016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ACA78CB-E122-4D1E-B876-5D5FF802047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A447D27-D5A9-4172-9C92-F5B3FAF8A33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5E84A1CB-3A11-45AA-8C90-2203D1F8E7BA}"/>
              </a:ext>
            </a:extLst>
          </p:cNvPr>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t>2024/8/16</a:t>
            </a:fld>
            <a:endParaRPr lang="zh-CN" altLang="en-US"/>
          </a:p>
        </p:txBody>
      </p:sp>
      <p:sp>
        <p:nvSpPr>
          <p:cNvPr id="5" name="页脚占位符 4">
            <a:extLst>
              <a:ext uri="{FF2B5EF4-FFF2-40B4-BE49-F238E27FC236}">
                <a16:creationId xmlns:a16="http://schemas.microsoft.com/office/drawing/2014/main" id="{CFA7BB8C-BAA7-4908-A871-6BE06E04CFC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96ECB27-03B6-405C-82A8-C3775B036656}"/>
              </a:ext>
            </a:extLst>
          </p:cNvPr>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1019229587"/>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C9CF981-E0EB-4022-9C64-ECCB7707A69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06B5B7C-60C9-4B63-82C2-5C3E50FE6A68}"/>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3EC112F-F71E-4229-A317-A002963366BD}"/>
              </a:ext>
            </a:extLst>
          </p:cNvPr>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t>2024/8/16</a:t>
            </a:fld>
            <a:endParaRPr lang="zh-CN" altLang="en-US"/>
          </a:p>
        </p:txBody>
      </p:sp>
      <p:sp>
        <p:nvSpPr>
          <p:cNvPr id="5" name="页脚占位符 4">
            <a:extLst>
              <a:ext uri="{FF2B5EF4-FFF2-40B4-BE49-F238E27FC236}">
                <a16:creationId xmlns:a16="http://schemas.microsoft.com/office/drawing/2014/main" id="{36E7C300-B4D8-4E15-AFDE-00A89236C3C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1B4B86A-BFBA-4864-8215-CCC73B6389AA}"/>
              </a:ext>
            </a:extLst>
          </p:cNvPr>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3936499670"/>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4DE9F70-6EF9-4EF4-AC73-A58A6AB8B09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F43B9D8E-2DD1-4D4C-916F-02429108EA7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E3EB3EB4-F9FE-4312-8BE8-6813AEC04D82}"/>
              </a:ext>
            </a:extLst>
          </p:cNvPr>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t>2024/8/16</a:t>
            </a:fld>
            <a:endParaRPr lang="zh-CN" altLang="en-US"/>
          </a:p>
        </p:txBody>
      </p:sp>
      <p:sp>
        <p:nvSpPr>
          <p:cNvPr id="5" name="页脚占位符 4">
            <a:extLst>
              <a:ext uri="{FF2B5EF4-FFF2-40B4-BE49-F238E27FC236}">
                <a16:creationId xmlns:a16="http://schemas.microsoft.com/office/drawing/2014/main" id="{259740CD-E6E9-4839-9BD7-819238DEEA0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287BEB5-4A59-41A1-AE12-D3896AD95509}"/>
              </a:ext>
            </a:extLst>
          </p:cNvPr>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3602845581"/>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F04C430-93D6-4885-B17F-51458032553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9C23B1D-7D19-48D3-AE3F-1557828669B3}"/>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3DEB8CB3-61A1-4130-8496-B2D36E13BC35}"/>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6443EC49-F41C-4F4F-B618-53C4B0988EA3}"/>
              </a:ext>
            </a:extLst>
          </p:cNvPr>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t>2024/8/16</a:t>
            </a:fld>
            <a:endParaRPr lang="zh-CN" altLang="en-US"/>
          </a:p>
        </p:txBody>
      </p:sp>
      <p:sp>
        <p:nvSpPr>
          <p:cNvPr id="6" name="页脚占位符 5">
            <a:extLst>
              <a:ext uri="{FF2B5EF4-FFF2-40B4-BE49-F238E27FC236}">
                <a16:creationId xmlns:a16="http://schemas.microsoft.com/office/drawing/2014/main" id="{A81160F0-1EB6-43CE-9881-CA8C133CCF3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73291198-8F57-4828-898C-AADF3785DA0C}"/>
              </a:ext>
            </a:extLst>
          </p:cNvPr>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447608795"/>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C4C9C4B-F7B0-411C-B4EA-73A079244260}"/>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F0B8AE7-09EC-4C64-9089-358B661DDAF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B95A0BA5-E838-4FA9-BFD5-D0F57CB72F8C}"/>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357F8E12-DFA4-444F-B837-9AB8587BC6A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7E6F9DF0-6BCF-495D-B4E1-7714E6E37B18}"/>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19437C74-ACB6-47CD-9E98-9C2B589297C3}"/>
              </a:ext>
            </a:extLst>
          </p:cNvPr>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t>2024/8/16</a:t>
            </a:fld>
            <a:endParaRPr lang="zh-CN" altLang="en-US"/>
          </a:p>
        </p:txBody>
      </p:sp>
      <p:sp>
        <p:nvSpPr>
          <p:cNvPr id="8" name="页脚占位符 7">
            <a:extLst>
              <a:ext uri="{FF2B5EF4-FFF2-40B4-BE49-F238E27FC236}">
                <a16:creationId xmlns:a16="http://schemas.microsoft.com/office/drawing/2014/main" id="{22914722-6C47-4C1B-BB0E-B326F06B7EA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D9B61E16-E64C-4650-9EE3-8A6B662A36A9}"/>
              </a:ext>
            </a:extLst>
          </p:cNvPr>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3734731018"/>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BB9F68B-903E-4D2F-BA12-8B9243FA27F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4A8381DD-404C-41D8-A1A4-FC9381814F87}"/>
              </a:ext>
            </a:extLst>
          </p:cNvPr>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t>2024/8/16</a:t>
            </a:fld>
            <a:endParaRPr lang="zh-CN" altLang="en-US"/>
          </a:p>
        </p:txBody>
      </p:sp>
      <p:sp>
        <p:nvSpPr>
          <p:cNvPr id="4" name="页脚占位符 3">
            <a:extLst>
              <a:ext uri="{FF2B5EF4-FFF2-40B4-BE49-F238E27FC236}">
                <a16:creationId xmlns:a16="http://schemas.microsoft.com/office/drawing/2014/main" id="{4A8216B5-4B08-4299-9D24-4EA9811A671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B3703182-5FD3-45F7-997D-84B021D4A994}"/>
              </a:ext>
            </a:extLst>
          </p:cNvPr>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3982309398"/>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B6BA2-73B7-31FD-D3F2-5B7286AB328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F32DD8A-5DB0-3C92-CD5B-74953B1FBADF}"/>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0138706-1E5B-F8EE-1215-2F7037CB8E10}"/>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B6577FD-A18F-E907-A6A1-DB12ABB78AA4}"/>
              </a:ext>
            </a:extLst>
          </p:cNvPr>
          <p:cNvSpPr>
            <a:spLocks noGrp="1"/>
          </p:cNvSpPr>
          <p:nvPr>
            <p:ph type="dt" sz="half" idx="10"/>
          </p:nvPr>
        </p:nvSpPr>
        <p:spPr>
          <a:xfrm>
            <a:off x="838200" y="6356350"/>
            <a:ext cx="2743200" cy="365125"/>
          </a:xfrm>
          <a:prstGeom prst="rect">
            <a:avLst/>
          </a:prstGeom>
        </p:spPr>
        <p:txBody>
          <a:bodyPr/>
          <a:lstStyle/>
          <a:p>
            <a:fld id="{AA2AB71B-84CE-44B6-AE65-D6B76D6BAA92}" type="datetimeFigureOut">
              <a:rPr lang="en-US" smtClean="0"/>
              <a:t>8/16/2024</a:t>
            </a:fld>
            <a:endParaRPr lang="en-US"/>
          </a:p>
        </p:txBody>
      </p:sp>
      <p:sp>
        <p:nvSpPr>
          <p:cNvPr id="6" name="Footer Placeholder 5">
            <a:extLst>
              <a:ext uri="{FF2B5EF4-FFF2-40B4-BE49-F238E27FC236}">
                <a16:creationId xmlns:a16="http://schemas.microsoft.com/office/drawing/2014/main" id="{748A3C78-EEC3-2696-CC6D-479B6B38E81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4588DBF-A404-238F-9B4B-0A6015657AEE}"/>
              </a:ext>
            </a:extLst>
          </p:cNvPr>
          <p:cNvSpPr>
            <a:spLocks noGrp="1"/>
          </p:cNvSpPr>
          <p:nvPr>
            <p:ph type="sldNum" sz="quarter" idx="12"/>
          </p:nvPr>
        </p:nvSpPr>
        <p:spPr>
          <a:xfrm>
            <a:off x="8610600" y="6356350"/>
            <a:ext cx="2743200" cy="365125"/>
          </a:xfrm>
          <a:prstGeom prst="rect">
            <a:avLst/>
          </a:prstGeom>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192286610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A7BF478-B6FB-4267-83DE-F4069BA8C3EF}"/>
              </a:ext>
            </a:extLst>
          </p:cNvPr>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t>2024/8/16</a:t>
            </a:fld>
            <a:endParaRPr lang="zh-CN" altLang="en-US"/>
          </a:p>
        </p:txBody>
      </p:sp>
      <p:sp>
        <p:nvSpPr>
          <p:cNvPr id="3" name="页脚占位符 2">
            <a:extLst>
              <a:ext uri="{FF2B5EF4-FFF2-40B4-BE49-F238E27FC236}">
                <a16:creationId xmlns:a16="http://schemas.microsoft.com/office/drawing/2014/main" id="{4E4A9D94-110E-495C-9234-74C544A639A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2E2D90AA-A76C-49F7-9D52-765A7B549CC4}"/>
              </a:ext>
            </a:extLst>
          </p:cNvPr>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2278109820"/>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DB8C152-50D3-4472-B6DB-0F20E5E14C7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BC92E61C-6894-4274-8539-DD802F292DB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45B86838-E6D6-4C99-B08D-C5FF7AA3656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80E5C83-4121-4563-9B3A-59DB3F3A42DD}"/>
              </a:ext>
            </a:extLst>
          </p:cNvPr>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t>2024/8/16</a:t>
            </a:fld>
            <a:endParaRPr lang="zh-CN" altLang="en-US"/>
          </a:p>
        </p:txBody>
      </p:sp>
      <p:sp>
        <p:nvSpPr>
          <p:cNvPr id="6" name="页脚占位符 5">
            <a:extLst>
              <a:ext uri="{FF2B5EF4-FFF2-40B4-BE49-F238E27FC236}">
                <a16:creationId xmlns:a16="http://schemas.microsoft.com/office/drawing/2014/main" id="{A48D18CE-6596-45C7-A5F1-6665E6BFBCE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F427E353-76D4-4591-B09C-0D1CD31A54A4}"/>
              </a:ext>
            </a:extLst>
          </p:cNvPr>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2229059062"/>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5BDF4EC-6658-486A-BD04-75E6502031A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19D8D8E9-A797-4E59-820B-342E113E9A1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EDD2CD28-F4B3-4207-9C0F-489858732F8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0390A812-4FC0-461C-A1A5-87FF88BF5DDE}"/>
              </a:ext>
            </a:extLst>
          </p:cNvPr>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t>2024/8/16</a:t>
            </a:fld>
            <a:endParaRPr lang="zh-CN" altLang="en-US"/>
          </a:p>
        </p:txBody>
      </p:sp>
      <p:sp>
        <p:nvSpPr>
          <p:cNvPr id="6" name="页脚占位符 5">
            <a:extLst>
              <a:ext uri="{FF2B5EF4-FFF2-40B4-BE49-F238E27FC236}">
                <a16:creationId xmlns:a16="http://schemas.microsoft.com/office/drawing/2014/main" id="{89A60833-0558-484E-8066-3FB97F1154C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DA8B28E-A0F6-4782-BDED-E1EDAB25B76D}"/>
              </a:ext>
            </a:extLst>
          </p:cNvPr>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1132733404"/>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DEDA16-ACD4-443D-879B-A9F9E6D338E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DD1B8614-EB3D-413D-8ABF-B32A96FBAC6C}"/>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499629E-28D9-4594-8FFE-E8CD882CCEAF}"/>
              </a:ext>
            </a:extLst>
          </p:cNvPr>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t>2024/8/16</a:t>
            </a:fld>
            <a:endParaRPr lang="zh-CN" altLang="en-US"/>
          </a:p>
        </p:txBody>
      </p:sp>
      <p:sp>
        <p:nvSpPr>
          <p:cNvPr id="5" name="页脚占位符 4">
            <a:extLst>
              <a:ext uri="{FF2B5EF4-FFF2-40B4-BE49-F238E27FC236}">
                <a16:creationId xmlns:a16="http://schemas.microsoft.com/office/drawing/2014/main" id="{BEAF5105-5B27-4FE2-B5F6-E5617C07EAF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121F9262-CDBD-44AF-A51D-F3D07DA23810}"/>
              </a:ext>
            </a:extLst>
          </p:cNvPr>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1038529789"/>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4D477C75-DEA1-487F-B024-C17F14C45A39}"/>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BCE4021-24E7-4F1E-8094-A76D46210D43}"/>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5B0F85D-B627-40D3-9686-47FB4AC6C19A}"/>
              </a:ext>
            </a:extLst>
          </p:cNvPr>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t>2024/8/16</a:t>
            </a:fld>
            <a:endParaRPr lang="zh-CN" altLang="en-US"/>
          </a:p>
        </p:txBody>
      </p:sp>
      <p:sp>
        <p:nvSpPr>
          <p:cNvPr id="5" name="页脚占位符 4">
            <a:extLst>
              <a:ext uri="{FF2B5EF4-FFF2-40B4-BE49-F238E27FC236}">
                <a16:creationId xmlns:a16="http://schemas.microsoft.com/office/drawing/2014/main" id="{3310ED89-2DEC-4E08-9A0C-02939559D55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2D3B7A0-35CB-4C1D-AB6E-CDEA5A01DA42}"/>
              </a:ext>
            </a:extLst>
          </p:cNvPr>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512627769"/>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_两栏内容">
    <p:spTree>
      <p:nvGrpSpPr>
        <p:cNvPr id="1" name=""/>
        <p:cNvGrpSpPr/>
        <p:nvPr/>
      </p:nvGrpSpPr>
      <p:grpSpPr>
        <a:xfrm>
          <a:off x="0" y="0"/>
          <a:ext cx="0" cy="0"/>
          <a:chOff x="0" y="0"/>
          <a:chExt cx="0" cy="0"/>
        </a:xfrm>
      </p:grpSpPr>
      <p:sp>
        <p:nvSpPr>
          <p:cNvPr id="5" name="日期占位符 4">
            <a:extLst>
              <a:ext uri="{FF2B5EF4-FFF2-40B4-BE49-F238E27FC236}">
                <a16:creationId xmlns:a16="http://schemas.microsoft.com/office/drawing/2014/main" id="{52767841-4872-4A66-B5B9-AEB6A690E05D}"/>
              </a:ext>
            </a:extLst>
          </p:cNvPr>
          <p:cNvSpPr>
            <a:spLocks noGrp="1"/>
          </p:cNvSpPr>
          <p:nvPr>
            <p:ph type="dt" sz="half" idx="10"/>
          </p:nvPr>
        </p:nvSpPr>
        <p:spPr>
          <a:xfrm>
            <a:off x="838200" y="6356350"/>
            <a:ext cx="2743200" cy="365125"/>
          </a:xfrm>
          <a:prstGeom prst="rect">
            <a:avLst/>
          </a:prstGeom>
        </p:spPr>
        <p:txBody>
          <a:bodyPr/>
          <a:lstStyle/>
          <a:p>
            <a:fld id="{496B880E-3BE9-4A10-966A-C1D42C70BCF6}" type="datetimeFigureOut">
              <a:rPr lang="zh-CN" altLang="en-US" smtClean="0"/>
              <a:t>2024/8/16</a:t>
            </a:fld>
            <a:endParaRPr lang="zh-CN" altLang="en-US"/>
          </a:p>
        </p:txBody>
      </p:sp>
      <p:sp>
        <p:nvSpPr>
          <p:cNvPr id="6" name="页脚占位符 5">
            <a:extLst>
              <a:ext uri="{FF2B5EF4-FFF2-40B4-BE49-F238E27FC236}">
                <a16:creationId xmlns:a16="http://schemas.microsoft.com/office/drawing/2014/main" id="{CA810C30-4121-4186-909E-993A5F4E27D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17B0A69E-FCE1-4195-B112-8B07999C678F}"/>
              </a:ext>
            </a:extLst>
          </p:cNvPr>
          <p:cNvSpPr>
            <a:spLocks noGrp="1"/>
          </p:cNvSpPr>
          <p:nvPr>
            <p:ph type="sldNum" sz="quarter" idx="12"/>
          </p:nvPr>
        </p:nvSpPr>
        <p:spPr>
          <a:xfrm>
            <a:off x="8610600" y="6356350"/>
            <a:ext cx="2743200" cy="365125"/>
          </a:xfrm>
          <a:prstGeom prst="rect">
            <a:avLst/>
          </a:prstGeom>
        </p:spPr>
        <p:txBody>
          <a:bodyPr/>
          <a:lstStyle/>
          <a:p>
            <a:fld id="{D05F30F0-2D64-4950-B991-DBE38FB597C1}" type="slidenum">
              <a:rPr lang="zh-CN" altLang="en-US" smtClean="0"/>
              <a:t>‹#›</a:t>
            </a:fld>
            <a:endParaRPr lang="zh-CN" altLang="en-US"/>
          </a:p>
        </p:txBody>
      </p:sp>
    </p:spTree>
    <p:extLst>
      <p:ext uri="{BB962C8B-B14F-4D97-AF65-F5344CB8AC3E}">
        <p14:creationId xmlns:p14="http://schemas.microsoft.com/office/powerpoint/2010/main" val="4130620787"/>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2D25362-C43D-4FDC-B0F3-24B3E74BDC1D}"/>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2" name="矩形 1">
            <a:extLst>
              <a:ext uri="{FF2B5EF4-FFF2-40B4-BE49-F238E27FC236}">
                <a16:creationId xmlns:a16="http://schemas.microsoft.com/office/drawing/2014/main" id="{29349B6C-E14E-2349-82A2-F1A7A8ED30E7}"/>
              </a:ext>
            </a:extLst>
          </p:cNvPr>
          <p:cNvSpPr/>
          <p:nvPr userDrawn="1"/>
        </p:nvSpPr>
        <p:spPr>
          <a:xfrm>
            <a:off x="184597" y="196403"/>
            <a:ext cx="11822806" cy="6465194"/>
          </a:xfrm>
          <a:prstGeom prst="rect">
            <a:avLst/>
          </a:prstGeom>
          <a:solidFill>
            <a:schemeClr val="bg1"/>
          </a:solidFill>
          <a:ln>
            <a:solidFill>
              <a:schemeClr val="accent5">
                <a:lumMod val="50000"/>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4" name="Picture 3">
            <a:extLst>
              <a:ext uri="{FF2B5EF4-FFF2-40B4-BE49-F238E27FC236}">
                <a16:creationId xmlns:a16="http://schemas.microsoft.com/office/drawing/2014/main" id="{A52ADBA8-C015-4FAF-8687-16E7E908686D}"/>
              </a:ext>
            </a:extLst>
          </p:cNvPr>
          <p:cNvPicPr>
            <a:picLocks noChangeAspect="1"/>
          </p:cNvPicPr>
          <p:nvPr userDrawn="1"/>
        </p:nvPicPr>
        <p:blipFill>
          <a:blip r:embed="rId4"/>
          <a:stretch>
            <a:fillRect/>
          </a:stretch>
        </p:blipFill>
        <p:spPr>
          <a:xfrm>
            <a:off x="11113784" y="-245837"/>
            <a:ext cx="1383912" cy="579170"/>
          </a:xfrm>
          <a:prstGeom prst="rect">
            <a:avLst/>
          </a:prstGeom>
        </p:spPr>
      </p:pic>
    </p:spTree>
    <p:extLst>
      <p:ext uri="{BB962C8B-B14F-4D97-AF65-F5344CB8AC3E}">
        <p14:creationId xmlns:p14="http://schemas.microsoft.com/office/powerpoint/2010/main" val="64575951"/>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1108411"/>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1925448"/>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A6BEB2-C3A9-4E2C-87D8-D3B3B9EF879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386B7BB-C5D7-4F47-87CD-AF32FEB105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66626CA-93EB-42AE-94F6-4A5133BE713D}"/>
              </a:ext>
            </a:extLst>
          </p:cNvPr>
          <p:cNvSpPr>
            <a:spLocks noGrp="1"/>
          </p:cNvSpPr>
          <p:nvPr>
            <p:ph type="dt" sz="half" idx="10"/>
          </p:nvPr>
        </p:nvSpPr>
        <p:spPr/>
        <p:txBody>
          <a:bodyPr/>
          <a:lstStyle/>
          <a:p>
            <a:fld id="{2697F36E-A47A-4D45-8559-5E0803DB9047}" type="datetimeFigureOut">
              <a:rPr lang="zh-CN" altLang="en-US" smtClean="0"/>
              <a:t>2024/8/16</a:t>
            </a:fld>
            <a:endParaRPr lang="zh-CN" altLang="en-US"/>
          </a:p>
        </p:txBody>
      </p:sp>
      <p:sp>
        <p:nvSpPr>
          <p:cNvPr id="5" name="页脚占位符 4">
            <a:extLst>
              <a:ext uri="{FF2B5EF4-FFF2-40B4-BE49-F238E27FC236}">
                <a16:creationId xmlns:a16="http://schemas.microsoft.com/office/drawing/2014/main" id="{704BFEC5-914E-4233-99F4-56AE5C6274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6B82928-80CF-4487-803B-806EEB24D56A}"/>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0152557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1558FD-1DEE-C9C1-1923-69E650ADEFB6}"/>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89EE71F-01ED-81F8-C67D-DFE39D07449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4C269B0-18D5-060E-F297-1621BF505C2C}"/>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5378B95-B2DA-872F-4798-E0A893E4C04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F1A8147-6410-9A41-37C7-0A355693F493}"/>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A4BF60B-57E7-BEB5-DE84-1639AE01FEA6}"/>
              </a:ext>
            </a:extLst>
          </p:cNvPr>
          <p:cNvSpPr>
            <a:spLocks noGrp="1"/>
          </p:cNvSpPr>
          <p:nvPr>
            <p:ph type="dt" sz="half" idx="10"/>
          </p:nvPr>
        </p:nvSpPr>
        <p:spPr>
          <a:xfrm>
            <a:off x="838200" y="6356350"/>
            <a:ext cx="2743200" cy="365125"/>
          </a:xfrm>
          <a:prstGeom prst="rect">
            <a:avLst/>
          </a:prstGeom>
        </p:spPr>
        <p:txBody>
          <a:bodyPr/>
          <a:lstStyle/>
          <a:p>
            <a:fld id="{AA2AB71B-84CE-44B6-AE65-D6B76D6BAA92}" type="datetimeFigureOut">
              <a:rPr lang="en-US" smtClean="0"/>
              <a:t>8/16/2024</a:t>
            </a:fld>
            <a:endParaRPr lang="en-US"/>
          </a:p>
        </p:txBody>
      </p:sp>
      <p:sp>
        <p:nvSpPr>
          <p:cNvPr id="8" name="Footer Placeholder 7">
            <a:extLst>
              <a:ext uri="{FF2B5EF4-FFF2-40B4-BE49-F238E27FC236}">
                <a16:creationId xmlns:a16="http://schemas.microsoft.com/office/drawing/2014/main" id="{86D68101-1A27-E1DB-2F8F-C8B9FB1FC63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9DFD931B-F2FB-8583-AAF7-F547E556D8A6}"/>
              </a:ext>
            </a:extLst>
          </p:cNvPr>
          <p:cNvSpPr>
            <a:spLocks noGrp="1"/>
          </p:cNvSpPr>
          <p:nvPr>
            <p:ph type="sldNum" sz="quarter" idx="12"/>
          </p:nvPr>
        </p:nvSpPr>
        <p:spPr>
          <a:xfrm>
            <a:off x="8610600" y="6356350"/>
            <a:ext cx="2743200" cy="365125"/>
          </a:xfrm>
          <a:prstGeom prst="rect">
            <a:avLst/>
          </a:prstGeom>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5521029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A2CB4767-E70A-4A02-B7C6-7CC9D1386B93}"/>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2" name="图片 11">
            <a:extLst>
              <a:ext uri="{FF2B5EF4-FFF2-40B4-BE49-F238E27FC236}">
                <a16:creationId xmlns:a16="http://schemas.microsoft.com/office/drawing/2014/main"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3" name="矩形 12">
            <a:extLst>
              <a:ext uri="{FF2B5EF4-FFF2-40B4-BE49-F238E27FC236}">
                <a16:creationId xmlns:a16="http://schemas.microsoft.com/office/drawing/2014/main" id="{F134602B-992C-4AEC-8010-41C8BB0A2D93}"/>
              </a:ext>
            </a:extLst>
          </p:cNvPr>
          <p:cNvSpPr/>
          <p:nvPr userDrawn="1"/>
        </p:nvSpPr>
        <p:spPr>
          <a:xfrm>
            <a:off x="5468587" y="528453"/>
            <a:ext cx="4821382" cy="451855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9746857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2756694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626270-05C9-4A86-9102-1EE1F36ADE1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E3A3AF-FB8D-482B-B333-4938140BEEB6}"/>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9D95DA0-D54D-4797-A51A-4D5D88E9F029}"/>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2D748A6-6AC2-40F0-BE10-1D2B07101045}"/>
              </a:ext>
            </a:extLst>
          </p:cNvPr>
          <p:cNvSpPr>
            <a:spLocks noGrp="1"/>
          </p:cNvSpPr>
          <p:nvPr>
            <p:ph type="dt" sz="half" idx="10"/>
          </p:nvPr>
        </p:nvSpPr>
        <p:spPr/>
        <p:txBody>
          <a:bodyPr/>
          <a:lstStyle/>
          <a:p>
            <a:fld id="{2697F36E-A47A-4D45-8559-5E0803DB9047}" type="datetimeFigureOut">
              <a:rPr lang="zh-CN" altLang="en-US" smtClean="0"/>
              <a:t>2024/8/16</a:t>
            </a:fld>
            <a:endParaRPr lang="zh-CN" altLang="en-US"/>
          </a:p>
        </p:txBody>
      </p:sp>
      <p:sp>
        <p:nvSpPr>
          <p:cNvPr id="6" name="页脚占位符 5">
            <a:extLst>
              <a:ext uri="{FF2B5EF4-FFF2-40B4-BE49-F238E27FC236}">
                <a16:creationId xmlns:a16="http://schemas.microsoft.com/office/drawing/2014/main" id="{50D4DED3-82D4-4D47-A75B-7156B55C9DE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BDEEDD4-4C98-43F9-8E65-8F00E2C43FA5}"/>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4736610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9C04A4-16FD-4B4F-977C-46E64C9A9CD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AD6F4F3-FFD9-4300-B7DA-B75592F972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9FF8EE5-6064-4E2B-B7DA-0C1FAFB286E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563AA0A-CFBF-4B3C-A01A-0D298DBFC8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9FC2AD7-0D85-4E74-8ADA-7593AA43683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C1E3527-10C2-4A07-BB8E-6BD202DECA19}"/>
              </a:ext>
            </a:extLst>
          </p:cNvPr>
          <p:cNvSpPr>
            <a:spLocks noGrp="1"/>
          </p:cNvSpPr>
          <p:nvPr>
            <p:ph type="dt" sz="half" idx="10"/>
          </p:nvPr>
        </p:nvSpPr>
        <p:spPr/>
        <p:txBody>
          <a:bodyPr/>
          <a:lstStyle/>
          <a:p>
            <a:fld id="{2697F36E-A47A-4D45-8559-5E0803DB9047}" type="datetimeFigureOut">
              <a:rPr lang="zh-CN" altLang="en-US" smtClean="0"/>
              <a:t>2024/8/16</a:t>
            </a:fld>
            <a:endParaRPr lang="zh-CN" altLang="en-US"/>
          </a:p>
        </p:txBody>
      </p:sp>
      <p:sp>
        <p:nvSpPr>
          <p:cNvPr id="8" name="页脚占位符 7">
            <a:extLst>
              <a:ext uri="{FF2B5EF4-FFF2-40B4-BE49-F238E27FC236}">
                <a16:creationId xmlns:a16="http://schemas.microsoft.com/office/drawing/2014/main" id="{82C782C8-DF7F-49FD-A250-77DC55580C2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1A1DD12-9F12-4694-B8F0-548E846DA03F}"/>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8463135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0C7F4D-45A1-488E-8531-C4205ED8D1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D197F7A-6992-4E4A-B540-F620B081A1B1}"/>
              </a:ext>
            </a:extLst>
          </p:cNvPr>
          <p:cNvSpPr>
            <a:spLocks noGrp="1"/>
          </p:cNvSpPr>
          <p:nvPr>
            <p:ph type="dt" sz="half" idx="10"/>
          </p:nvPr>
        </p:nvSpPr>
        <p:spPr/>
        <p:txBody>
          <a:bodyPr/>
          <a:lstStyle/>
          <a:p>
            <a:fld id="{2697F36E-A47A-4D45-8559-5E0803DB9047}" type="datetimeFigureOut">
              <a:rPr lang="zh-CN" altLang="en-US" smtClean="0"/>
              <a:t>2024/8/16</a:t>
            </a:fld>
            <a:endParaRPr lang="zh-CN" altLang="en-US"/>
          </a:p>
        </p:txBody>
      </p:sp>
      <p:sp>
        <p:nvSpPr>
          <p:cNvPr id="4" name="页脚占位符 3">
            <a:extLst>
              <a:ext uri="{FF2B5EF4-FFF2-40B4-BE49-F238E27FC236}">
                <a16:creationId xmlns:a16="http://schemas.microsoft.com/office/drawing/2014/main" id="{208F24E7-9F00-461E-8015-27E47C9AFC0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13FB0D02-71A9-4313-8318-A3F6D4D338D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5408353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0706738-1855-4FF7-9B8C-BC54972489E9}"/>
              </a:ext>
            </a:extLst>
          </p:cNvPr>
          <p:cNvSpPr>
            <a:spLocks noGrp="1"/>
          </p:cNvSpPr>
          <p:nvPr>
            <p:ph type="dt" sz="half" idx="10"/>
          </p:nvPr>
        </p:nvSpPr>
        <p:spPr/>
        <p:txBody>
          <a:bodyPr/>
          <a:lstStyle/>
          <a:p>
            <a:fld id="{2697F36E-A47A-4D45-8559-5E0803DB9047}" type="datetimeFigureOut">
              <a:rPr lang="zh-CN" altLang="en-US" smtClean="0"/>
              <a:t>2024/8/16</a:t>
            </a:fld>
            <a:endParaRPr lang="zh-CN" altLang="en-US"/>
          </a:p>
        </p:txBody>
      </p:sp>
      <p:sp>
        <p:nvSpPr>
          <p:cNvPr id="3" name="页脚占位符 2">
            <a:extLst>
              <a:ext uri="{FF2B5EF4-FFF2-40B4-BE49-F238E27FC236}">
                <a16:creationId xmlns:a16="http://schemas.microsoft.com/office/drawing/2014/main" id="{325F39FE-D8FA-4A11-9818-ECD9F86AD0B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1DDB770-64F3-4067-BEE1-345C353E3D4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5851937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BDEF95-D875-4B01-A29F-17A7FA9A7D0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C4CE581-BFA1-4444-94C1-A10EB635D8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A9E2E4A-4124-4DE5-A906-90554021B8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32D8D1C-C6DD-4070-8F90-372EAFB3117C}"/>
              </a:ext>
            </a:extLst>
          </p:cNvPr>
          <p:cNvSpPr>
            <a:spLocks noGrp="1"/>
          </p:cNvSpPr>
          <p:nvPr>
            <p:ph type="dt" sz="half" idx="10"/>
          </p:nvPr>
        </p:nvSpPr>
        <p:spPr/>
        <p:txBody>
          <a:bodyPr/>
          <a:lstStyle/>
          <a:p>
            <a:fld id="{2697F36E-A47A-4D45-8559-5E0803DB9047}" type="datetimeFigureOut">
              <a:rPr lang="zh-CN" altLang="en-US" smtClean="0"/>
              <a:t>2024/8/16</a:t>
            </a:fld>
            <a:endParaRPr lang="zh-CN" altLang="en-US"/>
          </a:p>
        </p:txBody>
      </p:sp>
      <p:sp>
        <p:nvSpPr>
          <p:cNvPr id="6" name="页脚占位符 5">
            <a:extLst>
              <a:ext uri="{FF2B5EF4-FFF2-40B4-BE49-F238E27FC236}">
                <a16:creationId xmlns:a16="http://schemas.microsoft.com/office/drawing/2014/main" id="{98DD2C15-B667-458D-861F-2B2D329851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9A4D7F7-EF42-45FD-96D8-B2FD8E63611D}"/>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67929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2E7F5D-41E1-4577-A1E4-9CE23BC9237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4F1DCCB-FB07-45B3-982C-564BBC913A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93E2295-7815-4479-A656-4F3701AC3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B8225CA-EA3B-4CBD-9CF3-ABE4CA6C9502}"/>
              </a:ext>
            </a:extLst>
          </p:cNvPr>
          <p:cNvSpPr>
            <a:spLocks noGrp="1"/>
          </p:cNvSpPr>
          <p:nvPr>
            <p:ph type="dt" sz="half" idx="10"/>
          </p:nvPr>
        </p:nvSpPr>
        <p:spPr/>
        <p:txBody>
          <a:bodyPr/>
          <a:lstStyle/>
          <a:p>
            <a:fld id="{2697F36E-A47A-4D45-8559-5E0803DB9047}" type="datetimeFigureOut">
              <a:rPr lang="zh-CN" altLang="en-US" smtClean="0"/>
              <a:t>2024/8/16</a:t>
            </a:fld>
            <a:endParaRPr lang="zh-CN" altLang="en-US"/>
          </a:p>
        </p:txBody>
      </p:sp>
      <p:sp>
        <p:nvSpPr>
          <p:cNvPr id="6" name="页脚占位符 5">
            <a:extLst>
              <a:ext uri="{FF2B5EF4-FFF2-40B4-BE49-F238E27FC236}">
                <a16:creationId xmlns:a16="http://schemas.microsoft.com/office/drawing/2014/main" id="{15357892-DDDD-4D06-9BEF-E4A3073AC74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5D60A67-557B-480E-88D1-71617ACDD80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7478352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F20100-572F-4CF8-8031-764432E3C1D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5946F2C-3939-44DE-A2E5-23015D26C0D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968FD76-474C-42F6-98B2-74FDEC61A2FB}"/>
              </a:ext>
            </a:extLst>
          </p:cNvPr>
          <p:cNvSpPr>
            <a:spLocks noGrp="1"/>
          </p:cNvSpPr>
          <p:nvPr>
            <p:ph type="dt" sz="half" idx="10"/>
          </p:nvPr>
        </p:nvSpPr>
        <p:spPr/>
        <p:txBody>
          <a:bodyPr/>
          <a:lstStyle/>
          <a:p>
            <a:fld id="{2697F36E-A47A-4D45-8559-5E0803DB9047}" type="datetimeFigureOut">
              <a:rPr lang="zh-CN" altLang="en-US" smtClean="0"/>
              <a:t>2024/8/16</a:t>
            </a:fld>
            <a:endParaRPr lang="zh-CN" altLang="en-US"/>
          </a:p>
        </p:txBody>
      </p:sp>
      <p:sp>
        <p:nvSpPr>
          <p:cNvPr id="5" name="页脚占位符 4">
            <a:extLst>
              <a:ext uri="{FF2B5EF4-FFF2-40B4-BE49-F238E27FC236}">
                <a16:creationId xmlns:a16="http://schemas.microsoft.com/office/drawing/2014/main" id="{3AE61D4B-2712-41F8-A61F-540265EE416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84D929-411A-46B4-B8F4-700BD7CA8FE1}"/>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3642947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2C73D62-486C-489E-B836-A182E951AB5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13B8DC2-34B0-4BEB-A8E6-A410767EDB99}"/>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826C0E3-EE43-4086-9956-1453634DC328}"/>
              </a:ext>
            </a:extLst>
          </p:cNvPr>
          <p:cNvSpPr>
            <a:spLocks noGrp="1"/>
          </p:cNvSpPr>
          <p:nvPr>
            <p:ph type="dt" sz="half" idx="10"/>
          </p:nvPr>
        </p:nvSpPr>
        <p:spPr/>
        <p:txBody>
          <a:bodyPr/>
          <a:lstStyle/>
          <a:p>
            <a:fld id="{2697F36E-A47A-4D45-8559-5E0803DB9047}" type="datetimeFigureOut">
              <a:rPr lang="zh-CN" altLang="en-US" smtClean="0"/>
              <a:t>2024/8/16</a:t>
            </a:fld>
            <a:endParaRPr lang="zh-CN" altLang="en-US"/>
          </a:p>
        </p:txBody>
      </p:sp>
      <p:sp>
        <p:nvSpPr>
          <p:cNvPr id="5" name="页脚占位符 4">
            <a:extLst>
              <a:ext uri="{FF2B5EF4-FFF2-40B4-BE49-F238E27FC236}">
                <a16:creationId xmlns:a16="http://schemas.microsoft.com/office/drawing/2014/main" id="{26721D57-D5C3-4AFF-B1E4-10BB9728462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B89063E-FFD0-4E24-8DDA-C84EDBCC489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7223013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19F303-90BD-3347-4A5C-70EEA140777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FD489E27-C0F2-D34A-D217-0C23237732A9}"/>
              </a:ext>
            </a:extLst>
          </p:cNvPr>
          <p:cNvSpPr>
            <a:spLocks noGrp="1"/>
          </p:cNvSpPr>
          <p:nvPr>
            <p:ph type="dt" sz="half" idx="10"/>
          </p:nvPr>
        </p:nvSpPr>
        <p:spPr>
          <a:xfrm>
            <a:off x="838200" y="6356350"/>
            <a:ext cx="2743200" cy="365125"/>
          </a:xfrm>
          <a:prstGeom prst="rect">
            <a:avLst/>
          </a:prstGeom>
        </p:spPr>
        <p:txBody>
          <a:bodyPr/>
          <a:lstStyle/>
          <a:p>
            <a:fld id="{AA2AB71B-84CE-44B6-AE65-D6B76D6BAA92}" type="datetimeFigureOut">
              <a:rPr lang="en-US" smtClean="0"/>
              <a:t>8/16/2024</a:t>
            </a:fld>
            <a:endParaRPr lang="en-US"/>
          </a:p>
        </p:txBody>
      </p:sp>
      <p:sp>
        <p:nvSpPr>
          <p:cNvPr id="4" name="Footer Placeholder 3">
            <a:extLst>
              <a:ext uri="{FF2B5EF4-FFF2-40B4-BE49-F238E27FC236}">
                <a16:creationId xmlns:a16="http://schemas.microsoft.com/office/drawing/2014/main" id="{3354BB85-122B-1CC5-AAAC-937E006104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E77BDABC-A549-0108-5F05-8FE113B7482F}"/>
              </a:ext>
            </a:extLst>
          </p:cNvPr>
          <p:cNvSpPr>
            <a:spLocks noGrp="1"/>
          </p:cNvSpPr>
          <p:nvPr>
            <p:ph type="sldNum" sz="quarter" idx="12"/>
          </p:nvPr>
        </p:nvSpPr>
        <p:spPr>
          <a:xfrm>
            <a:off x="8610600" y="6356350"/>
            <a:ext cx="2743200" cy="365125"/>
          </a:xfrm>
          <a:prstGeom prst="rect">
            <a:avLst/>
          </a:prstGeom>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39431934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3AE69D6-7520-0926-FC55-04EC74F79EDD}"/>
              </a:ext>
            </a:extLst>
          </p:cNvPr>
          <p:cNvSpPr>
            <a:spLocks noGrp="1"/>
          </p:cNvSpPr>
          <p:nvPr>
            <p:ph type="dt" sz="half" idx="10"/>
          </p:nvPr>
        </p:nvSpPr>
        <p:spPr>
          <a:xfrm>
            <a:off x="838200" y="6356350"/>
            <a:ext cx="2743200" cy="365125"/>
          </a:xfrm>
          <a:prstGeom prst="rect">
            <a:avLst/>
          </a:prstGeom>
        </p:spPr>
        <p:txBody>
          <a:bodyPr/>
          <a:lstStyle/>
          <a:p>
            <a:fld id="{AA2AB71B-84CE-44B6-AE65-D6B76D6BAA92}" type="datetimeFigureOut">
              <a:rPr lang="en-US" smtClean="0"/>
              <a:t>8/16/2024</a:t>
            </a:fld>
            <a:endParaRPr lang="en-US"/>
          </a:p>
        </p:txBody>
      </p:sp>
      <p:sp>
        <p:nvSpPr>
          <p:cNvPr id="3" name="Footer Placeholder 2">
            <a:extLst>
              <a:ext uri="{FF2B5EF4-FFF2-40B4-BE49-F238E27FC236}">
                <a16:creationId xmlns:a16="http://schemas.microsoft.com/office/drawing/2014/main" id="{D7DF066C-FFB2-BA74-75C1-A1B6003A006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8919244-646D-DD25-A241-2559B0E65ADE}"/>
              </a:ext>
            </a:extLst>
          </p:cNvPr>
          <p:cNvSpPr>
            <a:spLocks noGrp="1"/>
          </p:cNvSpPr>
          <p:nvPr>
            <p:ph type="sldNum" sz="quarter" idx="12"/>
          </p:nvPr>
        </p:nvSpPr>
        <p:spPr>
          <a:xfrm>
            <a:off x="8610600" y="6356350"/>
            <a:ext cx="2743200" cy="365125"/>
          </a:xfrm>
          <a:prstGeom prst="rect">
            <a:avLst/>
          </a:prstGeom>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11451792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A7A66-0880-A9FC-42E6-9461748228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DC2FD40-AEF0-A95F-9C11-F4BC5EE7129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26D9242-CDCD-6F27-9A8D-B79130F9AA6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D39837E-2057-11AF-DD51-63AC65B6041D}"/>
              </a:ext>
            </a:extLst>
          </p:cNvPr>
          <p:cNvSpPr>
            <a:spLocks noGrp="1"/>
          </p:cNvSpPr>
          <p:nvPr>
            <p:ph type="dt" sz="half" idx="10"/>
          </p:nvPr>
        </p:nvSpPr>
        <p:spPr>
          <a:xfrm>
            <a:off x="838200" y="6356350"/>
            <a:ext cx="2743200" cy="365125"/>
          </a:xfrm>
          <a:prstGeom prst="rect">
            <a:avLst/>
          </a:prstGeom>
        </p:spPr>
        <p:txBody>
          <a:bodyPr/>
          <a:lstStyle/>
          <a:p>
            <a:fld id="{AA2AB71B-84CE-44B6-AE65-D6B76D6BAA92}" type="datetimeFigureOut">
              <a:rPr lang="en-US" smtClean="0"/>
              <a:t>8/16/2024</a:t>
            </a:fld>
            <a:endParaRPr lang="en-US"/>
          </a:p>
        </p:txBody>
      </p:sp>
      <p:sp>
        <p:nvSpPr>
          <p:cNvPr id="6" name="Footer Placeholder 5">
            <a:extLst>
              <a:ext uri="{FF2B5EF4-FFF2-40B4-BE49-F238E27FC236}">
                <a16:creationId xmlns:a16="http://schemas.microsoft.com/office/drawing/2014/main" id="{CB1EBA48-4765-C52F-7CB9-55F4ECFCB28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76D9C02-2456-A8E7-E805-52902E4519FD}"/>
              </a:ext>
            </a:extLst>
          </p:cNvPr>
          <p:cNvSpPr>
            <a:spLocks noGrp="1"/>
          </p:cNvSpPr>
          <p:nvPr>
            <p:ph type="sldNum" sz="quarter" idx="12"/>
          </p:nvPr>
        </p:nvSpPr>
        <p:spPr>
          <a:xfrm>
            <a:off x="8610600" y="6356350"/>
            <a:ext cx="2743200" cy="365125"/>
          </a:xfrm>
          <a:prstGeom prst="rect">
            <a:avLst/>
          </a:prstGeom>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8899338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24CAC6-01F3-035F-82AF-CD77BD3C806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F926B7F-BEEF-5789-B1CC-A821FB5B7D5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73142FF-9280-BC5C-DCB5-775D7D8BEFE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4BCC65E-26FF-C9D7-454A-9977598CEA38}"/>
              </a:ext>
            </a:extLst>
          </p:cNvPr>
          <p:cNvSpPr>
            <a:spLocks noGrp="1"/>
          </p:cNvSpPr>
          <p:nvPr>
            <p:ph type="dt" sz="half" idx="10"/>
          </p:nvPr>
        </p:nvSpPr>
        <p:spPr>
          <a:xfrm>
            <a:off x="838200" y="6356350"/>
            <a:ext cx="2743200" cy="365125"/>
          </a:xfrm>
          <a:prstGeom prst="rect">
            <a:avLst/>
          </a:prstGeom>
        </p:spPr>
        <p:txBody>
          <a:bodyPr/>
          <a:lstStyle/>
          <a:p>
            <a:fld id="{AA2AB71B-84CE-44B6-AE65-D6B76D6BAA92}" type="datetimeFigureOut">
              <a:rPr lang="en-US" smtClean="0"/>
              <a:t>8/16/2024</a:t>
            </a:fld>
            <a:endParaRPr lang="en-US"/>
          </a:p>
        </p:txBody>
      </p:sp>
      <p:sp>
        <p:nvSpPr>
          <p:cNvPr id="6" name="Footer Placeholder 5">
            <a:extLst>
              <a:ext uri="{FF2B5EF4-FFF2-40B4-BE49-F238E27FC236}">
                <a16:creationId xmlns:a16="http://schemas.microsoft.com/office/drawing/2014/main" id="{DAEE7CDF-D200-D60B-865C-23E1B586CE4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C95F34E-1AAB-A279-943D-68F1FB7A311B}"/>
              </a:ext>
            </a:extLst>
          </p:cNvPr>
          <p:cNvSpPr>
            <a:spLocks noGrp="1"/>
          </p:cNvSpPr>
          <p:nvPr>
            <p:ph type="sldNum" sz="quarter" idx="12"/>
          </p:nvPr>
        </p:nvSpPr>
        <p:spPr>
          <a:xfrm>
            <a:off x="8610600" y="6356350"/>
            <a:ext cx="2743200" cy="365125"/>
          </a:xfrm>
          <a:prstGeom prst="rect">
            <a:avLst/>
          </a:prstGeom>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27549729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6" Type="http://schemas.openxmlformats.org/officeDocument/2006/relationships/theme" Target="../theme/theme4.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46291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C94899A1-7898-FF21-2AAF-C77CC3B6E8E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0A013F7A-00FB-391F-4D5F-38B85BB4D46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76B7255E-151E-8BBE-20C8-B62CF70588F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26383D70-D428-6C70-7DBB-35961C89C1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2D6113-A580-4023-9C27-F5A2879D1D77}" type="datetimeFigureOut">
              <a:rPr lang="vi-VN" smtClean="0"/>
              <a:t>16/08/2024</a:t>
            </a:fld>
            <a:endParaRPr lang="vi-VN"/>
          </a:p>
        </p:txBody>
      </p:sp>
      <p:sp>
        <p:nvSpPr>
          <p:cNvPr id="5" name="Footer Placeholder 4">
            <a:extLst>
              <a:ext uri="{FF2B5EF4-FFF2-40B4-BE49-F238E27FC236}">
                <a16:creationId xmlns:a16="http://schemas.microsoft.com/office/drawing/2014/main" id="{410FB990-FFB2-102C-8EC4-128C7E2B09F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E16EC6DB-A442-B57A-B9BE-F5A1D27075B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8462F4-B354-4AE3-BE1B-7F13C0C8ED01}" type="slidenum">
              <a:rPr lang="vi-VN" smtClean="0"/>
              <a:t>‹#›</a:t>
            </a:fld>
            <a:endParaRPr lang="vi-VN"/>
          </a:p>
        </p:txBody>
      </p:sp>
      <p:pic>
        <p:nvPicPr>
          <p:cNvPr id="7" name="Picture 6" descr="A round pink label with white text and a black background&#10;&#10;Description automatically generated">
            <a:extLst>
              <a:ext uri="{FF2B5EF4-FFF2-40B4-BE49-F238E27FC236}">
                <a16:creationId xmlns:a16="http://schemas.microsoft.com/office/drawing/2014/main" id="{B6A5FF3D-4BC2-9CD6-0592-AAE7454FC468}"/>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53386" y="77087"/>
            <a:ext cx="1576532" cy="1576532"/>
          </a:xfrm>
          <a:prstGeom prst="rect">
            <a:avLst/>
          </a:prstGeom>
        </p:spPr>
      </p:pic>
    </p:spTree>
    <p:extLst>
      <p:ext uri="{BB962C8B-B14F-4D97-AF65-F5344CB8AC3E}">
        <p14:creationId xmlns:p14="http://schemas.microsoft.com/office/powerpoint/2010/main" val="243303334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6FF5ED47-E1A8-C93A-4DBB-49DD9459EB1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0E384C9F-B10D-4FE6-A2B0-CD65C49A62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E8F4E8F-1D59-4B0A-9E31-CD49488B67D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9C12A2-D793-44C4-A0F0-51BBAA8F710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EFC98F-EB4A-44BE-8C63-8CA280C0D252}" type="datetimeFigureOut">
              <a:rPr lang="en-US" smtClean="0"/>
              <a:t>8/16/2024</a:t>
            </a:fld>
            <a:endParaRPr lang="en-US"/>
          </a:p>
        </p:txBody>
      </p:sp>
      <p:sp>
        <p:nvSpPr>
          <p:cNvPr id="5" name="Footer Placeholder 4">
            <a:extLst>
              <a:ext uri="{FF2B5EF4-FFF2-40B4-BE49-F238E27FC236}">
                <a16:creationId xmlns:a16="http://schemas.microsoft.com/office/drawing/2014/main" id="{5E4BC778-7C1F-46D2-AB32-E507BE0AB64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1D9EFA2-78FC-4965-98C9-115C2DA05FF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57F2F4-9E50-4246-9D46-000F6D88E2D5}" type="slidenum">
              <a:rPr lang="en-US" smtClean="0"/>
              <a:t>‹#›</a:t>
            </a:fld>
            <a:endParaRPr lang="en-US"/>
          </a:p>
        </p:txBody>
      </p:sp>
      <p:pic>
        <p:nvPicPr>
          <p:cNvPr id="8" name="Picture 7" descr="A round pink label with white text and a black background&#10;&#10;Description automatically generated">
            <a:extLst>
              <a:ext uri="{FF2B5EF4-FFF2-40B4-BE49-F238E27FC236}">
                <a16:creationId xmlns:a16="http://schemas.microsoft.com/office/drawing/2014/main" id="{10BC143D-E42A-BA76-9A01-6C74F804695D}"/>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53386" y="77087"/>
            <a:ext cx="1576532" cy="1576532"/>
          </a:xfrm>
          <a:prstGeom prst="rect">
            <a:avLst/>
          </a:prstGeom>
        </p:spPr>
      </p:pic>
    </p:spTree>
    <p:extLst>
      <p:ext uri="{BB962C8B-B14F-4D97-AF65-F5344CB8AC3E}">
        <p14:creationId xmlns:p14="http://schemas.microsoft.com/office/powerpoint/2010/main" val="363610018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AA07A80B-A76E-730C-8F03-239C7FAC673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181397265"/>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 id="2147483726" r:id="rId14"/>
    <p:sldLayoutId id="2147483727" r:id="rId15"/>
  </p:sldLayoutIdLst>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CE3C12E-1571-493B-AD45-9F23EFABCC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257F64D-2FF4-4538-9415-98A3C327BC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9BEEFCE-53DD-441E-832E-02C87526BA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97F36E-A47A-4D45-8559-5E0803DB9047}" type="datetimeFigureOut">
              <a:rPr lang="zh-CN" altLang="en-US" smtClean="0"/>
              <a:t>2024/8/16</a:t>
            </a:fld>
            <a:endParaRPr lang="zh-CN" altLang="en-US"/>
          </a:p>
        </p:txBody>
      </p:sp>
      <p:sp>
        <p:nvSpPr>
          <p:cNvPr id="5" name="页脚占位符 4">
            <a:extLst>
              <a:ext uri="{FF2B5EF4-FFF2-40B4-BE49-F238E27FC236}">
                <a16:creationId xmlns:a16="http://schemas.microsoft.com/office/drawing/2014/main" id="{981CCD47-2031-4365-961C-1AF05B8E1C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D688F8F8-1C9D-4D6E-9678-68A1784A03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940983416"/>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9.emf"/><Relationship Id="rId5" Type="http://schemas.openxmlformats.org/officeDocument/2006/relationships/image" Target="../media/image38.emf"/><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2.png"/><Relationship Id="rId1" Type="http://schemas.openxmlformats.org/officeDocument/2006/relationships/slideLayout" Target="../slideLayouts/slideLayout18.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1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9.jpg"/><Relationship Id="rId1" Type="http://schemas.openxmlformats.org/officeDocument/2006/relationships/slideLayout" Target="../slideLayouts/slideLayout7.xml"/><Relationship Id="rId5" Type="http://schemas.openxmlformats.org/officeDocument/2006/relationships/image" Target="../media/image51.png"/><Relationship Id="rId4" Type="http://schemas.openxmlformats.org/officeDocument/2006/relationships/image" Target="../media/image50.png"/></Relationships>
</file>

<file path=ppt/slides/_rels/slide1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9.jpg"/><Relationship Id="rId1" Type="http://schemas.openxmlformats.org/officeDocument/2006/relationships/slideLayout" Target="../slideLayouts/slideLayout7.xml"/><Relationship Id="rId5" Type="http://schemas.openxmlformats.org/officeDocument/2006/relationships/image" Target="../media/image54.jpeg"/><Relationship Id="rId4" Type="http://schemas.openxmlformats.org/officeDocument/2006/relationships/image" Target="../media/image53.sv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9.emf"/><Relationship Id="rId5" Type="http://schemas.openxmlformats.org/officeDocument/2006/relationships/image" Target="../media/image38.emf"/><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audio" Target="../media/audio1.wav"/><Relationship Id="rId4" Type="http://schemas.openxmlformats.org/officeDocument/2006/relationships/image" Target="../media/image56.png"/></Relationships>
</file>

<file path=ppt/slides/_rels/slide1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5.jp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59.png"/><Relationship Id="rId4" Type="http://schemas.openxmlformats.org/officeDocument/2006/relationships/image" Target="../media/image58.png"/></Relationships>
</file>

<file path=ppt/slides/_rels/slide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image" Target="../media/image71.svg"/><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notesSlide" Target="../notesSlides/notesSlide1.xml"/><Relationship Id="rId1" Type="http://schemas.openxmlformats.org/officeDocument/2006/relationships/slideLayout" Target="../slideLayouts/slideLayout34.xml"/><Relationship Id="rId6" Type="http://schemas.openxmlformats.org/officeDocument/2006/relationships/image" Target="../media/image69.svg"/><Relationship Id="rId5" Type="http://schemas.openxmlformats.org/officeDocument/2006/relationships/image" Target="../media/image68.png"/><Relationship Id="rId4" Type="http://schemas.openxmlformats.org/officeDocument/2006/relationships/image" Target="../media/image67.svg"/></Relationships>
</file>

<file path=ppt/slides/_rels/slide2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xml"/><Relationship Id="rId1" Type="http://schemas.openxmlformats.org/officeDocument/2006/relationships/slideLayout" Target="../slideLayouts/slideLayout34.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67.svg"/></Relationships>
</file>

<file path=ppt/slides/_rels/slide2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9.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audio" Target="../media/audio2.wav"/><Relationship Id="rId1" Type="http://schemas.openxmlformats.org/officeDocument/2006/relationships/slideLayout" Target="../slideLayouts/slideLayout18.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43.png"/></Relationships>
</file>

<file path=ppt/slides/_rels/slide32.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audio" Target="../media/audio1.wav"/><Relationship Id="rId3" Type="http://schemas.openxmlformats.org/officeDocument/2006/relationships/slideLayout" Target="../slideLayouts/slideLayout18.xml"/><Relationship Id="rId7" Type="http://schemas.openxmlformats.org/officeDocument/2006/relationships/image" Target="../media/image56.png"/><Relationship Id="rId2" Type="http://schemas.microsoft.com/office/2007/relationships/media" Target="../media/media1.mp3"/><Relationship Id="rId1" Type="http://schemas.openxmlformats.org/officeDocument/2006/relationships/audio" Target="NULL" TargetMode="External"/><Relationship Id="rId6" Type="http://schemas.microsoft.com/office/2007/relationships/hdphoto" Target="../media/hdphoto1.wdp"/><Relationship Id="rId11" Type="http://schemas.openxmlformats.org/officeDocument/2006/relationships/image" Target="../media/image84.png"/><Relationship Id="rId5" Type="http://schemas.openxmlformats.org/officeDocument/2006/relationships/image" Target="../media/image42.png"/><Relationship Id="rId10" Type="http://schemas.openxmlformats.org/officeDocument/2006/relationships/image" Target="../media/image83.png"/><Relationship Id="rId4" Type="http://schemas.openxmlformats.org/officeDocument/2006/relationships/audio" Target="../media/audio1.wav"/><Relationship Id="rId9" Type="http://schemas.openxmlformats.org/officeDocument/2006/relationships/image" Target="../media/image44.png"/></Relationships>
</file>

<file path=ppt/slides/_rels/slide33.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audio" Target="../media/audio1.wav"/><Relationship Id="rId3" Type="http://schemas.openxmlformats.org/officeDocument/2006/relationships/slideLayout" Target="../slideLayouts/slideLayout18.xml"/><Relationship Id="rId7" Type="http://schemas.openxmlformats.org/officeDocument/2006/relationships/image" Target="../media/image56.png"/><Relationship Id="rId2" Type="http://schemas.microsoft.com/office/2007/relationships/media" Target="../media/media1.mp3"/><Relationship Id="rId1" Type="http://schemas.openxmlformats.org/officeDocument/2006/relationships/audio" Target="NULL" TargetMode="External"/><Relationship Id="rId6" Type="http://schemas.microsoft.com/office/2007/relationships/hdphoto" Target="../media/hdphoto1.wdp"/><Relationship Id="rId11" Type="http://schemas.openxmlformats.org/officeDocument/2006/relationships/image" Target="../media/image84.png"/><Relationship Id="rId5" Type="http://schemas.openxmlformats.org/officeDocument/2006/relationships/image" Target="../media/image42.png"/><Relationship Id="rId10" Type="http://schemas.openxmlformats.org/officeDocument/2006/relationships/image" Target="../media/image83.png"/><Relationship Id="rId4" Type="http://schemas.openxmlformats.org/officeDocument/2006/relationships/audio" Target="../media/audio1.wav"/><Relationship Id="rId9" Type="http://schemas.openxmlformats.org/officeDocument/2006/relationships/image" Target="../media/image44.png"/></Relationships>
</file>

<file path=ppt/slides/_rels/slide34.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audio" Target="../media/audio1.wav"/><Relationship Id="rId3" Type="http://schemas.openxmlformats.org/officeDocument/2006/relationships/slideLayout" Target="../slideLayouts/slideLayout18.xml"/><Relationship Id="rId7" Type="http://schemas.openxmlformats.org/officeDocument/2006/relationships/image" Target="../media/image56.png"/><Relationship Id="rId2" Type="http://schemas.microsoft.com/office/2007/relationships/media" Target="../media/media1.mp3"/><Relationship Id="rId1" Type="http://schemas.openxmlformats.org/officeDocument/2006/relationships/audio" Target="NULL" TargetMode="External"/><Relationship Id="rId6" Type="http://schemas.microsoft.com/office/2007/relationships/hdphoto" Target="../media/hdphoto1.wdp"/><Relationship Id="rId11" Type="http://schemas.openxmlformats.org/officeDocument/2006/relationships/image" Target="../media/image84.png"/><Relationship Id="rId5" Type="http://schemas.openxmlformats.org/officeDocument/2006/relationships/image" Target="../media/image42.png"/><Relationship Id="rId10" Type="http://schemas.openxmlformats.org/officeDocument/2006/relationships/image" Target="../media/image83.png"/><Relationship Id="rId4" Type="http://schemas.openxmlformats.org/officeDocument/2006/relationships/audio" Target="../media/audio1.wav"/><Relationship Id="rId9" Type="http://schemas.openxmlformats.org/officeDocument/2006/relationships/image" Target="../media/image44.png"/></Relationships>
</file>

<file path=ppt/slides/_rels/slide3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7.xml"/><Relationship Id="rId4" Type="http://schemas.openxmlformats.org/officeDocument/2006/relationships/image" Target="../media/image87.png"/></Relationships>
</file>

<file path=ppt/slides/_rels/slide36.xml.rels><?xml version="1.0" encoding="UTF-8" standalone="yes"?>
<Relationships xmlns="http://schemas.openxmlformats.org/package/2006/relationships"><Relationship Id="rId2" Type="http://schemas.openxmlformats.org/officeDocument/2006/relationships/hyperlink" Target="https://www.facebook.com/huongthaoGADT" TargetMode="External"/><Relationship Id="rId1" Type="http://schemas.openxmlformats.org/officeDocument/2006/relationships/slideLayout" Target="../slideLayouts/slideLayout50.xml"/></Relationships>
</file>

<file path=ppt/slides/_rels/slide3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gif"/><Relationship Id="rId7" Type="http://schemas.openxmlformats.org/officeDocument/2006/relationships/image" Target="../media/image28.png"/><Relationship Id="rId2" Type="http://schemas.openxmlformats.org/officeDocument/2006/relationships/image" Target="../media/image23.jp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GIF"/><Relationship Id="rId4" Type="http://schemas.openxmlformats.org/officeDocument/2006/relationships/image" Target="../media/image25.gif"/><Relationship Id="rId9"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Hình ảnh 4" descr="Ảnh có chứa vòng tròn&#10;&#10;Mô tả được tạo tự động">
            <a:extLst>
              <a:ext uri="{FF2B5EF4-FFF2-40B4-BE49-F238E27FC236}">
                <a16:creationId xmlns:a16="http://schemas.microsoft.com/office/drawing/2014/main" id="{FD8B8374-E766-5AFE-1DBF-1F450D3A1995}"/>
              </a:ext>
            </a:extLst>
          </p:cNvPr>
          <p:cNvPicPr>
            <a:picLocks noChangeAspect="1"/>
          </p:cNvPicPr>
          <p:nvPr/>
        </p:nvPicPr>
        <p:blipFill>
          <a:blip r:embed="rId3"/>
          <a:stretch>
            <a:fillRect/>
          </a:stretch>
        </p:blipFill>
        <p:spPr>
          <a:xfrm>
            <a:off x="1543491" y="327368"/>
            <a:ext cx="9553029" cy="6203265"/>
          </a:xfrm>
          <a:prstGeom prst="rect">
            <a:avLst/>
          </a:prstGeom>
        </p:spPr>
      </p:pic>
      <p:pic>
        <p:nvPicPr>
          <p:cNvPr id="2" name="Picture 1">
            <a:extLst>
              <a:ext uri="{FF2B5EF4-FFF2-40B4-BE49-F238E27FC236}">
                <a16:creationId xmlns:a16="http://schemas.microsoft.com/office/drawing/2014/main" id="{5B4D3592-C85F-DAD1-A27D-A1E5AC082052}"/>
              </a:ext>
            </a:extLst>
          </p:cNvPr>
          <p:cNvPicPr>
            <a:picLocks noChangeAspect="1"/>
          </p:cNvPicPr>
          <p:nvPr/>
        </p:nvPicPr>
        <p:blipFill>
          <a:blip r:embed="rId4"/>
          <a:stretch>
            <a:fillRect/>
          </a:stretch>
        </p:blipFill>
        <p:spPr>
          <a:xfrm>
            <a:off x="2998950" y="1609193"/>
            <a:ext cx="6498899" cy="3487214"/>
          </a:xfrm>
          <a:prstGeom prst="rect">
            <a:avLst/>
          </a:prstGeom>
        </p:spPr>
      </p:pic>
      <p:pic>
        <p:nvPicPr>
          <p:cNvPr id="3" name="Picture 2" descr="A round pink label with white text and a black background&#10;&#10;Description automatically generated">
            <a:extLst>
              <a:ext uri="{FF2B5EF4-FFF2-40B4-BE49-F238E27FC236}">
                <a16:creationId xmlns:a16="http://schemas.microsoft.com/office/drawing/2014/main" id="{E5998858-97B0-1286-EB13-1D50409EAFE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53386" y="77087"/>
            <a:ext cx="1576532" cy="1576532"/>
          </a:xfrm>
          <a:prstGeom prst="rect">
            <a:avLst/>
          </a:prstGeom>
        </p:spPr>
      </p:pic>
    </p:spTree>
    <p:extLst>
      <p:ext uri="{BB962C8B-B14F-4D97-AF65-F5344CB8AC3E}">
        <p14:creationId xmlns:p14="http://schemas.microsoft.com/office/powerpoint/2010/main" val="7823811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descr="Ảnh có chứa văn bản, màn hình, thiết bị điện tử, ảnh chụp màn hình&#10;&#10;Mô tả được tạo tự động">
            <a:extLst>
              <a:ext uri="{FF2B5EF4-FFF2-40B4-BE49-F238E27FC236}">
                <a16:creationId xmlns:a16="http://schemas.microsoft.com/office/drawing/2014/main" id="{6A3E6891-7C0F-B9B6-118A-C50A4CD0E510}"/>
              </a:ext>
            </a:extLst>
          </p:cNvPr>
          <p:cNvPicPr>
            <a:picLocks noChangeAspect="1"/>
          </p:cNvPicPr>
          <p:nvPr/>
        </p:nvPicPr>
        <p:blipFill rotWithShape="1">
          <a:blip r:embed="rId2">
            <a:extLst>
              <a:ext uri="{28A0092B-C50C-407E-A947-70E740481C1C}">
                <a14:useLocalDpi xmlns:a14="http://schemas.microsoft.com/office/drawing/2010/main" val="0"/>
              </a:ext>
            </a:extLst>
          </a:blip>
          <a:srcRect t="1944" r="69531" b="58333"/>
          <a:stretch/>
        </p:blipFill>
        <p:spPr>
          <a:xfrm>
            <a:off x="-152400" y="0"/>
            <a:ext cx="12344400" cy="6858000"/>
          </a:xfrm>
          <a:prstGeom prst="rect">
            <a:avLst/>
          </a:prstGeom>
        </p:spPr>
      </p:pic>
      <p:pic>
        <p:nvPicPr>
          <p:cNvPr id="2" name="图片 5">
            <a:extLst>
              <a:ext uri="{FF2B5EF4-FFF2-40B4-BE49-F238E27FC236}">
                <a16:creationId xmlns:a16="http://schemas.microsoft.com/office/drawing/2014/main" id="{FD7FD3F9-16C1-2846-A46B-1C915CE96AE3}"/>
              </a:ext>
            </a:extLst>
          </p:cNvPr>
          <p:cNvPicPr>
            <a:picLocks noChangeAspect="1"/>
          </p:cNvPicPr>
          <p:nvPr/>
        </p:nvPicPr>
        <p:blipFill rotWithShape="1">
          <a:blip r:embed="rId3">
            <a:extLst>
              <a:ext uri="{28A0092B-C50C-407E-A947-70E740481C1C}">
                <a14:useLocalDpi xmlns:a14="http://schemas.microsoft.com/office/drawing/2010/main" val="0"/>
              </a:ext>
            </a:extLst>
          </a:blip>
          <a:srcRect t="86348"/>
          <a:stretch/>
        </p:blipFill>
        <p:spPr>
          <a:xfrm>
            <a:off x="0" y="5991093"/>
            <a:ext cx="12192000" cy="866907"/>
          </a:xfrm>
          <a:prstGeom prst="rect">
            <a:avLst/>
          </a:prstGeom>
        </p:spPr>
      </p:pic>
      <p:pic>
        <p:nvPicPr>
          <p:cNvPr id="4" name="图片 7">
            <a:extLst>
              <a:ext uri="{FF2B5EF4-FFF2-40B4-BE49-F238E27FC236}">
                <a16:creationId xmlns:a16="http://schemas.microsoft.com/office/drawing/2014/main" id="{96362FC7-E554-F794-CC71-D6DB8E184DD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356" t="25792" r="7243" b="16962"/>
          <a:stretch/>
        </p:blipFill>
        <p:spPr>
          <a:xfrm>
            <a:off x="1638637" y="0"/>
            <a:ext cx="8724225" cy="5848107"/>
          </a:xfrm>
          <a:prstGeom prst="rect">
            <a:avLst/>
          </a:prstGeom>
          <a:ln>
            <a:noFill/>
          </a:ln>
        </p:spPr>
      </p:pic>
      <p:pic>
        <p:nvPicPr>
          <p:cNvPr id="6" name="Picture 5">
            <a:extLst>
              <a:ext uri="{FF2B5EF4-FFF2-40B4-BE49-F238E27FC236}">
                <a16:creationId xmlns:a16="http://schemas.microsoft.com/office/drawing/2014/main" id="{57B7188E-A368-D9E7-E174-38AEC473AC78}"/>
              </a:ext>
            </a:extLst>
          </p:cNvPr>
          <p:cNvPicPr>
            <a:picLocks noChangeAspect="1"/>
          </p:cNvPicPr>
          <p:nvPr/>
        </p:nvPicPr>
        <p:blipFill>
          <a:blip r:embed="rId5"/>
          <a:stretch>
            <a:fillRect/>
          </a:stretch>
        </p:blipFill>
        <p:spPr>
          <a:xfrm>
            <a:off x="8776226" y="3772241"/>
            <a:ext cx="2234055" cy="2921023"/>
          </a:xfrm>
          <a:prstGeom prst="rect">
            <a:avLst/>
          </a:prstGeom>
        </p:spPr>
      </p:pic>
      <p:pic>
        <p:nvPicPr>
          <p:cNvPr id="9" name="Picture 8">
            <a:extLst>
              <a:ext uri="{FF2B5EF4-FFF2-40B4-BE49-F238E27FC236}">
                <a16:creationId xmlns:a16="http://schemas.microsoft.com/office/drawing/2014/main" id="{E0579D8A-D37E-8F70-4882-8E7FC53E0909}"/>
              </a:ext>
            </a:extLst>
          </p:cNvPr>
          <p:cNvPicPr>
            <a:picLocks noChangeAspect="1"/>
          </p:cNvPicPr>
          <p:nvPr/>
        </p:nvPicPr>
        <p:blipFill>
          <a:blip r:embed="rId6"/>
          <a:stretch>
            <a:fillRect/>
          </a:stretch>
        </p:blipFill>
        <p:spPr>
          <a:xfrm>
            <a:off x="585223" y="3834812"/>
            <a:ext cx="1975893" cy="2921023"/>
          </a:xfrm>
          <a:prstGeom prst="rect">
            <a:avLst/>
          </a:prstGeom>
        </p:spPr>
      </p:pic>
      <p:sp>
        <p:nvSpPr>
          <p:cNvPr id="16" name="TextBox 15">
            <a:extLst>
              <a:ext uri="{FF2B5EF4-FFF2-40B4-BE49-F238E27FC236}">
                <a16:creationId xmlns:a16="http://schemas.microsoft.com/office/drawing/2014/main" id="{55442EC8-E3DD-70C3-5700-A6C2644333E6}"/>
              </a:ext>
            </a:extLst>
          </p:cNvPr>
          <p:cNvSpPr txBox="1"/>
          <p:nvPr/>
        </p:nvSpPr>
        <p:spPr>
          <a:xfrm>
            <a:off x="2448400" y="2690888"/>
            <a:ext cx="7038500" cy="1323439"/>
          </a:xfrm>
          <a:prstGeom prst="rect">
            <a:avLst/>
          </a:prstGeom>
          <a:noFill/>
          <a:effectLst>
            <a:glow rad="228600">
              <a:schemeClr val="accent3">
                <a:satMod val="175000"/>
                <a:alpha val="40000"/>
              </a:schemeClr>
            </a:glow>
          </a:effectLst>
        </p:spPr>
        <p:txBody>
          <a:bodyPr wrap="square" rtlCol="0">
            <a:spAutoFit/>
          </a:bodyPr>
          <a:lstStyle/>
          <a:p>
            <a:pPr algn="ctr"/>
            <a:r>
              <a:rPr lang="en-US" sz="4000" b="1" dirty="0" err="1">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Tìm</a:t>
            </a:r>
            <a:r>
              <a:rPr lang="en-US" sz="4000" b="1" dirty="0">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 </a:t>
            </a:r>
            <a:r>
              <a:rPr lang="en-US" sz="4000" b="1" dirty="0" err="1">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hiểu</a:t>
            </a:r>
            <a:r>
              <a:rPr lang="en-US" sz="4000" b="1" dirty="0">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 </a:t>
            </a:r>
            <a:r>
              <a:rPr lang="en-US" sz="4000" b="1" dirty="0" err="1">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về</a:t>
            </a:r>
            <a:r>
              <a:rPr lang="en-US" sz="4000" b="1" dirty="0">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 </a:t>
            </a:r>
            <a:r>
              <a:rPr lang="en-US" sz="4000" b="1" dirty="0" err="1">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vị</a:t>
            </a:r>
            <a:r>
              <a:rPr lang="en-US" sz="4000" b="1" dirty="0">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 </a:t>
            </a:r>
            <a:r>
              <a:rPr lang="en-US" sz="4000" b="1" dirty="0" err="1">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trí</a:t>
            </a:r>
            <a:r>
              <a:rPr lang="en-US" sz="4000" b="1" dirty="0">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 </a:t>
            </a:r>
            <a:r>
              <a:rPr lang="en-US" sz="4000" b="1" dirty="0" err="1">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địa</a:t>
            </a:r>
            <a:r>
              <a:rPr lang="en-US" sz="4000" b="1" dirty="0">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 </a:t>
            </a:r>
            <a:r>
              <a:rPr lang="en-US" sz="4000" b="1" dirty="0" err="1">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lý</a:t>
            </a:r>
            <a:r>
              <a:rPr lang="en-US" sz="4000" b="1" dirty="0">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 </a:t>
            </a:r>
            <a:r>
              <a:rPr lang="en-US" sz="4000" b="1" dirty="0" err="1">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của</a:t>
            </a:r>
            <a:r>
              <a:rPr lang="en-US" sz="4000" b="1" dirty="0">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 </a:t>
            </a:r>
            <a:r>
              <a:rPr lang="en-US" sz="4000" b="1" dirty="0" err="1">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vùng</a:t>
            </a:r>
            <a:r>
              <a:rPr lang="en-US" sz="4000" b="1" dirty="0">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 </a:t>
            </a:r>
            <a:r>
              <a:rPr lang="en-US" sz="4000" b="1" dirty="0" err="1">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biển</a:t>
            </a:r>
            <a:r>
              <a:rPr lang="en-US" sz="4000" b="1" dirty="0">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 </a:t>
            </a:r>
            <a:r>
              <a:rPr lang="en-US" sz="4000" b="1" dirty="0" err="1">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một</a:t>
            </a:r>
            <a:r>
              <a:rPr lang="en-US" sz="4000" b="1" dirty="0">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 </a:t>
            </a:r>
            <a:r>
              <a:rPr lang="en-US" sz="4000" b="1" dirty="0" err="1">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số</a:t>
            </a:r>
            <a:r>
              <a:rPr lang="en-US" sz="4000" b="1" dirty="0">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 </a:t>
            </a:r>
            <a:r>
              <a:rPr lang="en-US" sz="4000" b="1" dirty="0" err="1">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quần</a:t>
            </a:r>
            <a:r>
              <a:rPr lang="en-US" sz="4000" b="1" dirty="0">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 </a:t>
            </a:r>
            <a:r>
              <a:rPr lang="en-US" sz="4000" b="1" dirty="0" err="1">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đảo</a:t>
            </a:r>
            <a:r>
              <a:rPr lang="en-US" sz="4000" b="1" dirty="0">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 </a:t>
            </a:r>
            <a:r>
              <a:rPr lang="en-US" sz="4000" b="1" dirty="0" err="1">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và</a:t>
            </a:r>
            <a:r>
              <a:rPr lang="en-US" sz="4000" b="1" dirty="0">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 </a:t>
            </a:r>
            <a:r>
              <a:rPr lang="en-US" sz="4000" b="1" dirty="0" err="1">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đảo</a:t>
            </a:r>
            <a:endParaRPr lang="vi-VN" sz="4000" b="1" dirty="0">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endParaRPr>
          </a:p>
        </p:txBody>
      </p:sp>
      <p:pic>
        <p:nvPicPr>
          <p:cNvPr id="17" name="Picture 16">
            <a:extLst>
              <a:ext uri="{FF2B5EF4-FFF2-40B4-BE49-F238E27FC236}">
                <a16:creationId xmlns:a16="http://schemas.microsoft.com/office/drawing/2014/main" id="{CF8A403C-AA3C-2DDC-2916-C7E6D887F3B3}"/>
              </a:ext>
            </a:extLst>
          </p:cNvPr>
          <p:cNvPicPr>
            <a:picLocks noChangeAspect="1"/>
          </p:cNvPicPr>
          <p:nvPr/>
        </p:nvPicPr>
        <p:blipFill>
          <a:blip r:embed="rId7"/>
          <a:stretch>
            <a:fillRect/>
          </a:stretch>
        </p:blipFill>
        <p:spPr>
          <a:xfrm>
            <a:off x="1031923" y="1537294"/>
            <a:ext cx="4737003" cy="944962"/>
          </a:xfrm>
          <a:prstGeom prst="rect">
            <a:avLst/>
          </a:prstGeom>
        </p:spPr>
      </p:pic>
    </p:spTree>
    <p:extLst>
      <p:ext uri="{BB962C8B-B14F-4D97-AF65-F5344CB8AC3E}">
        <p14:creationId xmlns:p14="http://schemas.microsoft.com/office/powerpoint/2010/main" val="11510433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14" presetClass="entr" presetSubtype="1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randombar(horizontal)">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Rounded Corners 11">
            <a:extLst>
              <a:ext uri="{FF2B5EF4-FFF2-40B4-BE49-F238E27FC236}">
                <a16:creationId xmlns:a16="http://schemas.microsoft.com/office/drawing/2014/main" id="{F92F56C0-8EAF-0B9B-10E1-462812331760}"/>
              </a:ext>
            </a:extLst>
          </p:cNvPr>
          <p:cNvSpPr/>
          <p:nvPr/>
        </p:nvSpPr>
        <p:spPr>
          <a:xfrm>
            <a:off x="577810" y="289607"/>
            <a:ext cx="11178450" cy="6350813"/>
          </a:xfrm>
          <a:custGeom>
            <a:avLst/>
            <a:gdLst>
              <a:gd name="connsiteX0" fmla="*/ 0 w 11178450"/>
              <a:gd name="connsiteY0" fmla="*/ 633303 h 6350813"/>
              <a:gd name="connsiteX1" fmla="*/ 633303 w 11178450"/>
              <a:gd name="connsiteY1" fmla="*/ 0 h 6350813"/>
              <a:gd name="connsiteX2" fmla="*/ 10545147 w 11178450"/>
              <a:gd name="connsiteY2" fmla="*/ 0 h 6350813"/>
              <a:gd name="connsiteX3" fmla="*/ 11178450 w 11178450"/>
              <a:gd name="connsiteY3" fmla="*/ 633303 h 6350813"/>
              <a:gd name="connsiteX4" fmla="*/ 11178450 w 11178450"/>
              <a:gd name="connsiteY4" fmla="*/ 5717510 h 6350813"/>
              <a:gd name="connsiteX5" fmla="*/ 10545147 w 11178450"/>
              <a:gd name="connsiteY5" fmla="*/ 6350813 h 6350813"/>
              <a:gd name="connsiteX6" fmla="*/ 633303 w 11178450"/>
              <a:gd name="connsiteY6" fmla="*/ 6350813 h 6350813"/>
              <a:gd name="connsiteX7" fmla="*/ 0 w 11178450"/>
              <a:gd name="connsiteY7" fmla="*/ 5717510 h 6350813"/>
              <a:gd name="connsiteX8" fmla="*/ 0 w 11178450"/>
              <a:gd name="connsiteY8" fmla="*/ 633303 h 6350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78450" h="6350813" fill="none" extrusionOk="0">
                <a:moveTo>
                  <a:pt x="0" y="633303"/>
                </a:moveTo>
                <a:cubicBezTo>
                  <a:pt x="1787" y="331899"/>
                  <a:pt x="293412" y="16570"/>
                  <a:pt x="633303" y="0"/>
                </a:cubicBezTo>
                <a:cubicBezTo>
                  <a:pt x="4334742" y="72427"/>
                  <a:pt x="5623060" y="61419"/>
                  <a:pt x="10545147" y="0"/>
                </a:cubicBezTo>
                <a:cubicBezTo>
                  <a:pt x="10889669" y="-36085"/>
                  <a:pt x="11164033" y="279178"/>
                  <a:pt x="11178450" y="633303"/>
                </a:cubicBezTo>
                <a:cubicBezTo>
                  <a:pt x="11279326" y="3087631"/>
                  <a:pt x="11071137" y="4654909"/>
                  <a:pt x="11178450" y="5717510"/>
                </a:cubicBezTo>
                <a:cubicBezTo>
                  <a:pt x="11188572" y="6015903"/>
                  <a:pt x="10854940" y="6306004"/>
                  <a:pt x="10545147" y="6350813"/>
                </a:cubicBezTo>
                <a:cubicBezTo>
                  <a:pt x="7242204" y="6380640"/>
                  <a:pt x="2630968" y="6271507"/>
                  <a:pt x="633303" y="6350813"/>
                </a:cubicBezTo>
                <a:cubicBezTo>
                  <a:pt x="298938" y="6349072"/>
                  <a:pt x="-21126" y="6071451"/>
                  <a:pt x="0" y="5717510"/>
                </a:cubicBezTo>
                <a:cubicBezTo>
                  <a:pt x="50037" y="3931581"/>
                  <a:pt x="770" y="1784618"/>
                  <a:pt x="0" y="633303"/>
                </a:cubicBezTo>
                <a:close/>
              </a:path>
              <a:path w="11178450" h="6350813" stroke="0" extrusionOk="0">
                <a:moveTo>
                  <a:pt x="0" y="633303"/>
                </a:moveTo>
                <a:cubicBezTo>
                  <a:pt x="51131" y="297476"/>
                  <a:pt x="309676" y="54456"/>
                  <a:pt x="633303" y="0"/>
                </a:cubicBezTo>
                <a:cubicBezTo>
                  <a:pt x="1673555" y="123000"/>
                  <a:pt x="5656532" y="-96860"/>
                  <a:pt x="10545147" y="0"/>
                </a:cubicBezTo>
                <a:cubicBezTo>
                  <a:pt x="10860226" y="-26435"/>
                  <a:pt x="11194306" y="251573"/>
                  <a:pt x="11178450" y="633303"/>
                </a:cubicBezTo>
                <a:cubicBezTo>
                  <a:pt x="11181623" y="1355604"/>
                  <a:pt x="11272717" y="3583983"/>
                  <a:pt x="11178450" y="5717510"/>
                </a:cubicBezTo>
                <a:cubicBezTo>
                  <a:pt x="11118563" y="6088970"/>
                  <a:pt x="10889516" y="6349930"/>
                  <a:pt x="10545147" y="6350813"/>
                </a:cubicBezTo>
                <a:cubicBezTo>
                  <a:pt x="6612613" y="6190106"/>
                  <a:pt x="3673262" y="6390480"/>
                  <a:pt x="633303" y="6350813"/>
                </a:cubicBezTo>
                <a:cubicBezTo>
                  <a:pt x="258637" y="6345784"/>
                  <a:pt x="-32202" y="6052686"/>
                  <a:pt x="0" y="5717510"/>
                </a:cubicBezTo>
                <a:cubicBezTo>
                  <a:pt x="32216" y="3553187"/>
                  <a:pt x="57206" y="3016945"/>
                  <a:pt x="0" y="633303"/>
                </a:cubicBezTo>
                <a:close/>
              </a:path>
            </a:pathLst>
          </a:custGeom>
          <a:solidFill>
            <a:schemeClr val="bg1"/>
          </a:solidFill>
          <a:ln w="38100">
            <a:noFill/>
            <a:prstDash val="dash"/>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16" name="Nhóm 15">
            <a:extLst>
              <a:ext uri="{FF2B5EF4-FFF2-40B4-BE49-F238E27FC236}">
                <a16:creationId xmlns:a16="http://schemas.microsoft.com/office/drawing/2014/main" id="{BEDD361B-E34F-E95C-A61C-A183034DB2AD}"/>
              </a:ext>
            </a:extLst>
          </p:cNvPr>
          <p:cNvGrpSpPr/>
          <p:nvPr/>
        </p:nvGrpSpPr>
        <p:grpSpPr>
          <a:xfrm>
            <a:off x="834219" y="2114425"/>
            <a:ext cx="5699931" cy="1943226"/>
            <a:chOff x="1638373" y="786860"/>
            <a:chExt cx="9652795" cy="1943226"/>
          </a:xfrm>
        </p:grpSpPr>
        <p:sp>
          <p:nvSpPr>
            <p:cNvPr id="15" name="Hình chữ nhật: Góc Tròn 14">
              <a:extLst>
                <a:ext uri="{FF2B5EF4-FFF2-40B4-BE49-F238E27FC236}">
                  <a16:creationId xmlns:a16="http://schemas.microsoft.com/office/drawing/2014/main" id="{ED2E41BD-3E33-2728-3922-C00E042A81C8}"/>
                </a:ext>
              </a:extLst>
            </p:cNvPr>
            <p:cNvSpPr/>
            <p:nvPr/>
          </p:nvSpPr>
          <p:spPr>
            <a:xfrm>
              <a:off x="1638373" y="786860"/>
              <a:ext cx="9652795" cy="1943226"/>
            </a:xfrm>
            <a:prstGeom prst="roundRect">
              <a:avLst/>
            </a:prstGeom>
            <a:solidFill>
              <a:schemeClr val="accent6">
                <a:lumMod val="20000"/>
                <a:lumOff val="80000"/>
              </a:schemeClr>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Hộp Văn bản 13">
              <a:extLst>
                <a:ext uri="{FF2B5EF4-FFF2-40B4-BE49-F238E27FC236}">
                  <a16:creationId xmlns:a16="http://schemas.microsoft.com/office/drawing/2014/main" id="{6F35B113-79B8-8D13-7E28-709408B37C30}"/>
                </a:ext>
              </a:extLst>
            </p:cNvPr>
            <p:cNvSpPr txBox="1"/>
            <p:nvPr/>
          </p:nvSpPr>
          <p:spPr>
            <a:xfrm>
              <a:off x="1695523" y="817561"/>
              <a:ext cx="9376569" cy="18158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Đọc thông tin và quan sát hình 3 (trang 6), em hãy xác định vị trí địa lí của vùng , quần đảo lớn của Việt Nam.</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4" name="Picture 3">
            <a:extLst>
              <a:ext uri="{FF2B5EF4-FFF2-40B4-BE49-F238E27FC236}">
                <a16:creationId xmlns:a16="http://schemas.microsoft.com/office/drawing/2014/main" id="{44763EE6-CD65-6AE2-1464-87DC41B2B2E8}"/>
              </a:ext>
            </a:extLst>
          </p:cNvPr>
          <p:cNvPicPr>
            <a:picLocks noChangeAspect="1"/>
          </p:cNvPicPr>
          <p:nvPr/>
        </p:nvPicPr>
        <p:blipFill>
          <a:blip r:embed="rId3"/>
          <a:stretch>
            <a:fillRect/>
          </a:stretch>
        </p:blipFill>
        <p:spPr>
          <a:xfrm>
            <a:off x="6812677" y="66675"/>
            <a:ext cx="5379323" cy="6858000"/>
          </a:xfrm>
          <a:prstGeom prst="rect">
            <a:avLst/>
          </a:prstGeom>
        </p:spPr>
      </p:pic>
    </p:spTree>
    <p:extLst>
      <p:ext uri="{BB962C8B-B14F-4D97-AF65-F5344CB8AC3E}">
        <p14:creationId xmlns:p14="http://schemas.microsoft.com/office/powerpoint/2010/main" val="21622445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7EDE320B-834A-0939-BAB5-AA6E26BD44AE}"/>
              </a:ext>
            </a:extLst>
          </p:cNvPr>
          <p:cNvPicPr>
            <a:picLocks noChangeAspect="1"/>
          </p:cNvPicPr>
          <p:nvPr/>
        </p:nvPicPr>
        <p:blipFill>
          <a:blip r:embed="rId2">
            <a:extLst>
              <a:ext uri="{BEBA8EAE-BF5A-486C-A8C5-ECC9F3942E4B}">
                <a14:imgProps xmlns:a14="http://schemas.microsoft.com/office/drawing/2010/main">
                  <a14:imgLayer r:embed="rId3">
                    <a14:imgEffect>
                      <a14:saturation sat="159000"/>
                    </a14:imgEffect>
                  </a14:imgLayer>
                </a14:imgProps>
              </a:ext>
            </a:extLst>
          </a:blip>
          <a:stretch>
            <a:fillRect/>
          </a:stretch>
        </p:blipFill>
        <p:spPr>
          <a:xfrm>
            <a:off x="-1" y="-1"/>
            <a:ext cx="12192001" cy="6913217"/>
          </a:xfrm>
          <a:prstGeom prst="rect">
            <a:avLst/>
          </a:prstGeom>
        </p:spPr>
      </p:pic>
      <p:pic>
        <p:nvPicPr>
          <p:cNvPr id="43" name="Picture 42">
            <a:extLst>
              <a:ext uri="{FF2B5EF4-FFF2-40B4-BE49-F238E27FC236}">
                <a16:creationId xmlns:a16="http://schemas.microsoft.com/office/drawing/2014/main" id="{FF203E1C-6F2D-D160-2A0B-B25963DE9D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88576" y="3864077"/>
            <a:ext cx="6838157" cy="3364448"/>
          </a:xfrm>
          <a:prstGeom prst="rect">
            <a:avLst/>
          </a:prstGeom>
        </p:spPr>
      </p:pic>
      <p:grpSp>
        <p:nvGrpSpPr>
          <p:cNvPr id="17" name="Group 16">
            <a:extLst>
              <a:ext uri="{FF2B5EF4-FFF2-40B4-BE49-F238E27FC236}">
                <a16:creationId xmlns:a16="http://schemas.microsoft.com/office/drawing/2014/main" id="{F06AB471-0E60-C699-6D4A-F24AE7026B69}"/>
              </a:ext>
            </a:extLst>
          </p:cNvPr>
          <p:cNvGrpSpPr/>
          <p:nvPr/>
        </p:nvGrpSpPr>
        <p:grpSpPr>
          <a:xfrm>
            <a:off x="-189504" y="1661652"/>
            <a:ext cx="7671852" cy="5115905"/>
            <a:chOff x="-189504" y="3092569"/>
            <a:chExt cx="6443548" cy="3684988"/>
          </a:xfrm>
        </p:grpSpPr>
        <p:pic>
          <p:nvPicPr>
            <p:cNvPr id="14" name="Picture 5" descr="Shape, rectangle&#10;&#10;Description automatically generated">
              <a:extLst>
                <a:ext uri="{FF2B5EF4-FFF2-40B4-BE49-F238E27FC236}">
                  <a16:creationId xmlns:a16="http://schemas.microsoft.com/office/drawing/2014/main" id="{70C0401D-07DD-B0B3-9F75-79342B8C3D1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9504" y="3092569"/>
              <a:ext cx="6443548" cy="3684988"/>
            </a:xfrm>
            <a:prstGeom prst="rect">
              <a:avLst/>
            </a:prstGeom>
          </p:spPr>
        </p:pic>
        <p:sp>
          <p:nvSpPr>
            <p:cNvPr id="15" name="TextBox 14">
              <a:extLst>
                <a:ext uri="{FF2B5EF4-FFF2-40B4-BE49-F238E27FC236}">
                  <a16:creationId xmlns:a16="http://schemas.microsoft.com/office/drawing/2014/main" id="{A16CCF39-0AC6-9CC6-7219-2CFC5665F858}"/>
                </a:ext>
              </a:extLst>
            </p:cNvPr>
            <p:cNvSpPr txBox="1"/>
            <p:nvPr/>
          </p:nvSpPr>
          <p:spPr>
            <a:xfrm>
              <a:off x="508611" y="3776156"/>
              <a:ext cx="4679314" cy="219474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chemeClr val="bg1"/>
                  </a:solidFill>
                  <a:effectLst/>
                  <a:uLnTx/>
                  <a:uFillTx/>
                  <a:latin typeface="Arial" panose="020B0604020202020204" pitchFamily="34" charset="0"/>
                  <a:ea typeface="+mn-ea"/>
                  <a:cs typeface="+mn-cs"/>
                </a:rPr>
                <a:t>Gắn</a:t>
              </a:r>
              <a:r>
                <a:rPr kumimoji="0" lang="en-US" sz="4800" b="0"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 </a:t>
              </a:r>
              <a:r>
                <a:rPr kumimoji="0" lang="en-US" sz="4800" b="0" i="0" u="none" strike="noStrike" kern="1200" cap="none" spc="0" normalizeH="0" baseline="0" noProof="0" dirty="0" err="1">
                  <a:ln>
                    <a:noFill/>
                  </a:ln>
                  <a:solidFill>
                    <a:schemeClr val="bg1"/>
                  </a:solidFill>
                  <a:effectLst/>
                  <a:uLnTx/>
                  <a:uFillTx/>
                  <a:latin typeface="Arial" panose="020B0604020202020204" pitchFamily="34" charset="0"/>
                  <a:ea typeface="+mn-ea"/>
                  <a:cs typeface="+mn-cs"/>
                </a:rPr>
                <a:t>thẻ</a:t>
              </a:r>
              <a:r>
                <a:rPr kumimoji="0" lang="en-US" sz="4800" b="0"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 </a:t>
              </a:r>
              <a:r>
                <a:rPr kumimoji="0" lang="en-US" sz="4800" b="0" i="0" u="none" strike="noStrike" kern="1200" cap="none" spc="0" normalizeH="0" baseline="0" noProof="0" dirty="0" err="1">
                  <a:ln>
                    <a:noFill/>
                  </a:ln>
                  <a:solidFill>
                    <a:schemeClr val="bg1"/>
                  </a:solidFill>
                  <a:effectLst/>
                  <a:uLnTx/>
                  <a:uFillTx/>
                  <a:latin typeface="Arial" panose="020B0604020202020204" pitchFamily="34" charset="0"/>
                  <a:ea typeface="+mn-ea"/>
                  <a:cs typeface="+mn-cs"/>
                </a:rPr>
                <a:t>chữ</a:t>
              </a:r>
              <a:r>
                <a:rPr kumimoji="0" lang="en-US" sz="4800" b="0"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 </a:t>
              </a:r>
              <a:r>
                <a:rPr kumimoji="0" lang="en-US" sz="4800" b="0" i="0" u="none" strike="noStrike" kern="1200" cap="none" spc="0" normalizeH="0" baseline="0" noProof="0" dirty="0" err="1">
                  <a:ln>
                    <a:noFill/>
                  </a:ln>
                  <a:solidFill>
                    <a:schemeClr val="bg1"/>
                  </a:solidFill>
                  <a:effectLst/>
                  <a:uLnTx/>
                  <a:uFillTx/>
                  <a:latin typeface="Arial" panose="020B0604020202020204" pitchFamily="34" charset="0"/>
                  <a:ea typeface="+mn-ea"/>
                  <a:cs typeface="+mn-cs"/>
                </a:rPr>
                <a:t>lên</a:t>
              </a:r>
              <a:r>
                <a:rPr kumimoji="0" lang="en-US" sz="4800" b="0"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 </a:t>
              </a:r>
              <a:r>
                <a:rPr kumimoji="0" lang="en-US" sz="4800" b="0" i="0" u="none" strike="noStrike" kern="1200" cap="none" spc="0" normalizeH="0" baseline="0" noProof="0" dirty="0" err="1">
                  <a:ln>
                    <a:noFill/>
                  </a:ln>
                  <a:solidFill>
                    <a:schemeClr val="bg1"/>
                  </a:solidFill>
                  <a:effectLst/>
                  <a:uLnTx/>
                  <a:uFillTx/>
                  <a:latin typeface="Arial" panose="020B0604020202020204" pitchFamily="34" charset="0"/>
                  <a:ea typeface="+mn-ea"/>
                  <a:cs typeface="+mn-cs"/>
                </a:rPr>
                <a:t>đúng</a:t>
              </a:r>
              <a:r>
                <a:rPr kumimoji="0" lang="en-US" sz="4800" b="0"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 </a:t>
              </a:r>
              <a:r>
                <a:rPr kumimoji="0" lang="en-US" sz="4800" b="0" i="0" u="none" strike="noStrike" kern="1200" cap="none" spc="0" normalizeH="0" baseline="0" noProof="0" dirty="0" err="1">
                  <a:ln>
                    <a:noFill/>
                  </a:ln>
                  <a:solidFill>
                    <a:schemeClr val="bg1"/>
                  </a:solidFill>
                  <a:effectLst/>
                  <a:uLnTx/>
                  <a:uFillTx/>
                  <a:latin typeface="Arial" panose="020B0604020202020204" pitchFamily="34" charset="0"/>
                  <a:ea typeface="+mn-ea"/>
                  <a:cs typeface="+mn-cs"/>
                </a:rPr>
                <a:t>vị</a:t>
              </a:r>
              <a:r>
                <a:rPr kumimoji="0" lang="en-US" sz="4800" b="0"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 </a:t>
              </a:r>
              <a:r>
                <a:rPr kumimoji="0" lang="en-US" sz="4800" b="0" i="0" u="none" strike="noStrike" kern="1200" cap="none" spc="0" normalizeH="0" baseline="0" noProof="0" dirty="0" err="1">
                  <a:ln>
                    <a:noFill/>
                  </a:ln>
                  <a:solidFill>
                    <a:schemeClr val="bg1"/>
                  </a:solidFill>
                  <a:effectLst/>
                  <a:uLnTx/>
                  <a:uFillTx/>
                  <a:latin typeface="Arial" panose="020B0604020202020204" pitchFamily="34" charset="0"/>
                  <a:ea typeface="+mn-ea"/>
                  <a:cs typeface="+mn-cs"/>
                </a:rPr>
                <a:t>trí</a:t>
              </a:r>
              <a:r>
                <a:rPr kumimoji="0" lang="en-US" sz="4800" b="0"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 </a:t>
              </a:r>
              <a:r>
                <a:rPr kumimoji="0" lang="en-US" sz="4800" b="0" i="0" u="none" strike="noStrike" kern="1200" cap="none" spc="0" normalizeH="0" baseline="0" noProof="0" dirty="0" err="1">
                  <a:ln>
                    <a:noFill/>
                  </a:ln>
                  <a:solidFill>
                    <a:schemeClr val="bg1"/>
                  </a:solidFill>
                  <a:effectLst/>
                  <a:uLnTx/>
                  <a:uFillTx/>
                  <a:latin typeface="Arial" panose="020B0604020202020204" pitchFamily="34" charset="0"/>
                  <a:ea typeface="+mn-ea"/>
                  <a:cs typeface="+mn-cs"/>
                </a:rPr>
                <a:t>của</a:t>
              </a:r>
              <a:r>
                <a:rPr kumimoji="0" lang="en-US" sz="4800" b="0"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 </a:t>
              </a:r>
              <a:r>
                <a:rPr kumimoji="0" lang="en-US" sz="4800" b="0" i="0" u="none" strike="noStrike" kern="1200" cap="none" spc="0" normalizeH="0" baseline="0" noProof="0" dirty="0" err="1">
                  <a:ln>
                    <a:noFill/>
                  </a:ln>
                  <a:solidFill>
                    <a:schemeClr val="bg1"/>
                  </a:solidFill>
                  <a:effectLst/>
                  <a:uLnTx/>
                  <a:uFillTx/>
                  <a:latin typeface="Arial" panose="020B0604020202020204" pitchFamily="34" charset="0"/>
                  <a:ea typeface="+mn-ea"/>
                  <a:cs typeface="+mn-cs"/>
                </a:rPr>
                <a:t>các</a:t>
              </a:r>
              <a:r>
                <a:rPr kumimoji="0" lang="en-US" sz="4800" b="0"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 </a:t>
              </a:r>
              <a:r>
                <a:rPr kumimoji="0" lang="en-US" sz="4800" b="0" i="0" u="none" strike="noStrike" kern="1200" cap="none" spc="0" normalizeH="0" baseline="0" noProof="0" dirty="0" err="1">
                  <a:ln>
                    <a:noFill/>
                  </a:ln>
                  <a:solidFill>
                    <a:schemeClr val="bg1"/>
                  </a:solidFill>
                  <a:effectLst/>
                  <a:uLnTx/>
                  <a:uFillTx/>
                  <a:latin typeface="Arial" panose="020B0604020202020204" pitchFamily="34" charset="0"/>
                  <a:ea typeface="+mn-ea"/>
                  <a:cs typeface="+mn-cs"/>
                </a:rPr>
                <a:t>đảo</a:t>
              </a:r>
              <a:r>
                <a:rPr kumimoji="0" lang="en-US" sz="4800" b="0"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 </a:t>
              </a:r>
              <a:r>
                <a:rPr kumimoji="0" lang="en-US" sz="4800" b="0" i="0" u="none" strike="noStrike" kern="1200" cap="none" spc="0" normalizeH="0" baseline="0" noProof="0" dirty="0" err="1">
                  <a:ln>
                    <a:noFill/>
                  </a:ln>
                  <a:solidFill>
                    <a:schemeClr val="bg1"/>
                  </a:solidFill>
                  <a:effectLst/>
                  <a:uLnTx/>
                  <a:uFillTx/>
                  <a:latin typeface="Arial" panose="020B0604020202020204" pitchFamily="34" charset="0"/>
                  <a:ea typeface="+mn-ea"/>
                  <a:cs typeface="+mn-cs"/>
                </a:rPr>
                <a:t>quần</a:t>
              </a:r>
              <a:r>
                <a:rPr kumimoji="0" lang="en-US" sz="4800" b="0"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 </a:t>
              </a:r>
              <a:r>
                <a:rPr kumimoji="0" lang="en-US" sz="4800" b="0" i="0" u="none" strike="noStrike" kern="1200" cap="none" spc="0" normalizeH="0" baseline="0" noProof="0" dirty="0" err="1">
                  <a:ln>
                    <a:noFill/>
                  </a:ln>
                  <a:solidFill>
                    <a:schemeClr val="bg1"/>
                  </a:solidFill>
                  <a:effectLst/>
                  <a:uLnTx/>
                  <a:uFillTx/>
                  <a:latin typeface="Arial" panose="020B0604020202020204" pitchFamily="34" charset="0"/>
                  <a:ea typeface="+mn-ea"/>
                  <a:cs typeface="+mn-cs"/>
                </a:rPr>
                <a:t>đảo</a:t>
              </a:r>
              <a:r>
                <a:rPr kumimoji="0" lang="en-US" sz="4800" b="0"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 </a:t>
              </a:r>
              <a:r>
                <a:rPr kumimoji="0" lang="en-US" sz="4800" b="0" i="0" u="none" strike="noStrike" kern="1200" cap="none" spc="0" normalizeH="0" baseline="0" noProof="0" dirty="0" err="1">
                  <a:ln>
                    <a:noFill/>
                  </a:ln>
                  <a:solidFill>
                    <a:schemeClr val="bg1"/>
                  </a:solidFill>
                  <a:effectLst/>
                  <a:uLnTx/>
                  <a:uFillTx/>
                  <a:latin typeface="Arial" panose="020B0604020202020204" pitchFamily="34" charset="0"/>
                  <a:ea typeface="+mn-ea"/>
                  <a:cs typeface="+mn-cs"/>
                </a:rPr>
                <a:t>trên</a:t>
              </a:r>
              <a:r>
                <a:rPr kumimoji="0" lang="en-US" sz="4800" b="0"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 </a:t>
              </a:r>
              <a:r>
                <a:rPr kumimoji="0" lang="en-US" sz="4800" b="0" i="0" u="none" strike="noStrike" kern="1200" cap="none" spc="0" normalizeH="0" baseline="0" noProof="0" dirty="0" err="1">
                  <a:ln>
                    <a:noFill/>
                  </a:ln>
                  <a:solidFill>
                    <a:schemeClr val="bg1"/>
                  </a:solidFill>
                  <a:effectLst/>
                  <a:uLnTx/>
                  <a:uFillTx/>
                  <a:latin typeface="Arial" panose="020B0604020202020204" pitchFamily="34" charset="0"/>
                  <a:ea typeface="+mn-ea"/>
                  <a:cs typeface="+mn-cs"/>
                </a:rPr>
                <a:t>lược</a:t>
              </a:r>
              <a:r>
                <a:rPr kumimoji="0" lang="en-US" sz="4800" b="0"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 </a:t>
              </a:r>
              <a:r>
                <a:rPr kumimoji="0" lang="en-US" sz="4800" b="0" i="0" u="none" strike="noStrike" kern="1200" cap="none" spc="0" normalizeH="0" baseline="0" noProof="0" dirty="0" err="1">
                  <a:ln>
                    <a:noFill/>
                  </a:ln>
                  <a:solidFill>
                    <a:schemeClr val="bg1"/>
                  </a:solidFill>
                  <a:effectLst/>
                  <a:uLnTx/>
                  <a:uFillTx/>
                  <a:latin typeface="Arial" panose="020B0604020202020204" pitchFamily="34" charset="0"/>
                  <a:ea typeface="+mn-ea"/>
                  <a:cs typeface="+mn-cs"/>
                </a:rPr>
                <a:t>đồ</a:t>
              </a:r>
              <a:r>
                <a:rPr kumimoji="0" lang="en-US" sz="4800" b="0"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 </a:t>
              </a:r>
              <a:r>
                <a:rPr kumimoji="0" lang="en-US" sz="4800" b="0" i="0" u="none" strike="noStrike" kern="1200" cap="none" spc="0" normalizeH="0" baseline="0" noProof="0" dirty="0" err="1">
                  <a:ln>
                    <a:noFill/>
                  </a:ln>
                  <a:solidFill>
                    <a:schemeClr val="bg1"/>
                  </a:solidFill>
                  <a:effectLst/>
                  <a:uLnTx/>
                  <a:uFillTx/>
                  <a:latin typeface="Arial" panose="020B0604020202020204" pitchFamily="34" charset="0"/>
                  <a:ea typeface="+mn-ea"/>
                  <a:cs typeface="+mn-cs"/>
                </a:rPr>
                <a:t>Việt</a:t>
              </a:r>
              <a:r>
                <a:rPr kumimoji="0" lang="en-US" sz="4800" b="0"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 Nam.</a:t>
              </a:r>
              <a:endParaRPr kumimoji="0" lang="vi-VN" sz="4800" b="0" i="0" u="none" strike="noStrike" kern="1200" cap="none" spc="0" normalizeH="0" baseline="0" noProof="0" dirty="0">
                <a:ln>
                  <a:noFill/>
                </a:ln>
                <a:solidFill>
                  <a:schemeClr val="bg1"/>
                </a:solidFill>
                <a:effectLst/>
                <a:uLnTx/>
                <a:uFillTx/>
                <a:latin typeface="Arial" panose="020B0604020202020204" pitchFamily="34" charset="0"/>
                <a:ea typeface="+mn-ea"/>
                <a:cs typeface="+mn-cs"/>
              </a:endParaRPr>
            </a:p>
          </p:txBody>
        </p:sp>
      </p:grpSp>
      <p:pic>
        <p:nvPicPr>
          <p:cNvPr id="2" name="Picture 1">
            <a:extLst>
              <a:ext uri="{FF2B5EF4-FFF2-40B4-BE49-F238E27FC236}">
                <a16:creationId xmlns:a16="http://schemas.microsoft.com/office/drawing/2014/main" id="{0C0EABED-4C58-72AD-5589-4C4D59F39D2F}"/>
              </a:ext>
            </a:extLst>
          </p:cNvPr>
          <p:cNvPicPr>
            <a:picLocks noChangeAspect="1"/>
          </p:cNvPicPr>
          <p:nvPr/>
        </p:nvPicPr>
        <p:blipFill>
          <a:blip r:embed="rId6"/>
          <a:stretch>
            <a:fillRect/>
          </a:stretch>
        </p:blipFill>
        <p:spPr>
          <a:xfrm>
            <a:off x="130934" y="301705"/>
            <a:ext cx="11796782" cy="1072989"/>
          </a:xfrm>
          <a:prstGeom prst="rect">
            <a:avLst/>
          </a:prstGeom>
        </p:spPr>
      </p:pic>
    </p:spTree>
    <p:extLst>
      <p:ext uri="{BB962C8B-B14F-4D97-AF65-F5344CB8AC3E}">
        <p14:creationId xmlns:p14="http://schemas.microsoft.com/office/powerpoint/2010/main" val="37649970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Rounded Corners 11">
            <a:extLst>
              <a:ext uri="{FF2B5EF4-FFF2-40B4-BE49-F238E27FC236}">
                <a16:creationId xmlns:a16="http://schemas.microsoft.com/office/drawing/2014/main" id="{F92F56C0-8EAF-0B9B-10E1-462812331760}"/>
              </a:ext>
            </a:extLst>
          </p:cNvPr>
          <p:cNvSpPr/>
          <p:nvPr/>
        </p:nvSpPr>
        <p:spPr>
          <a:xfrm>
            <a:off x="577810" y="289607"/>
            <a:ext cx="11178450" cy="6350813"/>
          </a:xfrm>
          <a:custGeom>
            <a:avLst/>
            <a:gdLst>
              <a:gd name="connsiteX0" fmla="*/ 0 w 11178450"/>
              <a:gd name="connsiteY0" fmla="*/ 633303 h 6350813"/>
              <a:gd name="connsiteX1" fmla="*/ 633303 w 11178450"/>
              <a:gd name="connsiteY1" fmla="*/ 0 h 6350813"/>
              <a:gd name="connsiteX2" fmla="*/ 10545147 w 11178450"/>
              <a:gd name="connsiteY2" fmla="*/ 0 h 6350813"/>
              <a:gd name="connsiteX3" fmla="*/ 11178450 w 11178450"/>
              <a:gd name="connsiteY3" fmla="*/ 633303 h 6350813"/>
              <a:gd name="connsiteX4" fmla="*/ 11178450 w 11178450"/>
              <a:gd name="connsiteY4" fmla="*/ 5717510 h 6350813"/>
              <a:gd name="connsiteX5" fmla="*/ 10545147 w 11178450"/>
              <a:gd name="connsiteY5" fmla="*/ 6350813 h 6350813"/>
              <a:gd name="connsiteX6" fmla="*/ 633303 w 11178450"/>
              <a:gd name="connsiteY6" fmla="*/ 6350813 h 6350813"/>
              <a:gd name="connsiteX7" fmla="*/ 0 w 11178450"/>
              <a:gd name="connsiteY7" fmla="*/ 5717510 h 6350813"/>
              <a:gd name="connsiteX8" fmla="*/ 0 w 11178450"/>
              <a:gd name="connsiteY8" fmla="*/ 633303 h 6350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78450" h="6350813" fill="none" extrusionOk="0">
                <a:moveTo>
                  <a:pt x="0" y="633303"/>
                </a:moveTo>
                <a:cubicBezTo>
                  <a:pt x="1787" y="331899"/>
                  <a:pt x="293412" y="16570"/>
                  <a:pt x="633303" y="0"/>
                </a:cubicBezTo>
                <a:cubicBezTo>
                  <a:pt x="4334742" y="72427"/>
                  <a:pt x="5623060" y="61419"/>
                  <a:pt x="10545147" y="0"/>
                </a:cubicBezTo>
                <a:cubicBezTo>
                  <a:pt x="10889669" y="-36085"/>
                  <a:pt x="11164033" y="279178"/>
                  <a:pt x="11178450" y="633303"/>
                </a:cubicBezTo>
                <a:cubicBezTo>
                  <a:pt x="11279326" y="3087631"/>
                  <a:pt x="11071137" y="4654909"/>
                  <a:pt x="11178450" y="5717510"/>
                </a:cubicBezTo>
                <a:cubicBezTo>
                  <a:pt x="11188572" y="6015903"/>
                  <a:pt x="10854940" y="6306004"/>
                  <a:pt x="10545147" y="6350813"/>
                </a:cubicBezTo>
                <a:cubicBezTo>
                  <a:pt x="7242204" y="6380640"/>
                  <a:pt x="2630968" y="6271507"/>
                  <a:pt x="633303" y="6350813"/>
                </a:cubicBezTo>
                <a:cubicBezTo>
                  <a:pt x="298938" y="6349072"/>
                  <a:pt x="-21126" y="6071451"/>
                  <a:pt x="0" y="5717510"/>
                </a:cubicBezTo>
                <a:cubicBezTo>
                  <a:pt x="50037" y="3931581"/>
                  <a:pt x="770" y="1784618"/>
                  <a:pt x="0" y="633303"/>
                </a:cubicBezTo>
                <a:close/>
              </a:path>
              <a:path w="11178450" h="6350813" stroke="0" extrusionOk="0">
                <a:moveTo>
                  <a:pt x="0" y="633303"/>
                </a:moveTo>
                <a:cubicBezTo>
                  <a:pt x="51131" y="297476"/>
                  <a:pt x="309676" y="54456"/>
                  <a:pt x="633303" y="0"/>
                </a:cubicBezTo>
                <a:cubicBezTo>
                  <a:pt x="1673555" y="123000"/>
                  <a:pt x="5656532" y="-96860"/>
                  <a:pt x="10545147" y="0"/>
                </a:cubicBezTo>
                <a:cubicBezTo>
                  <a:pt x="10860226" y="-26435"/>
                  <a:pt x="11194306" y="251573"/>
                  <a:pt x="11178450" y="633303"/>
                </a:cubicBezTo>
                <a:cubicBezTo>
                  <a:pt x="11181623" y="1355604"/>
                  <a:pt x="11272717" y="3583983"/>
                  <a:pt x="11178450" y="5717510"/>
                </a:cubicBezTo>
                <a:cubicBezTo>
                  <a:pt x="11118563" y="6088970"/>
                  <a:pt x="10889516" y="6349930"/>
                  <a:pt x="10545147" y="6350813"/>
                </a:cubicBezTo>
                <a:cubicBezTo>
                  <a:pt x="6612613" y="6190106"/>
                  <a:pt x="3673262" y="6390480"/>
                  <a:pt x="633303" y="6350813"/>
                </a:cubicBezTo>
                <a:cubicBezTo>
                  <a:pt x="258637" y="6345784"/>
                  <a:pt x="-32202" y="6052686"/>
                  <a:pt x="0" y="5717510"/>
                </a:cubicBezTo>
                <a:cubicBezTo>
                  <a:pt x="32216" y="3553187"/>
                  <a:pt x="57206" y="3016945"/>
                  <a:pt x="0" y="633303"/>
                </a:cubicBezTo>
                <a:close/>
              </a:path>
            </a:pathLst>
          </a:custGeom>
          <a:solidFill>
            <a:schemeClr val="bg1"/>
          </a:solidFill>
          <a:ln w="38100">
            <a:noFill/>
            <a:prstDash val="dash"/>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6" name="Picture 5">
            <a:extLst>
              <a:ext uri="{FF2B5EF4-FFF2-40B4-BE49-F238E27FC236}">
                <a16:creationId xmlns:a16="http://schemas.microsoft.com/office/drawing/2014/main" id="{68EFC12F-79E9-CF0D-9AEE-B7ACB1A684DE}"/>
              </a:ext>
            </a:extLst>
          </p:cNvPr>
          <p:cNvPicPr>
            <a:picLocks noChangeAspect="1"/>
          </p:cNvPicPr>
          <p:nvPr/>
        </p:nvPicPr>
        <p:blipFill>
          <a:blip r:embed="rId3"/>
          <a:stretch>
            <a:fillRect/>
          </a:stretch>
        </p:blipFill>
        <p:spPr>
          <a:xfrm>
            <a:off x="2914650" y="39112"/>
            <a:ext cx="6696075" cy="6818888"/>
          </a:xfrm>
          <a:prstGeom prst="rect">
            <a:avLst/>
          </a:prstGeom>
        </p:spPr>
      </p:pic>
      <p:sp>
        <p:nvSpPr>
          <p:cNvPr id="7" name="Rectangle 6">
            <a:extLst>
              <a:ext uri="{FF2B5EF4-FFF2-40B4-BE49-F238E27FC236}">
                <a16:creationId xmlns:a16="http://schemas.microsoft.com/office/drawing/2014/main" id="{24495E1B-2DF8-E1A7-7002-9C0025DDBD8B}"/>
              </a:ext>
            </a:extLst>
          </p:cNvPr>
          <p:cNvSpPr/>
          <p:nvPr/>
        </p:nvSpPr>
        <p:spPr>
          <a:xfrm>
            <a:off x="5181600" y="1381125"/>
            <a:ext cx="819150" cy="21907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 name="Rectangle 7">
            <a:extLst>
              <a:ext uri="{FF2B5EF4-FFF2-40B4-BE49-F238E27FC236}">
                <a16:creationId xmlns:a16="http://schemas.microsoft.com/office/drawing/2014/main" id="{616B8E4F-9DD1-1997-93F4-0D1BE281AC42}"/>
              </a:ext>
            </a:extLst>
          </p:cNvPr>
          <p:cNvSpPr/>
          <p:nvPr/>
        </p:nvSpPr>
        <p:spPr>
          <a:xfrm>
            <a:off x="5229225" y="2695575"/>
            <a:ext cx="819150" cy="21907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 name="Rectangle 8">
            <a:extLst>
              <a:ext uri="{FF2B5EF4-FFF2-40B4-BE49-F238E27FC236}">
                <a16:creationId xmlns:a16="http://schemas.microsoft.com/office/drawing/2014/main" id="{A045FD0B-B8FE-0B16-F895-4C196B977C28}"/>
              </a:ext>
            </a:extLst>
          </p:cNvPr>
          <p:cNvSpPr/>
          <p:nvPr/>
        </p:nvSpPr>
        <p:spPr>
          <a:xfrm>
            <a:off x="6048375" y="3495675"/>
            <a:ext cx="819150" cy="21907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 name="Rectangle 9">
            <a:extLst>
              <a:ext uri="{FF2B5EF4-FFF2-40B4-BE49-F238E27FC236}">
                <a16:creationId xmlns:a16="http://schemas.microsoft.com/office/drawing/2014/main" id="{DC560397-3DB2-6A51-D156-6A7880317B70}"/>
              </a:ext>
            </a:extLst>
          </p:cNvPr>
          <p:cNvSpPr/>
          <p:nvPr/>
        </p:nvSpPr>
        <p:spPr>
          <a:xfrm>
            <a:off x="5924550" y="5562600"/>
            <a:ext cx="819150" cy="21907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1" name="Rectangle 10">
            <a:extLst>
              <a:ext uri="{FF2B5EF4-FFF2-40B4-BE49-F238E27FC236}">
                <a16:creationId xmlns:a16="http://schemas.microsoft.com/office/drawing/2014/main" id="{9497D666-D0D6-621F-4838-63DA508765C1}"/>
              </a:ext>
            </a:extLst>
          </p:cNvPr>
          <p:cNvSpPr/>
          <p:nvPr/>
        </p:nvSpPr>
        <p:spPr>
          <a:xfrm rot="20281137">
            <a:off x="4591050" y="6248400"/>
            <a:ext cx="819150" cy="21907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2" name="Rectangle 11">
            <a:extLst>
              <a:ext uri="{FF2B5EF4-FFF2-40B4-BE49-F238E27FC236}">
                <a16:creationId xmlns:a16="http://schemas.microsoft.com/office/drawing/2014/main" id="{9DB5C328-F98B-38D8-8F02-E547F2EBC5ED}"/>
              </a:ext>
            </a:extLst>
          </p:cNvPr>
          <p:cNvSpPr/>
          <p:nvPr/>
        </p:nvSpPr>
        <p:spPr>
          <a:xfrm>
            <a:off x="3238500" y="5743575"/>
            <a:ext cx="819150" cy="21907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3" name="Rectangle 12">
            <a:extLst>
              <a:ext uri="{FF2B5EF4-FFF2-40B4-BE49-F238E27FC236}">
                <a16:creationId xmlns:a16="http://schemas.microsoft.com/office/drawing/2014/main" id="{A8B10631-7E93-F971-0435-BA4354BDC4B9}"/>
              </a:ext>
            </a:extLst>
          </p:cNvPr>
          <p:cNvSpPr/>
          <p:nvPr/>
        </p:nvSpPr>
        <p:spPr>
          <a:xfrm>
            <a:off x="3209925" y="6057900"/>
            <a:ext cx="819150" cy="21907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7" name="Rectangle 16">
            <a:extLst>
              <a:ext uri="{FF2B5EF4-FFF2-40B4-BE49-F238E27FC236}">
                <a16:creationId xmlns:a16="http://schemas.microsoft.com/office/drawing/2014/main" id="{EF99B25D-B432-1719-DC37-D1808D06FAE6}"/>
              </a:ext>
            </a:extLst>
          </p:cNvPr>
          <p:cNvSpPr/>
          <p:nvPr/>
        </p:nvSpPr>
        <p:spPr>
          <a:xfrm rot="19897228">
            <a:off x="6933076" y="3049197"/>
            <a:ext cx="1412992" cy="54854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8" name="Rectangle 17">
            <a:extLst>
              <a:ext uri="{FF2B5EF4-FFF2-40B4-BE49-F238E27FC236}">
                <a16:creationId xmlns:a16="http://schemas.microsoft.com/office/drawing/2014/main" id="{CD98F4C4-1F4C-914A-6126-72C108A090DB}"/>
              </a:ext>
            </a:extLst>
          </p:cNvPr>
          <p:cNvSpPr/>
          <p:nvPr/>
        </p:nvSpPr>
        <p:spPr>
          <a:xfrm rot="19897228">
            <a:off x="7872801" y="5970474"/>
            <a:ext cx="1625583" cy="54854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5103113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4" fill="hold" grpId="0" nodeType="clickEffect">
                                  <p:stCondLst>
                                    <p:cond delay="0"/>
                                  </p:stCondLst>
                                  <p:childTnLst>
                                    <p:animEffect transition="out" filter="wipe(down)">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xit" presetSubtype="4" fill="hold" grpId="0" nodeType="clickEffect">
                                  <p:stCondLst>
                                    <p:cond delay="0"/>
                                  </p:stCondLst>
                                  <p:childTnLst>
                                    <p:animEffect transition="out" filter="wipe(down)">
                                      <p:cBhvr>
                                        <p:cTn id="16" dur="500"/>
                                        <p:tgtEl>
                                          <p:spTgt spid="9"/>
                                        </p:tgtEl>
                                      </p:cBhvr>
                                    </p:animEffect>
                                    <p:set>
                                      <p:cBhvr>
                                        <p:cTn id="17" dur="1" fill="hold">
                                          <p:stCondLst>
                                            <p:cond delay="499"/>
                                          </p:stCondLst>
                                        </p:cTn>
                                        <p:tgtEl>
                                          <p:spTgt spid="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xit" presetSubtype="4" fill="hold" grpId="0" nodeType="clickEffect">
                                  <p:stCondLst>
                                    <p:cond delay="0"/>
                                  </p:stCondLst>
                                  <p:childTnLst>
                                    <p:animEffect transition="out" filter="wipe(down)">
                                      <p:cBhvr>
                                        <p:cTn id="21" dur="500"/>
                                        <p:tgtEl>
                                          <p:spTgt spid="10"/>
                                        </p:tgtEl>
                                      </p:cBhvr>
                                    </p:animEffect>
                                    <p:set>
                                      <p:cBhvr>
                                        <p:cTn id="22" dur="1" fill="hold">
                                          <p:stCondLst>
                                            <p:cond delay="499"/>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2" presetClass="exit" presetSubtype="4" fill="hold" grpId="0" nodeType="clickEffect">
                                  <p:stCondLst>
                                    <p:cond delay="0"/>
                                  </p:stCondLst>
                                  <p:childTnLst>
                                    <p:animEffect transition="out" filter="wipe(down)">
                                      <p:cBhvr>
                                        <p:cTn id="26" dur="500"/>
                                        <p:tgtEl>
                                          <p:spTgt spid="11"/>
                                        </p:tgtEl>
                                      </p:cBhvr>
                                    </p:animEffect>
                                    <p:set>
                                      <p:cBhvr>
                                        <p:cTn id="27" dur="1" fill="hold">
                                          <p:stCondLst>
                                            <p:cond delay="499"/>
                                          </p:stCondLst>
                                        </p:cTn>
                                        <p:tgtEl>
                                          <p:spTgt spid="11"/>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2" presetClass="exit" presetSubtype="4" fill="hold" grpId="0" nodeType="clickEffect">
                                  <p:stCondLst>
                                    <p:cond delay="0"/>
                                  </p:stCondLst>
                                  <p:childTnLst>
                                    <p:animEffect transition="out" filter="wipe(down)">
                                      <p:cBhvr>
                                        <p:cTn id="31" dur="500"/>
                                        <p:tgtEl>
                                          <p:spTgt spid="13"/>
                                        </p:tgtEl>
                                      </p:cBhvr>
                                    </p:animEffect>
                                    <p:set>
                                      <p:cBhvr>
                                        <p:cTn id="32" dur="1" fill="hold">
                                          <p:stCondLst>
                                            <p:cond delay="499"/>
                                          </p:stCondLst>
                                        </p:cTn>
                                        <p:tgtEl>
                                          <p:spTgt spid="13"/>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2" presetClass="exit" presetSubtype="4" fill="hold" grpId="0" nodeType="clickEffect">
                                  <p:stCondLst>
                                    <p:cond delay="0"/>
                                  </p:stCondLst>
                                  <p:childTnLst>
                                    <p:animEffect transition="out" filter="wipe(down)">
                                      <p:cBhvr>
                                        <p:cTn id="36" dur="500"/>
                                        <p:tgtEl>
                                          <p:spTgt spid="12"/>
                                        </p:tgtEl>
                                      </p:cBhvr>
                                    </p:animEffect>
                                    <p:set>
                                      <p:cBhvr>
                                        <p:cTn id="37" dur="1" fill="hold">
                                          <p:stCondLst>
                                            <p:cond delay="499"/>
                                          </p:stCondLst>
                                        </p:cTn>
                                        <p:tgtEl>
                                          <p:spTgt spid="12"/>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22" presetClass="exit" presetSubtype="4" fill="hold" grpId="0" nodeType="clickEffect">
                                  <p:stCondLst>
                                    <p:cond delay="0"/>
                                  </p:stCondLst>
                                  <p:childTnLst>
                                    <p:animEffect transition="out" filter="wipe(down)">
                                      <p:cBhvr>
                                        <p:cTn id="41" dur="500"/>
                                        <p:tgtEl>
                                          <p:spTgt spid="18"/>
                                        </p:tgtEl>
                                      </p:cBhvr>
                                    </p:animEffect>
                                    <p:set>
                                      <p:cBhvr>
                                        <p:cTn id="42" dur="1" fill="hold">
                                          <p:stCondLst>
                                            <p:cond delay="499"/>
                                          </p:stCondLst>
                                        </p:cTn>
                                        <p:tgtEl>
                                          <p:spTgt spid="18"/>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22" presetClass="exit" presetSubtype="4" fill="hold" grpId="1" nodeType="clickEffect">
                                  <p:stCondLst>
                                    <p:cond delay="0"/>
                                  </p:stCondLst>
                                  <p:childTnLst>
                                    <p:animEffect transition="out" filter="wipe(down)">
                                      <p:cBhvr>
                                        <p:cTn id="46" dur="500"/>
                                        <p:tgtEl>
                                          <p:spTgt spid="17"/>
                                        </p:tgtEl>
                                      </p:cBhvr>
                                    </p:animEffect>
                                    <p:set>
                                      <p:cBhvr>
                                        <p:cTn id="47"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7" grpId="1" animBg="1"/>
      <p:bldP spid="1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descr="Ảnh có chứa văn bản, màn hình, thiết bị điện tử, ảnh chụp màn hình&#10;&#10;Mô tả được tạo tự động">
            <a:extLst>
              <a:ext uri="{FF2B5EF4-FFF2-40B4-BE49-F238E27FC236}">
                <a16:creationId xmlns:a16="http://schemas.microsoft.com/office/drawing/2014/main" id="{6A3E6891-7C0F-B9B6-118A-C50A4CD0E510}"/>
              </a:ext>
            </a:extLst>
          </p:cNvPr>
          <p:cNvPicPr>
            <a:picLocks noChangeAspect="1"/>
          </p:cNvPicPr>
          <p:nvPr/>
        </p:nvPicPr>
        <p:blipFill rotWithShape="1">
          <a:blip r:embed="rId2">
            <a:extLst>
              <a:ext uri="{28A0092B-C50C-407E-A947-70E740481C1C}">
                <a14:useLocalDpi xmlns:a14="http://schemas.microsoft.com/office/drawing/2010/main" val="0"/>
              </a:ext>
            </a:extLst>
          </a:blip>
          <a:srcRect t="1944" r="69531" b="58333"/>
          <a:stretch/>
        </p:blipFill>
        <p:spPr>
          <a:xfrm>
            <a:off x="-152400" y="0"/>
            <a:ext cx="12344400" cy="6858000"/>
          </a:xfrm>
          <a:prstGeom prst="rect">
            <a:avLst/>
          </a:prstGeom>
        </p:spPr>
      </p:pic>
      <p:sp>
        <p:nvSpPr>
          <p:cNvPr id="2" name="TextBox 1">
            <a:extLst>
              <a:ext uri="{FF2B5EF4-FFF2-40B4-BE49-F238E27FC236}">
                <a16:creationId xmlns:a16="http://schemas.microsoft.com/office/drawing/2014/main" id="{888FDC16-9247-DF5E-1CE6-97CF6F5441ED}"/>
              </a:ext>
            </a:extLst>
          </p:cNvPr>
          <p:cNvSpPr txBox="1"/>
          <p:nvPr/>
        </p:nvSpPr>
        <p:spPr>
          <a:xfrm>
            <a:off x="1000125" y="1529811"/>
            <a:ext cx="10380673" cy="2554545"/>
          </a:xfrm>
          <a:prstGeom prst="rect">
            <a:avLst/>
          </a:prstGeom>
          <a:noFill/>
        </p:spPr>
        <p:txBody>
          <a:bodyPr wrap="square">
            <a:spAutoFit/>
          </a:bodyPr>
          <a:lstStyle/>
          <a:p>
            <a:pPr lvl="0" algn="just"/>
            <a:r>
              <a:rPr lang="en-US" sz="3200" b="1" dirty="0">
                <a:solidFill>
                  <a:srgbClr val="002060"/>
                </a:solidFill>
                <a:latin typeface="Calibri" panose="020F0502020204030204" pitchFamily="34" charset="0"/>
                <a:cs typeface="Calibri" panose="020F0502020204030204" pitchFamily="34" charset="0"/>
              </a:rPr>
              <a:t>    </a:t>
            </a:r>
            <a:r>
              <a:rPr lang="vi-VN" sz="3200" b="1" dirty="0">
                <a:solidFill>
                  <a:srgbClr val="002060"/>
                </a:solidFill>
                <a:latin typeface="Calibri" panose="020F0502020204030204" pitchFamily="34" charset="0"/>
                <a:cs typeface="Calibri" panose="020F0502020204030204" pitchFamily="34" charset="0"/>
              </a:rPr>
              <a:t>Vùng biển Việt Nam là một phần của Biển Đông. Đường bờ biển của Việt Nam kéo dài từ Móng Cái (tỉnh Quảng Ninh) đến mũi Cà Mau (tỉnh Cà Mau). Trong vùng biển có hàng nghìn đảo, nhiều đảo tập hợp thành quần đảo, trong đó lớn nhất là quần đảo Hoàng Sa và quần đảo Trường Sa.</a:t>
            </a:r>
          </a:p>
        </p:txBody>
      </p:sp>
      <p:grpSp>
        <p:nvGrpSpPr>
          <p:cNvPr id="14" name="Group 13">
            <a:extLst>
              <a:ext uri="{FF2B5EF4-FFF2-40B4-BE49-F238E27FC236}">
                <a16:creationId xmlns:a16="http://schemas.microsoft.com/office/drawing/2014/main" id="{D30CAB16-1035-B680-D5D6-F012146663D4}"/>
              </a:ext>
            </a:extLst>
          </p:cNvPr>
          <p:cNvGrpSpPr/>
          <p:nvPr/>
        </p:nvGrpSpPr>
        <p:grpSpPr>
          <a:xfrm>
            <a:off x="3409950" y="0"/>
            <a:ext cx="6065473" cy="1428750"/>
            <a:chOff x="1688309" y="66963"/>
            <a:chExt cx="8520540" cy="1868077"/>
          </a:xfrm>
        </p:grpSpPr>
        <p:pic>
          <p:nvPicPr>
            <p:cNvPr id="8" name="Picture 7">
              <a:extLst>
                <a:ext uri="{FF2B5EF4-FFF2-40B4-BE49-F238E27FC236}">
                  <a16:creationId xmlns:a16="http://schemas.microsoft.com/office/drawing/2014/main" id="{2329B80F-5413-A5A0-9117-8929BCC201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8309" y="66963"/>
              <a:ext cx="2141684" cy="1868077"/>
            </a:xfrm>
            <a:prstGeom prst="rect">
              <a:avLst/>
            </a:prstGeom>
          </p:spPr>
        </p:pic>
        <p:pic>
          <p:nvPicPr>
            <p:cNvPr id="13" name="Picture 12">
              <a:extLst>
                <a:ext uri="{FF2B5EF4-FFF2-40B4-BE49-F238E27FC236}">
                  <a16:creationId xmlns:a16="http://schemas.microsoft.com/office/drawing/2014/main" id="{A21F5D4C-B371-A476-5B09-DB0F619C67E0}"/>
                </a:ext>
              </a:extLst>
            </p:cNvPr>
            <p:cNvPicPr>
              <a:picLocks noChangeAspect="1"/>
            </p:cNvPicPr>
            <p:nvPr/>
          </p:nvPicPr>
          <p:blipFill>
            <a:blip r:embed="rId4"/>
            <a:stretch>
              <a:fillRect/>
            </a:stretch>
          </p:blipFill>
          <p:spPr>
            <a:xfrm>
              <a:off x="2478451" y="265493"/>
              <a:ext cx="7730398" cy="1469263"/>
            </a:xfrm>
            <a:prstGeom prst="rect">
              <a:avLst/>
            </a:prstGeom>
          </p:spPr>
        </p:pic>
      </p:grpSp>
    </p:spTree>
    <p:extLst>
      <p:ext uri="{BB962C8B-B14F-4D97-AF65-F5344CB8AC3E}">
        <p14:creationId xmlns:p14="http://schemas.microsoft.com/office/powerpoint/2010/main" val="7300606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Rounded Corners 11">
            <a:extLst>
              <a:ext uri="{FF2B5EF4-FFF2-40B4-BE49-F238E27FC236}">
                <a16:creationId xmlns:a16="http://schemas.microsoft.com/office/drawing/2014/main" id="{F92F56C0-8EAF-0B9B-10E1-462812331760}"/>
              </a:ext>
            </a:extLst>
          </p:cNvPr>
          <p:cNvSpPr/>
          <p:nvPr/>
        </p:nvSpPr>
        <p:spPr>
          <a:xfrm>
            <a:off x="577810" y="289607"/>
            <a:ext cx="11178450" cy="6568393"/>
          </a:xfrm>
          <a:custGeom>
            <a:avLst/>
            <a:gdLst>
              <a:gd name="connsiteX0" fmla="*/ 0 w 11178450"/>
              <a:gd name="connsiteY0" fmla="*/ 633303 h 6350813"/>
              <a:gd name="connsiteX1" fmla="*/ 633303 w 11178450"/>
              <a:gd name="connsiteY1" fmla="*/ 0 h 6350813"/>
              <a:gd name="connsiteX2" fmla="*/ 10545147 w 11178450"/>
              <a:gd name="connsiteY2" fmla="*/ 0 h 6350813"/>
              <a:gd name="connsiteX3" fmla="*/ 11178450 w 11178450"/>
              <a:gd name="connsiteY3" fmla="*/ 633303 h 6350813"/>
              <a:gd name="connsiteX4" fmla="*/ 11178450 w 11178450"/>
              <a:gd name="connsiteY4" fmla="*/ 5717510 h 6350813"/>
              <a:gd name="connsiteX5" fmla="*/ 10545147 w 11178450"/>
              <a:gd name="connsiteY5" fmla="*/ 6350813 h 6350813"/>
              <a:gd name="connsiteX6" fmla="*/ 633303 w 11178450"/>
              <a:gd name="connsiteY6" fmla="*/ 6350813 h 6350813"/>
              <a:gd name="connsiteX7" fmla="*/ 0 w 11178450"/>
              <a:gd name="connsiteY7" fmla="*/ 5717510 h 6350813"/>
              <a:gd name="connsiteX8" fmla="*/ 0 w 11178450"/>
              <a:gd name="connsiteY8" fmla="*/ 633303 h 6350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78450" h="6350813" fill="none" extrusionOk="0">
                <a:moveTo>
                  <a:pt x="0" y="633303"/>
                </a:moveTo>
                <a:cubicBezTo>
                  <a:pt x="1787" y="331899"/>
                  <a:pt x="293412" y="16570"/>
                  <a:pt x="633303" y="0"/>
                </a:cubicBezTo>
                <a:cubicBezTo>
                  <a:pt x="4334742" y="72427"/>
                  <a:pt x="5623060" y="61419"/>
                  <a:pt x="10545147" y="0"/>
                </a:cubicBezTo>
                <a:cubicBezTo>
                  <a:pt x="10889669" y="-36085"/>
                  <a:pt x="11164033" y="279178"/>
                  <a:pt x="11178450" y="633303"/>
                </a:cubicBezTo>
                <a:cubicBezTo>
                  <a:pt x="11279326" y="3087631"/>
                  <a:pt x="11071137" y="4654909"/>
                  <a:pt x="11178450" y="5717510"/>
                </a:cubicBezTo>
                <a:cubicBezTo>
                  <a:pt x="11188572" y="6015903"/>
                  <a:pt x="10854940" y="6306004"/>
                  <a:pt x="10545147" y="6350813"/>
                </a:cubicBezTo>
                <a:cubicBezTo>
                  <a:pt x="7242204" y="6380640"/>
                  <a:pt x="2630968" y="6271507"/>
                  <a:pt x="633303" y="6350813"/>
                </a:cubicBezTo>
                <a:cubicBezTo>
                  <a:pt x="298938" y="6349072"/>
                  <a:pt x="-21126" y="6071451"/>
                  <a:pt x="0" y="5717510"/>
                </a:cubicBezTo>
                <a:cubicBezTo>
                  <a:pt x="50037" y="3931581"/>
                  <a:pt x="770" y="1784618"/>
                  <a:pt x="0" y="633303"/>
                </a:cubicBezTo>
                <a:close/>
              </a:path>
              <a:path w="11178450" h="6350813" stroke="0" extrusionOk="0">
                <a:moveTo>
                  <a:pt x="0" y="633303"/>
                </a:moveTo>
                <a:cubicBezTo>
                  <a:pt x="51131" y="297476"/>
                  <a:pt x="309676" y="54456"/>
                  <a:pt x="633303" y="0"/>
                </a:cubicBezTo>
                <a:cubicBezTo>
                  <a:pt x="1673555" y="123000"/>
                  <a:pt x="5656532" y="-96860"/>
                  <a:pt x="10545147" y="0"/>
                </a:cubicBezTo>
                <a:cubicBezTo>
                  <a:pt x="10860226" y="-26435"/>
                  <a:pt x="11194306" y="251573"/>
                  <a:pt x="11178450" y="633303"/>
                </a:cubicBezTo>
                <a:cubicBezTo>
                  <a:pt x="11181623" y="1355604"/>
                  <a:pt x="11272717" y="3583983"/>
                  <a:pt x="11178450" y="5717510"/>
                </a:cubicBezTo>
                <a:cubicBezTo>
                  <a:pt x="11118563" y="6088970"/>
                  <a:pt x="10889516" y="6349930"/>
                  <a:pt x="10545147" y="6350813"/>
                </a:cubicBezTo>
                <a:cubicBezTo>
                  <a:pt x="6612613" y="6190106"/>
                  <a:pt x="3673262" y="6390480"/>
                  <a:pt x="633303" y="6350813"/>
                </a:cubicBezTo>
                <a:cubicBezTo>
                  <a:pt x="258637" y="6345784"/>
                  <a:pt x="-32202" y="6052686"/>
                  <a:pt x="0" y="5717510"/>
                </a:cubicBezTo>
                <a:cubicBezTo>
                  <a:pt x="32216" y="3553187"/>
                  <a:pt x="57206" y="3016945"/>
                  <a:pt x="0" y="633303"/>
                </a:cubicBezTo>
                <a:close/>
              </a:path>
            </a:pathLst>
          </a:custGeom>
          <a:solidFill>
            <a:schemeClr val="bg1"/>
          </a:solidFill>
          <a:ln w="38100">
            <a:noFill/>
            <a:prstDash val="dash"/>
            <a:extLst>
              <a:ext uri="{C807C97D-BFC1-408E-A445-0C87EB9F89A2}">
                <ask:lineSketchStyleProps xmlns:ask="http://schemas.microsoft.com/office/drawing/2018/sketchyshapes" sd="852854689">
                  <a:custGeom>
                    <a:avLst/>
                    <a:gdLst>
                      <a:gd name="connsiteX0" fmla="*/ 0 w 11178450"/>
                      <a:gd name="connsiteY0" fmla="*/ 655000 h 6568393"/>
                      <a:gd name="connsiteX1" fmla="*/ 655000 w 11178450"/>
                      <a:gd name="connsiteY1" fmla="*/ 0 h 6568393"/>
                      <a:gd name="connsiteX2" fmla="*/ 10523450 w 11178450"/>
                      <a:gd name="connsiteY2" fmla="*/ 0 h 6568393"/>
                      <a:gd name="connsiteX3" fmla="*/ 11178450 w 11178450"/>
                      <a:gd name="connsiteY3" fmla="*/ 655000 h 6568393"/>
                      <a:gd name="connsiteX4" fmla="*/ 11178450 w 11178450"/>
                      <a:gd name="connsiteY4" fmla="*/ 5913393 h 6568393"/>
                      <a:gd name="connsiteX5" fmla="*/ 10523450 w 11178450"/>
                      <a:gd name="connsiteY5" fmla="*/ 6568393 h 6568393"/>
                      <a:gd name="connsiteX6" fmla="*/ 655000 w 11178450"/>
                      <a:gd name="connsiteY6" fmla="*/ 6568393 h 6568393"/>
                      <a:gd name="connsiteX7" fmla="*/ 0 w 11178450"/>
                      <a:gd name="connsiteY7" fmla="*/ 5913393 h 6568393"/>
                      <a:gd name="connsiteX8" fmla="*/ 0 w 11178450"/>
                      <a:gd name="connsiteY8" fmla="*/ 655000 h 6568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78450" h="6568393" fill="none" extrusionOk="0">
                        <a:moveTo>
                          <a:pt x="0" y="655000"/>
                        </a:moveTo>
                        <a:cubicBezTo>
                          <a:pt x="1790" y="341696"/>
                          <a:pt x="302721" y="15890"/>
                          <a:pt x="655000" y="0"/>
                        </a:cubicBezTo>
                        <a:cubicBezTo>
                          <a:pt x="2244624" y="72427"/>
                          <a:pt x="8584004" y="61419"/>
                          <a:pt x="10523450" y="0"/>
                        </a:cubicBezTo>
                        <a:cubicBezTo>
                          <a:pt x="10880715" y="-30850"/>
                          <a:pt x="11137758" y="280945"/>
                          <a:pt x="11178450" y="655000"/>
                        </a:cubicBezTo>
                        <a:cubicBezTo>
                          <a:pt x="11279326" y="2237094"/>
                          <a:pt x="11071137" y="4821243"/>
                          <a:pt x="11178450" y="5913393"/>
                        </a:cubicBezTo>
                        <a:cubicBezTo>
                          <a:pt x="11191264" y="6210105"/>
                          <a:pt x="10856037" y="6535704"/>
                          <a:pt x="10523450" y="6568393"/>
                        </a:cubicBezTo>
                        <a:cubicBezTo>
                          <a:pt x="6108068" y="6598220"/>
                          <a:pt x="2915895" y="6489087"/>
                          <a:pt x="655000" y="6568393"/>
                        </a:cubicBezTo>
                        <a:cubicBezTo>
                          <a:pt x="363054" y="6560502"/>
                          <a:pt x="-40446" y="6283138"/>
                          <a:pt x="0" y="5913393"/>
                        </a:cubicBezTo>
                        <a:cubicBezTo>
                          <a:pt x="50037" y="4851267"/>
                          <a:pt x="770" y="2970871"/>
                          <a:pt x="0" y="655000"/>
                        </a:cubicBezTo>
                        <a:close/>
                      </a:path>
                      <a:path w="11178450" h="6568393" stroke="0" extrusionOk="0">
                        <a:moveTo>
                          <a:pt x="0" y="655000"/>
                        </a:moveTo>
                        <a:cubicBezTo>
                          <a:pt x="28223" y="300946"/>
                          <a:pt x="319449" y="54579"/>
                          <a:pt x="655000" y="0"/>
                        </a:cubicBezTo>
                        <a:cubicBezTo>
                          <a:pt x="1847131" y="123000"/>
                          <a:pt x="8724567" y="-96860"/>
                          <a:pt x="10523450" y="0"/>
                        </a:cubicBezTo>
                        <a:cubicBezTo>
                          <a:pt x="10872995" y="-9300"/>
                          <a:pt x="11207902" y="233877"/>
                          <a:pt x="11178450" y="655000"/>
                        </a:cubicBezTo>
                        <a:cubicBezTo>
                          <a:pt x="11181623" y="2116660"/>
                          <a:pt x="11272717" y="3415071"/>
                          <a:pt x="11178450" y="5913393"/>
                        </a:cubicBezTo>
                        <a:cubicBezTo>
                          <a:pt x="11131322" y="6292214"/>
                          <a:pt x="10859651" y="6564212"/>
                          <a:pt x="10523450" y="6568393"/>
                        </a:cubicBezTo>
                        <a:cubicBezTo>
                          <a:pt x="7390759" y="6407686"/>
                          <a:pt x="3378183" y="6608060"/>
                          <a:pt x="655000" y="6568393"/>
                        </a:cubicBezTo>
                        <a:cubicBezTo>
                          <a:pt x="242739" y="6558190"/>
                          <a:pt x="-61320" y="6247360"/>
                          <a:pt x="0" y="5913393"/>
                        </a:cubicBezTo>
                        <a:cubicBezTo>
                          <a:pt x="32216" y="5264488"/>
                          <a:pt x="57206" y="2805667"/>
                          <a:pt x="0" y="65500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4" name="Picture 3">
            <a:extLst>
              <a:ext uri="{FF2B5EF4-FFF2-40B4-BE49-F238E27FC236}">
                <a16:creationId xmlns:a16="http://schemas.microsoft.com/office/drawing/2014/main" id="{C94563F2-D312-0E68-1F82-A36D4778A31C}"/>
              </a:ext>
            </a:extLst>
          </p:cNvPr>
          <p:cNvPicPr>
            <a:picLocks noChangeAspect="1"/>
          </p:cNvPicPr>
          <p:nvPr/>
        </p:nvPicPr>
        <p:blipFill>
          <a:blip r:embed="rId3"/>
          <a:stretch>
            <a:fillRect/>
          </a:stretch>
        </p:blipFill>
        <p:spPr>
          <a:xfrm>
            <a:off x="919162" y="314325"/>
            <a:ext cx="5286375" cy="3429000"/>
          </a:xfrm>
          <a:prstGeom prst="rect">
            <a:avLst/>
          </a:prstGeom>
        </p:spPr>
      </p:pic>
      <p:pic>
        <p:nvPicPr>
          <p:cNvPr id="14" name="Picture 13">
            <a:extLst>
              <a:ext uri="{FF2B5EF4-FFF2-40B4-BE49-F238E27FC236}">
                <a16:creationId xmlns:a16="http://schemas.microsoft.com/office/drawing/2014/main" id="{A2FD08F5-2DEE-6388-C3F4-B20FD5B28AF1}"/>
              </a:ext>
            </a:extLst>
          </p:cNvPr>
          <p:cNvPicPr>
            <a:picLocks noChangeAspect="1"/>
          </p:cNvPicPr>
          <p:nvPr/>
        </p:nvPicPr>
        <p:blipFill>
          <a:blip r:embed="rId4"/>
          <a:stretch>
            <a:fillRect/>
          </a:stretch>
        </p:blipFill>
        <p:spPr>
          <a:xfrm>
            <a:off x="7172325" y="300038"/>
            <a:ext cx="3986212" cy="3460558"/>
          </a:xfrm>
          <a:prstGeom prst="rect">
            <a:avLst/>
          </a:prstGeom>
        </p:spPr>
      </p:pic>
      <p:pic>
        <p:nvPicPr>
          <p:cNvPr id="16" name="Picture 15">
            <a:extLst>
              <a:ext uri="{FF2B5EF4-FFF2-40B4-BE49-F238E27FC236}">
                <a16:creationId xmlns:a16="http://schemas.microsoft.com/office/drawing/2014/main" id="{04593BCC-AF01-6588-9291-FD4622FD35C5}"/>
              </a:ext>
            </a:extLst>
          </p:cNvPr>
          <p:cNvPicPr>
            <a:picLocks noChangeAspect="1"/>
          </p:cNvPicPr>
          <p:nvPr/>
        </p:nvPicPr>
        <p:blipFill>
          <a:blip r:embed="rId5"/>
          <a:stretch>
            <a:fillRect/>
          </a:stretch>
        </p:blipFill>
        <p:spPr>
          <a:xfrm>
            <a:off x="4819650" y="3687977"/>
            <a:ext cx="3581400" cy="3170023"/>
          </a:xfrm>
          <a:prstGeom prst="rect">
            <a:avLst/>
          </a:prstGeom>
        </p:spPr>
      </p:pic>
    </p:spTree>
    <p:extLst>
      <p:ext uri="{BB962C8B-B14F-4D97-AF65-F5344CB8AC3E}">
        <p14:creationId xmlns:p14="http://schemas.microsoft.com/office/powerpoint/2010/main" val="22521189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down)">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Rounded Corners 11">
            <a:extLst>
              <a:ext uri="{FF2B5EF4-FFF2-40B4-BE49-F238E27FC236}">
                <a16:creationId xmlns:a16="http://schemas.microsoft.com/office/drawing/2014/main" id="{F92F56C0-8EAF-0B9B-10E1-462812331760}"/>
              </a:ext>
            </a:extLst>
          </p:cNvPr>
          <p:cNvSpPr/>
          <p:nvPr/>
        </p:nvSpPr>
        <p:spPr>
          <a:xfrm>
            <a:off x="577810" y="289607"/>
            <a:ext cx="11178450" cy="6568393"/>
          </a:xfrm>
          <a:custGeom>
            <a:avLst/>
            <a:gdLst>
              <a:gd name="connsiteX0" fmla="*/ 0 w 11178450"/>
              <a:gd name="connsiteY0" fmla="*/ 633303 h 6350813"/>
              <a:gd name="connsiteX1" fmla="*/ 633303 w 11178450"/>
              <a:gd name="connsiteY1" fmla="*/ 0 h 6350813"/>
              <a:gd name="connsiteX2" fmla="*/ 10545147 w 11178450"/>
              <a:gd name="connsiteY2" fmla="*/ 0 h 6350813"/>
              <a:gd name="connsiteX3" fmla="*/ 11178450 w 11178450"/>
              <a:gd name="connsiteY3" fmla="*/ 633303 h 6350813"/>
              <a:gd name="connsiteX4" fmla="*/ 11178450 w 11178450"/>
              <a:gd name="connsiteY4" fmla="*/ 5717510 h 6350813"/>
              <a:gd name="connsiteX5" fmla="*/ 10545147 w 11178450"/>
              <a:gd name="connsiteY5" fmla="*/ 6350813 h 6350813"/>
              <a:gd name="connsiteX6" fmla="*/ 633303 w 11178450"/>
              <a:gd name="connsiteY6" fmla="*/ 6350813 h 6350813"/>
              <a:gd name="connsiteX7" fmla="*/ 0 w 11178450"/>
              <a:gd name="connsiteY7" fmla="*/ 5717510 h 6350813"/>
              <a:gd name="connsiteX8" fmla="*/ 0 w 11178450"/>
              <a:gd name="connsiteY8" fmla="*/ 633303 h 6350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78450" h="6350813" fill="none" extrusionOk="0">
                <a:moveTo>
                  <a:pt x="0" y="633303"/>
                </a:moveTo>
                <a:cubicBezTo>
                  <a:pt x="1787" y="331899"/>
                  <a:pt x="293412" y="16570"/>
                  <a:pt x="633303" y="0"/>
                </a:cubicBezTo>
                <a:cubicBezTo>
                  <a:pt x="4334742" y="72427"/>
                  <a:pt x="5623060" y="61419"/>
                  <a:pt x="10545147" y="0"/>
                </a:cubicBezTo>
                <a:cubicBezTo>
                  <a:pt x="10889669" y="-36085"/>
                  <a:pt x="11164033" y="279178"/>
                  <a:pt x="11178450" y="633303"/>
                </a:cubicBezTo>
                <a:cubicBezTo>
                  <a:pt x="11279326" y="3087631"/>
                  <a:pt x="11071137" y="4654909"/>
                  <a:pt x="11178450" y="5717510"/>
                </a:cubicBezTo>
                <a:cubicBezTo>
                  <a:pt x="11188572" y="6015903"/>
                  <a:pt x="10854940" y="6306004"/>
                  <a:pt x="10545147" y="6350813"/>
                </a:cubicBezTo>
                <a:cubicBezTo>
                  <a:pt x="7242204" y="6380640"/>
                  <a:pt x="2630968" y="6271507"/>
                  <a:pt x="633303" y="6350813"/>
                </a:cubicBezTo>
                <a:cubicBezTo>
                  <a:pt x="298938" y="6349072"/>
                  <a:pt x="-21126" y="6071451"/>
                  <a:pt x="0" y="5717510"/>
                </a:cubicBezTo>
                <a:cubicBezTo>
                  <a:pt x="50037" y="3931581"/>
                  <a:pt x="770" y="1784618"/>
                  <a:pt x="0" y="633303"/>
                </a:cubicBezTo>
                <a:close/>
              </a:path>
              <a:path w="11178450" h="6350813" stroke="0" extrusionOk="0">
                <a:moveTo>
                  <a:pt x="0" y="633303"/>
                </a:moveTo>
                <a:cubicBezTo>
                  <a:pt x="51131" y="297476"/>
                  <a:pt x="309676" y="54456"/>
                  <a:pt x="633303" y="0"/>
                </a:cubicBezTo>
                <a:cubicBezTo>
                  <a:pt x="1673555" y="123000"/>
                  <a:pt x="5656532" y="-96860"/>
                  <a:pt x="10545147" y="0"/>
                </a:cubicBezTo>
                <a:cubicBezTo>
                  <a:pt x="10860226" y="-26435"/>
                  <a:pt x="11194306" y="251573"/>
                  <a:pt x="11178450" y="633303"/>
                </a:cubicBezTo>
                <a:cubicBezTo>
                  <a:pt x="11181623" y="1355604"/>
                  <a:pt x="11272717" y="3583983"/>
                  <a:pt x="11178450" y="5717510"/>
                </a:cubicBezTo>
                <a:cubicBezTo>
                  <a:pt x="11118563" y="6088970"/>
                  <a:pt x="10889516" y="6349930"/>
                  <a:pt x="10545147" y="6350813"/>
                </a:cubicBezTo>
                <a:cubicBezTo>
                  <a:pt x="6612613" y="6190106"/>
                  <a:pt x="3673262" y="6390480"/>
                  <a:pt x="633303" y="6350813"/>
                </a:cubicBezTo>
                <a:cubicBezTo>
                  <a:pt x="258637" y="6345784"/>
                  <a:pt x="-32202" y="6052686"/>
                  <a:pt x="0" y="5717510"/>
                </a:cubicBezTo>
                <a:cubicBezTo>
                  <a:pt x="32216" y="3553187"/>
                  <a:pt x="57206" y="3016945"/>
                  <a:pt x="0" y="633303"/>
                </a:cubicBezTo>
                <a:close/>
              </a:path>
            </a:pathLst>
          </a:custGeom>
          <a:solidFill>
            <a:schemeClr val="bg1"/>
          </a:solidFill>
          <a:ln w="38100">
            <a:noFill/>
            <a:prstDash val="dash"/>
            <a:extLst>
              <a:ext uri="{C807C97D-BFC1-408E-A445-0C87EB9F89A2}">
                <ask:lineSketchStyleProps xmlns:ask="http://schemas.microsoft.com/office/drawing/2018/sketchyshapes" sd="852854689">
                  <a:custGeom>
                    <a:avLst/>
                    <a:gdLst>
                      <a:gd name="connsiteX0" fmla="*/ 0 w 11178450"/>
                      <a:gd name="connsiteY0" fmla="*/ 655000 h 6568393"/>
                      <a:gd name="connsiteX1" fmla="*/ 655000 w 11178450"/>
                      <a:gd name="connsiteY1" fmla="*/ 0 h 6568393"/>
                      <a:gd name="connsiteX2" fmla="*/ 10523450 w 11178450"/>
                      <a:gd name="connsiteY2" fmla="*/ 0 h 6568393"/>
                      <a:gd name="connsiteX3" fmla="*/ 11178450 w 11178450"/>
                      <a:gd name="connsiteY3" fmla="*/ 655000 h 6568393"/>
                      <a:gd name="connsiteX4" fmla="*/ 11178450 w 11178450"/>
                      <a:gd name="connsiteY4" fmla="*/ 5913393 h 6568393"/>
                      <a:gd name="connsiteX5" fmla="*/ 10523450 w 11178450"/>
                      <a:gd name="connsiteY5" fmla="*/ 6568393 h 6568393"/>
                      <a:gd name="connsiteX6" fmla="*/ 655000 w 11178450"/>
                      <a:gd name="connsiteY6" fmla="*/ 6568393 h 6568393"/>
                      <a:gd name="connsiteX7" fmla="*/ 0 w 11178450"/>
                      <a:gd name="connsiteY7" fmla="*/ 5913393 h 6568393"/>
                      <a:gd name="connsiteX8" fmla="*/ 0 w 11178450"/>
                      <a:gd name="connsiteY8" fmla="*/ 655000 h 6568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78450" h="6568393" fill="none" extrusionOk="0">
                        <a:moveTo>
                          <a:pt x="0" y="655000"/>
                        </a:moveTo>
                        <a:cubicBezTo>
                          <a:pt x="1790" y="341696"/>
                          <a:pt x="302721" y="15890"/>
                          <a:pt x="655000" y="0"/>
                        </a:cubicBezTo>
                        <a:cubicBezTo>
                          <a:pt x="2244624" y="72427"/>
                          <a:pt x="8584004" y="61419"/>
                          <a:pt x="10523450" y="0"/>
                        </a:cubicBezTo>
                        <a:cubicBezTo>
                          <a:pt x="10880715" y="-30850"/>
                          <a:pt x="11137758" y="280945"/>
                          <a:pt x="11178450" y="655000"/>
                        </a:cubicBezTo>
                        <a:cubicBezTo>
                          <a:pt x="11279326" y="2237094"/>
                          <a:pt x="11071137" y="4821243"/>
                          <a:pt x="11178450" y="5913393"/>
                        </a:cubicBezTo>
                        <a:cubicBezTo>
                          <a:pt x="11191264" y="6210105"/>
                          <a:pt x="10856037" y="6535704"/>
                          <a:pt x="10523450" y="6568393"/>
                        </a:cubicBezTo>
                        <a:cubicBezTo>
                          <a:pt x="6108068" y="6598220"/>
                          <a:pt x="2915895" y="6489087"/>
                          <a:pt x="655000" y="6568393"/>
                        </a:cubicBezTo>
                        <a:cubicBezTo>
                          <a:pt x="363054" y="6560502"/>
                          <a:pt x="-40446" y="6283138"/>
                          <a:pt x="0" y="5913393"/>
                        </a:cubicBezTo>
                        <a:cubicBezTo>
                          <a:pt x="50037" y="4851267"/>
                          <a:pt x="770" y="2970871"/>
                          <a:pt x="0" y="655000"/>
                        </a:cubicBezTo>
                        <a:close/>
                      </a:path>
                      <a:path w="11178450" h="6568393" stroke="0" extrusionOk="0">
                        <a:moveTo>
                          <a:pt x="0" y="655000"/>
                        </a:moveTo>
                        <a:cubicBezTo>
                          <a:pt x="28223" y="300946"/>
                          <a:pt x="319449" y="54579"/>
                          <a:pt x="655000" y="0"/>
                        </a:cubicBezTo>
                        <a:cubicBezTo>
                          <a:pt x="1847131" y="123000"/>
                          <a:pt x="8724567" y="-96860"/>
                          <a:pt x="10523450" y="0"/>
                        </a:cubicBezTo>
                        <a:cubicBezTo>
                          <a:pt x="10872995" y="-9300"/>
                          <a:pt x="11207902" y="233877"/>
                          <a:pt x="11178450" y="655000"/>
                        </a:cubicBezTo>
                        <a:cubicBezTo>
                          <a:pt x="11181623" y="2116660"/>
                          <a:pt x="11272717" y="3415071"/>
                          <a:pt x="11178450" y="5913393"/>
                        </a:cubicBezTo>
                        <a:cubicBezTo>
                          <a:pt x="11131322" y="6292214"/>
                          <a:pt x="10859651" y="6564212"/>
                          <a:pt x="10523450" y="6568393"/>
                        </a:cubicBezTo>
                        <a:cubicBezTo>
                          <a:pt x="7390759" y="6407686"/>
                          <a:pt x="3378183" y="6608060"/>
                          <a:pt x="655000" y="6568393"/>
                        </a:cubicBezTo>
                        <a:cubicBezTo>
                          <a:pt x="242739" y="6558190"/>
                          <a:pt x="-61320" y="6247360"/>
                          <a:pt x="0" y="5913393"/>
                        </a:cubicBezTo>
                        <a:cubicBezTo>
                          <a:pt x="32216" y="5264488"/>
                          <a:pt x="57206" y="2805667"/>
                          <a:pt x="0" y="65500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2" name="Group 1">
            <a:extLst>
              <a:ext uri="{FF2B5EF4-FFF2-40B4-BE49-F238E27FC236}">
                <a16:creationId xmlns:a16="http://schemas.microsoft.com/office/drawing/2014/main" id="{40BCA102-61E5-BC56-B523-2CDDDCBE9A11}"/>
              </a:ext>
            </a:extLst>
          </p:cNvPr>
          <p:cNvGrpSpPr/>
          <p:nvPr/>
        </p:nvGrpSpPr>
        <p:grpSpPr>
          <a:xfrm>
            <a:off x="73045" y="68306"/>
            <a:ext cx="3794105" cy="817520"/>
            <a:chOff x="7930237" y="854592"/>
            <a:chExt cx="5085471" cy="1757645"/>
          </a:xfrm>
        </p:grpSpPr>
        <p:pic>
          <p:nvPicPr>
            <p:cNvPr id="5" name="Graphic 4">
              <a:extLst>
                <a:ext uri="{FF2B5EF4-FFF2-40B4-BE49-F238E27FC236}">
                  <a16:creationId xmlns:a16="http://schemas.microsoft.com/office/drawing/2014/main" id="{CAB7F84A-3C53-010A-24DC-C6158C2B81A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930237" y="854592"/>
              <a:ext cx="5085471" cy="1757645"/>
            </a:xfrm>
            <a:prstGeom prst="rect">
              <a:avLst/>
            </a:prstGeom>
          </p:spPr>
        </p:pic>
        <p:sp>
          <p:nvSpPr>
            <p:cNvPr id="6" name="TextBox 5">
              <a:extLst>
                <a:ext uri="{FF2B5EF4-FFF2-40B4-BE49-F238E27FC236}">
                  <a16:creationId xmlns:a16="http://schemas.microsoft.com/office/drawing/2014/main" id="{4E69E8D1-6A84-02B1-6091-1A54BEF71ADB}"/>
                </a:ext>
              </a:extLst>
            </p:cNvPr>
            <p:cNvSpPr txBox="1"/>
            <p:nvPr/>
          </p:nvSpPr>
          <p:spPr>
            <a:xfrm>
              <a:off x="8141392" y="992072"/>
              <a:ext cx="4656317" cy="132342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897EFB">
                      <a:lumMod val="50000"/>
                    </a:srgbClr>
                  </a:solidFill>
                  <a:effectLst/>
                  <a:uLnTx/>
                  <a:uFillTx/>
                  <a:latin typeface="Arial"/>
                  <a:ea typeface="+mn-ea"/>
                  <a:cs typeface="+mn-cs"/>
                </a:rPr>
                <a:t>Em </a:t>
              </a:r>
              <a:r>
                <a:rPr kumimoji="0" lang="en-US" sz="4000" b="1" i="0" u="none" strike="noStrike" kern="1200" cap="none" spc="0" normalizeH="0" baseline="0" noProof="0" dirty="0" err="1">
                  <a:ln>
                    <a:noFill/>
                  </a:ln>
                  <a:solidFill>
                    <a:srgbClr val="897EFB">
                      <a:lumMod val="50000"/>
                    </a:srgbClr>
                  </a:solidFill>
                  <a:effectLst/>
                  <a:uLnTx/>
                  <a:uFillTx/>
                  <a:latin typeface="Arial"/>
                  <a:ea typeface="+mn-ea"/>
                  <a:cs typeface="+mn-cs"/>
                </a:rPr>
                <a:t>có</a:t>
              </a:r>
              <a:r>
                <a:rPr kumimoji="0" lang="en-US" sz="4000" b="1" i="0" u="none" strike="noStrike" kern="1200" cap="none" spc="0" normalizeH="0" baseline="0" noProof="0" dirty="0">
                  <a:ln>
                    <a:noFill/>
                  </a:ln>
                  <a:solidFill>
                    <a:srgbClr val="897EFB">
                      <a:lumMod val="50000"/>
                    </a:srgbClr>
                  </a:solidFill>
                  <a:effectLst/>
                  <a:uLnTx/>
                  <a:uFillTx/>
                  <a:latin typeface="Arial"/>
                  <a:ea typeface="+mn-ea"/>
                  <a:cs typeface="+mn-cs"/>
                </a:rPr>
                <a:t> </a:t>
              </a:r>
              <a:r>
                <a:rPr kumimoji="0" lang="en-US" sz="4000" b="1" i="0" u="none" strike="noStrike" kern="1200" cap="none" spc="0" normalizeH="0" baseline="0" noProof="0" dirty="0" err="1">
                  <a:ln>
                    <a:noFill/>
                  </a:ln>
                  <a:solidFill>
                    <a:srgbClr val="897EFB">
                      <a:lumMod val="50000"/>
                    </a:srgbClr>
                  </a:solidFill>
                  <a:effectLst/>
                  <a:uLnTx/>
                  <a:uFillTx/>
                  <a:latin typeface="Arial"/>
                  <a:ea typeface="+mn-ea"/>
                  <a:cs typeface="+mn-cs"/>
                </a:rPr>
                <a:t>biết</a:t>
              </a:r>
              <a:endParaRPr kumimoji="0" lang="en-US" sz="4000" b="1" i="0" u="none" strike="noStrike" kern="1200" cap="none" spc="0" normalizeH="0" baseline="0" noProof="0" dirty="0">
                <a:ln>
                  <a:noFill/>
                </a:ln>
                <a:solidFill>
                  <a:srgbClr val="897EFB">
                    <a:lumMod val="50000"/>
                  </a:srgbClr>
                </a:solidFill>
                <a:effectLst/>
                <a:uLnTx/>
                <a:uFillTx/>
                <a:latin typeface="Arial"/>
                <a:ea typeface="+mn-ea"/>
                <a:cs typeface="+mn-cs"/>
              </a:endParaRPr>
            </a:p>
          </p:txBody>
        </p:sp>
      </p:grpSp>
      <p:sp>
        <p:nvSpPr>
          <p:cNvPr id="7" name="Rectangle 6">
            <a:extLst>
              <a:ext uri="{FF2B5EF4-FFF2-40B4-BE49-F238E27FC236}">
                <a16:creationId xmlns:a16="http://schemas.microsoft.com/office/drawing/2014/main" id="{BABCA1C4-00DF-95C6-488B-438F0B54AEAD}"/>
              </a:ext>
            </a:extLst>
          </p:cNvPr>
          <p:cNvSpPr/>
          <p:nvPr/>
        </p:nvSpPr>
        <p:spPr>
          <a:xfrm>
            <a:off x="590551" y="1119742"/>
            <a:ext cx="10944224" cy="1985408"/>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b="1" dirty="0">
                <a:solidFill>
                  <a:srgbClr val="002060"/>
                </a:solidFill>
                <a:latin typeface="Calibri" panose="020F0502020204030204" pitchFamily="34" charset="0"/>
                <a:cs typeface="Calibri" panose="020F0502020204030204" pitchFamily="34" charset="0"/>
              </a:rPr>
              <a:t>Vịnh Hạ Long có gần 2.000 hòn đảo lớn, nhỏ với nhiều đảo đá, hang động và bãi tắm đẹp. Vịnh Hạ Long được UNESCO ghi danh là Di sản thiên nhiên thế giới.</a:t>
            </a:r>
          </a:p>
        </p:txBody>
      </p:sp>
      <p:pic>
        <p:nvPicPr>
          <p:cNvPr id="5122" name="Picture 2" descr="Kinh nghiệm du lịch vịnh Hạ Long cực “chất” cho 2024">
            <a:extLst>
              <a:ext uri="{FF2B5EF4-FFF2-40B4-BE49-F238E27FC236}">
                <a16:creationId xmlns:a16="http://schemas.microsoft.com/office/drawing/2014/main" id="{AB35BFA3-A1CD-0A4A-A471-DE25D3CA14C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28949" y="3240317"/>
            <a:ext cx="7134225" cy="34509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51115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nodeType="withEffect">
                                  <p:stCondLst>
                                    <p:cond delay="0"/>
                                  </p:stCondLst>
                                  <p:childTnLst>
                                    <p:set>
                                      <p:cBhvr>
                                        <p:cTn id="9" dur="1" fill="hold">
                                          <p:stCondLst>
                                            <p:cond delay="0"/>
                                          </p:stCondLst>
                                        </p:cTn>
                                        <p:tgtEl>
                                          <p:spTgt spid="5122"/>
                                        </p:tgtEl>
                                        <p:attrNameLst>
                                          <p:attrName>style.visibility</p:attrName>
                                        </p:attrNameLst>
                                      </p:cBhvr>
                                      <p:to>
                                        <p:strVal val="visible"/>
                                      </p:to>
                                    </p:set>
                                    <p:animEffect transition="in" filter="randombar(horizontal)">
                                      <p:cBhvr>
                                        <p:cTn id="10" dur="500"/>
                                        <p:tgtEl>
                                          <p:spTgt spid="5122"/>
                                        </p:tgtEl>
                                      </p:cBhvr>
                                    </p:animEffect>
                                  </p:childTnLst>
                                </p:cTn>
                              </p:par>
                              <p:par>
                                <p:cTn id="11" presetID="14" presetClass="entr" presetSubtype="1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descr="Ảnh có chứa văn bản, màn hình, thiết bị điện tử, ảnh chụp màn hình&#10;&#10;Mô tả được tạo tự động">
            <a:extLst>
              <a:ext uri="{FF2B5EF4-FFF2-40B4-BE49-F238E27FC236}">
                <a16:creationId xmlns:a16="http://schemas.microsoft.com/office/drawing/2014/main" id="{6A3E6891-7C0F-B9B6-118A-C50A4CD0E510}"/>
              </a:ext>
            </a:extLst>
          </p:cNvPr>
          <p:cNvPicPr>
            <a:picLocks noChangeAspect="1"/>
          </p:cNvPicPr>
          <p:nvPr/>
        </p:nvPicPr>
        <p:blipFill rotWithShape="1">
          <a:blip r:embed="rId2">
            <a:extLst>
              <a:ext uri="{28A0092B-C50C-407E-A947-70E740481C1C}">
                <a14:useLocalDpi xmlns:a14="http://schemas.microsoft.com/office/drawing/2010/main" val="0"/>
              </a:ext>
            </a:extLst>
          </a:blip>
          <a:srcRect t="1944" r="69531" b="58333"/>
          <a:stretch/>
        </p:blipFill>
        <p:spPr>
          <a:xfrm>
            <a:off x="-152400" y="0"/>
            <a:ext cx="12344400" cy="6858000"/>
          </a:xfrm>
          <a:prstGeom prst="rect">
            <a:avLst/>
          </a:prstGeom>
        </p:spPr>
      </p:pic>
      <p:pic>
        <p:nvPicPr>
          <p:cNvPr id="2" name="图片 5">
            <a:extLst>
              <a:ext uri="{FF2B5EF4-FFF2-40B4-BE49-F238E27FC236}">
                <a16:creationId xmlns:a16="http://schemas.microsoft.com/office/drawing/2014/main" id="{FD7FD3F9-16C1-2846-A46B-1C915CE96AE3}"/>
              </a:ext>
            </a:extLst>
          </p:cNvPr>
          <p:cNvPicPr>
            <a:picLocks noChangeAspect="1"/>
          </p:cNvPicPr>
          <p:nvPr/>
        </p:nvPicPr>
        <p:blipFill rotWithShape="1">
          <a:blip r:embed="rId3">
            <a:extLst>
              <a:ext uri="{28A0092B-C50C-407E-A947-70E740481C1C}">
                <a14:useLocalDpi xmlns:a14="http://schemas.microsoft.com/office/drawing/2010/main" val="0"/>
              </a:ext>
            </a:extLst>
          </a:blip>
          <a:srcRect t="86348"/>
          <a:stretch/>
        </p:blipFill>
        <p:spPr>
          <a:xfrm>
            <a:off x="0" y="5991093"/>
            <a:ext cx="12192000" cy="866907"/>
          </a:xfrm>
          <a:prstGeom prst="rect">
            <a:avLst/>
          </a:prstGeom>
        </p:spPr>
      </p:pic>
      <p:pic>
        <p:nvPicPr>
          <p:cNvPr id="4" name="图片 7">
            <a:extLst>
              <a:ext uri="{FF2B5EF4-FFF2-40B4-BE49-F238E27FC236}">
                <a16:creationId xmlns:a16="http://schemas.microsoft.com/office/drawing/2014/main" id="{96362FC7-E554-F794-CC71-D6DB8E184DD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356" t="25792" r="7243" b="16962"/>
          <a:stretch/>
        </p:blipFill>
        <p:spPr>
          <a:xfrm>
            <a:off x="1638637" y="0"/>
            <a:ext cx="8724225" cy="5848107"/>
          </a:xfrm>
          <a:prstGeom prst="rect">
            <a:avLst/>
          </a:prstGeom>
          <a:ln>
            <a:noFill/>
          </a:ln>
        </p:spPr>
      </p:pic>
      <p:pic>
        <p:nvPicPr>
          <p:cNvPr id="6" name="Picture 5">
            <a:extLst>
              <a:ext uri="{FF2B5EF4-FFF2-40B4-BE49-F238E27FC236}">
                <a16:creationId xmlns:a16="http://schemas.microsoft.com/office/drawing/2014/main" id="{57B7188E-A368-D9E7-E174-38AEC473AC78}"/>
              </a:ext>
            </a:extLst>
          </p:cNvPr>
          <p:cNvPicPr>
            <a:picLocks noChangeAspect="1"/>
          </p:cNvPicPr>
          <p:nvPr/>
        </p:nvPicPr>
        <p:blipFill>
          <a:blip r:embed="rId5"/>
          <a:stretch>
            <a:fillRect/>
          </a:stretch>
        </p:blipFill>
        <p:spPr>
          <a:xfrm>
            <a:off x="8776226" y="3772241"/>
            <a:ext cx="2234055" cy="2921023"/>
          </a:xfrm>
          <a:prstGeom prst="rect">
            <a:avLst/>
          </a:prstGeom>
        </p:spPr>
      </p:pic>
      <p:pic>
        <p:nvPicPr>
          <p:cNvPr id="9" name="Picture 8">
            <a:extLst>
              <a:ext uri="{FF2B5EF4-FFF2-40B4-BE49-F238E27FC236}">
                <a16:creationId xmlns:a16="http://schemas.microsoft.com/office/drawing/2014/main" id="{E0579D8A-D37E-8F70-4882-8E7FC53E0909}"/>
              </a:ext>
            </a:extLst>
          </p:cNvPr>
          <p:cNvPicPr>
            <a:picLocks noChangeAspect="1"/>
          </p:cNvPicPr>
          <p:nvPr/>
        </p:nvPicPr>
        <p:blipFill>
          <a:blip r:embed="rId6"/>
          <a:stretch>
            <a:fillRect/>
          </a:stretch>
        </p:blipFill>
        <p:spPr>
          <a:xfrm>
            <a:off x="585223" y="3834812"/>
            <a:ext cx="1975893" cy="2921023"/>
          </a:xfrm>
          <a:prstGeom prst="rect">
            <a:avLst/>
          </a:prstGeom>
        </p:spPr>
      </p:pic>
      <p:sp>
        <p:nvSpPr>
          <p:cNvPr id="16" name="TextBox 15">
            <a:extLst>
              <a:ext uri="{FF2B5EF4-FFF2-40B4-BE49-F238E27FC236}">
                <a16:creationId xmlns:a16="http://schemas.microsoft.com/office/drawing/2014/main" id="{55442EC8-E3DD-70C3-5700-A6C2644333E6}"/>
              </a:ext>
            </a:extLst>
          </p:cNvPr>
          <p:cNvSpPr txBox="1"/>
          <p:nvPr/>
        </p:nvSpPr>
        <p:spPr>
          <a:xfrm>
            <a:off x="2448400" y="2690888"/>
            <a:ext cx="7038500" cy="1754326"/>
          </a:xfrm>
          <a:prstGeom prst="rect">
            <a:avLst/>
          </a:prstGeom>
          <a:noFill/>
          <a:effectLst>
            <a:glow rad="228600">
              <a:schemeClr val="accent3">
                <a:satMod val="175000"/>
                <a:alpha val="40000"/>
              </a:schemeClr>
            </a:glow>
          </a:effectLst>
        </p:spPr>
        <p:txBody>
          <a:bodyPr wrap="square" rtlCol="0">
            <a:spAutoFit/>
          </a:bodyPr>
          <a:lstStyle/>
          <a:p>
            <a:pPr lvl="0" algn="ctr"/>
            <a:r>
              <a:rPr lang="en-US" sz="3600" b="1" dirty="0" err="1">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Tìm</a:t>
            </a:r>
            <a:r>
              <a:rPr lang="en-US" sz="3600" b="1" dirty="0">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 </a:t>
            </a:r>
            <a:r>
              <a:rPr lang="en-US" sz="3600" b="1" dirty="0" err="1">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hiểu</a:t>
            </a:r>
            <a:r>
              <a:rPr lang="en-US" sz="3600" b="1" dirty="0">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 </a:t>
            </a:r>
            <a:r>
              <a:rPr lang="en-US" sz="3600" b="1" dirty="0" err="1">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về</a:t>
            </a:r>
            <a:r>
              <a:rPr lang="en-US" sz="3600" b="1" dirty="0">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 </a:t>
            </a:r>
            <a:r>
              <a:rPr lang="en-US" sz="3600" b="1" dirty="0" err="1">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công</a:t>
            </a:r>
            <a:r>
              <a:rPr lang="en-US" sz="3600" b="1" dirty="0">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 </a:t>
            </a:r>
            <a:r>
              <a:rPr lang="en-US" sz="3600" b="1" dirty="0" err="1">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cuộc</a:t>
            </a:r>
            <a:r>
              <a:rPr lang="en-US" sz="3600" b="1" dirty="0">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 </a:t>
            </a:r>
            <a:r>
              <a:rPr lang="en-US" sz="3600" b="1" dirty="0" err="1">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bảo</a:t>
            </a:r>
            <a:r>
              <a:rPr lang="en-US" sz="3600" b="1" dirty="0">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 </a:t>
            </a:r>
            <a:r>
              <a:rPr lang="en-US" sz="3600" b="1" dirty="0" err="1">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vệ</a:t>
            </a:r>
            <a:r>
              <a:rPr lang="en-US" sz="3600" b="1" dirty="0">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 </a:t>
            </a:r>
            <a:r>
              <a:rPr lang="en-US" sz="3600" b="1" dirty="0" err="1">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chủ</a:t>
            </a:r>
            <a:r>
              <a:rPr lang="en-US" sz="3600" b="1" dirty="0">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 </a:t>
            </a:r>
            <a:r>
              <a:rPr lang="en-US" sz="3600" b="1" dirty="0" err="1">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quyền</a:t>
            </a:r>
            <a:r>
              <a:rPr lang="en-US" sz="3600" b="1" dirty="0">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 </a:t>
            </a:r>
            <a:r>
              <a:rPr lang="en-US" sz="3600" b="1" dirty="0" err="1">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các</a:t>
            </a:r>
            <a:r>
              <a:rPr lang="en-US" sz="3600" b="1" dirty="0">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 </a:t>
            </a:r>
            <a:r>
              <a:rPr lang="en-US" sz="3600" b="1" dirty="0" err="1">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quyền</a:t>
            </a:r>
            <a:r>
              <a:rPr lang="en-US" sz="3600" b="1" dirty="0">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 </a:t>
            </a:r>
            <a:r>
              <a:rPr lang="en-US" sz="3600" b="1" dirty="0" err="1">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và</a:t>
            </a:r>
            <a:r>
              <a:rPr lang="en-US" sz="3600" b="1" dirty="0">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 </a:t>
            </a:r>
            <a:r>
              <a:rPr lang="en-US" sz="3600" b="1" dirty="0" err="1">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lợi</a:t>
            </a:r>
            <a:r>
              <a:rPr lang="en-US" sz="3600" b="1" dirty="0">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 </a:t>
            </a:r>
            <a:r>
              <a:rPr lang="en-US" sz="3600" b="1" dirty="0" err="1">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ích</a:t>
            </a:r>
            <a:r>
              <a:rPr lang="en-US" sz="3600" b="1" dirty="0">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 </a:t>
            </a:r>
            <a:r>
              <a:rPr lang="en-US" sz="3600" b="1" dirty="0" err="1">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hợp</a:t>
            </a:r>
            <a:r>
              <a:rPr lang="en-US" sz="3600" b="1" dirty="0">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 </a:t>
            </a:r>
            <a:r>
              <a:rPr lang="en-US" sz="3600" b="1" dirty="0" err="1">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pháp</a:t>
            </a:r>
            <a:r>
              <a:rPr lang="en-US" sz="3600" b="1" dirty="0">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 </a:t>
            </a:r>
            <a:r>
              <a:rPr lang="en-US" sz="3600" b="1" dirty="0" err="1">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của</a:t>
            </a:r>
            <a:r>
              <a:rPr lang="en-US" sz="3600" b="1" dirty="0">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 </a:t>
            </a:r>
            <a:r>
              <a:rPr lang="en-US" sz="3600" b="1" dirty="0" err="1">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Việt</a:t>
            </a:r>
            <a:r>
              <a:rPr lang="en-US" sz="3600" b="1" dirty="0">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 Nam ở </a:t>
            </a:r>
            <a:r>
              <a:rPr lang="en-US" sz="3600" b="1" dirty="0" err="1">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Biển</a:t>
            </a:r>
            <a:r>
              <a:rPr lang="en-US" sz="3600" b="1" dirty="0">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 </a:t>
            </a:r>
            <a:r>
              <a:rPr lang="en-US" sz="3600" b="1" dirty="0" err="1">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Đông</a:t>
            </a:r>
            <a:endParaRPr lang="en-US" sz="3600" b="1" dirty="0">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endParaRPr>
          </a:p>
        </p:txBody>
      </p:sp>
      <p:sp>
        <p:nvSpPr>
          <p:cNvPr id="5" name="TextBox 4">
            <a:extLst>
              <a:ext uri="{FF2B5EF4-FFF2-40B4-BE49-F238E27FC236}">
                <a16:creationId xmlns:a16="http://schemas.microsoft.com/office/drawing/2014/main" id="{3B8F85C7-B107-2851-4D54-F4EC68A5012F}"/>
              </a:ext>
            </a:extLst>
          </p:cNvPr>
          <p:cNvSpPr txBox="1"/>
          <p:nvPr/>
        </p:nvSpPr>
        <p:spPr>
          <a:xfrm>
            <a:off x="2190750" y="1981200"/>
            <a:ext cx="2562225" cy="523220"/>
          </a:xfrm>
          <a:prstGeom prst="rect">
            <a:avLst/>
          </a:prstGeom>
          <a:noFill/>
        </p:spPr>
        <p:txBody>
          <a:bodyPr wrap="square" rtlCol="0">
            <a:spAutoFit/>
          </a:bodyPr>
          <a:lstStyle/>
          <a:p>
            <a:r>
              <a:rPr lang="en-US" sz="2800" b="1" dirty="0">
                <a:solidFill>
                  <a:schemeClr val="bg1"/>
                </a:solidFill>
                <a:latin typeface="Cambria" panose="02040503050406030204" pitchFamily="18" charset="0"/>
                <a:ea typeface="Cambria" panose="02040503050406030204" pitchFamily="18" charset="0"/>
              </a:rPr>
              <a:t>HOẠT ĐỘNG 2:</a:t>
            </a:r>
          </a:p>
        </p:txBody>
      </p:sp>
    </p:spTree>
    <p:extLst>
      <p:ext uri="{BB962C8B-B14F-4D97-AF65-F5344CB8AC3E}">
        <p14:creationId xmlns:p14="http://schemas.microsoft.com/office/powerpoint/2010/main" val="12110832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Rounded Corners 11">
            <a:extLst>
              <a:ext uri="{FF2B5EF4-FFF2-40B4-BE49-F238E27FC236}">
                <a16:creationId xmlns:a16="http://schemas.microsoft.com/office/drawing/2014/main" id="{23E44A8C-9FBE-283A-AC91-A4B4AAF61737}"/>
              </a:ext>
            </a:extLst>
          </p:cNvPr>
          <p:cNvSpPr/>
          <p:nvPr/>
        </p:nvSpPr>
        <p:spPr>
          <a:xfrm>
            <a:off x="283124" y="152401"/>
            <a:ext cx="11625752" cy="6440586"/>
          </a:xfrm>
          <a:custGeom>
            <a:avLst/>
            <a:gdLst>
              <a:gd name="connsiteX0" fmla="*/ 0 w 11625752"/>
              <a:gd name="connsiteY0" fmla="*/ 642255 h 6440586"/>
              <a:gd name="connsiteX1" fmla="*/ 642255 w 11625752"/>
              <a:gd name="connsiteY1" fmla="*/ 0 h 6440586"/>
              <a:gd name="connsiteX2" fmla="*/ 10983497 w 11625752"/>
              <a:gd name="connsiteY2" fmla="*/ 0 h 6440586"/>
              <a:gd name="connsiteX3" fmla="*/ 11625752 w 11625752"/>
              <a:gd name="connsiteY3" fmla="*/ 642255 h 6440586"/>
              <a:gd name="connsiteX4" fmla="*/ 11625752 w 11625752"/>
              <a:gd name="connsiteY4" fmla="*/ 5798331 h 6440586"/>
              <a:gd name="connsiteX5" fmla="*/ 10983497 w 11625752"/>
              <a:gd name="connsiteY5" fmla="*/ 6440586 h 6440586"/>
              <a:gd name="connsiteX6" fmla="*/ 642255 w 11625752"/>
              <a:gd name="connsiteY6" fmla="*/ 6440586 h 6440586"/>
              <a:gd name="connsiteX7" fmla="*/ 0 w 11625752"/>
              <a:gd name="connsiteY7" fmla="*/ 5798331 h 6440586"/>
              <a:gd name="connsiteX8" fmla="*/ 0 w 11625752"/>
              <a:gd name="connsiteY8" fmla="*/ 642255 h 6440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25752" h="6440586" fill="none" extrusionOk="0">
                <a:moveTo>
                  <a:pt x="0" y="642255"/>
                </a:moveTo>
                <a:cubicBezTo>
                  <a:pt x="2114" y="344763"/>
                  <a:pt x="310553" y="38612"/>
                  <a:pt x="642255" y="0"/>
                </a:cubicBezTo>
                <a:cubicBezTo>
                  <a:pt x="2726150" y="72427"/>
                  <a:pt x="7807012" y="61419"/>
                  <a:pt x="10983497" y="0"/>
                </a:cubicBezTo>
                <a:cubicBezTo>
                  <a:pt x="11330092" y="-55851"/>
                  <a:pt x="11571036" y="270997"/>
                  <a:pt x="11625752" y="642255"/>
                </a:cubicBezTo>
                <a:cubicBezTo>
                  <a:pt x="11726628" y="1460979"/>
                  <a:pt x="11518439" y="4080469"/>
                  <a:pt x="11625752" y="5798331"/>
                </a:cubicBezTo>
                <a:cubicBezTo>
                  <a:pt x="11636321" y="6099399"/>
                  <a:pt x="11303671" y="6401873"/>
                  <a:pt x="10983497" y="6440586"/>
                </a:cubicBezTo>
                <a:cubicBezTo>
                  <a:pt x="9471163" y="6470413"/>
                  <a:pt x="1867330" y="6361280"/>
                  <a:pt x="642255" y="6440586"/>
                </a:cubicBezTo>
                <a:cubicBezTo>
                  <a:pt x="349798" y="6433549"/>
                  <a:pt x="-16080" y="6156219"/>
                  <a:pt x="0" y="5798331"/>
                </a:cubicBezTo>
                <a:cubicBezTo>
                  <a:pt x="50037" y="4606533"/>
                  <a:pt x="770" y="1926485"/>
                  <a:pt x="0" y="642255"/>
                </a:cubicBezTo>
                <a:close/>
              </a:path>
              <a:path w="11625752" h="6440586" stroke="0" extrusionOk="0">
                <a:moveTo>
                  <a:pt x="0" y="642255"/>
                </a:moveTo>
                <a:cubicBezTo>
                  <a:pt x="38772" y="298116"/>
                  <a:pt x="302969" y="32132"/>
                  <a:pt x="642255" y="0"/>
                </a:cubicBezTo>
                <a:cubicBezTo>
                  <a:pt x="4316112" y="123000"/>
                  <a:pt x="7252951" y="-96860"/>
                  <a:pt x="10983497" y="0"/>
                </a:cubicBezTo>
                <a:cubicBezTo>
                  <a:pt x="11334099" y="-3129"/>
                  <a:pt x="11642651" y="253477"/>
                  <a:pt x="11625752" y="642255"/>
                </a:cubicBezTo>
                <a:cubicBezTo>
                  <a:pt x="11628925" y="1374125"/>
                  <a:pt x="11720019" y="4065808"/>
                  <a:pt x="11625752" y="5798331"/>
                </a:cubicBezTo>
                <a:cubicBezTo>
                  <a:pt x="11586238" y="6167354"/>
                  <a:pt x="11305727" y="6435271"/>
                  <a:pt x="10983497" y="6440586"/>
                </a:cubicBezTo>
                <a:cubicBezTo>
                  <a:pt x="6937073" y="6279879"/>
                  <a:pt x="2680322" y="6480253"/>
                  <a:pt x="642255" y="6440586"/>
                </a:cubicBezTo>
                <a:cubicBezTo>
                  <a:pt x="259545" y="6434930"/>
                  <a:pt x="-53971" y="6128588"/>
                  <a:pt x="0" y="5798331"/>
                </a:cubicBezTo>
                <a:cubicBezTo>
                  <a:pt x="32216" y="4259268"/>
                  <a:pt x="57206" y="2367836"/>
                  <a:pt x="0" y="642255"/>
                </a:cubicBezTo>
                <a:close/>
              </a:path>
            </a:pathLst>
          </a:custGeom>
          <a:solidFill>
            <a:srgbClr val="FFFFFF">
              <a:alpha val="80000"/>
            </a:srgbClr>
          </a:solidFill>
          <a:ln w="38100">
            <a:noFill/>
            <a:prstDash val="dash"/>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4" name="Group 3">
            <a:extLst>
              <a:ext uri="{FF2B5EF4-FFF2-40B4-BE49-F238E27FC236}">
                <a16:creationId xmlns:a16="http://schemas.microsoft.com/office/drawing/2014/main" id="{B3991F36-6A94-F08B-84E2-93DCCFE91157}"/>
              </a:ext>
            </a:extLst>
          </p:cNvPr>
          <p:cNvGrpSpPr/>
          <p:nvPr/>
        </p:nvGrpSpPr>
        <p:grpSpPr>
          <a:xfrm>
            <a:off x="444506" y="171367"/>
            <a:ext cx="11099794" cy="1009733"/>
            <a:chOff x="114582" y="1651755"/>
            <a:chExt cx="10731486" cy="1536902"/>
          </a:xfrm>
        </p:grpSpPr>
        <p:grpSp>
          <p:nvGrpSpPr>
            <p:cNvPr id="5" name="Group 4">
              <a:extLst>
                <a:ext uri="{FF2B5EF4-FFF2-40B4-BE49-F238E27FC236}">
                  <a16:creationId xmlns:a16="http://schemas.microsoft.com/office/drawing/2014/main" id="{343E24FE-D578-9CD6-BEB0-B53C80DC30C9}"/>
                </a:ext>
              </a:extLst>
            </p:cNvPr>
            <p:cNvGrpSpPr/>
            <p:nvPr/>
          </p:nvGrpSpPr>
          <p:grpSpPr>
            <a:xfrm>
              <a:off x="699912" y="1651755"/>
              <a:ext cx="10146156" cy="1536902"/>
              <a:chOff x="-222790" y="232396"/>
              <a:chExt cx="10909881" cy="1837155"/>
            </a:xfrm>
          </p:grpSpPr>
          <p:sp>
            <p:nvSpPr>
              <p:cNvPr id="7" name="Hình chữ nhật: Góc Tròn 38">
                <a:extLst>
                  <a:ext uri="{FF2B5EF4-FFF2-40B4-BE49-F238E27FC236}">
                    <a16:creationId xmlns:a16="http://schemas.microsoft.com/office/drawing/2014/main" id="{237EFA6F-739A-C02C-B102-6486B8064562}"/>
                  </a:ext>
                </a:extLst>
              </p:cNvPr>
              <p:cNvSpPr/>
              <p:nvPr/>
            </p:nvSpPr>
            <p:spPr>
              <a:xfrm>
                <a:off x="-222790" y="232396"/>
                <a:ext cx="10909881" cy="1837155"/>
              </a:xfrm>
              <a:custGeom>
                <a:avLst/>
                <a:gdLst>
                  <a:gd name="connsiteX0" fmla="*/ 0 w 10909881"/>
                  <a:gd name="connsiteY0" fmla="*/ 306199 h 1837155"/>
                  <a:gd name="connsiteX1" fmla="*/ 151787 w 10909881"/>
                  <a:gd name="connsiteY1" fmla="*/ 0 h 1837155"/>
                  <a:gd name="connsiteX2" fmla="*/ 1018380 w 10909881"/>
                  <a:gd name="connsiteY2" fmla="*/ 0 h 1837155"/>
                  <a:gd name="connsiteX3" fmla="*/ 1818313 w 10909881"/>
                  <a:gd name="connsiteY3" fmla="*/ 0 h 1837155"/>
                  <a:gd name="connsiteX4" fmla="*/ 1818313 w 10909881"/>
                  <a:gd name="connsiteY4" fmla="*/ 0 h 1837155"/>
                  <a:gd name="connsiteX5" fmla="*/ 2645645 w 10909881"/>
                  <a:gd name="connsiteY5" fmla="*/ 0 h 1837155"/>
                  <a:gd name="connsiteX6" fmla="*/ 3500252 w 10909881"/>
                  <a:gd name="connsiteY6" fmla="*/ 0 h 1837155"/>
                  <a:gd name="connsiteX7" fmla="*/ 4545783 w 10909881"/>
                  <a:gd name="connsiteY7" fmla="*/ 0 h 1837155"/>
                  <a:gd name="connsiteX8" fmla="*/ 5246886 w 10909881"/>
                  <a:gd name="connsiteY8" fmla="*/ 0 h 1837155"/>
                  <a:gd name="connsiteX9" fmla="*/ 6258605 w 10909881"/>
                  <a:gd name="connsiteY9" fmla="*/ 0 h 1837155"/>
                  <a:gd name="connsiteX10" fmla="*/ 7083955 w 10909881"/>
                  <a:gd name="connsiteY10" fmla="*/ 0 h 1837155"/>
                  <a:gd name="connsiteX11" fmla="*/ 7909306 w 10909881"/>
                  <a:gd name="connsiteY11" fmla="*/ 0 h 1837155"/>
                  <a:gd name="connsiteX12" fmla="*/ 8921024 w 10909881"/>
                  <a:gd name="connsiteY12" fmla="*/ 0 h 1837155"/>
                  <a:gd name="connsiteX13" fmla="*/ 9622129 w 10909881"/>
                  <a:gd name="connsiteY13" fmla="*/ 0 h 1837155"/>
                  <a:gd name="connsiteX14" fmla="*/ 10758093 w 10909881"/>
                  <a:gd name="connsiteY14" fmla="*/ 0 h 1837155"/>
                  <a:gd name="connsiteX15" fmla="*/ 10909881 w 10909881"/>
                  <a:gd name="connsiteY15" fmla="*/ 306199 h 1837155"/>
                  <a:gd name="connsiteX16" fmla="*/ 10909881 w 10909881"/>
                  <a:gd name="connsiteY16" fmla="*/ 306193 h 1837155"/>
                  <a:gd name="connsiteX17" fmla="*/ 10909881 w 10909881"/>
                  <a:gd name="connsiteY17" fmla="*/ 306193 h 1837155"/>
                  <a:gd name="connsiteX18" fmla="*/ 10909881 w 10909881"/>
                  <a:gd name="connsiteY18" fmla="*/ 765481 h 1837155"/>
                  <a:gd name="connsiteX19" fmla="*/ 10909881 w 10909881"/>
                  <a:gd name="connsiteY19" fmla="*/ 1530955 h 1837155"/>
                  <a:gd name="connsiteX20" fmla="*/ 10758093 w 10909881"/>
                  <a:gd name="connsiteY20" fmla="*/ 1837155 h 1837155"/>
                  <a:gd name="connsiteX21" fmla="*/ 9746374 w 10909881"/>
                  <a:gd name="connsiteY21" fmla="*/ 1837155 h 1837155"/>
                  <a:gd name="connsiteX22" fmla="*/ 8734655 w 10909881"/>
                  <a:gd name="connsiteY22" fmla="*/ 1837155 h 1837155"/>
                  <a:gd name="connsiteX23" fmla="*/ 7847182 w 10909881"/>
                  <a:gd name="connsiteY23" fmla="*/ 1837155 h 1837155"/>
                  <a:gd name="connsiteX24" fmla="*/ 6897586 w 10909881"/>
                  <a:gd name="connsiteY24" fmla="*/ 1837155 h 1837155"/>
                  <a:gd name="connsiteX25" fmla="*/ 5885866 w 10909881"/>
                  <a:gd name="connsiteY25" fmla="*/ 1837155 h 1837155"/>
                  <a:gd name="connsiteX26" fmla="*/ 4545783 w 10909881"/>
                  <a:gd name="connsiteY26" fmla="*/ 1837155 h 1837155"/>
                  <a:gd name="connsiteX27" fmla="*/ 3582076 w 10909881"/>
                  <a:gd name="connsiteY27" fmla="*/ 1837155 h 1837155"/>
                  <a:gd name="connsiteX28" fmla="*/ 2618370 w 10909881"/>
                  <a:gd name="connsiteY28" fmla="*/ 1837155 h 1837155"/>
                  <a:gd name="connsiteX29" fmla="*/ 1818313 w 10909881"/>
                  <a:gd name="connsiteY29" fmla="*/ 1837155 h 1837155"/>
                  <a:gd name="connsiteX30" fmla="*/ 1818313 w 10909881"/>
                  <a:gd name="connsiteY30" fmla="*/ 1837155 h 1837155"/>
                  <a:gd name="connsiteX31" fmla="*/ 1035046 w 10909881"/>
                  <a:gd name="connsiteY31" fmla="*/ 1837155 h 1837155"/>
                  <a:gd name="connsiteX32" fmla="*/ 151787 w 10909881"/>
                  <a:gd name="connsiteY32" fmla="*/ 1837155 h 1837155"/>
                  <a:gd name="connsiteX33" fmla="*/ 0 w 10909881"/>
                  <a:gd name="connsiteY33" fmla="*/ 1530955 h 1837155"/>
                  <a:gd name="connsiteX34" fmla="*/ 0 w 10909881"/>
                  <a:gd name="connsiteY34" fmla="*/ 765481 h 1837155"/>
                  <a:gd name="connsiteX35" fmla="*/ 0 w 10909881"/>
                  <a:gd name="connsiteY35" fmla="*/ 593253 h 1837155"/>
                  <a:gd name="connsiteX36" fmla="*/ 0 w 10909881"/>
                  <a:gd name="connsiteY36" fmla="*/ 306193 h 1837155"/>
                  <a:gd name="connsiteX37" fmla="*/ 0 w 10909881"/>
                  <a:gd name="connsiteY37" fmla="*/ 306199 h 1837155"/>
                  <a:gd name="connsiteX0" fmla="*/ 0 w 10909881"/>
                  <a:gd name="connsiteY0" fmla="*/ 306199 h 1837155"/>
                  <a:gd name="connsiteX1" fmla="*/ 151787 w 10909881"/>
                  <a:gd name="connsiteY1" fmla="*/ 0 h 1837155"/>
                  <a:gd name="connsiteX2" fmla="*/ 968384 w 10909881"/>
                  <a:gd name="connsiteY2" fmla="*/ 0 h 1837155"/>
                  <a:gd name="connsiteX3" fmla="*/ 1818313 w 10909881"/>
                  <a:gd name="connsiteY3" fmla="*/ 0 h 1837155"/>
                  <a:gd name="connsiteX4" fmla="*/ 1818313 w 10909881"/>
                  <a:gd name="connsiteY4" fmla="*/ 0 h 1837155"/>
                  <a:gd name="connsiteX5" fmla="*/ 2672920 w 10909881"/>
                  <a:gd name="connsiteY5" fmla="*/ 0 h 1837155"/>
                  <a:gd name="connsiteX6" fmla="*/ 3609351 w 10909881"/>
                  <a:gd name="connsiteY6" fmla="*/ 0 h 1837155"/>
                  <a:gd name="connsiteX7" fmla="*/ 4545783 w 10909881"/>
                  <a:gd name="connsiteY7" fmla="*/ 0 h 1837155"/>
                  <a:gd name="connsiteX8" fmla="*/ 5371132 w 10909881"/>
                  <a:gd name="connsiteY8" fmla="*/ 0 h 1837155"/>
                  <a:gd name="connsiteX9" fmla="*/ 6258605 w 10909881"/>
                  <a:gd name="connsiteY9" fmla="*/ 0 h 1837155"/>
                  <a:gd name="connsiteX10" fmla="*/ 7021832 w 10909881"/>
                  <a:gd name="connsiteY10" fmla="*/ 0 h 1837155"/>
                  <a:gd name="connsiteX11" fmla="*/ 7785059 w 10909881"/>
                  <a:gd name="connsiteY11" fmla="*/ 0 h 1837155"/>
                  <a:gd name="connsiteX12" fmla="*/ 8486162 w 10909881"/>
                  <a:gd name="connsiteY12" fmla="*/ 0 h 1837155"/>
                  <a:gd name="connsiteX13" fmla="*/ 9187267 w 10909881"/>
                  <a:gd name="connsiteY13" fmla="*/ 0 h 1837155"/>
                  <a:gd name="connsiteX14" fmla="*/ 9950492 w 10909881"/>
                  <a:gd name="connsiteY14" fmla="*/ 0 h 1837155"/>
                  <a:gd name="connsiteX15" fmla="*/ 10758093 w 10909881"/>
                  <a:gd name="connsiteY15" fmla="*/ 0 h 1837155"/>
                  <a:gd name="connsiteX16" fmla="*/ 10909881 w 10909881"/>
                  <a:gd name="connsiteY16" fmla="*/ 306199 h 1837155"/>
                  <a:gd name="connsiteX17" fmla="*/ 10909881 w 10909881"/>
                  <a:gd name="connsiteY17" fmla="*/ 306193 h 1837155"/>
                  <a:gd name="connsiteX18" fmla="*/ 10909881 w 10909881"/>
                  <a:gd name="connsiteY18" fmla="*/ 306193 h 1837155"/>
                  <a:gd name="connsiteX19" fmla="*/ 10909881 w 10909881"/>
                  <a:gd name="connsiteY19" fmla="*/ 765481 h 1837155"/>
                  <a:gd name="connsiteX20" fmla="*/ 10909881 w 10909881"/>
                  <a:gd name="connsiteY20" fmla="*/ 1530955 h 1837155"/>
                  <a:gd name="connsiteX21" fmla="*/ 10758093 w 10909881"/>
                  <a:gd name="connsiteY21" fmla="*/ 1837155 h 1837155"/>
                  <a:gd name="connsiteX22" fmla="*/ 9870620 w 10909881"/>
                  <a:gd name="connsiteY22" fmla="*/ 1837155 h 1837155"/>
                  <a:gd name="connsiteX23" fmla="*/ 9169517 w 10909881"/>
                  <a:gd name="connsiteY23" fmla="*/ 1837155 h 1837155"/>
                  <a:gd name="connsiteX24" fmla="*/ 8344168 w 10909881"/>
                  <a:gd name="connsiteY24" fmla="*/ 1837155 h 1837155"/>
                  <a:gd name="connsiteX25" fmla="*/ 7332448 w 10909881"/>
                  <a:gd name="connsiteY25" fmla="*/ 1837155 h 1837155"/>
                  <a:gd name="connsiteX26" fmla="*/ 6320728 w 10909881"/>
                  <a:gd name="connsiteY26" fmla="*/ 1837155 h 1837155"/>
                  <a:gd name="connsiteX27" fmla="*/ 5433256 w 10909881"/>
                  <a:gd name="connsiteY27" fmla="*/ 1837155 h 1837155"/>
                  <a:gd name="connsiteX28" fmla="*/ 4545783 w 10909881"/>
                  <a:gd name="connsiteY28" fmla="*/ 1837155 h 1837155"/>
                  <a:gd name="connsiteX29" fmla="*/ 3718450 w 10909881"/>
                  <a:gd name="connsiteY29" fmla="*/ 1837155 h 1837155"/>
                  <a:gd name="connsiteX30" fmla="*/ 2836569 w 10909881"/>
                  <a:gd name="connsiteY30" fmla="*/ 1837155 h 1837155"/>
                  <a:gd name="connsiteX31" fmla="*/ 1818313 w 10909881"/>
                  <a:gd name="connsiteY31" fmla="*/ 1837155 h 1837155"/>
                  <a:gd name="connsiteX32" fmla="*/ 1818313 w 10909881"/>
                  <a:gd name="connsiteY32" fmla="*/ 1837155 h 1837155"/>
                  <a:gd name="connsiteX33" fmla="*/ 1018380 w 10909881"/>
                  <a:gd name="connsiteY33" fmla="*/ 1837155 h 1837155"/>
                  <a:gd name="connsiteX34" fmla="*/ 151787 w 10909881"/>
                  <a:gd name="connsiteY34" fmla="*/ 1837155 h 1837155"/>
                  <a:gd name="connsiteX35" fmla="*/ 0 w 10909881"/>
                  <a:gd name="connsiteY35" fmla="*/ 1530955 h 1837155"/>
                  <a:gd name="connsiteX36" fmla="*/ 0 w 10909881"/>
                  <a:gd name="connsiteY36" fmla="*/ 765481 h 1837155"/>
                  <a:gd name="connsiteX37" fmla="*/ 0 w 10909881"/>
                  <a:gd name="connsiteY37" fmla="*/ 593253 h 1837155"/>
                  <a:gd name="connsiteX38" fmla="*/ 0 w 10909881"/>
                  <a:gd name="connsiteY38" fmla="*/ 306193 h 1837155"/>
                  <a:gd name="connsiteX39" fmla="*/ 0 w 10909881"/>
                  <a:gd name="connsiteY39" fmla="*/ 306199 h 1837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909881" h="1837155" fill="none" extrusionOk="0">
                    <a:moveTo>
                      <a:pt x="0" y="306199"/>
                    </a:moveTo>
                    <a:cubicBezTo>
                      <a:pt x="22997" y="139118"/>
                      <a:pt x="56190" y="-4143"/>
                      <a:pt x="151787" y="0"/>
                    </a:cubicBezTo>
                    <a:cubicBezTo>
                      <a:pt x="330473" y="-99564"/>
                      <a:pt x="709802" y="98179"/>
                      <a:pt x="1018380" y="0"/>
                    </a:cubicBezTo>
                    <a:cubicBezTo>
                      <a:pt x="1313160" y="-81961"/>
                      <a:pt x="1663526" y="17393"/>
                      <a:pt x="1818313" y="0"/>
                    </a:cubicBezTo>
                    <a:lnTo>
                      <a:pt x="1818313" y="0"/>
                    </a:lnTo>
                    <a:cubicBezTo>
                      <a:pt x="2105475" y="-38541"/>
                      <a:pt x="2406222" y="-92383"/>
                      <a:pt x="2645645" y="0"/>
                    </a:cubicBezTo>
                    <a:cubicBezTo>
                      <a:pt x="2909101" y="91322"/>
                      <a:pt x="3148075" y="30975"/>
                      <a:pt x="3500252" y="0"/>
                    </a:cubicBezTo>
                    <a:cubicBezTo>
                      <a:pt x="3831751" y="-109753"/>
                      <a:pt x="4152400" y="-92600"/>
                      <a:pt x="4545783" y="0"/>
                    </a:cubicBezTo>
                    <a:cubicBezTo>
                      <a:pt x="4794982" y="-68118"/>
                      <a:pt x="5087563" y="-36043"/>
                      <a:pt x="5246886" y="0"/>
                    </a:cubicBezTo>
                    <a:cubicBezTo>
                      <a:pt x="5422565" y="-23057"/>
                      <a:pt x="5943960" y="-44297"/>
                      <a:pt x="6258605" y="0"/>
                    </a:cubicBezTo>
                    <a:cubicBezTo>
                      <a:pt x="6656835" y="-12025"/>
                      <a:pt x="6866278" y="-33029"/>
                      <a:pt x="7083955" y="0"/>
                    </a:cubicBezTo>
                    <a:cubicBezTo>
                      <a:pt x="7315548" y="11822"/>
                      <a:pt x="7568268" y="65211"/>
                      <a:pt x="7909306" y="0"/>
                    </a:cubicBezTo>
                    <a:cubicBezTo>
                      <a:pt x="8204000" y="-122375"/>
                      <a:pt x="8636499" y="110503"/>
                      <a:pt x="8921024" y="0"/>
                    </a:cubicBezTo>
                    <a:cubicBezTo>
                      <a:pt x="9267303" y="-70339"/>
                      <a:pt x="9350409" y="-63914"/>
                      <a:pt x="9622129" y="0"/>
                    </a:cubicBezTo>
                    <a:cubicBezTo>
                      <a:pt x="9941625" y="69299"/>
                      <a:pt x="10268071" y="20727"/>
                      <a:pt x="10758093" y="0"/>
                    </a:cubicBezTo>
                    <a:cubicBezTo>
                      <a:pt x="10827835" y="-19927"/>
                      <a:pt x="10935529" y="131513"/>
                      <a:pt x="10909881" y="306199"/>
                    </a:cubicBezTo>
                    <a:lnTo>
                      <a:pt x="10909881" y="306193"/>
                    </a:lnTo>
                    <a:lnTo>
                      <a:pt x="10909881" y="306193"/>
                    </a:lnTo>
                    <a:cubicBezTo>
                      <a:pt x="10881959" y="494047"/>
                      <a:pt x="10903445" y="617611"/>
                      <a:pt x="10909881" y="765481"/>
                    </a:cubicBezTo>
                    <a:cubicBezTo>
                      <a:pt x="10906095" y="1147861"/>
                      <a:pt x="10912705" y="1235075"/>
                      <a:pt x="10909881" y="1530955"/>
                    </a:cubicBezTo>
                    <a:cubicBezTo>
                      <a:pt x="10907668" y="1704926"/>
                      <a:pt x="10846900" y="1829879"/>
                      <a:pt x="10758093" y="1837155"/>
                    </a:cubicBezTo>
                    <a:cubicBezTo>
                      <a:pt x="10349776" y="1944053"/>
                      <a:pt x="10045978" y="1846552"/>
                      <a:pt x="9746374" y="1837155"/>
                    </a:cubicBezTo>
                    <a:cubicBezTo>
                      <a:pt x="9524320" y="1822514"/>
                      <a:pt x="9001697" y="1709442"/>
                      <a:pt x="8734655" y="1837155"/>
                    </a:cubicBezTo>
                    <a:cubicBezTo>
                      <a:pt x="8556837" y="1895079"/>
                      <a:pt x="8183863" y="1898302"/>
                      <a:pt x="7847182" y="1837155"/>
                    </a:cubicBezTo>
                    <a:cubicBezTo>
                      <a:pt x="7499262" y="1758663"/>
                      <a:pt x="7094641" y="1875973"/>
                      <a:pt x="6897586" y="1837155"/>
                    </a:cubicBezTo>
                    <a:cubicBezTo>
                      <a:pt x="6697111" y="1881096"/>
                      <a:pt x="6216070" y="1891435"/>
                      <a:pt x="5885866" y="1837155"/>
                    </a:cubicBezTo>
                    <a:cubicBezTo>
                      <a:pt x="5547738" y="1721243"/>
                      <a:pt x="5056772" y="1801174"/>
                      <a:pt x="4545783" y="1837155"/>
                    </a:cubicBezTo>
                    <a:cubicBezTo>
                      <a:pt x="4204351" y="1861913"/>
                      <a:pt x="4042741" y="1894670"/>
                      <a:pt x="3582076" y="1837155"/>
                    </a:cubicBezTo>
                    <a:cubicBezTo>
                      <a:pt x="3180681" y="1769863"/>
                      <a:pt x="3031895" y="1956992"/>
                      <a:pt x="2618370" y="1837155"/>
                    </a:cubicBezTo>
                    <a:cubicBezTo>
                      <a:pt x="2242226" y="1751937"/>
                      <a:pt x="2189376" y="1913534"/>
                      <a:pt x="1818313" y="1837155"/>
                    </a:cubicBezTo>
                    <a:lnTo>
                      <a:pt x="1818313" y="1837155"/>
                    </a:lnTo>
                    <a:cubicBezTo>
                      <a:pt x="1651692" y="1886742"/>
                      <a:pt x="1403543" y="1823772"/>
                      <a:pt x="1035046" y="1837155"/>
                    </a:cubicBezTo>
                    <a:cubicBezTo>
                      <a:pt x="648697" y="1801316"/>
                      <a:pt x="402423" y="1910273"/>
                      <a:pt x="151787" y="1837155"/>
                    </a:cubicBezTo>
                    <a:cubicBezTo>
                      <a:pt x="71610" y="1802055"/>
                      <a:pt x="-15711" y="1674902"/>
                      <a:pt x="0" y="1530955"/>
                    </a:cubicBezTo>
                    <a:cubicBezTo>
                      <a:pt x="-28012" y="1199276"/>
                      <a:pt x="26730" y="996044"/>
                      <a:pt x="0" y="765481"/>
                    </a:cubicBezTo>
                    <a:cubicBezTo>
                      <a:pt x="6467" y="709211"/>
                      <a:pt x="-3927" y="648995"/>
                      <a:pt x="0" y="593253"/>
                    </a:cubicBezTo>
                    <a:cubicBezTo>
                      <a:pt x="5739" y="551018"/>
                      <a:pt x="18032" y="422881"/>
                      <a:pt x="0" y="306193"/>
                    </a:cubicBezTo>
                    <a:lnTo>
                      <a:pt x="0" y="306199"/>
                    </a:lnTo>
                    <a:close/>
                  </a:path>
                  <a:path w="10909881" h="1837155" stroke="0" extrusionOk="0">
                    <a:moveTo>
                      <a:pt x="0" y="306199"/>
                    </a:moveTo>
                    <a:cubicBezTo>
                      <a:pt x="13268" y="107870"/>
                      <a:pt x="71444" y="-20417"/>
                      <a:pt x="151787" y="0"/>
                    </a:cubicBezTo>
                    <a:cubicBezTo>
                      <a:pt x="416238" y="33151"/>
                      <a:pt x="703192" y="-38143"/>
                      <a:pt x="968384" y="0"/>
                    </a:cubicBezTo>
                    <a:cubicBezTo>
                      <a:pt x="1256091" y="56782"/>
                      <a:pt x="1391477" y="38869"/>
                      <a:pt x="1818313" y="0"/>
                    </a:cubicBezTo>
                    <a:lnTo>
                      <a:pt x="1818313" y="0"/>
                    </a:lnTo>
                    <a:cubicBezTo>
                      <a:pt x="2180902" y="-43824"/>
                      <a:pt x="2347408" y="748"/>
                      <a:pt x="2672920" y="0"/>
                    </a:cubicBezTo>
                    <a:cubicBezTo>
                      <a:pt x="3035988" y="-3559"/>
                      <a:pt x="3155321" y="64220"/>
                      <a:pt x="3609351" y="0"/>
                    </a:cubicBezTo>
                    <a:cubicBezTo>
                      <a:pt x="4040433" y="-70220"/>
                      <a:pt x="4259744" y="67491"/>
                      <a:pt x="4545783" y="0"/>
                    </a:cubicBezTo>
                    <a:cubicBezTo>
                      <a:pt x="4658926" y="-80394"/>
                      <a:pt x="4995535" y="22364"/>
                      <a:pt x="5371132" y="0"/>
                    </a:cubicBezTo>
                    <a:cubicBezTo>
                      <a:pt x="5670631" y="-81176"/>
                      <a:pt x="6031395" y="-64759"/>
                      <a:pt x="6258605" y="0"/>
                    </a:cubicBezTo>
                    <a:cubicBezTo>
                      <a:pt x="6439970" y="40677"/>
                      <a:pt x="6842536" y="56165"/>
                      <a:pt x="7021832" y="0"/>
                    </a:cubicBezTo>
                    <a:cubicBezTo>
                      <a:pt x="7189727" y="-20883"/>
                      <a:pt x="7574580" y="-31519"/>
                      <a:pt x="7785059" y="0"/>
                    </a:cubicBezTo>
                    <a:cubicBezTo>
                      <a:pt x="7999680" y="69848"/>
                      <a:pt x="8150841" y="-53160"/>
                      <a:pt x="8486162" y="0"/>
                    </a:cubicBezTo>
                    <a:cubicBezTo>
                      <a:pt x="8796694" y="39298"/>
                      <a:pt x="8943572" y="-54853"/>
                      <a:pt x="9187267" y="0"/>
                    </a:cubicBezTo>
                    <a:cubicBezTo>
                      <a:pt x="9423807" y="28712"/>
                      <a:pt x="9559496" y="-45548"/>
                      <a:pt x="9950492" y="0"/>
                    </a:cubicBezTo>
                    <a:cubicBezTo>
                      <a:pt x="10333231" y="-6939"/>
                      <a:pt x="10425896" y="-61862"/>
                      <a:pt x="10758093" y="0"/>
                    </a:cubicBezTo>
                    <a:cubicBezTo>
                      <a:pt x="10850988" y="-10883"/>
                      <a:pt x="10885464" y="122464"/>
                      <a:pt x="10909881" y="306199"/>
                    </a:cubicBezTo>
                    <a:lnTo>
                      <a:pt x="10909881" y="306193"/>
                    </a:lnTo>
                    <a:lnTo>
                      <a:pt x="10909881" y="306193"/>
                    </a:lnTo>
                    <a:cubicBezTo>
                      <a:pt x="10922391" y="496962"/>
                      <a:pt x="10928986" y="544568"/>
                      <a:pt x="10909881" y="765481"/>
                    </a:cubicBezTo>
                    <a:cubicBezTo>
                      <a:pt x="10931107" y="913985"/>
                      <a:pt x="10940771" y="1269189"/>
                      <a:pt x="10909881" y="1530955"/>
                    </a:cubicBezTo>
                    <a:cubicBezTo>
                      <a:pt x="10921395" y="1702406"/>
                      <a:pt x="10840942" y="1830874"/>
                      <a:pt x="10758093" y="1837155"/>
                    </a:cubicBezTo>
                    <a:cubicBezTo>
                      <a:pt x="10372130" y="1799574"/>
                      <a:pt x="10174308" y="1845728"/>
                      <a:pt x="9870620" y="1837155"/>
                    </a:cubicBezTo>
                    <a:cubicBezTo>
                      <a:pt x="9574551" y="1809014"/>
                      <a:pt x="9311621" y="1787344"/>
                      <a:pt x="9169517" y="1837155"/>
                    </a:cubicBezTo>
                    <a:cubicBezTo>
                      <a:pt x="9054084" y="1922245"/>
                      <a:pt x="8671468" y="1817279"/>
                      <a:pt x="8344168" y="1837155"/>
                    </a:cubicBezTo>
                    <a:cubicBezTo>
                      <a:pt x="8008928" y="1877300"/>
                      <a:pt x="7785421" y="1843731"/>
                      <a:pt x="7332448" y="1837155"/>
                    </a:cubicBezTo>
                    <a:cubicBezTo>
                      <a:pt x="6937098" y="1863058"/>
                      <a:pt x="6585450" y="1944782"/>
                      <a:pt x="6320728" y="1837155"/>
                    </a:cubicBezTo>
                    <a:cubicBezTo>
                      <a:pt x="6046527" y="1797640"/>
                      <a:pt x="5709200" y="1996862"/>
                      <a:pt x="5433256" y="1837155"/>
                    </a:cubicBezTo>
                    <a:cubicBezTo>
                      <a:pt x="5159579" y="1760972"/>
                      <a:pt x="4826415" y="1739953"/>
                      <a:pt x="4545783" y="1837155"/>
                    </a:cubicBezTo>
                    <a:cubicBezTo>
                      <a:pt x="4237826" y="1853649"/>
                      <a:pt x="3902022" y="1860740"/>
                      <a:pt x="3718450" y="1837155"/>
                    </a:cubicBezTo>
                    <a:cubicBezTo>
                      <a:pt x="3508899" y="1872829"/>
                      <a:pt x="3063060" y="1909957"/>
                      <a:pt x="2836569" y="1837155"/>
                    </a:cubicBezTo>
                    <a:cubicBezTo>
                      <a:pt x="2610032" y="1804791"/>
                      <a:pt x="2292244" y="1810899"/>
                      <a:pt x="1818313" y="1837155"/>
                    </a:cubicBezTo>
                    <a:lnTo>
                      <a:pt x="1818313" y="1837155"/>
                    </a:lnTo>
                    <a:cubicBezTo>
                      <a:pt x="1445758" y="1880583"/>
                      <a:pt x="1332784" y="1826830"/>
                      <a:pt x="1018380" y="1837155"/>
                    </a:cubicBezTo>
                    <a:cubicBezTo>
                      <a:pt x="729764" y="1873344"/>
                      <a:pt x="425277" y="1806959"/>
                      <a:pt x="151787" y="1837155"/>
                    </a:cubicBezTo>
                    <a:cubicBezTo>
                      <a:pt x="75728" y="1802475"/>
                      <a:pt x="464" y="1682572"/>
                      <a:pt x="0" y="1530955"/>
                    </a:cubicBezTo>
                    <a:cubicBezTo>
                      <a:pt x="4868" y="1152848"/>
                      <a:pt x="26078" y="1001349"/>
                      <a:pt x="0" y="765481"/>
                    </a:cubicBezTo>
                    <a:cubicBezTo>
                      <a:pt x="4475" y="674713"/>
                      <a:pt x="7109" y="632982"/>
                      <a:pt x="0" y="593253"/>
                    </a:cubicBezTo>
                    <a:cubicBezTo>
                      <a:pt x="5914" y="471245"/>
                      <a:pt x="-17368" y="422340"/>
                      <a:pt x="0" y="306193"/>
                    </a:cubicBezTo>
                    <a:lnTo>
                      <a:pt x="0" y="306199"/>
                    </a:lnTo>
                    <a:close/>
                  </a:path>
                  <a:path w="10909881" h="1837155" fill="none" stroke="0" extrusionOk="0">
                    <a:moveTo>
                      <a:pt x="0" y="306199"/>
                    </a:moveTo>
                    <a:cubicBezTo>
                      <a:pt x="8699" y="121743"/>
                      <a:pt x="70780" y="-21208"/>
                      <a:pt x="151787" y="0"/>
                    </a:cubicBezTo>
                    <a:cubicBezTo>
                      <a:pt x="287462" y="-81293"/>
                      <a:pt x="801483" y="71230"/>
                      <a:pt x="1018380" y="0"/>
                    </a:cubicBezTo>
                    <a:cubicBezTo>
                      <a:pt x="1301004" y="-37099"/>
                      <a:pt x="1625100" y="71946"/>
                      <a:pt x="1818313" y="0"/>
                    </a:cubicBezTo>
                    <a:lnTo>
                      <a:pt x="1818313" y="0"/>
                    </a:lnTo>
                    <a:cubicBezTo>
                      <a:pt x="2141075" y="-77878"/>
                      <a:pt x="2443302" y="-7930"/>
                      <a:pt x="2645645" y="0"/>
                    </a:cubicBezTo>
                    <a:cubicBezTo>
                      <a:pt x="2905143" y="70211"/>
                      <a:pt x="3228265" y="26888"/>
                      <a:pt x="3500252" y="0"/>
                    </a:cubicBezTo>
                    <a:cubicBezTo>
                      <a:pt x="3826353" y="-97123"/>
                      <a:pt x="4179765" y="-118097"/>
                      <a:pt x="4545783" y="0"/>
                    </a:cubicBezTo>
                    <a:cubicBezTo>
                      <a:pt x="4813585" y="-59900"/>
                      <a:pt x="5102571" y="-32961"/>
                      <a:pt x="5246886" y="0"/>
                    </a:cubicBezTo>
                    <a:cubicBezTo>
                      <a:pt x="5400224" y="3399"/>
                      <a:pt x="5887436" y="-75437"/>
                      <a:pt x="6258605" y="0"/>
                    </a:cubicBezTo>
                    <a:cubicBezTo>
                      <a:pt x="6602429" y="5163"/>
                      <a:pt x="6836415" y="-178"/>
                      <a:pt x="7083955" y="0"/>
                    </a:cubicBezTo>
                    <a:cubicBezTo>
                      <a:pt x="7314611" y="-20760"/>
                      <a:pt x="7603892" y="31668"/>
                      <a:pt x="7909306" y="0"/>
                    </a:cubicBezTo>
                    <a:cubicBezTo>
                      <a:pt x="8258856" y="170"/>
                      <a:pt x="8544662" y="40857"/>
                      <a:pt x="8921024" y="0"/>
                    </a:cubicBezTo>
                    <a:cubicBezTo>
                      <a:pt x="9259078" y="-67450"/>
                      <a:pt x="9357997" y="-66242"/>
                      <a:pt x="9622129" y="0"/>
                    </a:cubicBezTo>
                    <a:cubicBezTo>
                      <a:pt x="9857662" y="12826"/>
                      <a:pt x="10196484" y="19410"/>
                      <a:pt x="10758093" y="0"/>
                    </a:cubicBezTo>
                    <a:cubicBezTo>
                      <a:pt x="10852060" y="-3843"/>
                      <a:pt x="10953211" y="127288"/>
                      <a:pt x="10909881" y="306199"/>
                    </a:cubicBezTo>
                    <a:lnTo>
                      <a:pt x="10909881" y="306193"/>
                    </a:lnTo>
                    <a:lnTo>
                      <a:pt x="10909881" y="306193"/>
                    </a:lnTo>
                    <a:cubicBezTo>
                      <a:pt x="10872507" y="483169"/>
                      <a:pt x="10913399" y="627129"/>
                      <a:pt x="10909881" y="765481"/>
                    </a:cubicBezTo>
                    <a:cubicBezTo>
                      <a:pt x="10924931" y="1135774"/>
                      <a:pt x="10915751" y="1273497"/>
                      <a:pt x="10909881" y="1530955"/>
                    </a:cubicBezTo>
                    <a:cubicBezTo>
                      <a:pt x="10894892" y="1704359"/>
                      <a:pt x="10830270" y="1821820"/>
                      <a:pt x="10758093" y="1837155"/>
                    </a:cubicBezTo>
                    <a:cubicBezTo>
                      <a:pt x="10301845" y="1931285"/>
                      <a:pt x="9981116" y="1815561"/>
                      <a:pt x="9746374" y="1837155"/>
                    </a:cubicBezTo>
                    <a:cubicBezTo>
                      <a:pt x="9458210" y="1839288"/>
                      <a:pt x="8972530" y="1753136"/>
                      <a:pt x="8734655" y="1837155"/>
                    </a:cubicBezTo>
                    <a:cubicBezTo>
                      <a:pt x="8476102" y="1862141"/>
                      <a:pt x="8150581" y="1969875"/>
                      <a:pt x="7847182" y="1837155"/>
                    </a:cubicBezTo>
                    <a:cubicBezTo>
                      <a:pt x="7558703" y="1778348"/>
                      <a:pt x="7115954" y="1877976"/>
                      <a:pt x="6897586" y="1837155"/>
                    </a:cubicBezTo>
                    <a:cubicBezTo>
                      <a:pt x="6719851" y="1749559"/>
                      <a:pt x="6223981" y="1912246"/>
                      <a:pt x="5885866" y="1837155"/>
                    </a:cubicBezTo>
                    <a:cubicBezTo>
                      <a:pt x="5524113" y="1795039"/>
                      <a:pt x="5116741" y="1809545"/>
                      <a:pt x="4545783" y="1837155"/>
                    </a:cubicBezTo>
                    <a:cubicBezTo>
                      <a:pt x="4213264" y="1884098"/>
                      <a:pt x="3985192" y="1906137"/>
                      <a:pt x="3582076" y="1837155"/>
                    </a:cubicBezTo>
                    <a:cubicBezTo>
                      <a:pt x="3182165" y="1757794"/>
                      <a:pt x="3005193" y="1934649"/>
                      <a:pt x="2618370" y="1837155"/>
                    </a:cubicBezTo>
                    <a:cubicBezTo>
                      <a:pt x="2249795" y="1717193"/>
                      <a:pt x="2164775" y="1887363"/>
                      <a:pt x="1818313" y="1837155"/>
                    </a:cubicBezTo>
                    <a:lnTo>
                      <a:pt x="1818313" y="1837155"/>
                    </a:lnTo>
                    <a:cubicBezTo>
                      <a:pt x="1638458" y="1916041"/>
                      <a:pt x="1383575" y="1798848"/>
                      <a:pt x="1035046" y="1837155"/>
                    </a:cubicBezTo>
                    <a:cubicBezTo>
                      <a:pt x="686941" y="1860095"/>
                      <a:pt x="386376" y="1889840"/>
                      <a:pt x="151787" y="1837155"/>
                    </a:cubicBezTo>
                    <a:cubicBezTo>
                      <a:pt x="55797" y="1864230"/>
                      <a:pt x="3333" y="1683704"/>
                      <a:pt x="0" y="1530955"/>
                    </a:cubicBezTo>
                    <a:cubicBezTo>
                      <a:pt x="10993" y="1203680"/>
                      <a:pt x="9149" y="953120"/>
                      <a:pt x="0" y="765481"/>
                    </a:cubicBezTo>
                    <a:cubicBezTo>
                      <a:pt x="12629" y="722585"/>
                      <a:pt x="808" y="645465"/>
                      <a:pt x="0" y="593253"/>
                    </a:cubicBezTo>
                    <a:cubicBezTo>
                      <a:pt x="19113" y="550540"/>
                      <a:pt x="-12406" y="429029"/>
                      <a:pt x="0" y="306193"/>
                    </a:cubicBezTo>
                    <a:lnTo>
                      <a:pt x="0" y="306199"/>
                    </a:lnTo>
                    <a:close/>
                  </a:path>
                </a:pathLst>
              </a:custGeom>
              <a:solidFill>
                <a:srgbClr val="FFEFFF"/>
              </a:solidFill>
              <a:ln w="38100" cap="rnd" cmpd="thinThick">
                <a:solidFill>
                  <a:srgbClr val="FF0066"/>
                </a:solidFill>
                <a:prstDash val="lgDashDot"/>
                <a:round/>
                <a:extLst>
                  <a:ext uri="{C807C97D-BFC1-408E-A445-0C87EB9F89A2}">
                    <ask:lineSketchStyleProps xmlns:ask="http://schemas.microsoft.com/office/drawing/2018/sketchyshapes" sd="440031243">
                      <a:custGeom>
                        <a:avLst/>
                        <a:gdLst>
                          <a:gd name="connsiteX0" fmla="*/ 0 w 10494375"/>
                          <a:gd name="connsiteY0" fmla="*/ 168292 h 1009733"/>
                          <a:gd name="connsiteX1" fmla="*/ 146006 w 10494375"/>
                          <a:gd name="connsiteY1" fmla="*/ 0 h 1009733"/>
                          <a:gd name="connsiteX2" fmla="*/ 979594 w 10494375"/>
                          <a:gd name="connsiteY2" fmla="*/ 0 h 1009733"/>
                          <a:gd name="connsiteX3" fmla="*/ 1749062 w 10494375"/>
                          <a:gd name="connsiteY3" fmla="*/ 0 h 1009733"/>
                          <a:gd name="connsiteX4" fmla="*/ 1749062 w 10494375"/>
                          <a:gd name="connsiteY4" fmla="*/ 0 h 1009733"/>
                          <a:gd name="connsiteX5" fmla="*/ 2544884 w 10494375"/>
                          <a:gd name="connsiteY5" fmla="*/ 0 h 1009733"/>
                          <a:gd name="connsiteX6" fmla="*/ 3366943 w 10494375"/>
                          <a:gd name="connsiteY6" fmla="*/ 0 h 1009733"/>
                          <a:gd name="connsiteX7" fmla="*/ 4372655 w 10494375"/>
                          <a:gd name="connsiteY7" fmla="*/ 0 h 1009733"/>
                          <a:gd name="connsiteX8" fmla="*/ 5047056 w 10494375"/>
                          <a:gd name="connsiteY8" fmla="*/ 0 h 1009733"/>
                          <a:gd name="connsiteX9" fmla="*/ 6020244 w 10494375"/>
                          <a:gd name="connsiteY9" fmla="*/ 0 h 1009733"/>
                          <a:gd name="connsiteX10" fmla="*/ 6814160 w 10494375"/>
                          <a:gd name="connsiteY10" fmla="*/ 0 h 1009733"/>
                          <a:gd name="connsiteX11" fmla="*/ 7608077 w 10494375"/>
                          <a:gd name="connsiteY11" fmla="*/ 0 h 1009733"/>
                          <a:gd name="connsiteX12" fmla="*/ 8581264 w 10494375"/>
                          <a:gd name="connsiteY12" fmla="*/ 0 h 1009733"/>
                          <a:gd name="connsiteX13" fmla="*/ 9255667 w 10494375"/>
                          <a:gd name="connsiteY13" fmla="*/ 0 h 1009733"/>
                          <a:gd name="connsiteX14" fmla="*/ 10348367 w 10494375"/>
                          <a:gd name="connsiteY14" fmla="*/ 0 h 1009733"/>
                          <a:gd name="connsiteX15" fmla="*/ 10494375 w 10494375"/>
                          <a:gd name="connsiteY15" fmla="*/ 168292 h 1009733"/>
                          <a:gd name="connsiteX16" fmla="*/ 10494375 w 10494375"/>
                          <a:gd name="connsiteY16" fmla="*/ 168289 h 1009733"/>
                          <a:gd name="connsiteX17" fmla="*/ 10494375 w 10494375"/>
                          <a:gd name="connsiteY17" fmla="*/ 168289 h 1009733"/>
                          <a:gd name="connsiteX18" fmla="*/ 10494375 w 10494375"/>
                          <a:gd name="connsiteY18" fmla="*/ 420721 h 1009733"/>
                          <a:gd name="connsiteX19" fmla="*/ 10494375 w 10494375"/>
                          <a:gd name="connsiteY19" fmla="*/ 841440 h 1009733"/>
                          <a:gd name="connsiteX20" fmla="*/ 10348367 w 10494375"/>
                          <a:gd name="connsiteY20" fmla="*/ 1009733 h 1009733"/>
                          <a:gd name="connsiteX21" fmla="*/ 9375180 w 10494375"/>
                          <a:gd name="connsiteY21" fmla="*/ 1009733 h 1009733"/>
                          <a:gd name="connsiteX22" fmla="*/ 8401993 w 10494375"/>
                          <a:gd name="connsiteY22" fmla="*/ 1009733 h 1009733"/>
                          <a:gd name="connsiteX23" fmla="*/ 7548319 w 10494375"/>
                          <a:gd name="connsiteY23" fmla="*/ 1009733 h 1009733"/>
                          <a:gd name="connsiteX24" fmla="*/ 6634889 w 10494375"/>
                          <a:gd name="connsiteY24" fmla="*/ 1009733 h 1009733"/>
                          <a:gd name="connsiteX25" fmla="*/ 5661701 w 10494375"/>
                          <a:gd name="connsiteY25" fmla="*/ 1009733 h 1009733"/>
                          <a:gd name="connsiteX26" fmla="*/ 4372655 w 10494375"/>
                          <a:gd name="connsiteY26" fmla="*/ 1009733 h 1009733"/>
                          <a:gd name="connsiteX27" fmla="*/ 3445651 w 10494375"/>
                          <a:gd name="connsiteY27" fmla="*/ 1009733 h 1009733"/>
                          <a:gd name="connsiteX28" fmla="*/ 2518648 w 10494375"/>
                          <a:gd name="connsiteY28" fmla="*/ 1009733 h 1009733"/>
                          <a:gd name="connsiteX29" fmla="*/ 1749062 w 10494375"/>
                          <a:gd name="connsiteY29" fmla="*/ 1009733 h 1009733"/>
                          <a:gd name="connsiteX30" fmla="*/ 1749062 w 10494375"/>
                          <a:gd name="connsiteY30" fmla="*/ 1009733 h 1009733"/>
                          <a:gd name="connsiteX31" fmla="*/ 995625 w 10494375"/>
                          <a:gd name="connsiteY31" fmla="*/ 1009733 h 1009733"/>
                          <a:gd name="connsiteX32" fmla="*/ 146006 w 10494375"/>
                          <a:gd name="connsiteY32" fmla="*/ 1009733 h 1009733"/>
                          <a:gd name="connsiteX33" fmla="*/ 0 w 10494375"/>
                          <a:gd name="connsiteY33" fmla="*/ 841440 h 1009733"/>
                          <a:gd name="connsiteX34" fmla="*/ 0 w 10494375"/>
                          <a:gd name="connsiteY34" fmla="*/ 420721 h 1009733"/>
                          <a:gd name="connsiteX35" fmla="*/ 0 w 10494375"/>
                          <a:gd name="connsiteY35" fmla="*/ 326062 h 1009733"/>
                          <a:gd name="connsiteX36" fmla="*/ 0 w 10494375"/>
                          <a:gd name="connsiteY36" fmla="*/ 168289 h 1009733"/>
                          <a:gd name="connsiteX37" fmla="*/ 0 w 10494375"/>
                          <a:gd name="connsiteY37" fmla="*/ 168292 h 1009733"/>
                          <a:gd name="connsiteX0" fmla="*/ 0 w 10494375"/>
                          <a:gd name="connsiteY0" fmla="*/ 168292 h 1009733"/>
                          <a:gd name="connsiteX1" fmla="*/ 146006 w 10494375"/>
                          <a:gd name="connsiteY1" fmla="*/ 0 h 1009733"/>
                          <a:gd name="connsiteX2" fmla="*/ 931502 w 10494375"/>
                          <a:gd name="connsiteY2" fmla="*/ 0 h 1009733"/>
                          <a:gd name="connsiteX3" fmla="*/ 1749062 w 10494375"/>
                          <a:gd name="connsiteY3" fmla="*/ 0 h 1009733"/>
                          <a:gd name="connsiteX4" fmla="*/ 1749062 w 10494375"/>
                          <a:gd name="connsiteY4" fmla="*/ 0 h 1009733"/>
                          <a:gd name="connsiteX5" fmla="*/ 2571121 w 10494375"/>
                          <a:gd name="connsiteY5" fmla="*/ 0 h 1009733"/>
                          <a:gd name="connsiteX6" fmla="*/ 3471887 w 10494375"/>
                          <a:gd name="connsiteY6" fmla="*/ 0 h 1009733"/>
                          <a:gd name="connsiteX7" fmla="*/ 4372655 w 10494375"/>
                          <a:gd name="connsiteY7" fmla="*/ 0 h 1009733"/>
                          <a:gd name="connsiteX8" fmla="*/ 5166570 w 10494375"/>
                          <a:gd name="connsiteY8" fmla="*/ 0 h 1009733"/>
                          <a:gd name="connsiteX9" fmla="*/ 6020244 w 10494375"/>
                          <a:gd name="connsiteY9" fmla="*/ 0 h 1009733"/>
                          <a:gd name="connsiteX10" fmla="*/ 6754403 w 10494375"/>
                          <a:gd name="connsiteY10" fmla="*/ 0 h 1009733"/>
                          <a:gd name="connsiteX11" fmla="*/ 7488562 w 10494375"/>
                          <a:gd name="connsiteY11" fmla="*/ 0 h 1009733"/>
                          <a:gd name="connsiteX12" fmla="*/ 8162964 w 10494375"/>
                          <a:gd name="connsiteY12" fmla="*/ 0 h 1009733"/>
                          <a:gd name="connsiteX13" fmla="*/ 8837367 w 10494375"/>
                          <a:gd name="connsiteY13" fmla="*/ 0 h 1009733"/>
                          <a:gd name="connsiteX14" fmla="*/ 9571524 w 10494375"/>
                          <a:gd name="connsiteY14" fmla="*/ 0 h 1009733"/>
                          <a:gd name="connsiteX15" fmla="*/ 10348367 w 10494375"/>
                          <a:gd name="connsiteY15" fmla="*/ 0 h 1009733"/>
                          <a:gd name="connsiteX16" fmla="*/ 10494375 w 10494375"/>
                          <a:gd name="connsiteY16" fmla="*/ 168292 h 1009733"/>
                          <a:gd name="connsiteX17" fmla="*/ 10494375 w 10494375"/>
                          <a:gd name="connsiteY17" fmla="*/ 168289 h 1009733"/>
                          <a:gd name="connsiteX18" fmla="*/ 10494375 w 10494375"/>
                          <a:gd name="connsiteY18" fmla="*/ 168289 h 1009733"/>
                          <a:gd name="connsiteX19" fmla="*/ 10494375 w 10494375"/>
                          <a:gd name="connsiteY19" fmla="*/ 420721 h 1009733"/>
                          <a:gd name="connsiteX20" fmla="*/ 10494375 w 10494375"/>
                          <a:gd name="connsiteY20" fmla="*/ 841440 h 1009733"/>
                          <a:gd name="connsiteX21" fmla="*/ 10348367 w 10494375"/>
                          <a:gd name="connsiteY21" fmla="*/ 1009733 h 1009733"/>
                          <a:gd name="connsiteX22" fmla="*/ 9494694 w 10494375"/>
                          <a:gd name="connsiteY22" fmla="*/ 1009733 h 1009733"/>
                          <a:gd name="connsiteX23" fmla="*/ 8820293 w 10494375"/>
                          <a:gd name="connsiteY23" fmla="*/ 1009733 h 1009733"/>
                          <a:gd name="connsiteX24" fmla="*/ 8026377 w 10494375"/>
                          <a:gd name="connsiteY24" fmla="*/ 1009733 h 1009733"/>
                          <a:gd name="connsiteX25" fmla="*/ 7053189 w 10494375"/>
                          <a:gd name="connsiteY25" fmla="*/ 1009733 h 1009733"/>
                          <a:gd name="connsiteX26" fmla="*/ 6080001 w 10494375"/>
                          <a:gd name="connsiteY26" fmla="*/ 1009733 h 1009733"/>
                          <a:gd name="connsiteX27" fmla="*/ 5226328 w 10494375"/>
                          <a:gd name="connsiteY27" fmla="*/ 1009733 h 1009733"/>
                          <a:gd name="connsiteX28" fmla="*/ 4372655 w 10494375"/>
                          <a:gd name="connsiteY28" fmla="*/ 1009733 h 1009733"/>
                          <a:gd name="connsiteX29" fmla="*/ 3576831 w 10494375"/>
                          <a:gd name="connsiteY29" fmla="*/ 1009733 h 1009733"/>
                          <a:gd name="connsiteX30" fmla="*/ 2728537 w 10494375"/>
                          <a:gd name="connsiteY30" fmla="*/ 1009733 h 1009733"/>
                          <a:gd name="connsiteX31" fmla="*/ 1749062 w 10494375"/>
                          <a:gd name="connsiteY31" fmla="*/ 1009733 h 1009733"/>
                          <a:gd name="connsiteX32" fmla="*/ 1749062 w 10494375"/>
                          <a:gd name="connsiteY32" fmla="*/ 1009733 h 1009733"/>
                          <a:gd name="connsiteX33" fmla="*/ 979594 w 10494375"/>
                          <a:gd name="connsiteY33" fmla="*/ 1009733 h 1009733"/>
                          <a:gd name="connsiteX34" fmla="*/ 146006 w 10494375"/>
                          <a:gd name="connsiteY34" fmla="*/ 1009733 h 1009733"/>
                          <a:gd name="connsiteX35" fmla="*/ 0 w 10494375"/>
                          <a:gd name="connsiteY35" fmla="*/ 841440 h 1009733"/>
                          <a:gd name="connsiteX36" fmla="*/ 0 w 10494375"/>
                          <a:gd name="connsiteY36" fmla="*/ 420721 h 1009733"/>
                          <a:gd name="connsiteX37" fmla="*/ 0 w 10494375"/>
                          <a:gd name="connsiteY37" fmla="*/ 326062 h 1009733"/>
                          <a:gd name="connsiteX38" fmla="*/ 0 w 10494375"/>
                          <a:gd name="connsiteY38" fmla="*/ 168289 h 1009733"/>
                          <a:gd name="connsiteX39" fmla="*/ 0 w 10494375"/>
                          <a:gd name="connsiteY39" fmla="*/ 168292 h 1009733"/>
                          <a:gd name="connsiteX0" fmla="*/ 0 w 10494375"/>
                          <a:gd name="connsiteY0" fmla="*/ 168292 h 1009733"/>
                          <a:gd name="connsiteX1" fmla="*/ 146006 w 10494375"/>
                          <a:gd name="connsiteY1" fmla="*/ 0 h 1009733"/>
                          <a:gd name="connsiteX2" fmla="*/ 979594 w 10494375"/>
                          <a:gd name="connsiteY2" fmla="*/ 0 h 1009733"/>
                          <a:gd name="connsiteX3" fmla="*/ 1749062 w 10494375"/>
                          <a:gd name="connsiteY3" fmla="*/ 0 h 1009733"/>
                          <a:gd name="connsiteX4" fmla="*/ 1749062 w 10494375"/>
                          <a:gd name="connsiteY4" fmla="*/ 0 h 1009733"/>
                          <a:gd name="connsiteX5" fmla="*/ 2544884 w 10494375"/>
                          <a:gd name="connsiteY5" fmla="*/ 0 h 1009733"/>
                          <a:gd name="connsiteX6" fmla="*/ 3366943 w 10494375"/>
                          <a:gd name="connsiteY6" fmla="*/ 0 h 1009733"/>
                          <a:gd name="connsiteX7" fmla="*/ 4372655 w 10494375"/>
                          <a:gd name="connsiteY7" fmla="*/ 0 h 1009733"/>
                          <a:gd name="connsiteX8" fmla="*/ 5047056 w 10494375"/>
                          <a:gd name="connsiteY8" fmla="*/ 0 h 1009733"/>
                          <a:gd name="connsiteX9" fmla="*/ 6020244 w 10494375"/>
                          <a:gd name="connsiteY9" fmla="*/ 0 h 1009733"/>
                          <a:gd name="connsiteX10" fmla="*/ 6433080 w 10494375"/>
                          <a:gd name="connsiteY10" fmla="*/ 0 h 1009733"/>
                          <a:gd name="connsiteX11" fmla="*/ 6814160 w 10494375"/>
                          <a:gd name="connsiteY11" fmla="*/ 0 h 1009733"/>
                          <a:gd name="connsiteX12" fmla="*/ 7608077 w 10494375"/>
                          <a:gd name="connsiteY12" fmla="*/ 0 h 1009733"/>
                          <a:gd name="connsiteX13" fmla="*/ 8581264 w 10494375"/>
                          <a:gd name="connsiteY13" fmla="*/ 0 h 1009733"/>
                          <a:gd name="connsiteX14" fmla="*/ 9255667 w 10494375"/>
                          <a:gd name="connsiteY14" fmla="*/ 0 h 1009733"/>
                          <a:gd name="connsiteX15" fmla="*/ 10348367 w 10494375"/>
                          <a:gd name="connsiteY15" fmla="*/ 0 h 1009733"/>
                          <a:gd name="connsiteX16" fmla="*/ 10494375 w 10494375"/>
                          <a:gd name="connsiteY16" fmla="*/ 168292 h 1009733"/>
                          <a:gd name="connsiteX17" fmla="*/ 10494375 w 10494375"/>
                          <a:gd name="connsiteY17" fmla="*/ 168289 h 1009733"/>
                          <a:gd name="connsiteX18" fmla="*/ 10494375 w 10494375"/>
                          <a:gd name="connsiteY18" fmla="*/ 168289 h 1009733"/>
                          <a:gd name="connsiteX19" fmla="*/ 10494375 w 10494375"/>
                          <a:gd name="connsiteY19" fmla="*/ 420721 h 1009733"/>
                          <a:gd name="connsiteX20" fmla="*/ 10494375 w 10494375"/>
                          <a:gd name="connsiteY20" fmla="*/ 841440 h 1009733"/>
                          <a:gd name="connsiteX21" fmla="*/ 10348367 w 10494375"/>
                          <a:gd name="connsiteY21" fmla="*/ 1009733 h 1009733"/>
                          <a:gd name="connsiteX22" fmla="*/ 9375180 w 10494375"/>
                          <a:gd name="connsiteY22" fmla="*/ 1009733 h 1009733"/>
                          <a:gd name="connsiteX23" fmla="*/ 8401993 w 10494375"/>
                          <a:gd name="connsiteY23" fmla="*/ 1009733 h 1009733"/>
                          <a:gd name="connsiteX24" fmla="*/ 7548319 w 10494375"/>
                          <a:gd name="connsiteY24" fmla="*/ 1009733 h 1009733"/>
                          <a:gd name="connsiteX25" fmla="*/ 6634889 w 10494375"/>
                          <a:gd name="connsiteY25" fmla="*/ 1009733 h 1009733"/>
                          <a:gd name="connsiteX26" fmla="*/ 5661701 w 10494375"/>
                          <a:gd name="connsiteY26" fmla="*/ 1009733 h 1009733"/>
                          <a:gd name="connsiteX27" fmla="*/ 4372655 w 10494375"/>
                          <a:gd name="connsiteY27" fmla="*/ 1009733 h 1009733"/>
                          <a:gd name="connsiteX28" fmla="*/ 3445651 w 10494375"/>
                          <a:gd name="connsiteY28" fmla="*/ 1009733 h 1009733"/>
                          <a:gd name="connsiteX29" fmla="*/ 2518648 w 10494375"/>
                          <a:gd name="connsiteY29" fmla="*/ 1009733 h 1009733"/>
                          <a:gd name="connsiteX30" fmla="*/ 1749062 w 10494375"/>
                          <a:gd name="connsiteY30" fmla="*/ 1009733 h 1009733"/>
                          <a:gd name="connsiteX31" fmla="*/ 1749062 w 10494375"/>
                          <a:gd name="connsiteY31" fmla="*/ 1009733 h 1009733"/>
                          <a:gd name="connsiteX32" fmla="*/ 995625 w 10494375"/>
                          <a:gd name="connsiteY32" fmla="*/ 1009733 h 1009733"/>
                          <a:gd name="connsiteX33" fmla="*/ 146006 w 10494375"/>
                          <a:gd name="connsiteY33" fmla="*/ 1009733 h 1009733"/>
                          <a:gd name="connsiteX34" fmla="*/ 0 w 10494375"/>
                          <a:gd name="connsiteY34" fmla="*/ 841440 h 1009733"/>
                          <a:gd name="connsiteX35" fmla="*/ 0 w 10494375"/>
                          <a:gd name="connsiteY35" fmla="*/ 420721 h 1009733"/>
                          <a:gd name="connsiteX36" fmla="*/ 0 w 10494375"/>
                          <a:gd name="connsiteY36" fmla="*/ 326062 h 1009733"/>
                          <a:gd name="connsiteX37" fmla="*/ 0 w 10494375"/>
                          <a:gd name="connsiteY37" fmla="*/ 168289 h 1009733"/>
                          <a:gd name="connsiteX38" fmla="*/ 0 w 10494375"/>
                          <a:gd name="connsiteY38" fmla="*/ 168292 h 1009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494375" h="1009733" fill="none" extrusionOk="0">
                            <a:moveTo>
                              <a:pt x="0" y="168292"/>
                            </a:moveTo>
                            <a:cubicBezTo>
                              <a:pt x="39155" y="77812"/>
                              <a:pt x="50306" y="-3044"/>
                              <a:pt x="146006" y="0"/>
                            </a:cubicBezTo>
                            <a:cubicBezTo>
                              <a:pt x="305879" y="-110159"/>
                              <a:pt x="659589" y="78219"/>
                              <a:pt x="979594" y="0"/>
                            </a:cubicBezTo>
                            <a:cubicBezTo>
                              <a:pt x="1290397" y="-67542"/>
                              <a:pt x="1630104" y="-6574"/>
                              <a:pt x="1749062" y="0"/>
                            </a:cubicBezTo>
                            <a:lnTo>
                              <a:pt x="1749062" y="0"/>
                            </a:lnTo>
                            <a:cubicBezTo>
                              <a:pt x="1985848" y="19364"/>
                              <a:pt x="2316406" y="-98487"/>
                              <a:pt x="2544884" y="0"/>
                            </a:cubicBezTo>
                            <a:cubicBezTo>
                              <a:pt x="2807104" y="69460"/>
                              <a:pt x="3015480" y="4774"/>
                              <a:pt x="3366943" y="0"/>
                            </a:cubicBezTo>
                            <a:cubicBezTo>
                              <a:pt x="3686187" y="-73173"/>
                              <a:pt x="4042428" y="-88618"/>
                              <a:pt x="4372655" y="0"/>
                            </a:cubicBezTo>
                            <a:cubicBezTo>
                              <a:pt x="4614480" y="-43331"/>
                              <a:pt x="4880107" y="-50069"/>
                              <a:pt x="5047056" y="0"/>
                            </a:cubicBezTo>
                            <a:cubicBezTo>
                              <a:pt x="5242477" y="-58187"/>
                              <a:pt x="5746843" y="-41639"/>
                              <a:pt x="6020244" y="0"/>
                            </a:cubicBezTo>
                            <a:cubicBezTo>
                              <a:pt x="6417697" y="-19789"/>
                              <a:pt x="6611450" y="-35580"/>
                              <a:pt x="6814160" y="0"/>
                            </a:cubicBezTo>
                            <a:cubicBezTo>
                              <a:pt x="7032840" y="32510"/>
                              <a:pt x="7314070" y="38295"/>
                              <a:pt x="7608077" y="0"/>
                            </a:cubicBezTo>
                            <a:cubicBezTo>
                              <a:pt x="7882782" y="-76875"/>
                              <a:pt x="8340448" y="80117"/>
                              <a:pt x="8581264" y="0"/>
                            </a:cubicBezTo>
                            <a:cubicBezTo>
                              <a:pt x="8902271" y="-38366"/>
                              <a:pt x="9001435" y="-38039"/>
                              <a:pt x="9255667" y="0"/>
                            </a:cubicBezTo>
                            <a:cubicBezTo>
                              <a:pt x="9605333" y="43619"/>
                              <a:pt x="9874051" y="34505"/>
                              <a:pt x="10348367" y="0"/>
                            </a:cubicBezTo>
                            <a:cubicBezTo>
                              <a:pt x="10395490" y="-20158"/>
                              <a:pt x="10532716" y="57943"/>
                              <a:pt x="10494375" y="168292"/>
                            </a:cubicBezTo>
                            <a:lnTo>
                              <a:pt x="10494375" y="168289"/>
                            </a:lnTo>
                            <a:lnTo>
                              <a:pt x="10494375" y="168289"/>
                            </a:lnTo>
                            <a:cubicBezTo>
                              <a:pt x="10465727" y="271535"/>
                              <a:pt x="10477901" y="352637"/>
                              <a:pt x="10494375" y="420721"/>
                            </a:cubicBezTo>
                            <a:cubicBezTo>
                              <a:pt x="10480691" y="633638"/>
                              <a:pt x="10490451" y="672152"/>
                              <a:pt x="10494375" y="841440"/>
                            </a:cubicBezTo>
                            <a:cubicBezTo>
                              <a:pt x="10495054" y="936247"/>
                              <a:pt x="10449593" y="1012389"/>
                              <a:pt x="10348367" y="1009733"/>
                            </a:cubicBezTo>
                            <a:cubicBezTo>
                              <a:pt x="10008829" y="1076291"/>
                              <a:pt x="9673026" y="1017898"/>
                              <a:pt x="9375180" y="1009733"/>
                            </a:cubicBezTo>
                            <a:cubicBezTo>
                              <a:pt x="9203225" y="987582"/>
                              <a:pt x="8678033" y="903725"/>
                              <a:pt x="8401993" y="1009733"/>
                            </a:cubicBezTo>
                            <a:cubicBezTo>
                              <a:pt x="8265528" y="1032365"/>
                              <a:pt x="7904856" y="1031496"/>
                              <a:pt x="7548319" y="1009733"/>
                            </a:cubicBezTo>
                            <a:cubicBezTo>
                              <a:pt x="7209702" y="964008"/>
                              <a:pt x="6828155" y="1052197"/>
                              <a:pt x="6634889" y="1009733"/>
                            </a:cubicBezTo>
                            <a:cubicBezTo>
                              <a:pt x="6441495" y="1041385"/>
                              <a:pt x="5951015" y="1002597"/>
                              <a:pt x="5661701" y="1009733"/>
                            </a:cubicBezTo>
                            <a:cubicBezTo>
                              <a:pt x="5337672" y="918214"/>
                              <a:pt x="4774618" y="978759"/>
                              <a:pt x="4372655" y="1009733"/>
                            </a:cubicBezTo>
                            <a:cubicBezTo>
                              <a:pt x="4033607" y="992666"/>
                              <a:pt x="3898002" y="1029536"/>
                              <a:pt x="3445651" y="1009733"/>
                            </a:cubicBezTo>
                            <a:cubicBezTo>
                              <a:pt x="3097268" y="992295"/>
                              <a:pt x="2921694" y="1079855"/>
                              <a:pt x="2518648" y="1009733"/>
                            </a:cubicBezTo>
                            <a:cubicBezTo>
                              <a:pt x="2144932" y="966891"/>
                              <a:pt x="2116952" y="1059804"/>
                              <a:pt x="1749062" y="1009733"/>
                            </a:cubicBezTo>
                            <a:lnTo>
                              <a:pt x="1749062" y="1009733"/>
                            </a:lnTo>
                            <a:cubicBezTo>
                              <a:pt x="1588940" y="1045454"/>
                              <a:pt x="1392343" y="1027181"/>
                              <a:pt x="995625" y="1009733"/>
                            </a:cubicBezTo>
                            <a:cubicBezTo>
                              <a:pt x="606273" y="950457"/>
                              <a:pt x="355445" y="1039876"/>
                              <a:pt x="146006" y="1009733"/>
                            </a:cubicBezTo>
                            <a:cubicBezTo>
                              <a:pt x="70110" y="985551"/>
                              <a:pt x="-27245" y="921300"/>
                              <a:pt x="0" y="841440"/>
                            </a:cubicBezTo>
                            <a:cubicBezTo>
                              <a:pt x="-49103" y="644869"/>
                              <a:pt x="38924" y="549658"/>
                              <a:pt x="0" y="420721"/>
                            </a:cubicBezTo>
                            <a:cubicBezTo>
                              <a:pt x="9158" y="385093"/>
                              <a:pt x="-8390" y="360662"/>
                              <a:pt x="0" y="326062"/>
                            </a:cubicBezTo>
                            <a:cubicBezTo>
                              <a:pt x="6424" y="305931"/>
                              <a:pt x="25859" y="230515"/>
                              <a:pt x="0" y="168289"/>
                            </a:cubicBezTo>
                            <a:lnTo>
                              <a:pt x="0" y="168292"/>
                            </a:lnTo>
                            <a:close/>
                          </a:path>
                          <a:path w="10494375" h="1009733" stroke="0" extrusionOk="0">
                            <a:moveTo>
                              <a:pt x="0" y="168292"/>
                            </a:moveTo>
                            <a:cubicBezTo>
                              <a:pt x="21577" y="47524"/>
                              <a:pt x="56994" y="-11461"/>
                              <a:pt x="146006" y="0"/>
                            </a:cubicBezTo>
                            <a:cubicBezTo>
                              <a:pt x="446770" y="30709"/>
                              <a:pt x="682717" y="-9275"/>
                              <a:pt x="931502" y="0"/>
                            </a:cubicBezTo>
                            <a:cubicBezTo>
                              <a:pt x="1212316" y="19523"/>
                              <a:pt x="1332715" y="19444"/>
                              <a:pt x="1749062" y="0"/>
                            </a:cubicBezTo>
                            <a:lnTo>
                              <a:pt x="1749062" y="0"/>
                            </a:lnTo>
                            <a:cubicBezTo>
                              <a:pt x="2090899" y="-23559"/>
                              <a:pt x="2270947" y="14126"/>
                              <a:pt x="2571121" y="0"/>
                            </a:cubicBezTo>
                            <a:cubicBezTo>
                              <a:pt x="2935778" y="-17986"/>
                              <a:pt x="3039760" y="52841"/>
                              <a:pt x="3471887" y="0"/>
                            </a:cubicBezTo>
                            <a:cubicBezTo>
                              <a:pt x="3863746" y="-60794"/>
                              <a:pt x="4103210" y="62997"/>
                              <a:pt x="4372655" y="0"/>
                            </a:cubicBezTo>
                            <a:cubicBezTo>
                              <a:pt x="4453539" y="-63858"/>
                              <a:pt x="4780333" y="-17452"/>
                              <a:pt x="5166570" y="0"/>
                            </a:cubicBezTo>
                            <a:cubicBezTo>
                              <a:pt x="5422926" y="-55631"/>
                              <a:pt x="5785140" y="-34224"/>
                              <a:pt x="6020244" y="0"/>
                            </a:cubicBezTo>
                            <a:cubicBezTo>
                              <a:pt x="6184251" y="-9354"/>
                              <a:pt x="6618276" y="39383"/>
                              <a:pt x="6754403" y="0"/>
                            </a:cubicBezTo>
                            <a:cubicBezTo>
                              <a:pt x="6911897" y="-4092"/>
                              <a:pt x="7252293" y="-10296"/>
                              <a:pt x="7488562" y="0"/>
                            </a:cubicBezTo>
                            <a:cubicBezTo>
                              <a:pt x="7713856" y="57454"/>
                              <a:pt x="7842549" y="-122"/>
                              <a:pt x="8162964" y="0"/>
                            </a:cubicBezTo>
                            <a:cubicBezTo>
                              <a:pt x="8448240" y="6599"/>
                              <a:pt x="8570210" y="-30046"/>
                              <a:pt x="8837367" y="0"/>
                            </a:cubicBezTo>
                            <a:cubicBezTo>
                              <a:pt x="9062849" y="-6665"/>
                              <a:pt x="9190376" y="-34657"/>
                              <a:pt x="9571524" y="0"/>
                            </a:cubicBezTo>
                            <a:cubicBezTo>
                              <a:pt x="9946716" y="-14076"/>
                              <a:pt x="10028029" y="-36038"/>
                              <a:pt x="10348367" y="0"/>
                            </a:cubicBezTo>
                            <a:cubicBezTo>
                              <a:pt x="10446567" y="5750"/>
                              <a:pt x="10467881" y="62843"/>
                              <a:pt x="10494375" y="168292"/>
                            </a:cubicBezTo>
                            <a:lnTo>
                              <a:pt x="10494375" y="168289"/>
                            </a:lnTo>
                            <a:lnTo>
                              <a:pt x="10494375" y="168289"/>
                            </a:lnTo>
                            <a:cubicBezTo>
                              <a:pt x="10509376" y="274614"/>
                              <a:pt x="10514963" y="299883"/>
                              <a:pt x="10494375" y="420721"/>
                            </a:cubicBezTo>
                            <a:cubicBezTo>
                              <a:pt x="10548367" y="494281"/>
                              <a:pt x="10555628" y="689928"/>
                              <a:pt x="10494375" y="841440"/>
                            </a:cubicBezTo>
                            <a:cubicBezTo>
                              <a:pt x="10489610" y="935005"/>
                              <a:pt x="10420400" y="993974"/>
                              <a:pt x="10348367" y="1009733"/>
                            </a:cubicBezTo>
                            <a:cubicBezTo>
                              <a:pt x="9962493" y="988851"/>
                              <a:pt x="9749132" y="1010461"/>
                              <a:pt x="9494694" y="1009733"/>
                            </a:cubicBezTo>
                            <a:cubicBezTo>
                              <a:pt x="9224096" y="983663"/>
                              <a:pt x="8950575" y="1014103"/>
                              <a:pt x="8820293" y="1009733"/>
                            </a:cubicBezTo>
                            <a:cubicBezTo>
                              <a:pt x="8726178" y="1072889"/>
                              <a:pt x="8264997" y="1009399"/>
                              <a:pt x="8026377" y="1009733"/>
                            </a:cubicBezTo>
                            <a:cubicBezTo>
                              <a:pt x="7740530" y="1042530"/>
                              <a:pt x="7505086" y="1027815"/>
                              <a:pt x="7053189" y="1009733"/>
                            </a:cubicBezTo>
                            <a:cubicBezTo>
                              <a:pt x="6712841" y="1044099"/>
                              <a:pt x="6318773" y="1080968"/>
                              <a:pt x="6080001" y="1009733"/>
                            </a:cubicBezTo>
                            <a:cubicBezTo>
                              <a:pt x="5831100" y="1004693"/>
                              <a:pt x="5483680" y="1136847"/>
                              <a:pt x="5226328" y="1009733"/>
                            </a:cubicBezTo>
                            <a:cubicBezTo>
                              <a:pt x="5008900" y="1003264"/>
                              <a:pt x="4628086" y="926140"/>
                              <a:pt x="4372655" y="1009733"/>
                            </a:cubicBezTo>
                            <a:cubicBezTo>
                              <a:pt x="4082969" y="1047583"/>
                              <a:pt x="3730934" y="1022830"/>
                              <a:pt x="3576831" y="1009733"/>
                            </a:cubicBezTo>
                            <a:cubicBezTo>
                              <a:pt x="3373474" y="1069233"/>
                              <a:pt x="2902563" y="1058788"/>
                              <a:pt x="2728537" y="1009733"/>
                            </a:cubicBezTo>
                            <a:cubicBezTo>
                              <a:pt x="2529893" y="1009876"/>
                              <a:pt x="2225419" y="1026417"/>
                              <a:pt x="1749062" y="1009733"/>
                            </a:cubicBezTo>
                            <a:lnTo>
                              <a:pt x="1749062" y="1009733"/>
                            </a:lnTo>
                            <a:cubicBezTo>
                              <a:pt x="1383475" y="1023783"/>
                              <a:pt x="1259351" y="1019199"/>
                              <a:pt x="979594" y="1009733"/>
                            </a:cubicBezTo>
                            <a:cubicBezTo>
                              <a:pt x="714768" y="1037756"/>
                              <a:pt x="454266" y="988943"/>
                              <a:pt x="146006" y="1009733"/>
                            </a:cubicBezTo>
                            <a:cubicBezTo>
                              <a:pt x="75436" y="977206"/>
                              <a:pt x="-8707" y="926901"/>
                              <a:pt x="0" y="841440"/>
                            </a:cubicBezTo>
                            <a:cubicBezTo>
                              <a:pt x="9848" y="635758"/>
                              <a:pt x="35142" y="556459"/>
                              <a:pt x="0" y="420721"/>
                            </a:cubicBezTo>
                            <a:cubicBezTo>
                              <a:pt x="5646" y="368569"/>
                              <a:pt x="8964" y="344839"/>
                              <a:pt x="0" y="326062"/>
                            </a:cubicBezTo>
                            <a:cubicBezTo>
                              <a:pt x="8109" y="257161"/>
                              <a:pt x="-24033" y="229148"/>
                              <a:pt x="0" y="168289"/>
                            </a:cubicBezTo>
                            <a:lnTo>
                              <a:pt x="0" y="168292"/>
                            </a:lnTo>
                            <a:close/>
                          </a:path>
                          <a:path w="10494375" h="1009733" fill="none" stroke="0" extrusionOk="0">
                            <a:moveTo>
                              <a:pt x="0" y="168292"/>
                            </a:moveTo>
                            <a:cubicBezTo>
                              <a:pt x="-1087" y="56159"/>
                              <a:pt x="72771" y="-25638"/>
                              <a:pt x="146006" y="0"/>
                            </a:cubicBezTo>
                            <a:cubicBezTo>
                              <a:pt x="272216" y="-30523"/>
                              <a:pt x="736107" y="65395"/>
                              <a:pt x="979594" y="0"/>
                            </a:cubicBezTo>
                            <a:cubicBezTo>
                              <a:pt x="1230097" y="-19834"/>
                              <a:pt x="1567598" y="40526"/>
                              <a:pt x="1749062" y="0"/>
                            </a:cubicBezTo>
                            <a:lnTo>
                              <a:pt x="1749062" y="0"/>
                            </a:lnTo>
                            <a:cubicBezTo>
                              <a:pt x="2056276" y="-57169"/>
                              <a:pt x="2333818" y="-34087"/>
                              <a:pt x="2544884" y="0"/>
                            </a:cubicBezTo>
                            <a:cubicBezTo>
                              <a:pt x="2789795" y="61569"/>
                              <a:pt x="3081281" y="22822"/>
                              <a:pt x="3366943" y="0"/>
                            </a:cubicBezTo>
                            <a:cubicBezTo>
                              <a:pt x="3675423" y="-41953"/>
                              <a:pt x="3956543" y="-104535"/>
                              <a:pt x="4372655" y="0"/>
                            </a:cubicBezTo>
                            <a:cubicBezTo>
                              <a:pt x="4601261" y="-14736"/>
                              <a:pt x="4903991" y="-1222"/>
                              <a:pt x="5047056" y="0"/>
                            </a:cubicBezTo>
                            <a:cubicBezTo>
                              <a:pt x="5116967" y="-37722"/>
                              <a:pt x="5586632" y="-45081"/>
                              <a:pt x="6020244" y="0"/>
                            </a:cubicBezTo>
                            <a:cubicBezTo>
                              <a:pt x="6175870" y="-13420"/>
                              <a:pt x="6233890" y="-19063"/>
                              <a:pt x="6433080" y="0"/>
                            </a:cubicBezTo>
                            <a:cubicBezTo>
                              <a:pt x="6632270" y="19063"/>
                              <a:pt x="6657160" y="-1952"/>
                              <a:pt x="6814160" y="0"/>
                            </a:cubicBezTo>
                            <a:cubicBezTo>
                              <a:pt x="7079552" y="15044"/>
                              <a:pt x="7324821" y="-12837"/>
                              <a:pt x="7608077" y="0"/>
                            </a:cubicBezTo>
                            <a:cubicBezTo>
                              <a:pt x="7926123" y="-23635"/>
                              <a:pt x="8243885" y="38994"/>
                              <a:pt x="8581264" y="0"/>
                            </a:cubicBezTo>
                            <a:cubicBezTo>
                              <a:pt x="8902850" y="-23586"/>
                              <a:pt x="9004651" y="-25342"/>
                              <a:pt x="9255667" y="0"/>
                            </a:cubicBezTo>
                            <a:cubicBezTo>
                              <a:pt x="9454591" y="-43917"/>
                              <a:pt x="9767912" y="-47657"/>
                              <a:pt x="10348367" y="0"/>
                            </a:cubicBezTo>
                            <a:cubicBezTo>
                              <a:pt x="10436782" y="8725"/>
                              <a:pt x="10541864" y="95021"/>
                              <a:pt x="10494375" y="168292"/>
                            </a:cubicBezTo>
                            <a:lnTo>
                              <a:pt x="10494375" y="168289"/>
                            </a:lnTo>
                            <a:lnTo>
                              <a:pt x="10494375" y="168289"/>
                            </a:lnTo>
                            <a:cubicBezTo>
                              <a:pt x="10469206" y="259299"/>
                              <a:pt x="10492096" y="335355"/>
                              <a:pt x="10494375" y="420721"/>
                            </a:cubicBezTo>
                            <a:cubicBezTo>
                              <a:pt x="10494233" y="613869"/>
                              <a:pt x="10497825" y="700324"/>
                              <a:pt x="10494375" y="841440"/>
                            </a:cubicBezTo>
                            <a:cubicBezTo>
                              <a:pt x="10479590" y="944960"/>
                              <a:pt x="10421474" y="986621"/>
                              <a:pt x="10348367" y="1009733"/>
                            </a:cubicBezTo>
                            <a:cubicBezTo>
                              <a:pt x="9929154" y="1078809"/>
                              <a:pt x="9619511" y="1019511"/>
                              <a:pt x="9375180" y="1009733"/>
                            </a:cubicBezTo>
                            <a:cubicBezTo>
                              <a:pt x="9096532" y="1025174"/>
                              <a:pt x="8637802" y="1006781"/>
                              <a:pt x="8401993" y="1009733"/>
                            </a:cubicBezTo>
                            <a:cubicBezTo>
                              <a:pt x="8089733" y="1027425"/>
                              <a:pt x="7821425" y="1127583"/>
                              <a:pt x="7548319" y="1009733"/>
                            </a:cubicBezTo>
                            <a:cubicBezTo>
                              <a:pt x="7281063" y="961642"/>
                              <a:pt x="6823276" y="993123"/>
                              <a:pt x="6634889" y="1009733"/>
                            </a:cubicBezTo>
                            <a:cubicBezTo>
                              <a:pt x="6467843" y="881833"/>
                              <a:pt x="5936257" y="1046451"/>
                              <a:pt x="5661701" y="1009733"/>
                            </a:cubicBezTo>
                            <a:cubicBezTo>
                              <a:pt x="5295288" y="987633"/>
                              <a:pt x="4939395" y="998020"/>
                              <a:pt x="4372655" y="1009733"/>
                            </a:cubicBezTo>
                            <a:cubicBezTo>
                              <a:pt x="4061867" y="1080752"/>
                              <a:pt x="3808895" y="1028888"/>
                              <a:pt x="3445651" y="1009733"/>
                            </a:cubicBezTo>
                            <a:cubicBezTo>
                              <a:pt x="3053711" y="964451"/>
                              <a:pt x="2876385" y="1058120"/>
                              <a:pt x="2518648" y="1009733"/>
                            </a:cubicBezTo>
                            <a:cubicBezTo>
                              <a:pt x="2170743" y="956915"/>
                              <a:pt x="2095428" y="1021492"/>
                              <a:pt x="1749062" y="1009733"/>
                            </a:cubicBezTo>
                            <a:lnTo>
                              <a:pt x="1749062" y="1009733"/>
                            </a:lnTo>
                            <a:cubicBezTo>
                              <a:pt x="1535160" y="1044856"/>
                              <a:pt x="1364780" y="997981"/>
                              <a:pt x="995625" y="1009733"/>
                            </a:cubicBezTo>
                            <a:cubicBezTo>
                              <a:pt x="636432" y="1005706"/>
                              <a:pt x="372678" y="1091619"/>
                              <a:pt x="146006" y="1009733"/>
                            </a:cubicBezTo>
                            <a:cubicBezTo>
                              <a:pt x="66269" y="1038781"/>
                              <a:pt x="-3919" y="917303"/>
                              <a:pt x="0" y="841440"/>
                            </a:cubicBezTo>
                            <a:cubicBezTo>
                              <a:pt x="10752" y="664252"/>
                              <a:pt x="15249" y="520110"/>
                              <a:pt x="0" y="420721"/>
                            </a:cubicBezTo>
                            <a:cubicBezTo>
                              <a:pt x="10176" y="396628"/>
                              <a:pt x="-2021" y="360146"/>
                              <a:pt x="0" y="326062"/>
                            </a:cubicBezTo>
                            <a:cubicBezTo>
                              <a:pt x="13893" y="310562"/>
                              <a:pt x="-10869" y="219474"/>
                              <a:pt x="0" y="168289"/>
                            </a:cubicBezTo>
                            <a:lnTo>
                              <a:pt x="0" y="168292"/>
                            </a:lnTo>
                            <a:close/>
                          </a:path>
                          <a:path w="10494375" h="1009733" fill="none" stroke="0" extrusionOk="0">
                            <a:moveTo>
                              <a:pt x="0" y="168292"/>
                            </a:moveTo>
                            <a:cubicBezTo>
                              <a:pt x="23573" y="72756"/>
                              <a:pt x="62527" y="-15780"/>
                              <a:pt x="146006" y="0"/>
                            </a:cubicBezTo>
                            <a:cubicBezTo>
                              <a:pt x="247294" y="-57976"/>
                              <a:pt x="733279" y="50996"/>
                              <a:pt x="979594" y="0"/>
                            </a:cubicBezTo>
                            <a:cubicBezTo>
                              <a:pt x="1260727" y="-22612"/>
                              <a:pt x="1599070" y="15532"/>
                              <a:pt x="1749062" y="0"/>
                            </a:cubicBezTo>
                            <a:lnTo>
                              <a:pt x="1749062" y="0"/>
                            </a:lnTo>
                            <a:cubicBezTo>
                              <a:pt x="2052475" y="-52888"/>
                              <a:pt x="2347218" y="-21544"/>
                              <a:pt x="2544884" y="0"/>
                            </a:cubicBezTo>
                            <a:cubicBezTo>
                              <a:pt x="2816091" y="76971"/>
                              <a:pt x="3067904" y="-569"/>
                              <a:pt x="3366943" y="0"/>
                            </a:cubicBezTo>
                            <a:cubicBezTo>
                              <a:pt x="3681975" y="-106046"/>
                              <a:pt x="4039681" y="-90390"/>
                              <a:pt x="4372655" y="0"/>
                            </a:cubicBezTo>
                            <a:cubicBezTo>
                              <a:pt x="4642414" y="-52489"/>
                              <a:pt x="4911006" y="-54288"/>
                              <a:pt x="5047056" y="0"/>
                            </a:cubicBezTo>
                            <a:cubicBezTo>
                              <a:pt x="5219723" y="-42479"/>
                              <a:pt x="5720488" y="-58770"/>
                              <a:pt x="6020244" y="0"/>
                            </a:cubicBezTo>
                            <a:cubicBezTo>
                              <a:pt x="6386500" y="-7800"/>
                              <a:pt x="6575828" y="-52184"/>
                              <a:pt x="6814160" y="0"/>
                            </a:cubicBezTo>
                            <a:cubicBezTo>
                              <a:pt x="7002801" y="-41101"/>
                              <a:pt x="7310138" y="11999"/>
                              <a:pt x="7608077" y="0"/>
                            </a:cubicBezTo>
                            <a:cubicBezTo>
                              <a:pt x="7891912" y="-57149"/>
                              <a:pt x="8264809" y="7876"/>
                              <a:pt x="8581264" y="0"/>
                            </a:cubicBezTo>
                            <a:cubicBezTo>
                              <a:pt x="8907369" y="-37180"/>
                              <a:pt x="9002841" y="-37901"/>
                              <a:pt x="9255667" y="0"/>
                            </a:cubicBezTo>
                            <a:cubicBezTo>
                              <a:pt x="9520483" y="-18673"/>
                              <a:pt x="9850608" y="23789"/>
                              <a:pt x="10348367" y="0"/>
                            </a:cubicBezTo>
                            <a:cubicBezTo>
                              <a:pt x="10414773" y="-1065"/>
                              <a:pt x="10537439" y="62716"/>
                              <a:pt x="10494375" y="168292"/>
                            </a:cubicBezTo>
                            <a:lnTo>
                              <a:pt x="10494375" y="168289"/>
                            </a:lnTo>
                            <a:lnTo>
                              <a:pt x="10494375" y="168289"/>
                            </a:lnTo>
                            <a:cubicBezTo>
                              <a:pt x="10454874" y="266368"/>
                              <a:pt x="10490138" y="343020"/>
                              <a:pt x="10494375" y="420721"/>
                            </a:cubicBezTo>
                            <a:cubicBezTo>
                              <a:pt x="10493309" y="628587"/>
                              <a:pt x="10492721" y="686844"/>
                              <a:pt x="10494375" y="841440"/>
                            </a:cubicBezTo>
                            <a:cubicBezTo>
                              <a:pt x="10493032" y="933348"/>
                              <a:pt x="10422646" y="999017"/>
                              <a:pt x="10348367" y="1009733"/>
                            </a:cubicBezTo>
                            <a:cubicBezTo>
                              <a:pt x="9967031" y="1051011"/>
                              <a:pt x="9625736" y="990655"/>
                              <a:pt x="9375180" y="1009733"/>
                            </a:cubicBezTo>
                            <a:cubicBezTo>
                              <a:pt x="9144651" y="1002876"/>
                              <a:pt x="8658161" y="923165"/>
                              <a:pt x="8401993" y="1009733"/>
                            </a:cubicBezTo>
                            <a:cubicBezTo>
                              <a:pt x="8202092" y="971694"/>
                              <a:pt x="7861391" y="1074612"/>
                              <a:pt x="7548319" y="1009733"/>
                            </a:cubicBezTo>
                            <a:cubicBezTo>
                              <a:pt x="7244034" y="971263"/>
                              <a:pt x="6838978" y="1039078"/>
                              <a:pt x="6634889" y="1009733"/>
                            </a:cubicBezTo>
                            <a:cubicBezTo>
                              <a:pt x="6451953" y="1000029"/>
                              <a:pt x="5965475" y="1089128"/>
                              <a:pt x="5661701" y="1009733"/>
                            </a:cubicBezTo>
                            <a:cubicBezTo>
                              <a:pt x="5300145" y="988755"/>
                              <a:pt x="4746883" y="982882"/>
                              <a:pt x="4372655" y="1009733"/>
                            </a:cubicBezTo>
                            <a:cubicBezTo>
                              <a:pt x="4037004" y="993792"/>
                              <a:pt x="3869098" y="1031600"/>
                              <a:pt x="3445651" y="1009733"/>
                            </a:cubicBezTo>
                            <a:cubicBezTo>
                              <a:pt x="3075668" y="975688"/>
                              <a:pt x="2928357" y="1084609"/>
                              <a:pt x="2518648" y="1009733"/>
                            </a:cubicBezTo>
                            <a:cubicBezTo>
                              <a:pt x="2159150" y="941962"/>
                              <a:pt x="2108018" y="1049430"/>
                              <a:pt x="1749062" y="1009733"/>
                            </a:cubicBezTo>
                            <a:lnTo>
                              <a:pt x="1749062" y="1009733"/>
                            </a:lnTo>
                            <a:cubicBezTo>
                              <a:pt x="1586693" y="1046738"/>
                              <a:pt x="1334120" y="978253"/>
                              <a:pt x="995625" y="1009733"/>
                            </a:cubicBezTo>
                            <a:cubicBezTo>
                              <a:pt x="647373" y="999928"/>
                              <a:pt x="357962" y="1029325"/>
                              <a:pt x="146006" y="1009733"/>
                            </a:cubicBezTo>
                            <a:cubicBezTo>
                              <a:pt x="67293" y="996600"/>
                              <a:pt x="-23535" y="928885"/>
                              <a:pt x="0" y="841440"/>
                            </a:cubicBezTo>
                            <a:cubicBezTo>
                              <a:pt x="-9010" y="643800"/>
                              <a:pt x="29032" y="540651"/>
                              <a:pt x="0" y="420721"/>
                            </a:cubicBezTo>
                            <a:cubicBezTo>
                              <a:pt x="9842" y="392893"/>
                              <a:pt x="-8888" y="362345"/>
                              <a:pt x="0" y="326062"/>
                            </a:cubicBezTo>
                            <a:cubicBezTo>
                              <a:pt x="9667" y="306380"/>
                              <a:pt x="9278" y="233894"/>
                              <a:pt x="0" y="168289"/>
                            </a:cubicBezTo>
                            <a:lnTo>
                              <a:pt x="0" y="168292"/>
                            </a:ln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800" b="1" i="0" u="none" strike="noStrike" kern="0" cap="none" spc="0" normalizeH="0" baseline="0" noProof="0">
                  <a:ln>
                    <a:noFill/>
                  </a:ln>
                  <a:solidFill>
                    <a:srgbClr val="002060"/>
                  </a:solidFill>
                  <a:effectLst/>
                  <a:uLnTx/>
                  <a:uFillTx/>
                  <a:latin typeface="Calibri" panose="020F0502020204030204"/>
                  <a:ea typeface="Roboto" panose="02000000000000000000" pitchFamily="2" charset="0"/>
                  <a:cs typeface="+mn-cs"/>
                  <a:sym typeface="Arial"/>
                </a:endParaRPr>
              </a:p>
            </p:txBody>
          </p:sp>
          <p:sp>
            <p:nvSpPr>
              <p:cNvPr id="8" name="TextBox 7">
                <a:extLst>
                  <a:ext uri="{FF2B5EF4-FFF2-40B4-BE49-F238E27FC236}">
                    <a16:creationId xmlns:a16="http://schemas.microsoft.com/office/drawing/2014/main" id="{8F29902C-ACC9-4634-CE0B-FC64EFBDABA3}"/>
                  </a:ext>
                </a:extLst>
              </p:cNvPr>
              <p:cNvSpPr txBox="1"/>
              <p:nvPr/>
            </p:nvSpPr>
            <p:spPr>
              <a:xfrm>
                <a:off x="527510" y="321259"/>
                <a:ext cx="9862517" cy="104752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Nhóm</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1: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Tìm</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hiểu</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nét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chính</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về</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công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cuộc</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bảo</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vệ</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chủ</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quyền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quyền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và</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lợi</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ích</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hợp</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pháp</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Việt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Nam ở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Biển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Đông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thời</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chúa</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Nguyễn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pic>
          <p:nvPicPr>
            <p:cNvPr id="6" name="Picture 5">
              <a:extLst>
                <a:ext uri="{FF2B5EF4-FFF2-40B4-BE49-F238E27FC236}">
                  <a16:creationId xmlns:a16="http://schemas.microsoft.com/office/drawing/2014/main" id="{67C19A1E-7F35-DF96-BF5D-2019C3D1B2F7}"/>
                </a:ext>
              </a:extLst>
            </p:cNvPr>
            <p:cNvPicPr>
              <a:picLocks noChangeAspect="1"/>
            </p:cNvPicPr>
            <p:nvPr/>
          </p:nvPicPr>
          <p:blipFill>
            <a:blip r:embed="rId4"/>
            <a:stretch>
              <a:fillRect/>
            </a:stretch>
          </p:blipFill>
          <p:spPr>
            <a:xfrm>
              <a:off x="114582" y="1811811"/>
              <a:ext cx="1170657" cy="1170657"/>
            </a:xfrm>
            <a:prstGeom prst="rect">
              <a:avLst/>
            </a:prstGeom>
          </p:spPr>
        </p:pic>
      </p:grpSp>
      <p:grpSp>
        <p:nvGrpSpPr>
          <p:cNvPr id="9" name="Group 8">
            <a:extLst>
              <a:ext uri="{FF2B5EF4-FFF2-40B4-BE49-F238E27FC236}">
                <a16:creationId xmlns:a16="http://schemas.microsoft.com/office/drawing/2014/main" id="{E63AB9C5-F6C3-6390-BBB6-855A700013AE}"/>
              </a:ext>
            </a:extLst>
          </p:cNvPr>
          <p:cNvGrpSpPr/>
          <p:nvPr/>
        </p:nvGrpSpPr>
        <p:grpSpPr>
          <a:xfrm>
            <a:off x="425456" y="1619167"/>
            <a:ext cx="11099794" cy="1190708"/>
            <a:chOff x="114582" y="1651755"/>
            <a:chExt cx="10731486" cy="1536902"/>
          </a:xfrm>
        </p:grpSpPr>
        <p:grpSp>
          <p:nvGrpSpPr>
            <p:cNvPr id="10" name="Group 9">
              <a:extLst>
                <a:ext uri="{FF2B5EF4-FFF2-40B4-BE49-F238E27FC236}">
                  <a16:creationId xmlns:a16="http://schemas.microsoft.com/office/drawing/2014/main" id="{5835F1A6-8F6E-E18D-4EB1-6F5B7B4EFED6}"/>
                </a:ext>
              </a:extLst>
            </p:cNvPr>
            <p:cNvGrpSpPr/>
            <p:nvPr/>
          </p:nvGrpSpPr>
          <p:grpSpPr>
            <a:xfrm>
              <a:off x="699912" y="1651755"/>
              <a:ext cx="10146156" cy="1536902"/>
              <a:chOff x="-222790" y="232396"/>
              <a:chExt cx="10909881" cy="1837155"/>
            </a:xfrm>
          </p:grpSpPr>
          <p:sp>
            <p:nvSpPr>
              <p:cNvPr id="12" name="Hình chữ nhật: Góc Tròn 38">
                <a:extLst>
                  <a:ext uri="{FF2B5EF4-FFF2-40B4-BE49-F238E27FC236}">
                    <a16:creationId xmlns:a16="http://schemas.microsoft.com/office/drawing/2014/main" id="{06BB3A90-3039-33AE-C537-906C5EA81B80}"/>
                  </a:ext>
                </a:extLst>
              </p:cNvPr>
              <p:cNvSpPr/>
              <p:nvPr/>
            </p:nvSpPr>
            <p:spPr>
              <a:xfrm>
                <a:off x="-222790" y="232396"/>
                <a:ext cx="10909881" cy="1837155"/>
              </a:xfrm>
              <a:custGeom>
                <a:avLst/>
                <a:gdLst>
                  <a:gd name="connsiteX0" fmla="*/ 0 w 10909881"/>
                  <a:gd name="connsiteY0" fmla="*/ 306199 h 1837155"/>
                  <a:gd name="connsiteX1" fmla="*/ 151787 w 10909881"/>
                  <a:gd name="connsiteY1" fmla="*/ 0 h 1837155"/>
                  <a:gd name="connsiteX2" fmla="*/ 1018380 w 10909881"/>
                  <a:gd name="connsiteY2" fmla="*/ 0 h 1837155"/>
                  <a:gd name="connsiteX3" fmla="*/ 1818313 w 10909881"/>
                  <a:gd name="connsiteY3" fmla="*/ 0 h 1837155"/>
                  <a:gd name="connsiteX4" fmla="*/ 1818313 w 10909881"/>
                  <a:gd name="connsiteY4" fmla="*/ 0 h 1837155"/>
                  <a:gd name="connsiteX5" fmla="*/ 2645645 w 10909881"/>
                  <a:gd name="connsiteY5" fmla="*/ 0 h 1837155"/>
                  <a:gd name="connsiteX6" fmla="*/ 3500252 w 10909881"/>
                  <a:gd name="connsiteY6" fmla="*/ 0 h 1837155"/>
                  <a:gd name="connsiteX7" fmla="*/ 4545783 w 10909881"/>
                  <a:gd name="connsiteY7" fmla="*/ 0 h 1837155"/>
                  <a:gd name="connsiteX8" fmla="*/ 5246886 w 10909881"/>
                  <a:gd name="connsiteY8" fmla="*/ 0 h 1837155"/>
                  <a:gd name="connsiteX9" fmla="*/ 6258605 w 10909881"/>
                  <a:gd name="connsiteY9" fmla="*/ 0 h 1837155"/>
                  <a:gd name="connsiteX10" fmla="*/ 7083955 w 10909881"/>
                  <a:gd name="connsiteY10" fmla="*/ 0 h 1837155"/>
                  <a:gd name="connsiteX11" fmla="*/ 7909306 w 10909881"/>
                  <a:gd name="connsiteY11" fmla="*/ 0 h 1837155"/>
                  <a:gd name="connsiteX12" fmla="*/ 8921024 w 10909881"/>
                  <a:gd name="connsiteY12" fmla="*/ 0 h 1837155"/>
                  <a:gd name="connsiteX13" fmla="*/ 9622129 w 10909881"/>
                  <a:gd name="connsiteY13" fmla="*/ 0 h 1837155"/>
                  <a:gd name="connsiteX14" fmla="*/ 10758093 w 10909881"/>
                  <a:gd name="connsiteY14" fmla="*/ 0 h 1837155"/>
                  <a:gd name="connsiteX15" fmla="*/ 10909881 w 10909881"/>
                  <a:gd name="connsiteY15" fmla="*/ 306199 h 1837155"/>
                  <a:gd name="connsiteX16" fmla="*/ 10909881 w 10909881"/>
                  <a:gd name="connsiteY16" fmla="*/ 306193 h 1837155"/>
                  <a:gd name="connsiteX17" fmla="*/ 10909881 w 10909881"/>
                  <a:gd name="connsiteY17" fmla="*/ 306193 h 1837155"/>
                  <a:gd name="connsiteX18" fmla="*/ 10909881 w 10909881"/>
                  <a:gd name="connsiteY18" fmla="*/ 765481 h 1837155"/>
                  <a:gd name="connsiteX19" fmla="*/ 10909881 w 10909881"/>
                  <a:gd name="connsiteY19" fmla="*/ 1530955 h 1837155"/>
                  <a:gd name="connsiteX20" fmla="*/ 10758093 w 10909881"/>
                  <a:gd name="connsiteY20" fmla="*/ 1837155 h 1837155"/>
                  <a:gd name="connsiteX21" fmla="*/ 9746374 w 10909881"/>
                  <a:gd name="connsiteY21" fmla="*/ 1837155 h 1837155"/>
                  <a:gd name="connsiteX22" fmla="*/ 8734655 w 10909881"/>
                  <a:gd name="connsiteY22" fmla="*/ 1837155 h 1837155"/>
                  <a:gd name="connsiteX23" fmla="*/ 7847182 w 10909881"/>
                  <a:gd name="connsiteY23" fmla="*/ 1837155 h 1837155"/>
                  <a:gd name="connsiteX24" fmla="*/ 6897586 w 10909881"/>
                  <a:gd name="connsiteY24" fmla="*/ 1837155 h 1837155"/>
                  <a:gd name="connsiteX25" fmla="*/ 5885866 w 10909881"/>
                  <a:gd name="connsiteY25" fmla="*/ 1837155 h 1837155"/>
                  <a:gd name="connsiteX26" fmla="*/ 4545783 w 10909881"/>
                  <a:gd name="connsiteY26" fmla="*/ 1837155 h 1837155"/>
                  <a:gd name="connsiteX27" fmla="*/ 3582076 w 10909881"/>
                  <a:gd name="connsiteY27" fmla="*/ 1837155 h 1837155"/>
                  <a:gd name="connsiteX28" fmla="*/ 2618370 w 10909881"/>
                  <a:gd name="connsiteY28" fmla="*/ 1837155 h 1837155"/>
                  <a:gd name="connsiteX29" fmla="*/ 1818313 w 10909881"/>
                  <a:gd name="connsiteY29" fmla="*/ 1837155 h 1837155"/>
                  <a:gd name="connsiteX30" fmla="*/ 1818313 w 10909881"/>
                  <a:gd name="connsiteY30" fmla="*/ 1837155 h 1837155"/>
                  <a:gd name="connsiteX31" fmla="*/ 1035046 w 10909881"/>
                  <a:gd name="connsiteY31" fmla="*/ 1837155 h 1837155"/>
                  <a:gd name="connsiteX32" fmla="*/ 151787 w 10909881"/>
                  <a:gd name="connsiteY32" fmla="*/ 1837155 h 1837155"/>
                  <a:gd name="connsiteX33" fmla="*/ 0 w 10909881"/>
                  <a:gd name="connsiteY33" fmla="*/ 1530955 h 1837155"/>
                  <a:gd name="connsiteX34" fmla="*/ 0 w 10909881"/>
                  <a:gd name="connsiteY34" fmla="*/ 765481 h 1837155"/>
                  <a:gd name="connsiteX35" fmla="*/ 0 w 10909881"/>
                  <a:gd name="connsiteY35" fmla="*/ 593253 h 1837155"/>
                  <a:gd name="connsiteX36" fmla="*/ 0 w 10909881"/>
                  <a:gd name="connsiteY36" fmla="*/ 306193 h 1837155"/>
                  <a:gd name="connsiteX37" fmla="*/ 0 w 10909881"/>
                  <a:gd name="connsiteY37" fmla="*/ 306199 h 1837155"/>
                  <a:gd name="connsiteX0" fmla="*/ 0 w 10909881"/>
                  <a:gd name="connsiteY0" fmla="*/ 306199 h 1837155"/>
                  <a:gd name="connsiteX1" fmla="*/ 151787 w 10909881"/>
                  <a:gd name="connsiteY1" fmla="*/ 0 h 1837155"/>
                  <a:gd name="connsiteX2" fmla="*/ 968384 w 10909881"/>
                  <a:gd name="connsiteY2" fmla="*/ 0 h 1837155"/>
                  <a:gd name="connsiteX3" fmla="*/ 1818313 w 10909881"/>
                  <a:gd name="connsiteY3" fmla="*/ 0 h 1837155"/>
                  <a:gd name="connsiteX4" fmla="*/ 1818313 w 10909881"/>
                  <a:gd name="connsiteY4" fmla="*/ 0 h 1837155"/>
                  <a:gd name="connsiteX5" fmla="*/ 2672920 w 10909881"/>
                  <a:gd name="connsiteY5" fmla="*/ 0 h 1837155"/>
                  <a:gd name="connsiteX6" fmla="*/ 3609351 w 10909881"/>
                  <a:gd name="connsiteY6" fmla="*/ 0 h 1837155"/>
                  <a:gd name="connsiteX7" fmla="*/ 4545783 w 10909881"/>
                  <a:gd name="connsiteY7" fmla="*/ 0 h 1837155"/>
                  <a:gd name="connsiteX8" fmla="*/ 5371132 w 10909881"/>
                  <a:gd name="connsiteY8" fmla="*/ 0 h 1837155"/>
                  <a:gd name="connsiteX9" fmla="*/ 6258605 w 10909881"/>
                  <a:gd name="connsiteY9" fmla="*/ 0 h 1837155"/>
                  <a:gd name="connsiteX10" fmla="*/ 7021832 w 10909881"/>
                  <a:gd name="connsiteY10" fmla="*/ 0 h 1837155"/>
                  <a:gd name="connsiteX11" fmla="*/ 7785059 w 10909881"/>
                  <a:gd name="connsiteY11" fmla="*/ 0 h 1837155"/>
                  <a:gd name="connsiteX12" fmla="*/ 8486162 w 10909881"/>
                  <a:gd name="connsiteY12" fmla="*/ 0 h 1837155"/>
                  <a:gd name="connsiteX13" fmla="*/ 9187267 w 10909881"/>
                  <a:gd name="connsiteY13" fmla="*/ 0 h 1837155"/>
                  <a:gd name="connsiteX14" fmla="*/ 9950492 w 10909881"/>
                  <a:gd name="connsiteY14" fmla="*/ 0 h 1837155"/>
                  <a:gd name="connsiteX15" fmla="*/ 10758093 w 10909881"/>
                  <a:gd name="connsiteY15" fmla="*/ 0 h 1837155"/>
                  <a:gd name="connsiteX16" fmla="*/ 10909881 w 10909881"/>
                  <a:gd name="connsiteY16" fmla="*/ 306199 h 1837155"/>
                  <a:gd name="connsiteX17" fmla="*/ 10909881 w 10909881"/>
                  <a:gd name="connsiteY17" fmla="*/ 306193 h 1837155"/>
                  <a:gd name="connsiteX18" fmla="*/ 10909881 w 10909881"/>
                  <a:gd name="connsiteY18" fmla="*/ 306193 h 1837155"/>
                  <a:gd name="connsiteX19" fmla="*/ 10909881 w 10909881"/>
                  <a:gd name="connsiteY19" fmla="*/ 765481 h 1837155"/>
                  <a:gd name="connsiteX20" fmla="*/ 10909881 w 10909881"/>
                  <a:gd name="connsiteY20" fmla="*/ 1530955 h 1837155"/>
                  <a:gd name="connsiteX21" fmla="*/ 10758093 w 10909881"/>
                  <a:gd name="connsiteY21" fmla="*/ 1837155 h 1837155"/>
                  <a:gd name="connsiteX22" fmla="*/ 9870620 w 10909881"/>
                  <a:gd name="connsiteY22" fmla="*/ 1837155 h 1837155"/>
                  <a:gd name="connsiteX23" fmla="*/ 9169517 w 10909881"/>
                  <a:gd name="connsiteY23" fmla="*/ 1837155 h 1837155"/>
                  <a:gd name="connsiteX24" fmla="*/ 8344168 w 10909881"/>
                  <a:gd name="connsiteY24" fmla="*/ 1837155 h 1837155"/>
                  <a:gd name="connsiteX25" fmla="*/ 7332448 w 10909881"/>
                  <a:gd name="connsiteY25" fmla="*/ 1837155 h 1837155"/>
                  <a:gd name="connsiteX26" fmla="*/ 6320728 w 10909881"/>
                  <a:gd name="connsiteY26" fmla="*/ 1837155 h 1837155"/>
                  <a:gd name="connsiteX27" fmla="*/ 5433256 w 10909881"/>
                  <a:gd name="connsiteY27" fmla="*/ 1837155 h 1837155"/>
                  <a:gd name="connsiteX28" fmla="*/ 4545783 w 10909881"/>
                  <a:gd name="connsiteY28" fmla="*/ 1837155 h 1837155"/>
                  <a:gd name="connsiteX29" fmla="*/ 3718450 w 10909881"/>
                  <a:gd name="connsiteY29" fmla="*/ 1837155 h 1837155"/>
                  <a:gd name="connsiteX30" fmla="*/ 2836569 w 10909881"/>
                  <a:gd name="connsiteY30" fmla="*/ 1837155 h 1837155"/>
                  <a:gd name="connsiteX31" fmla="*/ 1818313 w 10909881"/>
                  <a:gd name="connsiteY31" fmla="*/ 1837155 h 1837155"/>
                  <a:gd name="connsiteX32" fmla="*/ 1818313 w 10909881"/>
                  <a:gd name="connsiteY32" fmla="*/ 1837155 h 1837155"/>
                  <a:gd name="connsiteX33" fmla="*/ 1018380 w 10909881"/>
                  <a:gd name="connsiteY33" fmla="*/ 1837155 h 1837155"/>
                  <a:gd name="connsiteX34" fmla="*/ 151787 w 10909881"/>
                  <a:gd name="connsiteY34" fmla="*/ 1837155 h 1837155"/>
                  <a:gd name="connsiteX35" fmla="*/ 0 w 10909881"/>
                  <a:gd name="connsiteY35" fmla="*/ 1530955 h 1837155"/>
                  <a:gd name="connsiteX36" fmla="*/ 0 w 10909881"/>
                  <a:gd name="connsiteY36" fmla="*/ 765481 h 1837155"/>
                  <a:gd name="connsiteX37" fmla="*/ 0 w 10909881"/>
                  <a:gd name="connsiteY37" fmla="*/ 593253 h 1837155"/>
                  <a:gd name="connsiteX38" fmla="*/ 0 w 10909881"/>
                  <a:gd name="connsiteY38" fmla="*/ 306193 h 1837155"/>
                  <a:gd name="connsiteX39" fmla="*/ 0 w 10909881"/>
                  <a:gd name="connsiteY39" fmla="*/ 306199 h 1837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909881" h="1837155" fill="none" extrusionOk="0">
                    <a:moveTo>
                      <a:pt x="0" y="306199"/>
                    </a:moveTo>
                    <a:cubicBezTo>
                      <a:pt x="22997" y="139118"/>
                      <a:pt x="56190" y="-4143"/>
                      <a:pt x="151787" y="0"/>
                    </a:cubicBezTo>
                    <a:cubicBezTo>
                      <a:pt x="330473" y="-99564"/>
                      <a:pt x="709802" y="98179"/>
                      <a:pt x="1018380" y="0"/>
                    </a:cubicBezTo>
                    <a:cubicBezTo>
                      <a:pt x="1313160" y="-81961"/>
                      <a:pt x="1663526" y="17393"/>
                      <a:pt x="1818313" y="0"/>
                    </a:cubicBezTo>
                    <a:lnTo>
                      <a:pt x="1818313" y="0"/>
                    </a:lnTo>
                    <a:cubicBezTo>
                      <a:pt x="2105475" y="-38541"/>
                      <a:pt x="2406222" y="-92383"/>
                      <a:pt x="2645645" y="0"/>
                    </a:cubicBezTo>
                    <a:cubicBezTo>
                      <a:pt x="2909101" y="91322"/>
                      <a:pt x="3148075" y="30975"/>
                      <a:pt x="3500252" y="0"/>
                    </a:cubicBezTo>
                    <a:cubicBezTo>
                      <a:pt x="3831751" y="-109753"/>
                      <a:pt x="4152400" y="-92600"/>
                      <a:pt x="4545783" y="0"/>
                    </a:cubicBezTo>
                    <a:cubicBezTo>
                      <a:pt x="4794982" y="-68118"/>
                      <a:pt x="5087563" y="-36043"/>
                      <a:pt x="5246886" y="0"/>
                    </a:cubicBezTo>
                    <a:cubicBezTo>
                      <a:pt x="5422565" y="-23057"/>
                      <a:pt x="5943960" y="-44297"/>
                      <a:pt x="6258605" y="0"/>
                    </a:cubicBezTo>
                    <a:cubicBezTo>
                      <a:pt x="6656835" y="-12025"/>
                      <a:pt x="6866278" y="-33029"/>
                      <a:pt x="7083955" y="0"/>
                    </a:cubicBezTo>
                    <a:cubicBezTo>
                      <a:pt x="7315548" y="11822"/>
                      <a:pt x="7568268" y="65211"/>
                      <a:pt x="7909306" y="0"/>
                    </a:cubicBezTo>
                    <a:cubicBezTo>
                      <a:pt x="8204000" y="-122375"/>
                      <a:pt x="8636499" y="110503"/>
                      <a:pt x="8921024" y="0"/>
                    </a:cubicBezTo>
                    <a:cubicBezTo>
                      <a:pt x="9267303" y="-70339"/>
                      <a:pt x="9350409" y="-63914"/>
                      <a:pt x="9622129" y="0"/>
                    </a:cubicBezTo>
                    <a:cubicBezTo>
                      <a:pt x="9941625" y="69299"/>
                      <a:pt x="10268071" y="20727"/>
                      <a:pt x="10758093" y="0"/>
                    </a:cubicBezTo>
                    <a:cubicBezTo>
                      <a:pt x="10827835" y="-19927"/>
                      <a:pt x="10935529" y="131513"/>
                      <a:pt x="10909881" y="306199"/>
                    </a:cubicBezTo>
                    <a:lnTo>
                      <a:pt x="10909881" y="306193"/>
                    </a:lnTo>
                    <a:lnTo>
                      <a:pt x="10909881" y="306193"/>
                    </a:lnTo>
                    <a:cubicBezTo>
                      <a:pt x="10881959" y="494047"/>
                      <a:pt x="10903445" y="617611"/>
                      <a:pt x="10909881" y="765481"/>
                    </a:cubicBezTo>
                    <a:cubicBezTo>
                      <a:pt x="10906095" y="1147861"/>
                      <a:pt x="10912705" y="1235075"/>
                      <a:pt x="10909881" y="1530955"/>
                    </a:cubicBezTo>
                    <a:cubicBezTo>
                      <a:pt x="10907668" y="1704926"/>
                      <a:pt x="10846900" y="1829879"/>
                      <a:pt x="10758093" y="1837155"/>
                    </a:cubicBezTo>
                    <a:cubicBezTo>
                      <a:pt x="10349776" y="1944053"/>
                      <a:pt x="10045978" y="1846552"/>
                      <a:pt x="9746374" y="1837155"/>
                    </a:cubicBezTo>
                    <a:cubicBezTo>
                      <a:pt x="9524320" y="1822514"/>
                      <a:pt x="9001697" y="1709442"/>
                      <a:pt x="8734655" y="1837155"/>
                    </a:cubicBezTo>
                    <a:cubicBezTo>
                      <a:pt x="8556837" y="1895079"/>
                      <a:pt x="8183863" y="1898302"/>
                      <a:pt x="7847182" y="1837155"/>
                    </a:cubicBezTo>
                    <a:cubicBezTo>
                      <a:pt x="7499262" y="1758663"/>
                      <a:pt x="7094641" y="1875973"/>
                      <a:pt x="6897586" y="1837155"/>
                    </a:cubicBezTo>
                    <a:cubicBezTo>
                      <a:pt x="6697111" y="1881096"/>
                      <a:pt x="6216070" y="1891435"/>
                      <a:pt x="5885866" y="1837155"/>
                    </a:cubicBezTo>
                    <a:cubicBezTo>
                      <a:pt x="5547738" y="1721243"/>
                      <a:pt x="5056772" y="1801174"/>
                      <a:pt x="4545783" y="1837155"/>
                    </a:cubicBezTo>
                    <a:cubicBezTo>
                      <a:pt x="4204351" y="1861913"/>
                      <a:pt x="4042741" y="1894670"/>
                      <a:pt x="3582076" y="1837155"/>
                    </a:cubicBezTo>
                    <a:cubicBezTo>
                      <a:pt x="3180681" y="1769863"/>
                      <a:pt x="3031895" y="1956992"/>
                      <a:pt x="2618370" y="1837155"/>
                    </a:cubicBezTo>
                    <a:cubicBezTo>
                      <a:pt x="2242226" y="1751937"/>
                      <a:pt x="2189376" y="1913534"/>
                      <a:pt x="1818313" y="1837155"/>
                    </a:cubicBezTo>
                    <a:lnTo>
                      <a:pt x="1818313" y="1837155"/>
                    </a:lnTo>
                    <a:cubicBezTo>
                      <a:pt x="1651692" y="1886742"/>
                      <a:pt x="1403543" y="1823772"/>
                      <a:pt x="1035046" y="1837155"/>
                    </a:cubicBezTo>
                    <a:cubicBezTo>
                      <a:pt x="648697" y="1801316"/>
                      <a:pt x="402423" y="1910273"/>
                      <a:pt x="151787" y="1837155"/>
                    </a:cubicBezTo>
                    <a:cubicBezTo>
                      <a:pt x="71610" y="1802055"/>
                      <a:pt x="-15711" y="1674902"/>
                      <a:pt x="0" y="1530955"/>
                    </a:cubicBezTo>
                    <a:cubicBezTo>
                      <a:pt x="-28012" y="1199276"/>
                      <a:pt x="26730" y="996044"/>
                      <a:pt x="0" y="765481"/>
                    </a:cubicBezTo>
                    <a:cubicBezTo>
                      <a:pt x="6467" y="709211"/>
                      <a:pt x="-3927" y="648995"/>
                      <a:pt x="0" y="593253"/>
                    </a:cubicBezTo>
                    <a:cubicBezTo>
                      <a:pt x="5739" y="551018"/>
                      <a:pt x="18032" y="422881"/>
                      <a:pt x="0" y="306193"/>
                    </a:cubicBezTo>
                    <a:lnTo>
                      <a:pt x="0" y="306199"/>
                    </a:lnTo>
                    <a:close/>
                  </a:path>
                  <a:path w="10909881" h="1837155" stroke="0" extrusionOk="0">
                    <a:moveTo>
                      <a:pt x="0" y="306199"/>
                    </a:moveTo>
                    <a:cubicBezTo>
                      <a:pt x="13268" y="107870"/>
                      <a:pt x="71444" y="-20417"/>
                      <a:pt x="151787" y="0"/>
                    </a:cubicBezTo>
                    <a:cubicBezTo>
                      <a:pt x="416238" y="33151"/>
                      <a:pt x="703192" y="-38143"/>
                      <a:pt x="968384" y="0"/>
                    </a:cubicBezTo>
                    <a:cubicBezTo>
                      <a:pt x="1256091" y="56782"/>
                      <a:pt x="1391477" y="38869"/>
                      <a:pt x="1818313" y="0"/>
                    </a:cubicBezTo>
                    <a:lnTo>
                      <a:pt x="1818313" y="0"/>
                    </a:lnTo>
                    <a:cubicBezTo>
                      <a:pt x="2180902" y="-43824"/>
                      <a:pt x="2347408" y="748"/>
                      <a:pt x="2672920" y="0"/>
                    </a:cubicBezTo>
                    <a:cubicBezTo>
                      <a:pt x="3035988" y="-3559"/>
                      <a:pt x="3155321" y="64220"/>
                      <a:pt x="3609351" y="0"/>
                    </a:cubicBezTo>
                    <a:cubicBezTo>
                      <a:pt x="4040433" y="-70220"/>
                      <a:pt x="4259744" y="67491"/>
                      <a:pt x="4545783" y="0"/>
                    </a:cubicBezTo>
                    <a:cubicBezTo>
                      <a:pt x="4658926" y="-80394"/>
                      <a:pt x="4995535" y="22364"/>
                      <a:pt x="5371132" y="0"/>
                    </a:cubicBezTo>
                    <a:cubicBezTo>
                      <a:pt x="5670631" y="-81176"/>
                      <a:pt x="6031395" y="-64759"/>
                      <a:pt x="6258605" y="0"/>
                    </a:cubicBezTo>
                    <a:cubicBezTo>
                      <a:pt x="6439970" y="40677"/>
                      <a:pt x="6842536" y="56165"/>
                      <a:pt x="7021832" y="0"/>
                    </a:cubicBezTo>
                    <a:cubicBezTo>
                      <a:pt x="7189727" y="-20883"/>
                      <a:pt x="7574580" y="-31519"/>
                      <a:pt x="7785059" y="0"/>
                    </a:cubicBezTo>
                    <a:cubicBezTo>
                      <a:pt x="7999680" y="69848"/>
                      <a:pt x="8150841" y="-53160"/>
                      <a:pt x="8486162" y="0"/>
                    </a:cubicBezTo>
                    <a:cubicBezTo>
                      <a:pt x="8796694" y="39298"/>
                      <a:pt x="8943572" y="-54853"/>
                      <a:pt x="9187267" y="0"/>
                    </a:cubicBezTo>
                    <a:cubicBezTo>
                      <a:pt x="9423807" y="28712"/>
                      <a:pt x="9559496" y="-45548"/>
                      <a:pt x="9950492" y="0"/>
                    </a:cubicBezTo>
                    <a:cubicBezTo>
                      <a:pt x="10333231" y="-6939"/>
                      <a:pt x="10425896" y="-61862"/>
                      <a:pt x="10758093" y="0"/>
                    </a:cubicBezTo>
                    <a:cubicBezTo>
                      <a:pt x="10850988" y="-10883"/>
                      <a:pt x="10885464" y="122464"/>
                      <a:pt x="10909881" y="306199"/>
                    </a:cubicBezTo>
                    <a:lnTo>
                      <a:pt x="10909881" y="306193"/>
                    </a:lnTo>
                    <a:lnTo>
                      <a:pt x="10909881" y="306193"/>
                    </a:lnTo>
                    <a:cubicBezTo>
                      <a:pt x="10922391" y="496962"/>
                      <a:pt x="10928986" y="544568"/>
                      <a:pt x="10909881" y="765481"/>
                    </a:cubicBezTo>
                    <a:cubicBezTo>
                      <a:pt x="10931107" y="913985"/>
                      <a:pt x="10940771" y="1269189"/>
                      <a:pt x="10909881" y="1530955"/>
                    </a:cubicBezTo>
                    <a:cubicBezTo>
                      <a:pt x="10921395" y="1702406"/>
                      <a:pt x="10840942" y="1830874"/>
                      <a:pt x="10758093" y="1837155"/>
                    </a:cubicBezTo>
                    <a:cubicBezTo>
                      <a:pt x="10372130" y="1799574"/>
                      <a:pt x="10174308" y="1845728"/>
                      <a:pt x="9870620" y="1837155"/>
                    </a:cubicBezTo>
                    <a:cubicBezTo>
                      <a:pt x="9574551" y="1809014"/>
                      <a:pt x="9311621" y="1787344"/>
                      <a:pt x="9169517" y="1837155"/>
                    </a:cubicBezTo>
                    <a:cubicBezTo>
                      <a:pt x="9054084" y="1922245"/>
                      <a:pt x="8671468" y="1817279"/>
                      <a:pt x="8344168" y="1837155"/>
                    </a:cubicBezTo>
                    <a:cubicBezTo>
                      <a:pt x="8008928" y="1877300"/>
                      <a:pt x="7785421" y="1843731"/>
                      <a:pt x="7332448" y="1837155"/>
                    </a:cubicBezTo>
                    <a:cubicBezTo>
                      <a:pt x="6937098" y="1863058"/>
                      <a:pt x="6585450" y="1944782"/>
                      <a:pt x="6320728" y="1837155"/>
                    </a:cubicBezTo>
                    <a:cubicBezTo>
                      <a:pt x="6046527" y="1797640"/>
                      <a:pt x="5709200" y="1996862"/>
                      <a:pt x="5433256" y="1837155"/>
                    </a:cubicBezTo>
                    <a:cubicBezTo>
                      <a:pt x="5159579" y="1760972"/>
                      <a:pt x="4826415" y="1739953"/>
                      <a:pt x="4545783" y="1837155"/>
                    </a:cubicBezTo>
                    <a:cubicBezTo>
                      <a:pt x="4237826" y="1853649"/>
                      <a:pt x="3902022" y="1860740"/>
                      <a:pt x="3718450" y="1837155"/>
                    </a:cubicBezTo>
                    <a:cubicBezTo>
                      <a:pt x="3508899" y="1872829"/>
                      <a:pt x="3063060" y="1909957"/>
                      <a:pt x="2836569" y="1837155"/>
                    </a:cubicBezTo>
                    <a:cubicBezTo>
                      <a:pt x="2610032" y="1804791"/>
                      <a:pt x="2292244" y="1810899"/>
                      <a:pt x="1818313" y="1837155"/>
                    </a:cubicBezTo>
                    <a:lnTo>
                      <a:pt x="1818313" y="1837155"/>
                    </a:lnTo>
                    <a:cubicBezTo>
                      <a:pt x="1445758" y="1880583"/>
                      <a:pt x="1332784" y="1826830"/>
                      <a:pt x="1018380" y="1837155"/>
                    </a:cubicBezTo>
                    <a:cubicBezTo>
                      <a:pt x="729764" y="1873344"/>
                      <a:pt x="425277" y="1806959"/>
                      <a:pt x="151787" y="1837155"/>
                    </a:cubicBezTo>
                    <a:cubicBezTo>
                      <a:pt x="75728" y="1802475"/>
                      <a:pt x="464" y="1682572"/>
                      <a:pt x="0" y="1530955"/>
                    </a:cubicBezTo>
                    <a:cubicBezTo>
                      <a:pt x="4868" y="1152848"/>
                      <a:pt x="26078" y="1001349"/>
                      <a:pt x="0" y="765481"/>
                    </a:cubicBezTo>
                    <a:cubicBezTo>
                      <a:pt x="4475" y="674713"/>
                      <a:pt x="7109" y="632982"/>
                      <a:pt x="0" y="593253"/>
                    </a:cubicBezTo>
                    <a:cubicBezTo>
                      <a:pt x="5914" y="471245"/>
                      <a:pt x="-17368" y="422340"/>
                      <a:pt x="0" y="306193"/>
                    </a:cubicBezTo>
                    <a:lnTo>
                      <a:pt x="0" y="306199"/>
                    </a:lnTo>
                    <a:close/>
                  </a:path>
                  <a:path w="10909881" h="1837155" fill="none" stroke="0" extrusionOk="0">
                    <a:moveTo>
                      <a:pt x="0" y="306199"/>
                    </a:moveTo>
                    <a:cubicBezTo>
                      <a:pt x="8699" y="121743"/>
                      <a:pt x="70780" y="-21208"/>
                      <a:pt x="151787" y="0"/>
                    </a:cubicBezTo>
                    <a:cubicBezTo>
                      <a:pt x="287462" y="-81293"/>
                      <a:pt x="801483" y="71230"/>
                      <a:pt x="1018380" y="0"/>
                    </a:cubicBezTo>
                    <a:cubicBezTo>
                      <a:pt x="1301004" y="-37099"/>
                      <a:pt x="1625100" y="71946"/>
                      <a:pt x="1818313" y="0"/>
                    </a:cubicBezTo>
                    <a:lnTo>
                      <a:pt x="1818313" y="0"/>
                    </a:lnTo>
                    <a:cubicBezTo>
                      <a:pt x="2141075" y="-77878"/>
                      <a:pt x="2443302" y="-7930"/>
                      <a:pt x="2645645" y="0"/>
                    </a:cubicBezTo>
                    <a:cubicBezTo>
                      <a:pt x="2905143" y="70211"/>
                      <a:pt x="3228265" y="26888"/>
                      <a:pt x="3500252" y="0"/>
                    </a:cubicBezTo>
                    <a:cubicBezTo>
                      <a:pt x="3826353" y="-97123"/>
                      <a:pt x="4179765" y="-118097"/>
                      <a:pt x="4545783" y="0"/>
                    </a:cubicBezTo>
                    <a:cubicBezTo>
                      <a:pt x="4813585" y="-59900"/>
                      <a:pt x="5102571" y="-32961"/>
                      <a:pt x="5246886" y="0"/>
                    </a:cubicBezTo>
                    <a:cubicBezTo>
                      <a:pt x="5400224" y="3399"/>
                      <a:pt x="5887436" y="-75437"/>
                      <a:pt x="6258605" y="0"/>
                    </a:cubicBezTo>
                    <a:cubicBezTo>
                      <a:pt x="6602429" y="5163"/>
                      <a:pt x="6836415" y="-178"/>
                      <a:pt x="7083955" y="0"/>
                    </a:cubicBezTo>
                    <a:cubicBezTo>
                      <a:pt x="7314611" y="-20760"/>
                      <a:pt x="7603892" y="31668"/>
                      <a:pt x="7909306" y="0"/>
                    </a:cubicBezTo>
                    <a:cubicBezTo>
                      <a:pt x="8258856" y="170"/>
                      <a:pt x="8544662" y="40857"/>
                      <a:pt x="8921024" y="0"/>
                    </a:cubicBezTo>
                    <a:cubicBezTo>
                      <a:pt x="9259078" y="-67450"/>
                      <a:pt x="9357997" y="-66242"/>
                      <a:pt x="9622129" y="0"/>
                    </a:cubicBezTo>
                    <a:cubicBezTo>
                      <a:pt x="9857662" y="12826"/>
                      <a:pt x="10196484" y="19410"/>
                      <a:pt x="10758093" y="0"/>
                    </a:cubicBezTo>
                    <a:cubicBezTo>
                      <a:pt x="10852060" y="-3843"/>
                      <a:pt x="10953211" y="127288"/>
                      <a:pt x="10909881" y="306199"/>
                    </a:cubicBezTo>
                    <a:lnTo>
                      <a:pt x="10909881" y="306193"/>
                    </a:lnTo>
                    <a:lnTo>
                      <a:pt x="10909881" y="306193"/>
                    </a:lnTo>
                    <a:cubicBezTo>
                      <a:pt x="10872507" y="483169"/>
                      <a:pt x="10913399" y="627129"/>
                      <a:pt x="10909881" y="765481"/>
                    </a:cubicBezTo>
                    <a:cubicBezTo>
                      <a:pt x="10924931" y="1135774"/>
                      <a:pt x="10915751" y="1273497"/>
                      <a:pt x="10909881" y="1530955"/>
                    </a:cubicBezTo>
                    <a:cubicBezTo>
                      <a:pt x="10894892" y="1704359"/>
                      <a:pt x="10830270" y="1821820"/>
                      <a:pt x="10758093" y="1837155"/>
                    </a:cubicBezTo>
                    <a:cubicBezTo>
                      <a:pt x="10301845" y="1931285"/>
                      <a:pt x="9981116" y="1815561"/>
                      <a:pt x="9746374" y="1837155"/>
                    </a:cubicBezTo>
                    <a:cubicBezTo>
                      <a:pt x="9458210" y="1839288"/>
                      <a:pt x="8972530" y="1753136"/>
                      <a:pt x="8734655" y="1837155"/>
                    </a:cubicBezTo>
                    <a:cubicBezTo>
                      <a:pt x="8476102" y="1862141"/>
                      <a:pt x="8150581" y="1969875"/>
                      <a:pt x="7847182" y="1837155"/>
                    </a:cubicBezTo>
                    <a:cubicBezTo>
                      <a:pt x="7558703" y="1778348"/>
                      <a:pt x="7115954" y="1877976"/>
                      <a:pt x="6897586" y="1837155"/>
                    </a:cubicBezTo>
                    <a:cubicBezTo>
                      <a:pt x="6719851" y="1749559"/>
                      <a:pt x="6223981" y="1912246"/>
                      <a:pt x="5885866" y="1837155"/>
                    </a:cubicBezTo>
                    <a:cubicBezTo>
                      <a:pt x="5524113" y="1795039"/>
                      <a:pt x="5116741" y="1809545"/>
                      <a:pt x="4545783" y="1837155"/>
                    </a:cubicBezTo>
                    <a:cubicBezTo>
                      <a:pt x="4213264" y="1884098"/>
                      <a:pt x="3985192" y="1906137"/>
                      <a:pt x="3582076" y="1837155"/>
                    </a:cubicBezTo>
                    <a:cubicBezTo>
                      <a:pt x="3182165" y="1757794"/>
                      <a:pt x="3005193" y="1934649"/>
                      <a:pt x="2618370" y="1837155"/>
                    </a:cubicBezTo>
                    <a:cubicBezTo>
                      <a:pt x="2249795" y="1717193"/>
                      <a:pt x="2164775" y="1887363"/>
                      <a:pt x="1818313" y="1837155"/>
                    </a:cubicBezTo>
                    <a:lnTo>
                      <a:pt x="1818313" y="1837155"/>
                    </a:lnTo>
                    <a:cubicBezTo>
                      <a:pt x="1638458" y="1916041"/>
                      <a:pt x="1383575" y="1798848"/>
                      <a:pt x="1035046" y="1837155"/>
                    </a:cubicBezTo>
                    <a:cubicBezTo>
                      <a:pt x="686941" y="1860095"/>
                      <a:pt x="386376" y="1889840"/>
                      <a:pt x="151787" y="1837155"/>
                    </a:cubicBezTo>
                    <a:cubicBezTo>
                      <a:pt x="55797" y="1864230"/>
                      <a:pt x="3333" y="1683704"/>
                      <a:pt x="0" y="1530955"/>
                    </a:cubicBezTo>
                    <a:cubicBezTo>
                      <a:pt x="10993" y="1203680"/>
                      <a:pt x="9149" y="953120"/>
                      <a:pt x="0" y="765481"/>
                    </a:cubicBezTo>
                    <a:cubicBezTo>
                      <a:pt x="12629" y="722585"/>
                      <a:pt x="808" y="645465"/>
                      <a:pt x="0" y="593253"/>
                    </a:cubicBezTo>
                    <a:cubicBezTo>
                      <a:pt x="19113" y="550540"/>
                      <a:pt x="-12406" y="429029"/>
                      <a:pt x="0" y="306193"/>
                    </a:cubicBezTo>
                    <a:lnTo>
                      <a:pt x="0" y="306199"/>
                    </a:lnTo>
                    <a:close/>
                  </a:path>
                </a:pathLst>
              </a:custGeom>
              <a:solidFill>
                <a:srgbClr val="FFEFFF"/>
              </a:solidFill>
              <a:ln w="38100" cap="rnd" cmpd="thinThick">
                <a:solidFill>
                  <a:srgbClr val="FF0066"/>
                </a:solidFill>
                <a:prstDash val="lgDashDot"/>
                <a:round/>
                <a:extLst>
                  <a:ext uri="{C807C97D-BFC1-408E-A445-0C87EB9F89A2}">
                    <ask:lineSketchStyleProps xmlns:ask="http://schemas.microsoft.com/office/drawing/2018/sketchyshapes" sd="440031243">
                      <a:custGeom>
                        <a:avLst/>
                        <a:gdLst>
                          <a:gd name="connsiteX0" fmla="*/ 0 w 10494375"/>
                          <a:gd name="connsiteY0" fmla="*/ 198455 h 1190708"/>
                          <a:gd name="connsiteX1" fmla="*/ 146006 w 10494375"/>
                          <a:gd name="connsiteY1" fmla="*/ 0 h 1190708"/>
                          <a:gd name="connsiteX2" fmla="*/ 979594 w 10494375"/>
                          <a:gd name="connsiteY2" fmla="*/ 0 h 1190708"/>
                          <a:gd name="connsiteX3" fmla="*/ 1749062 w 10494375"/>
                          <a:gd name="connsiteY3" fmla="*/ 0 h 1190708"/>
                          <a:gd name="connsiteX4" fmla="*/ 1749062 w 10494375"/>
                          <a:gd name="connsiteY4" fmla="*/ 0 h 1190708"/>
                          <a:gd name="connsiteX5" fmla="*/ 2544884 w 10494375"/>
                          <a:gd name="connsiteY5" fmla="*/ 0 h 1190708"/>
                          <a:gd name="connsiteX6" fmla="*/ 3366943 w 10494375"/>
                          <a:gd name="connsiteY6" fmla="*/ 0 h 1190708"/>
                          <a:gd name="connsiteX7" fmla="*/ 4372655 w 10494375"/>
                          <a:gd name="connsiteY7" fmla="*/ 0 h 1190708"/>
                          <a:gd name="connsiteX8" fmla="*/ 5047056 w 10494375"/>
                          <a:gd name="connsiteY8" fmla="*/ 0 h 1190708"/>
                          <a:gd name="connsiteX9" fmla="*/ 6020244 w 10494375"/>
                          <a:gd name="connsiteY9" fmla="*/ 0 h 1190708"/>
                          <a:gd name="connsiteX10" fmla="*/ 6814160 w 10494375"/>
                          <a:gd name="connsiteY10" fmla="*/ 0 h 1190708"/>
                          <a:gd name="connsiteX11" fmla="*/ 7608077 w 10494375"/>
                          <a:gd name="connsiteY11" fmla="*/ 0 h 1190708"/>
                          <a:gd name="connsiteX12" fmla="*/ 8581264 w 10494375"/>
                          <a:gd name="connsiteY12" fmla="*/ 0 h 1190708"/>
                          <a:gd name="connsiteX13" fmla="*/ 9255667 w 10494375"/>
                          <a:gd name="connsiteY13" fmla="*/ 0 h 1190708"/>
                          <a:gd name="connsiteX14" fmla="*/ 10348367 w 10494375"/>
                          <a:gd name="connsiteY14" fmla="*/ 0 h 1190708"/>
                          <a:gd name="connsiteX15" fmla="*/ 10494375 w 10494375"/>
                          <a:gd name="connsiteY15" fmla="*/ 198455 h 1190708"/>
                          <a:gd name="connsiteX16" fmla="*/ 10494375 w 10494375"/>
                          <a:gd name="connsiteY16" fmla="*/ 198451 h 1190708"/>
                          <a:gd name="connsiteX17" fmla="*/ 10494375 w 10494375"/>
                          <a:gd name="connsiteY17" fmla="*/ 198451 h 1190708"/>
                          <a:gd name="connsiteX18" fmla="*/ 10494375 w 10494375"/>
                          <a:gd name="connsiteY18" fmla="*/ 496128 h 1190708"/>
                          <a:gd name="connsiteX19" fmla="*/ 10494375 w 10494375"/>
                          <a:gd name="connsiteY19" fmla="*/ 992251 h 1190708"/>
                          <a:gd name="connsiteX20" fmla="*/ 10348367 w 10494375"/>
                          <a:gd name="connsiteY20" fmla="*/ 1190708 h 1190708"/>
                          <a:gd name="connsiteX21" fmla="*/ 9375180 w 10494375"/>
                          <a:gd name="connsiteY21" fmla="*/ 1190708 h 1190708"/>
                          <a:gd name="connsiteX22" fmla="*/ 8401993 w 10494375"/>
                          <a:gd name="connsiteY22" fmla="*/ 1190708 h 1190708"/>
                          <a:gd name="connsiteX23" fmla="*/ 7548319 w 10494375"/>
                          <a:gd name="connsiteY23" fmla="*/ 1190708 h 1190708"/>
                          <a:gd name="connsiteX24" fmla="*/ 6634889 w 10494375"/>
                          <a:gd name="connsiteY24" fmla="*/ 1190708 h 1190708"/>
                          <a:gd name="connsiteX25" fmla="*/ 5661701 w 10494375"/>
                          <a:gd name="connsiteY25" fmla="*/ 1190708 h 1190708"/>
                          <a:gd name="connsiteX26" fmla="*/ 4372655 w 10494375"/>
                          <a:gd name="connsiteY26" fmla="*/ 1190708 h 1190708"/>
                          <a:gd name="connsiteX27" fmla="*/ 3445651 w 10494375"/>
                          <a:gd name="connsiteY27" fmla="*/ 1190708 h 1190708"/>
                          <a:gd name="connsiteX28" fmla="*/ 2518648 w 10494375"/>
                          <a:gd name="connsiteY28" fmla="*/ 1190708 h 1190708"/>
                          <a:gd name="connsiteX29" fmla="*/ 1749062 w 10494375"/>
                          <a:gd name="connsiteY29" fmla="*/ 1190708 h 1190708"/>
                          <a:gd name="connsiteX30" fmla="*/ 1749062 w 10494375"/>
                          <a:gd name="connsiteY30" fmla="*/ 1190708 h 1190708"/>
                          <a:gd name="connsiteX31" fmla="*/ 995625 w 10494375"/>
                          <a:gd name="connsiteY31" fmla="*/ 1190708 h 1190708"/>
                          <a:gd name="connsiteX32" fmla="*/ 146006 w 10494375"/>
                          <a:gd name="connsiteY32" fmla="*/ 1190708 h 1190708"/>
                          <a:gd name="connsiteX33" fmla="*/ 0 w 10494375"/>
                          <a:gd name="connsiteY33" fmla="*/ 992251 h 1190708"/>
                          <a:gd name="connsiteX34" fmla="*/ 0 w 10494375"/>
                          <a:gd name="connsiteY34" fmla="*/ 496128 h 1190708"/>
                          <a:gd name="connsiteX35" fmla="*/ 0 w 10494375"/>
                          <a:gd name="connsiteY35" fmla="*/ 384502 h 1190708"/>
                          <a:gd name="connsiteX36" fmla="*/ 0 w 10494375"/>
                          <a:gd name="connsiteY36" fmla="*/ 198451 h 1190708"/>
                          <a:gd name="connsiteX37" fmla="*/ 0 w 10494375"/>
                          <a:gd name="connsiteY37" fmla="*/ 198455 h 1190708"/>
                          <a:gd name="connsiteX0" fmla="*/ 0 w 10494375"/>
                          <a:gd name="connsiteY0" fmla="*/ 198455 h 1190708"/>
                          <a:gd name="connsiteX1" fmla="*/ 146006 w 10494375"/>
                          <a:gd name="connsiteY1" fmla="*/ 0 h 1190708"/>
                          <a:gd name="connsiteX2" fmla="*/ 931502 w 10494375"/>
                          <a:gd name="connsiteY2" fmla="*/ 0 h 1190708"/>
                          <a:gd name="connsiteX3" fmla="*/ 1749062 w 10494375"/>
                          <a:gd name="connsiteY3" fmla="*/ 0 h 1190708"/>
                          <a:gd name="connsiteX4" fmla="*/ 1749062 w 10494375"/>
                          <a:gd name="connsiteY4" fmla="*/ 0 h 1190708"/>
                          <a:gd name="connsiteX5" fmla="*/ 2571121 w 10494375"/>
                          <a:gd name="connsiteY5" fmla="*/ 0 h 1190708"/>
                          <a:gd name="connsiteX6" fmla="*/ 3471887 w 10494375"/>
                          <a:gd name="connsiteY6" fmla="*/ 0 h 1190708"/>
                          <a:gd name="connsiteX7" fmla="*/ 4372655 w 10494375"/>
                          <a:gd name="connsiteY7" fmla="*/ 0 h 1190708"/>
                          <a:gd name="connsiteX8" fmla="*/ 5166570 w 10494375"/>
                          <a:gd name="connsiteY8" fmla="*/ 0 h 1190708"/>
                          <a:gd name="connsiteX9" fmla="*/ 6020244 w 10494375"/>
                          <a:gd name="connsiteY9" fmla="*/ 0 h 1190708"/>
                          <a:gd name="connsiteX10" fmla="*/ 6754403 w 10494375"/>
                          <a:gd name="connsiteY10" fmla="*/ 0 h 1190708"/>
                          <a:gd name="connsiteX11" fmla="*/ 7488562 w 10494375"/>
                          <a:gd name="connsiteY11" fmla="*/ 0 h 1190708"/>
                          <a:gd name="connsiteX12" fmla="*/ 8162964 w 10494375"/>
                          <a:gd name="connsiteY12" fmla="*/ 0 h 1190708"/>
                          <a:gd name="connsiteX13" fmla="*/ 8837367 w 10494375"/>
                          <a:gd name="connsiteY13" fmla="*/ 0 h 1190708"/>
                          <a:gd name="connsiteX14" fmla="*/ 9571524 w 10494375"/>
                          <a:gd name="connsiteY14" fmla="*/ 0 h 1190708"/>
                          <a:gd name="connsiteX15" fmla="*/ 10348367 w 10494375"/>
                          <a:gd name="connsiteY15" fmla="*/ 0 h 1190708"/>
                          <a:gd name="connsiteX16" fmla="*/ 10494375 w 10494375"/>
                          <a:gd name="connsiteY16" fmla="*/ 198455 h 1190708"/>
                          <a:gd name="connsiteX17" fmla="*/ 10494375 w 10494375"/>
                          <a:gd name="connsiteY17" fmla="*/ 198451 h 1190708"/>
                          <a:gd name="connsiteX18" fmla="*/ 10494375 w 10494375"/>
                          <a:gd name="connsiteY18" fmla="*/ 198451 h 1190708"/>
                          <a:gd name="connsiteX19" fmla="*/ 10494375 w 10494375"/>
                          <a:gd name="connsiteY19" fmla="*/ 496128 h 1190708"/>
                          <a:gd name="connsiteX20" fmla="*/ 10494375 w 10494375"/>
                          <a:gd name="connsiteY20" fmla="*/ 992251 h 1190708"/>
                          <a:gd name="connsiteX21" fmla="*/ 10348367 w 10494375"/>
                          <a:gd name="connsiteY21" fmla="*/ 1190708 h 1190708"/>
                          <a:gd name="connsiteX22" fmla="*/ 9494694 w 10494375"/>
                          <a:gd name="connsiteY22" fmla="*/ 1190708 h 1190708"/>
                          <a:gd name="connsiteX23" fmla="*/ 8820293 w 10494375"/>
                          <a:gd name="connsiteY23" fmla="*/ 1190708 h 1190708"/>
                          <a:gd name="connsiteX24" fmla="*/ 8026377 w 10494375"/>
                          <a:gd name="connsiteY24" fmla="*/ 1190708 h 1190708"/>
                          <a:gd name="connsiteX25" fmla="*/ 7053189 w 10494375"/>
                          <a:gd name="connsiteY25" fmla="*/ 1190708 h 1190708"/>
                          <a:gd name="connsiteX26" fmla="*/ 6080001 w 10494375"/>
                          <a:gd name="connsiteY26" fmla="*/ 1190708 h 1190708"/>
                          <a:gd name="connsiteX27" fmla="*/ 5226328 w 10494375"/>
                          <a:gd name="connsiteY27" fmla="*/ 1190708 h 1190708"/>
                          <a:gd name="connsiteX28" fmla="*/ 4372655 w 10494375"/>
                          <a:gd name="connsiteY28" fmla="*/ 1190708 h 1190708"/>
                          <a:gd name="connsiteX29" fmla="*/ 3576831 w 10494375"/>
                          <a:gd name="connsiteY29" fmla="*/ 1190708 h 1190708"/>
                          <a:gd name="connsiteX30" fmla="*/ 2728537 w 10494375"/>
                          <a:gd name="connsiteY30" fmla="*/ 1190708 h 1190708"/>
                          <a:gd name="connsiteX31" fmla="*/ 1749062 w 10494375"/>
                          <a:gd name="connsiteY31" fmla="*/ 1190708 h 1190708"/>
                          <a:gd name="connsiteX32" fmla="*/ 1749062 w 10494375"/>
                          <a:gd name="connsiteY32" fmla="*/ 1190708 h 1190708"/>
                          <a:gd name="connsiteX33" fmla="*/ 979594 w 10494375"/>
                          <a:gd name="connsiteY33" fmla="*/ 1190708 h 1190708"/>
                          <a:gd name="connsiteX34" fmla="*/ 146006 w 10494375"/>
                          <a:gd name="connsiteY34" fmla="*/ 1190708 h 1190708"/>
                          <a:gd name="connsiteX35" fmla="*/ 0 w 10494375"/>
                          <a:gd name="connsiteY35" fmla="*/ 992251 h 1190708"/>
                          <a:gd name="connsiteX36" fmla="*/ 0 w 10494375"/>
                          <a:gd name="connsiteY36" fmla="*/ 496128 h 1190708"/>
                          <a:gd name="connsiteX37" fmla="*/ 0 w 10494375"/>
                          <a:gd name="connsiteY37" fmla="*/ 384502 h 1190708"/>
                          <a:gd name="connsiteX38" fmla="*/ 0 w 10494375"/>
                          <a:gd name="connsiteY38" fmla="*/ 198451 h 1190708"/>
                          <a:gd name="connsiteX39" fmla="*/ 0 w 10494375"/>
                          <a:gd name="connsiteY39" fmla="*/ 198455 h 1190708"/>
                          <a:gd name="connsiteX0" fmla="*/ 0 w 10494375"/>
                          <a:gd name="connsiteY0" fmla="*/ 198455 h 1190708"/>
                          <a:gd name="connsiteX1" fmla="*/ 146006 w 10494375"/>
                          <a:gd name="connsiteY1" fmla="*/ 0 h 1190708"/>
                          <a:gd name="connsiteX2" fmla="*/ 979594 w 10494375"/>
                          <a:gd name="connsiteY2" fmla="*/ 0 h 1190708"/>
                          <a:gd name="connsiteX3" fmla="*/ 1749062 w 10494375"/>
                          <a:gd name="connsiteY3" fmla="*/ 0 h 1190708"/>
                          <a:gd name="connsiteX4" fmla="*/ 1749062 w 10494375"/>
                          <a:gd name="connsiteY4" fmla="*/ 0 h 1190708"/>
                          <a:gd name="connsiteX5" fmla="*/ 2544884 w 10494375"/>
                          <a:gd name="connsiteY5" fmla="*/ 0 h 1190708"/>
                          <a:gd name="connsiteX6" fmla="*/ 3366943 w 10494375"/>
                          <a:gd name="connsiteY6" fmla="*/ 0 h 1190708"/>
                          <a:gd name="connsiteX7" fmla="*/ 4372655 w 10494375"/>
                          <a:gd name="connsiteY7" fmla="*/ 0 h 1190708"/>
                          <a:gd name="connsiteX8" fmla="*/ 5047056 w 10494375"/>
                          <a:gd name="connsiteY8" fmla="*/ 0 h 1190708"/>
                          <a:gd name="connsiteX9" fmla="*/ 6020244 w 10494375"/>
                          <a:gd name="connsiteY9" fmla="*/ 0 h 1190708"/>
                          <a:gd name="connsiteX10" fmla="*/ 6814160 w 10494375"/>
                          <a:gd name="connsiteY10" fmla="*/ 0 h 1190708"/>
                          <a:gd name="connsiteX11" fmla="*/ 7608077 w 10494375"/>
                          <a:gd name="connsiteY11" fmla="*/ 0 h 1190708"/>
                          <a:gd name="connsiteX12" fmla="*/ 8581264 w 10494375"/>
                          <a:gd name="connsiteY12" fmla="*/ 0 h 1190708"/>
                          <a:gd name="connsiteX13" fmla="*/ 9255667 w 10494375"/>
                          <a:gd name="connsiteY13" fmla="*/ 0 h 1190708"/>
                          <a:gd name="connsiteX14" fmla="*/ 10348367 w 10494375"/>
                          <a:gd name="connsiteY14" fmla="*/ 0 h 1190708"/>
                          <a:gd name="connsiteX15" fmla="*/ 10494375 w 10494375"/>
                          <a:gd name="connsiteY15" fmla="*/ 198455 h 1190708"/>
                          <a:gd name="connsiteX16" fmla="*/ 10494375 w 10494375"/>
                          <a:gd name="connsiteY16" fmla="*/ 198451 h 1190708"/>
                          <a:gd name="connsiteX17" fmla="*/ 10494375 w 10494375"/>
                          <a:gd name="connsiteY17" fmla="*/ 198451 h 1190708"/>
                          <a:gd name="connsiteX18" fmla="*/ 10494375 w 10494375"/>
                          <a:gd name="connsiteY18" fmla="*/ 496128 h 1190708"/>
                          <a:gd name="connsiteX19" fmla="*/ 10494375 w 10494375"/>
                          <a:gd name="connsiteY19" fmla="*/ 992251 h 1190708"/>
                          <a:gd name="connsiteX20" fmla="*/ 10348367 w 10494375"/>
                          <a:gd name="connsiteY20" fmla="*/ 1190708 h 1190708"/>
                          <a:gd name="connsiteX21" fmla="*/ 9375180 w 10494375"/>
                          <a:gd name="connsiteY21" fmla="*/ 1190708 h 1190708"/>
                          <a:gd name="connsiteX22" fmla="*/ 8401993 w 10494375"/>
                          <a:gd name="connsiteY22" fmla="*/ 1190708 h 1190708"/>
                          <a:gd name="connsiteX23" fmla="*/ 7548319 w 10494375"/>
                          <a:gd name="connsiteY23" fmla="*/ 1190708 h 1190708"/>
                          <a:gd name="connsiteX24" fmla="*/ 6634889 w 10494375"/>
                          <a:gd name="connsiteY24" fmla="*/ 1190708 h 1190708"/>
                          <a:gd name="connsiteX25" fmla="*/ 5661701 w 10494375"/>
                          <a:gd name="connsiteY25" fmla="*/ 1190708 h 1190708"/>
                          <a:gd name="connsiteX26" fmla="*/ 4372655 w 10494375"/>
                          <a:gd name="connsiteY26" fmla="*/ 1190708 h 1190708"/>
                          <a:gd name="connsiteX27" fmla="*/ 3445651 w 10494375"/>
                          <a:gd name="connsiteY27" fmla="*/ 1190708 h 1190708"/>
                          <a:gd name="connsiteX28" fmla="*/ 2518648 w 10494375"/>
                          <a:gd name="connsiteY28" fmla="*/ 1190708 h 1190708"/>
                          <a:gd name="connsiteX29" fmla="*/ 1749062 w 10494375"/>
                          <a:gd name="connsiteY29" fmla="*/ 1190708 h 1190708"/>
                          <a:gd name="connsiteX30" fmla="*/ 1749062 w 10494375"/>
                          <a:gd name="connsiteY30" fmla="*/ 1190708 h 1190708"/>
                          <a:gd name="connsiteX31" fmla="*/ 995625 w 10494375"/>
                          <a:gd name="connsiteY31" fmla="*/ 1190708 h 1190708"/>
                          <a:gd name="connsiteX32" fmla="*/ 146006 w 10494375"/>
                          <a:gd name="connsiteY32" fmla="*/ 1190708 h 1190708"/>
                          <a:gd name="connsiteX33" fmla="*/ 0 w 10494375"/>
                          <a:gd name="connsiteY33" fmla="*/ 992251 h 1190708"/>
                          <a:gd name="connsiteX34" fmla="*/ 0 w 10494375"/>
                          <a:gd name="connsiteY34" fmla="*/ 496128 h 1190708"/>
                          <a:gd name="connsiteX35" fmla="*/ 0 w 10494375"/>
                          <a:gd name="connsiteY35" fmla="*/ 384502 h 1190708"/>
                          <a:gd name="connsiteX36" fmla="*/ 0 w 10494375"/>
                          <a:gd name="connsiteY36" fmla="*/ 198451 h 1190708"/>
                          <a:gd name="connsiteX37" fmla="*/ 0 w 10494375"/>
                          <a:gd name="connsiteY37" fmla="*/ 198455 h 1190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494375" h="1190708" fill="none" extrusionOk="0">
                            <a:moveTo>
                              <a:pt x="0" y="198455"/>
                            </a:moveTo>
                            <a:cubicBezTo>
                              <a:pt x="43496" y="91860"/>
                              <a:pt x="39363" y="-5691"/>
                              <a:pt x="146006" y="0"/>
                            </a:cubicBezTo>
                            <a:cubicBezTo>
                              <a:pt x="315510" y="-75500"/>
                              <a:pt x="661760" y="85620"/>
                              <a:pt x="979594" y="0"/>
                            </a:cubicBezTo>
                            <a:cubicBezTo>
                              <a:pt x="1280624" y="-67549"/>
                              <a:pt x="1619287" y="969"/>
                              <a:pt x="1749062" y="0"/>
                            </a:cubicBezTo>
                            <a:lnTo>
                              <a:pt x="1749062" y="0"/>
                            </a:lnTo>
                            <a:cubicBezTo>
                              <a:pt x="1984025" y="17441"/>
                              <a:pt x="2316401" y="-107460"/>
                              <a:pt x="2544884" y="0"/>
                            </a:cubicBezTo>
                            <a:cubicBezTo>
                              <a:pt x="2815042" y="95841"/>
                              <a:pt x="2999147" y="-7932"/>
                              <a:pt x="3366943" y="0"/>
                            </a:cubicBezTo>
                            <a:cubicBezTo>
                              <a:pt x="3687010" y="-112535"/>
                              <a:pt x="4036646" y="-93213"/>
                              <a:pt x="4372655" y="0"/>
                            </a:cubicBezTo>
                            <a:cubicBezTo>
                              <a:pt x="4624876" y="-78969"/>
                              <a:pt x="4882522" y="-48282"/>
                              <a:pt x="5047056" y="0"/>
                            </a:cubicBezTo>
                            <a:cubicBezTo>
                              <a:pt x="5219560" y="-20996"/>
                              <a:pt x="5731658" y="-37029"/>
                              <a:pt x="6020244" y="0"/>
                            </a:cubicBezTo>
                            <a:cubicBezTo>
                              <a:pt x="6409090" y="-13090"/>
                              <a:pt x="6620125" y="-61473"/>
                              <a:pt x="6814160" y="0"/>
                            </a:cubicBezTo>
                            <a:cubicBezTo>
                              <a:pt x="7029849" y="52679"/>
                              <a:pt x="7307734" y="44261"/>
                              <a:pt x="7608077" y="0"/>
                            </a:cubicBezTo>
                            <a:cubicBezTo>
                              <a:pt x="7847848" y="-127251"/>
                              <a:pt x="8359249" y="102089"/>
                              <a:pt x="8581264" y="0"/>
                            </a:cubicBezTo>
                            <a:cubicBezTo>
                              <a:pt x="8904031" y="-45338"/>
                              <a:pt x="8996601" y="-42365"/>
                              <a:pt x="9255667" y="0"/>
                            </a:cubicBezTo>
                            <a:cubicBezTo>
                              <a:pt x="9614884" y="51694"/>
                              <a:pt x="9869641" y="71011"/>
                              <a:pt x="10348367" y="0"/>
                            </a:cubicBezTo>
                            <a:cubicBezTo>
                              <a:pt x="10410473" y="-15212"/>
                              <a:pt x="10534097" y="69450"/>
                              <a:pt x="10494375" y="198455"/>
                            </a:cubicBezTo>
                            <a:lnTo>
                              <a:pt x="10494375" y="198451"/>
                            </a:lnTo>
                            <a:lnTo>
                              <a:pt x="10494375" y="198451"/>
                            </a:lnTo>
                            <a:cubicBezTo>
                              <a:pt x="10446991" y="320178"/>
                              <a:pt x="10483823" y="405882"/>
                              <a:pt x="10494375" y="496128"/>
                            </a:cubicBezTo>
                            <a:cubicBezTo>
                              <a:pt x="10484273" y="745730"/>
                              <a:pt x="10494336" y="797717"/>
                              <a:pt x="10494375" y="992251"/>
                            </a:cubicBezTo>
                            <a:cubicBezTo>
                              <a:pt x="10505189" y="1101273"/>
                              <a:pt x="10445857" y="1191074"/>
                              <a:pt x="10348367" y="1190708"/>
                            </a:cubicBezTo>
                            <a:cubicBezTo>
                              <a:pt x="10005656" y="1267331"/>
                              <a:pt x="9671358" y="1199280"/>
                              <a:pt x="9375180" y="1190708"/>
                            </a:cubicBezTo>
                            <a:cubicBezTo>
                              <a:pt x="9211706" y="1164241"/>
                              <a:pt x="8676840" y="1074349"/>
                              <a:pt x="8401993" y="1190708"/>
                            </a:cubicBezTo>
                            <a:cubicBezTo>
                              <a:pt x="8241954" y="1225321"/>
                              <a:pt x="7936699" y="1206952"/>
                              <a:pt x="7548319" y="1190708"/>
                            </a:cubicBezTo>
                            <a:cubicBezTo>
                              <a:pt x="7192427" y="1125946"/>
                              <a:pt x="6830176" y="1248483"/>
                              <a:pt x="6634889" y="1190708"/>
                            </a:cubicBezTo>
                            <a:cubicBezTo>
                              <a:pt x="6438133" y="1272202"/>
                              <a:pt x="5956876" y="1196571"/>
                              <a:pt x="5661701" y="1190708"/>
                            </a:cubicBezTo>
                            <a:cubicBezTo>
                              <a:pt x="5337231" y="1097824"/>
                              <a:pt x="4842037" y="1164618"/>
                              <a:pt x="4372655" y="1190708"/>
                            </a:cubicBezTo>
                            <a:cubicBezTo>
                              <a:pt x="4033616" y="1176104"/>
                              <a:pt x="3906457" y="1205358"/>
                              <a:pt x="3445651" y="1190708"/>
                            </a:cubicBezTo>
                            <a:cubicBezTo>
                              <a:pt x="3076667" y="1155967"/>
                              <a:pt x="2949726" y="1295284"/>
                              <a:pt x="2518648" y="1190708"/>
                            </a:cubicBezTo>
                            <a:cubicBezTo>
                              <a:pt x="2145150" y="1139398"/>
                              <a:pt x="2127848" y="1256348"/>
                              <a:pt x="1749062" y="1190708"/>
                            </a:cubicBezTo>
                            <a:lnTo>
                              <a:pt x="1749062" y="1190708"/>
                            </a:lnTo>
                            <a:cubicBezTo>
                              <a:pt x="1589095" y="1239831"/>
                              <a:pt x="1375052" y="1196688"/>
                              <a:pt x="995625" y="1190708"/>
                            </a:cubicBezTo>
                            <a:cubicBezTo>
                              <a:pt x="614848" y="1147056"/>
                              <a:pt x="368632" y="1232238"/>
                              <a:pt x="146006" y="1190708"/>
                            </a:cubicBezTo>
                            <a:cubicBezTo>
                              <a:pt x="72268" y="1154476"/>
                              <a:pt x="-27305" y="1086295"/>
                              <a:pt x="0" y="992251"/>
                            </a:cubicBezTo>
                            <a:cubicBezTo>
                              <a:pt x="-31930" y="774071"/>
                              <a:pt x="40699" y="648075"/>
                              <a:pt x="0" y="496128"/>
                            </a:cubicBezTo>
                            <a:cubicBezTo>
                              <a:pt x="10348" y="453053"/>
                              <a:pt x="-6080" y="422609"/>
                              <a:pt x="0" y="384502"/>
                            </a:cubicBezTo>
                            <a:cubicBezTo>
                              <a:pt x="6886" y="361785"/>
                              <a:pt x="19922" y="273503"/>
                              <a:pt x="0" y="198451"/>
                            </a:cubicBezTo>
                            <a:lnTo>
                              <a:pt x="0" y="198455"/>
                            </a:lnTo>
                            <a:close/>
                          </a:path>
                          <a:path w="10494375" h="1190708" stroke="0" extrusionOk="0">
                            <a:moveTo>
                              <a:pt x="0" y="198455"/>
                            </a:moveTo>
                            <a:cubicBezTo>
                              <a:pt x="21050" y="58854"/>
                              <a:pt x="54784" y="-13517"/>
                              <a:pt x="146006" y="0"/>
                            </a:cubicBezTo>
                            <a:cubicBezTo>
                              <a:pt x="416760" y="25895"/>
                              <a:pt x="695155" y="10024"/>
                              <a:pt x="931502" y="0"/>
                            </a:cubicBezTo>
                            <a:cubicBezTo>
                              <a:pt x="1210751" y="29615"/>
                              <a:pt x="1319394" y="18841"/>
                              <a:pt x="1749062" y="0"/>
                            </a:cubicBezTo>
                            <a:lnTo>
                              <a:pt x="1749062" y="0"/>
                            </a:lnTo>
                            <a:cubicBezTo>
                              <a:pt x="2060635" y="-25576"/>
                              <a:pt x="2277347" y="20981"/>
                              <a:pt x="2571121" y="0"/>
                            </a:cubicBezTo>
                            <a:cubicBezTo>
                              <a:pt x="2935951" y="-18516"/>
                              <a:pt x="3042239" y="68595"/>
                              <a:pt x="3471887" y="0"/>
                            </a:cubicBezTo>
                            <a:cubicBezTo>
                              <a:pt x="3869164" y="-62437"/>
                              <a:pt x="4103744" y="72075"/>
                              <a:pt x="4372655" y="0"/>
                            </a:cubicBezTo>
                            <a:cubicBezTo>
                              <a:pt x="4467395" y="-62025"/>
                              <a:pt x="4765510" y="-32925"/>
                              <a:pt x="5166570" y="0"/>
                            </a:cubicBezTo>
                            <a:cubicBezTo>
                              <a:pt x="5440891" y="-57393"/>
                              <a:pt x="5793563" y="-41300"/>
                              <a:pt x="6020244" y="0"/>
                            </a:cubicBezTo>
                            <a:cubicBezTo>
                              <a:pt x="6191706" y="17275"/>
                              <a:pt x="6613526" y="43803"/>
                              <a:pt x="6754403" y="0"/>
                            </a:cubicBezTo>
                            <a:cubicBezTo>
                              <a:pt x="6912747" y="-7716"/>
                              <a:pt x="7279268" y="-19009"/>
                              <a:pt x="7488562" y="0"/>
                            </a:cubicBezTo>
                            <a:cubicBezTo>
                              <a:pt x="7702997" y="53351"/>
                              <a:pt x="7843152" y="2840"/>
                              <a:pt x="8162964" y="0"/>
                            </a:cubicBezTo>
                            <a:cubicBezTo>
                              <a:pt x="8457282" y="20570"/>
                              <a:pt x="8578860" y="-35476"/>
                              <a:pt x="8837367" y="0"/>
                            </a:cubicBezTo>
                            <a:cubicBezTo>
                              <a:pt x="9063421" y="2430"/>
                              <a:pt x="9183473" y="-52317"/>
                              <a:pt x="9571524" y="0"/>
                            </a:cubicBezTo>
                            <a:cubicBezTo>
                              <a:pt x="9950841" y="-20781"/>
                              <a:pt x="10026289" y="-46604"/>
                              <a:pt x="10348367" y="0"/>
                            </a:cubicBezTo>
                            <a:cubicBezTo>
                              <a:pt x="10447182" y="5493"/>
                              <a:pt x="10461046" y="64753"/>
                              <a:pt x="10494375" y="198455"/>
                            </a:cubicBezTo>
                            <a:lnTo>
                              <a:pt x="10494375" y="198451"/>
                            </a:lnTo>
                            <a:lnTo>
                              <a:pt x="10494375" y="198451"/>
                            </a:lnTo>
                            <a:cubicBezTo>
                              <a:pt x="10512727" y="325236"/>
                              <a:pt x="10518680" y="354499"/>
                              <a:pt x="10494375" y="496128"/>
                            </a:cubicBezTo>
                            <a:cubicBezTo>
                              <a:pt x="10546794" y="584694"/>
                              <a:pt x="10528178" y="821603"/>
                              <a:pt x="10494375" y="992251"/>
                            </a:cubicBezTo>
                            <a:cubicBezTo>
                              <a:pt x="10494674" y="1102919"/>
                              <a:pt x="10424425" y="1180796"/>
                              <a:pt x="10348367" y="1190708"/>
                            </a:cubicBezTo>
                            <a:cubicBezTo>
                              <a:pt x="9969044" y="1166225"/>
                              <a:pt x="9764631" y="1193919"/>
                              <a:pt x="9494694" y="1190708"/>
                            </a:cubicBezTo>
                            <a:cubicBezTo>
                              <a:pt x="9234142" y="1154362"/>
                              <a:pt x="8950769" y="1189211"/>
                              <a:pt x="8820293" y="1190708"/>
                            </a:cubicBezTo>
                            <a:cubicBezTo>
                              <a:pt x="8759555" y="1294572"/>
                              <a:pt x="8333448" y="1178904"/>
                              <a:pt x="8026377" y="1190708"/>
                            </a:cubicBezTo>
                            <a:cubicBezTo>
                              <a:pt x="7737005" y="1226427"/>
                              <a:pt x="7515583" y="1218827"/>
                              <a:pt x="7053189" y="1190708"/>
                            </a:cubicBezTo>
                            <a:cubicBezTo>
                              <a:pt x="6706125" y="1224242"/>
                              <a:pt x="6291699" y="1293160"/>
                              <a:pt x="6080001" y="1190708"/>
                            </a:cubicBezTo>
                            <a:cubicBezTo>
                              <a:pt x="5849249" y="1202151"/>
                              <a:pt x="5483939" y="1332297"/>
                              <a:pt x="5226328" y="1190708"/>
                            </a:cubicBezTo>
                            <a:cubicBezTo>
                              <a:pt x="4971259" y="1147654"/>
                              <a:pt x="4620653" y="1082086"/>
                              <a:pt x="4372655" y="1190708"/>
                            </a:cubicBezTo>
                            <a:cubicBezTo>
                              <a:pt x="4077615" y="1206623"/>
                              <a:pt x="3724644" y="1206167"/>
                              <a:pt x="3576831" y="1190708"/>
                            </a:cubicBezTo>
                            <a:cubicBezTo>
                              <a:pt x="3374609" y="1228373"/>
                              <a:pt x="2905799" y="1246267"/>
                              <a:pt x="2728537" y="1190708"/>
                            </a:cubicBezTo>
                            <a:cubicBezTo>
                              <a:pt x="2552237" y="1208460"/>
                              <a:pt x="2240902" y="1228333"/>
                              <a:pt x="1749062" y="1190708"/>
                            </a:cubicBezTo>
                            <a:lnTo>
                              <a:pt x="1749062" y="1190708"/>
                            </a:lnTo>
                            <a:cubicBezTo>
                              <a:pt x="1378393" y="1202124"/>
                              <a:pt x="1266209" y="1194577"/>
                              <a:pt x="979594" y="1190708"/>
                            </a:cubicBezTo>
                            <a:cubicBezTo>
                              <a:pt x="750289" y="1244867"/>
                              <a:pt x="449515" y="1167385"/>
                              <a:pt x="146006" y="1190708"/>
                            </a:cubicBezTo>
                            <a:cubicBezTo>
                              <a:pt x="76978" y="1146758"/>
                              <a:pt x="-14518" y="1094000"/>
                              <a:pt x="0" y="992251"/>
                            </a:cubicBezTo>
                            <a:cubicBezTo>
                              <a:pt x="24745" y="755475"/>
                              <a:pt x="37754" y="656685"/>
                              <a:pt x="0" y="496128"/>
                            </a:cubicBezTo>
                            <a:cubicBezTo>
                              <a:pt x="6473" y="433639"/>
                              <a:pt x="7416" y="409421"/>
                              <a:pt x="0" y="384502"/>
                            </a:cubicBezTo>
                            <a:cubicBezTo>
                              <a:pt x="7009" y="304420"/>
                              <a:pt x="-21885" y="271625"/>
                              <a:pt x="0" y="198451"/>
                            </a:cubicBezTo>
                            <a:lnTo>
                              <a:pt x="0" y="198455"/>
                            </a:lnTo>
                            <a:close/>
                          </a:path>
                          <a:path w="10494375" h="1190708" fill="none" stroke="0" extrusionOk="0">
                            <a:moveTo>
                              <a:pt x="0" y="198455"/>
                            </a:moveTo>
                            <a:cubicBezTo>
                              <a:pt x="2483" y="72212"/>
                              <a:pt x="71876" y="-25057"/>
                              <a:pt x="146006" y="0"/>
                            </a:cubicBezTo>
                            <a:cubicBezTo>
                              <a:pt x="273064" y="-41325"/>
                              <a:pt x="761396" y="53367"/>
                              <a:pt x="979594" y="0"/>
                            </a:cubicBezTo>
                            <a:cubicBezTo>
                              <a:pt x="1219918" y="-23223"/>
                              <a:pt x="1583347" y="51142"/>
                              <a:pt x="1749062" y="0"/>
                            </a:cubicBezTo>
                            <a:lnTo>
                              <a:pt x="1749062" y="0"/>
                            </a:lnTo>
                            <a:cubicBezTo>
                              <a:pt x="2049736" y="-93701"/>
                              <a:pt x="2332237" y="-37729"/>
                              <a:pt x="2544884" y="0"/>
                            </a:cubicBezTo>
                            <a:cubicBezTo>
                              <a:pt x="2781385" y="109564"/>
                              <a:pt x="3065100" y="30886"/>
                              <a:pt x="3366943" y="0"/>
                            </a:cubicBezTo>
                            <a:cubicBezTo>
                              <a:pt x="3664495" y="-27512"/>
                              <a:pt x="3977425" y="-103245"/>
                              <a:pt x="4372655" y="0"/>
                            </a:cubicBezTo>
                            <a:cubicBezTo>
                              <a:pt x="4620529" y="-32721"/>
                              <a:pt x="4904139" y="-5059"/>
                              <a:pt x="5047056" y="0"/>
                            </a:cubicBezTo>
                            <a:cubicBezTo>
                              <a:pt x="5134416" y="-28485"/>
                              <a:pt x="5649762" y="-49529"/>
                              <a:pt x="6020244" y="0"/>
                            </a:cubicBezTo>
                            <a:cubicBezTo>
                              <a:pt x="6339286" y="-11606"/>
                              <a:pt x="6564062" y="-9051"/>
                              <a:pt x="6814160" y="0"/>
                            </a:cubicBezTo>
                            <a:cubicBezTo>
                              <a:pt x="7021274" y="-30886"/>
                              <a:pt x="7351708" y="-17462"/>
                              <a:pt x="7608077" y="0"/>
                            </a:cubicBezTo>
                            <a:cubicBezTo>
                              <a:pt x="7983994" y="24229"/>
                              <a:pt x="8228853" y="-1150"/>
                              <a:pt x="8581264" y="0"/>
                            </a:cubicBezTo>
                            <a:cubicBezTo>
                              <a:pt x="8901197" y="-50559"/>
                              <a:pt x="9006366" y="-39732"/>
                              <a:pt x="9255667" y="0"/>
                            </a:cubicBezTo>
                            <a:cubicBezTo>
                              <a:pt x="9472091" y="46371"/>
                              <a:pt x="9821278" y="60105"/>
                              <a:pt x="10348367" y="0"/>
                            </a:cubicBezTo>
                            <a:cubicBezTo>
                              <a:pt x="10424711" y="-28389"/>
                              <a:pt x="10523047" y="63643"/>
                              <a:pt x="10494375" y="198455"/>
                            </a:cubicBezTo>
                            <a:lnTo>
                              <a:pt x="10494375" y="198451"/>
                            </a:lnTo>
                            <a:lnTo>
                              <a:pt x="10494375" y="198451"/>
                            </a:lnTo>
                            <a:cubicBezTo>
                              <a:pt x="10455356" y="329997"/>
                              <a:pt x="10501410" y="422207"/>
                              <a:pt x="10494375" y="496128"/>
                            </a:cubicBezTo>
                            <a:cubicBezTo>
                              <a:pt x="10526218" y="726042"/>
                              <a:pt x="10495977" y="818726"/>
                              <a:pt x="10494375" y="992251"/>
                            </a:cubicBezTo>
                            <a:cubicBezTo>
                              <a:pt x="10471375" y="1098550"/>
                              <a:pt x="10406560" y="1182752"/>
                              <a:pt x="10348367" y="1190708"/>
                            </a:cubicBezTo>
                            <a:cubicBezTo>
                              <a:pt x="9907697" y="1292039"/>
                              <a:pt x="9605137" y="1160124"/>
                              <a:pt x="9375180" y="1190708"/>
                            </a:cubicBezTo>
                            <a:cubicBezTo>
                              <a:pt x="9136392" y="1225965"/>
                              <a:pt x="8657257" y="1167153"/>
                              <a:pt x="8401993" y="1190708"/>
                            </a:cubicBezTo>
                            <a:cubicBezTo>
                              <a:pt x="8148134" y="1257307"/>
                              <a:pt x="7842339" y="1290175"/>
                              <a:pt x="7548319" y="1190708"/>
                            </a:cubicBezTo>
                            <a:cubicBezTo>
                              <a:pt x="7265189" y="1152944"/>
                              <a:pt x="6841925" y="1224390"/>
                              <a:pt x="6634889" y="1190708"/>
                            </a:cubicBezTo>
                            <a:cubicBezTo>
                              <a:pt x="6489527" y="1094491"/>
                              <a:pt x="5974645" y="1217221"/>
                              <a:pt x="5661701" y="1190708"/>
                            </a:cubicBezTo>
                            <a:cubicBezTo>
                              <a:pt x="5315235" y="1132693"/>
                              <a:pt x="4905529" y="1171345"/>
                              <a:pt x="4372655" y="1190708"/>
                            </a:cubicBezTo>
                            <a:cubicBezTo>
                              <a:pt x="4039072" y="1221912"/>
                              <a:pt x="3839544" y="1236628"/>
                              <a:pt x="3445651" y="1190708"/>
                            </a:cubicBezTo>
                            <a:cubicBezTo>
                              <a:pt x="3066930" y="1168990"/>
                              <a:pt x="2857624" y="1228562"/>
                              <a:pt x="2518648" y="1190708"/>
                            </a:cubicBezTo>
                            <a:cubicBezTo>
                              <a:pt x="2135309" y="1106360"/>
                              <a:pt x="2054957" y="1213339"/>
                              <a:pt x="1749062" y="1190708"/>
                            </a:cubicBezTo>
                            <a:lnTo>
                              <a:pt x="1749062" y="1190708"/>
                            </a:lnTo>
                            <a:cubicBezTo>
                              <a:pt x="1593542" y="1276412"/>
                              <a:pt x="1353208" y="1138891"/>
                              <a:pt x="995625" y="1190708"/>
                            </a:cubicBezTo>
                            <a:cubicBezTo>
                              <a:pt x="643920" y="1202182"/>
                              <a:pt x="381669" y="1227601"/>
                              <a:pt x="146006" y="1190708"/>
                            </a:cubicBezTo>
                            <a:cubicBezTo>
                              <a:pt x="37097" y="1196931"/>
                              <a:pt x="3497" y="1106400"/>
                              <a:pt x="0" y="992251"/>
                            </a:cubicBezTo>
                            <a:cubicBezTo>
                              <a:pt x="29643" y="801582"/>
                              <a:pt x="-617" y="607047"/>
                              <a:pt x="0" y="496128"/>
                            </a:cubicBezTo>
                            <a:cubicBezTo>
                              <a:pt x="12541" y="474277"/>
                              <a:pt x="6173" y="415211"/>
                              <a:pt x="0" y="384502"/>
                            </a:cubicBezTo>
                            <a:cubicBezTo>
                              <a:pt x="5996" y="353572"/>
                              <a:pt x="-18454" y="290618"/>
                              <a:pt x="0" y="198451"/>
                            </a:cubicBezTo>
                            <a:lnTo>
                              <a:pt x="0" y="198455"/>
                            </a:lnTo>
                            <a:close/>
                          </a:path>
                          <a:path w="10494375" h="1190708" fill="none" stroke="0" extrusionOk="0">
                            <a:moveTo>
                              <a:pt x="0" y="198455"/>
                            </a:moveTo>
                            <a:cubicBezTo>
                              <a:pt x="25563" y="81387"/>
                              <a:pt x="62275" y="-15788"/>
                              <a:pt x="146006" y="0"/>
                            </a:cubicBezTo>
                            <a:cubicBezTo>
                              <a:pt x="290231" y="-65805"/>
                              <a:pt x="708491" y="62122"/>
                              <a:pt x="979594" y="0"/>
                            </a:cubicBezTo>
                            <a:cubicBezTo>
                              <a:pt x="1261325" y="-36228"/>
                              <a:pt x="1599428" y="15300"/>
                              <a:pt x="1749062" y="0"/>
                            </a:cubicBezTo>
                            <a:lnTo>
                              <a:pt x="1749062" y="0"/>
                            </a:lnTo>
                            <a:cubicBezTo>
                              <a:pt x="2034761" y="-36027"/>
                              <a:pt x="2344372" y="-33194"/>
                              <a:pt x="2544884" y="0"/>
                            </a:cubicBezTo>
                            <a:cubicBezTo>
                              <a:pt x="2811021" y="78333"/>
                              <a:pt x="3053352" y="8927"/>
                              <a:pt x="3366943" y="0"/>
                            </a:cubicBezTo>
                            <a:cubicBezTo>
                              <a:pt x="3684841" y="-82752"/>
                              <a:pt x="4020918" y="-83199"/>
                              <a:pt x="4372655" y="0"/>
                            </a:cubicBezTo>
                            <a:cubicBezTo>
                              <a:pt x="4635612" y="-55793"/>
                              <a:pt x="4900527" y="-36839"/>
                              <a:pt x="5047056" y="0"/>
                            </a:cubicBezTo>
                            <a:cubicBezTo>
                              <a:pt x="5225017" y="-87644"/>
                              <a:pt x="5719413" y="-50398"/>
                              <a:pt x="6020244" y="0"/>
                            </a:cubicBezTo>
                            <a:cubicBezTo>
                              <a:pt x="6364437" y="-10546"/>
                              <a:pt x="6581109" y="-49228"/>
                              <a:pt x="6814160" y="0"/>
                            </a:cubicBezTo>
                            <a:cubicBezTo>
                              <a:pt x="7009693" y="-30325"/>
                              <a:pt x="7303041" y="24042"/>
                              <a:pt x="7608077" y="0"/>
                            </a:cubicBezTo>
                            <a:cubicBezTo>
                              <a:pt x="7892558" y="-51268"/>
                              <a:pt x="8274691" y="30975"/>
                              <a:pt x="8581264" y="0"/>
                            </a:cubicBezTo>
                            <a:cubicBezTo>
                              <a:pt x="8896464" y="-41798"/>
                              <a:pt x="8999144" y="-42998"/>
                              <a:pt x="9255667" y="0"/>
                            </a:cubicBezTo>
                            <a:cubicBezTo>
                              <a:pt x="9520212" y="-12208"/>
                              <a:pt x="9824798" y="37951"/>
                              <a:pt x="10348367" y="0"/>
                            </a:cubicBezTo>
                            <a:cubicBezTo>
                              <a:pt x="10413707" y="12459"/>
                              <a:pt x="10528359" y="80394"/>
                              <a:pt x="10494375" y="198455"/>
                            </a:cubicBezTo>
                            <a:lnTo>
                              <a:pt x="10494375" y="198451"/>
                            </a:lnTo>
                            <a:lnTo>
                              <a:pt x="10494375" y="198451"/>
                            </a:lnTo>
                            <a:cubicBezTo>
                              <a:pt x="10451029" y="313463"/>
                              <a:pt x="10493151" y="409366"/>
                              <a:pt x="10494375" y="496128"/>
                            </a:cubicBezTo>
                            <a:cubicBezTo>
                              <a:pt x="10500554" y="735200"/>
                              <a:pt x="10491508" y="810736"/>
                              <a:pt x="10494375" y="992251"/>
                            </a:cubicBezTo>
                            <a:cubicBezTo>
                              <a:pt x="10496225" y="1086226"/>
                              <a:pt x="10426084" y="1181347"/>
                              <a:pt x="10348367" y="1190708"/>
                            </a:cubicBezTo>
                            <a:cubicBezTo>
                              <a:pt x="9971660" y="1235440"/>
                              <a:pt x="9653785" y="1190623"/>
                              <a:pt x="9375180" y="1190708"/>
                            </a:cubicBezTo>
                            <a:cubicBezTo>
                              <a:pt x="9106336" y="1185100"/>
                              <a:pt x="8657120" y="1067328"/>
                              <a:pt x="8401993" y="1190708"/>
                            </a:cubicBezTo>
                            <a:cubicBezTo>
                              <a:pt x="8207952" y="1172564"/>
                              <a:pt x="7865632" y="1249314"/>
                              <a:pt x="7548319" y="1190708"/>
                            </a:cubicBezTo>
                            <a:cubicBezTo>
                              <a:pt x="7256291" y="1146391"/>
                              <a:pt x="6834762" y="1221553"/>
                              <a:pt x="6634889" y="1190708"/>
                            </a:cubicBezTo>
                            <a:cubicBezTo>
                              <a:pt x="6445597" y="1207059"/>
                              <a:pt x="5966936" y="1270226"/>
                              <a:pt x="5661701" y="1190708"/>
                            </a:cubicBezTo>
                            <a:cubicBezTo>
                              <a:pt x="5260775" y="1204649"/>
                              <a:pt x="4747314" y="1160338"/>
                              <a:pt x="4372655" y="1190708"/>
                            </a:cubicBezTo>
                            <a:cubicBezTo>
                              <a:pt x="4040485" y="1191446"/>
                              <a:pt x="3856102" y="1211803"/>
                              <a:pt x="3445651" y="1190708"/>
                            </a:cubicBezTo>
                            <a:cubicBezTo>
                              <a:pt x="3073078" y="1149562"/>
                              <a:pt x="2929063" y="1277921"/>
                              <a:pt x="2518648" y="1190708"/>
                            </a:cubicBezTo>
                            <a:cubicBezTo>
                              <a:pt x="2158563" y="1119839"/>
                              <a:pt x="2109934" y="1235772"/>
                              <a:pt x="1749062" y="1190708"/>
                            </a:cubicBezTo>
                            <a:lnTo>
                              <a:pt x="1749062" y="1190708"/>
                            </a:lnTo>
                            <a:cubicBezTo>
                              <a:pt x="1576559" y="1279801"/>
                              <a:pt x="1338806" y="1164990"/>
                              <a:pt x="995625" y="1190708"/>
                            </a:cubicBezTo>
                            <a:cubicBezTo>
                              <a:pt x="669555" y="1186759"/>
                              <a:pt x="363074" y="1221116"/>
                              <a:pt x="146006" y="1190708"/>
                            </a:cubicBezTo>
                            <a:cubicBezTo>
                              <a:pt x="63938" y="1187118"/>
                              <a:pt x="-21397" y="1091762"/>
                              <a:pt x="0" y="992251"/>
                            </a:cubicBezTo>
                            <a:cubicBezTo>
                              <a:pt x="-10341" y="763077"/>
                              <a:pt x="36294" y="623920"/>
                              <a:pt x="0" y="496128"/>
                            </a:cubicBezTo>
                            <a:cubicBezTo>
                              <a:pt x="11634" y="464290"/>
                              <a:pt x="-8782" y="426159"/>
                              <a:pt x="0" y="384502"/>
                            </a:cubicBezTo>
                            <a:cubicBezTo>
                              <a:pt x="16567" y="366535"/>
                              <a:pt x="11102" y="275219"/>
                              <a:pt x="0" y="198451"/>
                            </a:cubicBezTo>
                            <a:lnTo>
                              <a:pt x="0" y="198455"/>
                            </a:ln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800" b="1" i="0" u="none" strike="noStrike" kern="0" cap="none" spc="0" normalizeH="0" baseline="0" noProof="0">
                  <a:ln>
                    <a:noFill/>
                  </a:ln>
                  <a:solidFill>
                    <a:srgbClr val="002060"/>
                  </a:solidFill>
                  <a:effectLst/>
                  <a:uLnTx/>
                  <a:uFillTx/>
                  <a:latin typeface="Calibri" panose="020F0502020204030204"/>
                  <a:ea typeface="Roboto" panose="02000000000000000000" pitchFamily="2" charset="0"/>
                  <a:cs typeface="+mn-cs"/>
                  <a:sym typeface="Arial"/>
                </a:endParaRPr>
              </a:p>
            </p:txBody>
          </p:sp>
          <p:sp>
            <p:nvSpPr>
              <p:cNvPr id="14" name="TextBox 13">
                <a:extLst>
                  <a:ext uri="{FF2B5EF4-FFF2-40B4-BE49-F238E27FC236}">
                    <a16:creationId xmlns:a16="http://schemas.microsoft.com/office/drawing/2014/main" id="{95B62364-4C70-6E4B-F1D4-1E1BCA42DF5B}"/>
                  </a:ext>
                </a:extLst>
              </p:cNvPr>
              <p:cNvSpPr txBox="1"/>
              <p:nvPr/>
            </p:nvSpPr>
            <p:spPr>
              <a:xfrm>
                <a:off x="527510" y="321259"/>
                <a:ext cx="9862517" cy="104752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Calibri" panose="020F0502020204030204"/>
                    <a:ea typeface="+mn-ea"/>
                    <a:cs typeface="+mn-cs"/>
                  </a:rPr>
                  <a:t>Nhóm 2: </a:t>
                </a:r>
                <a:r>
                  <a:rPr kumimoji="0" lang="vi-VN" sz="2400" i="0" u="none" strike="noStrike" kern="1200" cap="none" spc="0" normalizeH="0" baseline="0" noProof="0" dirty="0">
                    <a:ln>
                      <a:noFill/>
                    </a:ln>
                    <a:solidFill>
                      <a:prstClr val="black"/>
                    </a:solidFill>
                    <a:effectLst/>
                    <a:uLnTx/>
                    <a:uFillTx/>
                    <a:latin typeface="Calibri" panose="020F0502020204030204"/>
                    <a:ea typeface="+mn-ea"/>
                    <a:cs typeface="+mn-cs"/>
                  </a:rPr>
                  <a:t>Tìm hiểu nét chính về công cuộc bảo vệ chủ quyền, các quyền và lợi ích hợp pháp của Việt Nam ở Biển Đông dưới Triều Nguyễn.</a:t>
                </a:r>
              </a:p>
            </p:txBody>
          </p:sp>
        </p:grpSp>
        <p:pic>
          <p:nvPicPr>
            <p:cNvPr id="11" name="Picture 10">
              <a:extLst>
                <a:ext uri="{FF2B5EF4-FFF2-40B4-BE49-F238E27FC236}">
                  <a16:creationId xmlns:a16="http://schemas.microsoft.com/office/drawing/2014/main" id="{862BB819-2B7A-571A-717F-277405EA53E2}"/>
                </a:ext>
              </a:extLst>
            </p:cNvPr>
            <p:cNvPicPr>
              <a:picLocks noChangeAspect="1"/>
            </p:cNvPicPr>
            <p:nvPr/>
          </p:nvPicPr>
          <p:blipFill>
            <a:blip r:embed="rId4"/>
            <a:stretch>
              <a:fillRect/>
            </a:stretch>
          </p:blipFill>
          <p:spPr>
            <a:xfrm>
              <a:off x="114582" y="1811811"/>
              <a:ext cx="1170657" cy="1170657"/>
            </a:xfrm>
            <a:prstGeom prst="rect">
              <a:avLst/>
            </a:prstGeom>
          </p:spPr>
        </p:pic>
      </p:grpSp>
      <p:grpSp>
        <p:nvGrpSpPr>
          <p:cNvPr id="15" name="Group 14">
            <a:extLst>
              <a:ext uri="{FF2B5EF4-FFF2-40B4-BE49-F238E27FC236}">
                <a16:creationId xmlns:a16="http://schemas.microsoft.com/office/drawing/2014/main" id="{6EF0D083-0DE1-09C2-4D76-CEFBE76A32F7}"/>
              </a:ext>
            </a:extLst>
          </p:cNvPr>
          <p:cNvGrpSpPr/>
          <p:nvPr/>
        </p:nvGrpSpPr>
        <p:grpSpPr>
          <a:xfrm>
            <a:off x="425456" y="3266992"/>
            <a:ext cx="11099794" cy="1133558"/>
            <a:chOff x="114582" y="1651755"/>
            <a:chExt cx="10731486" cy="1536902"/>
          </a:xfrm>
        </p:grpSpPr>
        <p:grpSp>
          <p:nvGrpSpPr>
            <p:cNvPr id="16" name="Group 15">
              <a:extLst>
                <a:ext uri="{FF2B5EF4-FFF2-40B4-BE49-F238E27FC236}">
                  <a16:creationId xmlns:a16="http://schemas.microsoft.com/office/drawing/2014/main" id="{D0497236-5F2F-69F1-4B43-CE906EED8175}"/>
                </a:ext>
              </a:extLst>
            </p:cNvPr>
            <p:cNvGrpSpPr/>
            <p:nvPr/>
          </p:nvGrpSpPr>
          <p:grpSpPr>
            <a:xfrm>
              <a:off x="699912" y="1651755"/>
              <a:ext cx="10146156" cy="1536902"/>
              <a:chOff x="-222790" y="232396"/>
              <a:chExt cx="10909881" cy="1837155"/>
            </a:xfrm>
          </p:grpSpPr>
          <p:sp>
            <p:nvSpPr>
              <p:cNvPr id="18" name="Hình chữ nhật: Góc Tròn 38">
                <a:extLst>
                  <a:ext uri="{FF2B5EF4-FFF2-40B4-BE49-F238E27FC236}">
                    <a16:creationId xmlns:a16="http://schemas.microsoft.com/office/drawing/2014/main" id="{547F6B1F-C55E-9617-B92A-59B65D36421D}"/>
                  </a:ext>
                </a:extLst>
              </p:cNvPr>
              <p:cNvSpPr/>
              <p:nvPr/>
            </p:nvSpPr>
            <p:spPr>
              <a:xfrm>
                <a:off x="-222790" y="232396"/>
                <a:ext cx="10909881" cy="1837155"/>
              </a:xfrm>
              <a:custGeom>
                <a:avLst/>
                <a:gdLst>
                  <a:gd name="connsiteX0" fmla="*/ 0 w 10909881"/>
                  <a:gd name="connsiteY0" fmla="*/ 306199 h 1837155"/>
                  <a:gd name="connsiteX1" fmla="*/ 151787 w 10909881"/>
                  <a:gd name="connsiteY1" fmla="*/ 0 h 1837155"/>
                  <a:gd name="connsiteX2" fmla="*/ 1018380 w 10909881"/>
                  <a:gd name="connsiteY2" fmla="*/ 0 h 1837155"/>
                  <a:gd name="connsiteX3" fmla="*/ 1818313 w 10909881"/>
                  <a:gd name="connsiteY3" fmla="*/ 0 h 1837155"/>
                  <a:gd name="connsiteX4" fmla="*/ 1818313 w 10909881"/>
                  <a:gd name="connsiteY4" fmla="*/ 0 h 1837155"/>
                  <a:gd name="connsiteX5" fmla="*/ 2645645 w 10909881"/>
                  <a:gd name="connsiteY5" fmla="*/ 0 h 1837155"/>
                  <a:gd name="connsiteX6" fmla="*/ 3500252 w 10909881"/>
                  <a:gd name="connsiteY6" fmla="*/ 0 h 1837155"/>
                  <a:gd name="connsiteX7" fmla="*/ 4545783 w 10909881"/>
                  <a:gd name="connsiteY7" fmla="*/ 0 h 1837155"/>
                  <a:gd name="connsiteX8" fmla="*/ 5246886 w 10909881"/>
                  <a:gd name="connsiteY8" fmla="*/ 0 h 1837155"/>
                  <a:gd name="connsiteX9" fmla="*/ 6258605 w 10909881"/>
                  <a:gd name="connsiteY9" fmla="*/ 0 h 1837155"/>
                  <a:gd name="connsiteX10" fmla="*/ 7083955 w 10909881"/>
                  <a:gd name="connsiteY10" fmla="*/ 0 h 1837155"/>
                  <a:gd name="connsiteX11" fmla="*/ 7909306 w 10909881"/>
                  <a:gd name="connsiteY11" fmla="*/ 0 h 1837155"/>
                  <a:gd name="connsiteX12" fmla="*/ 8921024 w 10909881"/>
                  <a:gd name="connsiteY12" fmla="*/ 0 h 1837155"/>
                  <a:gd name="connsiteX13" fmla="*/ 9622129 w 10909881"/>
                  <a:gd name="connsiteY13" fmla="*/ 0 h 1837155"/>
                  <a:gd name="connsiteX14" fmla="*/ 10758093 w 10909881"/>
                  <a:gd name="connsiteY14" fmla="*/ 0 h 1837155"/>
                  <a:gd name="connsiteX15" fmla="*/ 10909881 w 10909881"/>
                  <a:gd name="connsiteY15" fmla="*/ 306199 h 1837155"/>
                  <a:gd name="connsiteX16" fmla="*/ 10909881 w 10909881"/>
                  <a:gd name="connsiteY16" fmla="*/ 306193 h 1837155"/>
                  <a:gd name="connsiteX17" fmla="*/ 10909881 w 10909881"/>
                  <a:gd name="connsiteY17" fmla="*/ 306193 h 1837155"/>
                  <a:gd name="connsiteX18" fmla="*/ 10909881 w 10909881"/>
                  <a:gd name="connsiteY18" fmla="*/ 765481 h 1837155"/>
                  <a:gd name="connsiteX19" fmla="*/ 10909881 w 10909881"/>
                  <a:gd name="connsiteY19" fmla="*/ 1530955 h 1837155"/>
                  <a:gd name="connsiteX20" fmla="*/ 10758093 w 10909881"/>
                  <a:gd name="connsiteY20" fmla="*/ 1837155 h 1837155"/>
                  <a:gd name="connsiteX21" fmla="*/ 9746374 w 10909881"/>
                  <a:gd name="connsiteY21" fmla="*/ 1837155 h 1837155"/>
                  <a:gd name="connsiteX22" fmla="*/ 8734655 w 10909881"/>
                  <a:gd name="connsiteY22" fmla="*/ 1837155 h 1837155"/>
                  <a:gd name="connsiteX23" fmla="*/ 7847182 w 10909881"/>
                  <a:gd name="connsiteY23" fmla="*/ 1837155 h 1837155"/>
                  <a:gd name="connsiteX24" fmla="*/ 6897586 w 10909881"/>
                  <a:gd name="connsiteY24" fmla="*/ 1837155 h 1837155"/>
                  <a:gd name="connsiteX25" fmla="*/ 5885866 w 10909881"/>
                  <a:gd name="connsiteY25" fmla="*/ 1837155 h 1837155"/>
                  <a:gd name="connsiteX26" fmla="*/ 4545783 w 10909881"/>
                  <a:gd name="connsiteY26" fmla="*/ 1837155 h 1837155"/>
                  <a:gd name="connsiteX27" fmla="*/ 3582076 w 10909881"/>
                  <a:gd name="connsiteY27" fmla="*/ 1837155 h 1837155"/>
                  <a:gd name="connsiteX28" fmla="*/ 2618370 w 10909881"/>
                  <a:gd name="connsiteY28" fmla="*/ 1837155 h 1837155"/>
                  <a:gd name="connsiteX29" fmla="*/ 1818313 w 10909881"/>
                  <a:gd name="connsiteY29" fmla="*/ 1837155 h 1837155"/>
                  <a:gd name="connsiteX30" fmla="*/ 1818313 w 10909881"/>
                  <a:gd name="connsiteY30" fmla="*/ 1837155 h 1837155"/>
                  <a:gd name="connsiteX31" fmla="*/ 1035046 w 10909881"/>
                  <a:gd name="connsiteY31" fmla="*/ 1837155 h 1837155"/>
                  <a:gd name="connsiteX32" fmla="*/ 151787 w 10909881"/>
                  <a:gd name="connsiteY32" fmla="*/ 1837155 h 1837155"/>
                  <a:gd name="connsiteX33" fmla="*/ 0 w 10909881"/>
                  <a:gd name="connsiteY33" fmla="*/ 1530955 h 1837155"/>
                  <a:gd name="connsiteX34" fmla="*/ 0 w 10909881"/>
                  <a:gd name="connsiteY34" fmla="*/ 765481 h 1837155"/>
                  <a:gd name="connsiteX35" fmla="*/ 0 w 10909881"/>
                  <a:gd name="connsiteY35" fmla="*/ 593253 h 1837155"/>
                  <a:gd name="connsiteX36" fmla="*/ 0 w 10909881"/>
                  <a:gd name="connsiteY36" fmla="*/ 306193 h 1837155"/>
                  <a:gd name="connsiteX37" fmla="*/ 0 w 10909881"/>
                  <a:gd name="connsiteY37" fmla="*/ 306199 h 1837155"/>
                  <a:gd name="connsiteX0" fmla="*/ 0 w 10909881"/>
                  <a:gd name="connsiteY0" fmla="*/ 306199 h 1837155"/>
                  <a:gd name="connsiteX1" fmla="*/ 151787 w 10909881"/>
                  <a:gd name="connsiteY1" fmla="*/ 0 h 1837155"/>
                  <a:gd name="connsiteX2" fmla="*/ 968384 w 10909881"/>
                  <a:gd name="connsiteY2" fmla="*/ 0 h 1837155"/>
                  <a:gd name="connsiteX3" fmla="*/ 1818313 w 10909881"/>
                  <a:gd name="connsiteY3" fmla="*/ 0 h 1837155"/>
                  <a:gd name="connsiteX4" fmla="*/ 1818313 w 10909881"/>
                  <a:gd name="connsiteY4" fmla="*/ 0 h 1837155"/>
                  <a:gd name="connsiteX5" fmla="*/ 2672920 w 10909881"/>
                  <a:gd name="connsiteY5" fmla="*/ 0 h 1837155"/>
                  <a:gd name="connsiteX6" fmla="*/ 3609351 w 10909881"/>
                  <a:gd name="connsiteY6" fmla="*/ 0 h 1837155"/>
                  <a:gd name="connsiteX7" fmla="*/ 4545783 w 10909881"/>
                  <a:gd name="connsiteY7" fmla="*/ 0 h 1837155"/>
                  <a:gd name="connsiteX8" fmla="*/ 5371132 w 10909881"/>
                  <a:gd name="connsiteY8" fmla="*/ 0 h 1837155"/>
                  <a:gd name="connsiteX9" fmla="*/ 6258605 w 10909881"/>
                  <a:gd name="connsiteY9" fmla="*/ 0 h 1837155"/>
                  <a:gd name="connsiteX10" fmla="*/ 7021832 w 10909881"/>
                  <a:gd name="connsiteY10" fmla="*/ 0 h 1837155"/>
                  <a:gd name="connsiteX11" fmla="*/ 7785059 w 10909881"/>
                  <a:gd name="connsiteY11" fmla="*/ 0 h 1837155"/>
                  <a:gd name="connsiteX12" fmla="*/ 8486162 w 10909881"/>
                  <a:gd name="connsiteY12" fmla="*/ 0 h 1837155"/>
                  <a:gd name="connsiteX13" fmla="*/ 9187267 w 10909881"/>
                  <a:gd name="connsiteY13" fmla="*/ 0 h 1837155"/>
                  <a:gd name="connsiteX14" fmla="*/ 9950492 w 10909881"/>
                  <a:gd name="connsiteY14" fmla="*/ 0 h 1837155"/>
                  <a:gd name="connsiteX15" fmla="*/ 10758093 w 10909881"/>
                  <a:gd name="connsiteY15" fmla="*/ 0 h 1837155"/>
                  <a:gd name="connsiteX16" fmla="*/ 10909881 w 10909881"/>
                  <a:gd name="connsiteY16" fmla="*/ 306199 h 1837155"/>
                  <a:gd name="connsiteX17" fmla="*/ 10909881 w 10909881"/>
                  <a:gd name="connsiteY17" fmla="*/ 306193 h 1837155"/>
                  <a:gd name="connsiteX18" fmla="*/ 10909881 w 10909881"/>
                  <a:gd name="connsiteY18" fmla="*/ 306193 h 1837155"/>
                  <a:gd name="connsiteX19" fmla="*/ 10909881 w 10909881"/>
                  <a:gd name="connsiteY19" fmla="*/ 765481 h 1837155"/>
                  <a:gd name="connsiteX20" fmla="*/ 10909881 w 10909881"/>
                  <a:gd name="connsiteY20" fmla="*/ 1530955 h 1837155"/>
                  <a:gd name="connsiteX21" fmla="*/ 10758093 w 10909881"/>
                  <a:gd name="connsiteY21" fmla="*/ 1837155 h 1837155"/>
                  <a:gd name="connsiteX22" fmla="*/ 9870620 w 10909881"/>
                  <a:gd name="connsiteY22" fmla="*/ 1837155 h 1837155"/>
                  <a:gd name="connsiteX23" fmla="*/ 9169517 w 10909881"/>
                  <a:gd name="connsiteY23" fmla="*/ 1837155 h 1837155"/>
                  <a:gd name="connsiteX24" fmla="*/ 8344168 w 10909881"/>
                  <a:gd name="connsiteY24" fmla="*/ 1837155 h 1837155"/>
                  <a:gd name="connsiteX25" fmla="*/ 7332448 w 10909881"/>
                  <a:gd name="connsiteY25" fmla="*/ 1837155 h 1837155"/>
                  <a:gd name="connsiteX26" fmla="*/ 6320728 w 10909881"/>
                  <a:gd name="connsiteY26" fmla="*/ 1837155 h 1837155"/>
                  <a:gd name="connsiteX27" fmla="*/ 5433256 w 10909881"/>
                  <a:gd name="connsiteY27" fmla="*/ 1837155 h 1837155"/>
                  <a:gd name="connsiteX28" fmla="*/ 4545783 w 10909881"/>
                  <a:gd name="connsiteY28" fmla="*/ 1837155 h 1837155"/>
                  <a:gd name="connsiteX29" fmla="*/ 3718450 w 10909881"/>
                  <a:gd name="connsiteY29" fmla="*/ 1837155 h 1837155"/>
                  <a:gd name="connsiteX30" fmla="*/ 2836569 w 10909881"/>
                  <a:gd name="connsiteY30" fmla="*/ 1837155 h 1837155"/>
                  <a:gd name="connsiteX31" fmla="*/ 1818313 w 10909881"/>
                  <a:gd name="connsiteY31" fmla="*/ 1837155 h 1837155"/>
                  <a:gd name="connsiteX32" fmla="*/ 1818313 w 10909881"/>
                  <a:gd name="connsiteY32" fmla="*/ 1837155 h 1837155"/>
                  <a:gd name="connsiteX33" fmla="*/ 1018380 w 10909881"/>
                  <a:gd name="connsiteY33" fmla="*/ 1837155 h 1837155"/>
                  <a:gd name="connsiteX34" fmla="*/ 151787 w 10909881"/>
                  <a:gd name="connsiteY34" fmla="*/ 1837155 h 1837155"/>
                  <a:gd name="connsiteX35" fmla="*/ 0 w 10909881"/>
                  <a:gd name="connsiteY35" fmla="*/ 1530955 h 1837155"/>
                  <a:gd name="connsiteX36" fmla="*/ 0 w 10909881"/>
                  <a:gd name="connsiteY36" fmla="*/ 765481 h 1837155"/>
                  <a:gd name="connsiteX37" fmla="*/ 0 w 10909881"/>
                  <a:gd name="connsiteY37" fmla="*/ 593253 h 1837155"/>
                  <a:gd name="connsiteX38" fmla="*/ 0 w 10909881"/>
                  <a:gd name="connsiteY38" fmla="*/ 306193 h 1837155"/>
                  <a:gd name="connsiteX39" fmla="*/ 0 w 10909881"/>
                  <a:gd name="connsiteY39" fmla="*/ 306199 h 1837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909881" h="1837155" fill="none" extrusionOk="0">
                    <a:moveTo>
                      <a:pt x="0" y="306199"/>
                    </a:moveTo>
                    <a:cubicBezTo>
                      <a:pt x="22997" y="139118"/>
                      <a:pt x="56190" y="-4143"/>
                      <a:pt x="151787" y="0"/>
                    </a:cubicBezTo>
                    <a:cubicBezTo>
                      <a:pt x="330473" y="-99564"/>
                      <a:pt x="709802" y="98179"/>
                      <a:pt x="1018380" y="0"/>
                    </a:cubicBezTo>
                    <a:cubicBezTo>
                      <a:pt x="1313160" y="-81961"/>
                      <a:pt x="1663526" y="17393"/>
                      <a:pt x="1818313" y="0"/>
                    </a:cubicBezTo>
                    <a:lnTo>
                      <a:pt x="1818313" y="0"/>
                    </a:lnTo>
                    <a:cubicBezTo>
                      <a:pt x="2105475" y="-38541"/>
                      <a:pt x="2406222" y="-92383"/>
                      <a:pt x="2645645" y="0"/>
                    </a:cubicBezTo>
                    <a:cubicBezTo>
                      <a:pt x="2909101" y="91322"/>
                      <a:pt x="3148075" y="30975"/>
                      <a:pt x="3500252" y="0"/>
                    </a:cubicBezTo>
                    <a:cubicBezTo>
                      <a:pt x="3831751" y="-109753"/>
                      <a:pt x="4152400" y="-92600"/>
                      <a:pt x="4545783" y="0"/>
                    </a:cubicBezTo>
                    <a:cubicBezTo>
                      <a:pt x="4794982" y="-68118"/>
                      <a:pt x="5087563" y="-36043"/>
                      <a:pt x="5246886" y="0"/>
                    </a:cubicBezTo>
                    <a:cubicBezTo>
                      <a:pt x="5422565" y="-23057"/>
                      <a:pt x="5943960" y="-44297"/>
                      <a:pt x="6258605" y="0"/>
                    </a:cubicBezTo>
                    <a:cubicBezTo>
                      <a:pt x="6656835" y="-12025"/>
                      <a:pt x="6866278" y="-33029"/>
                      <a:pt x="7083955" y="0"/>
                    </a:cubicBezTo>
                    <a:cubicBezTo>
                      <a:pt x="7315548" y="11822"/>
                      <a:pt x="7568268" y="65211"/>
                      <a:pt x="7909306" y="0"/>
                    </a:cubicBezTo>
                    <a:cubicBezTo>
                      <a:pt x="8204000" y="-122375"/>
                      <a:pt x="8636499" y="110503"/>
                      <a:pt x="8921024" y="0"/>
                    </a:cubicBezTo>
                    <a:cubicBezTo>
                      <a:pt x="9267303" y="-70339"/>
                      <a:pt x="9350409" y="-63914"/>
                      <a:pt x="9622129" y="0"/>
                    </a:cubicBezTo>
                    <a:cubicBezTo>
                      <a:pt x="9941625" y="69299"/>
                      <a:pt x="10268071" y="20727"/>
                      <a:pt x="10758093" y="0"/>
                    </a:cubicBezTo>
                    <a:cubicBezTo>
                      <a:pt x="10827835" y="-19927"/>
                      <a:pt x="10935529" y="131513"/>
                      <a:pt x="10909881" y="306199"/>
                    </a:cubicBezTo>
                    <a:lnTo>
                      <a:pt x="10909881" y="306193"/>
                    </a:lnTo>
                    <a:lnTo>
                      <a:pt x="10909881" y="306193"/>
                    </a:lnTo>
                    <a:cubicBezTo>
                      <a:pt x="10881959" y="494047"/>
                      <a:pt x="10903445" y="617611"/>
                      <a:pt x="10909881" y="765481"/>
                    </a:cubicBezTo>
                    <a:cubicBezTo>
                      <a:pt x="10906095" y="1147861"/>
                      <a:pt x="10912705" y="1235075"/>
                      <a:pt x="10909881" y="1530955"/>
                    </a:cubicBezTo>
                    <a:cubicBezTo>
                      <a:pt x="10907668" y="1704926"/>
                      <a:pt x="10846900" y="1829879"/>
                      <a:pt x="10758093" y="1837155"/>
                    </a:cubicBezTo>
                    <a:cubicBezTo>
                      <a:pt x="10349776" y="1944053"/>
                      <a:pt x="10045978" y="1846552"/>
                      <a:pt x="9746374" y="1837155"/>
                    </a:cubicBezTo>
                    <a:cubicBezTo>
                      <a:pt x="9524320" y="1822514"/>
                      <a:pt x="9001697" y="1709442"/>
                      <a:pt x="8734655" y="1837155"/>
                    </a:cubicBezTo>
                    <a:cubicBezTo>
                      <a:pt x="8556837" y="1895079"/>
                      <a:pt x="8183863" y="1898302"/>
                      <a:pt x="7847182" y="1837155"/>
                    </a:cubicBezTo>
                    <a:cubicBezTo>
                      <a:pt x="7499262" y="1758663"/>
                      <a:pt x="7094641" y="1875973"/>
                      <a:pt x="6897586" y="1837155"/>
                    </a:cubicBezTo>
                    <a:cubicBezTo>
                      <a:pt x="6697111" y="1881096"/>
                      <a:pt x="6216070" y="1891435"/>
                      <a:pt x="5885866" y="1837155"/>
                    </a:cubicBezTo>
                    <a:cubicBezTo>
                      <a:pt x="5547738" y="1721243"/>
                      <a:pt x="5056772" y="1801174"/>
                      <a:pt x="4545783" y="1837155"/>
                    </a:cubicBezTo>
                    <a:cubicBezTo>
                      <a:pt x="4204351" y="1861913"/>
                      <a:pt x="4042741" y="1894670"/>
                      <a:pt x="3582076" y="1837155"/>
                    </a:cubicBezTo>
                    <a:cubicBezTo>
                      <a:pt x="3180681" y="1769863"/>
                      <a:pt x="3031895" y="1956992"/>
                      <a:pt x="2618370" y="1837155"/>
                    </a:cubicBezTo>
                    <a:cubicBezTo>
                      <a:pt x="2242226" y="1751937"/>
                      <a:pt x="2189376" y="1913534"/>
                      <a:pt x="1818313" y="1837155"/>
                    </a:cubicBezTo>
                    <a:lnTo>
                      <a:pt x="1818313" y="1837155"/>
                    </a:lnTo>
                    <a:cubicBezTo>
                      <a:pt x="1651692" y="1886742"/>
                      <a:pt x="1403543" y="1823772"/>
                      <a:pt x="1035046" y="1837155"/>
                    </a:cubicBezTo>
                    <a:cubicBezTo>
                      <a:pt x="648697" y="1801316"/>
                      <a:pt x="402423" y="1910273"/>
                      <a:pt x="151787" y="1837155"/>
                    </a:cubicBezTo>
                    <a:cubicBezTo>
                      <a:pt x="71610" y="1802055"/>
                      <a:pt x="-15711" y="1674902"/>
                      <a:pt x="0" y="1530955"/>
                    </a:cubicBezTo>
                    <a:cubicBezTo>
                      <a:pt x="-28012" y="1199276"/>
                      <a:pt x="26730" y="996044"/>
                      <a:pt x="0" y="765481"/>
                    </a:cubicBezTo>
                    <a:cubicBezTo>
                      <a:pt x="6467" y="709211"/>
                      <a:pt x="-3927" y="648995"/>
                      <a:pt x="0" y="593253"/>
                    </a:cubicBezTo>
                    <a:cubicBezTo>
                      <a:pt x="5739" y="551018"/>
                      <a:pt x="18032" y="422881"/>
                      <a:pt x="0" y="306193"/>
                    </a:cubicBezTo>
                    <a:lnTo>
                      <a:pt x="0" y="306199"/>
                    </a:lnTo>
                    <a:close/>
                  </a:path>
                  <a:path w="10909881" h="1837155" stroke="0" extrusionOk="0">
                    <a:moveTo>
                      <a:pt x="0" y="306199"/>
                    </a:moveTo>
                    <a:cubicBezTo>
                      <a:pt x="13268" y="107870"/>
                      <a:pt x="71444" y="-20417"/>
                      <a:pt x="151787" y="0"/>
                    </a:cubicBezTo>
                    <a:cubicBezTo>
                      <a:pt x="416238" y="33151"/>
                      <a:pt x="703192" y="-38143"/>
                      <a:pt x="968384" y="0"/>
                    </a:cubicBezTo>
                    <a:cubicBezTo>
                      <a:pt x="1256091" y="56782"/>
                      <a:pt x="1391477" y="38869"/>
                      <a:pt x="1818313" y="0"/>
                    </a:cubicBezTo>
                    <a:lnTo>
                      <a:pt x="1818313" y="0"/>
                    </a:lnTo>
                    <a:cubicBezTo>
                      <a:pt x="2180902" y="-43824"/>
                      <a:pt x="2347408" y="748"/>
                      <a:pt x="2672920" y="0"/>
                    </a:cubicBezTo>
                    <a:cubicBezTo>
                      <a:pt x="3035988" y="-3559"/>
                      <a:pt x="3155321" y="64220"/>
                      <a:pt x="3609351" y="0"/>
                    </a:cubicBezTo>
                    <a:cubicBezTo>
                      <a:pt x="4040433" y="-70220"/>
                      <a:pt x="4259744" y="67491"/>
                      <a:pt x="4545783" y="0"/>
                    </a:cubicBezTo>
                    <a:cubicBezTo>
                      <a:pt x="4658926" y="-80394"/>
                      <a:pt x="4995535" y="22364"/>
                      <a:pt x="5371132" y="0"/>
                    </a:cubicBezTo>
                    <a:cubicBezTo>
                      <a:pt x="5670631" y="-81176"/>
                      <a:pt x="6031395" y="-64759"/>
                      <a:pt x="6258605" y="0"/>
                    </a:cubicBezTo>
                    <a:cubicBezTo>
                      <a:pt x="6439970" y="40677"/>
                      <a:pt x="6842536" y="56165"/>
                      <a:pt x="7021832" y="0"/>
                    </a:cubicBezTo>
                    <a:cubicBezTo>
                      <a:pt x="7189727" y="-20883"/>
                      <a:pt x="7574580" y="-31519"/>
                      <a:pt x="7785059" y="0"/>
                    </a:cubicBezTo>
                    <a:cubicBezTo>
                      <a:pt x="7999680" y="69848"/>
                      <a:pt x="8150841" y="-53160"/>
                      <a:pt x="8486162" y="0"/>
                    </a:cubicBezTo>
                    <a:cubicBezTo>
                      <a:pt x="8796694" y="39298"/>
                      <a:pt x="8943572" y="-54853"/>
                      <a:pt x="9187267" y="0"/>
                    </a:cubicBezTo>
                    <a:cubicBezTo>
                      <a:pt x="9423807" y="28712"/>
                      <a:pt x="9559496" y="-45548"/>
                      <a:pt x="9950492" y="0"/>
                    </a:cubicBezTo>
                    <a:cubicBezTo>
                      <a:pt x="10333231" y="-6939"/>
                      <a:pt x="10425896" y="-61862"/>
                      <a:pt x="10758093" y="0"/>
                    </a:cubicBezTo>
                    <a:cubicBezTo>
                      <a:pt x="10850988" y="-10883"/>
                      <a:pt x="10885464" y="122464"/>
                      <a:pt x="10909881" y="306199"/>
                    </a:cubicBezTo>
                    <a:lnTo>
                      <a:pt x="10909881" y="306193"/>
                    </a:lnTo>
                    <a:lnTo>
                      <a:pt x="10909881" y="306193"/>
                    </a:lnTo>
                    <a:cubicBezTo>
                      <a:pt x="10922391" y="496962"/>
                      <a:pt x="10928986" y="544568"/>
                      <a:pt x="10909881" y="765481"/>
                    </a:cubicBezTo>
                    <a:cubicBezTo>
                      <a:pt x="10931107" y="913985"/>
                      <a:pt x="10940771" y="1269189"/>
                      <a:pt x="10909881" y="1530955"/>
                    </a:cubicBezTo>
                    <a:cubicBezTo>
                      <a:pt x="10921395" y="1702406"/>
                      <a:pt x="10840942" y="1830874"/>
                      <a:pt x="10758093" y="1837155"/>
                    </a:cubicBezTo>
                    <a:cubicBezTo>
                      <a:pt x="10372130" y="1799574"/>
                      <a:pt x="10174308" y="1845728"/>
                      <a:pt x="9870620" y="1837155"/>
                    </a:cubicBezTo>
                    <a:cubicBezTo>
                      <a:pt x="9574551" y="1809014"/>
                      <a:pt x="9311621" y="1787344"/>
                      <a:pt x="9169517" y="1837155"/>
                    </a:cubicBezTo>
                    <a:cubicBezTo>
                      <a:pt x="9054084" y="1922245"/>
                      <a:pt x="8671468" y="1817279"/>
                      <a:pt x="8344168" y="1837155"/>
                    </a:cubicBezTo>
                    <a:cubicBezTo>
                      <a:pt x="8008928" y="1877300"/>
                      <a:pt x="7785421" y="1843731"/>
                      <a:pt x="7332448" y="1837155"/>
                    </a:cubicBezTo>
                    <a:cubicBezTo>
                      <a:pt x="6937098" y="1863058"/>
                      <a:pt x="6585450" y="1944782"/>
                      <a:pt x="6320728" y="1837155"/>
                    </a:cubicBezTo>
                    <a:cubicBezTo>
                      <a:pt x="6046527" y="1797640"/>
                      <a:pt x="5709200" y="1996862"/>
                      <a:pt x="5433256" y="1837155"/>
                    </a:cubicBezTo>
                    <a:cubicBezTo>
                      <a:pt x="5159579" y="1760972"/>
                      <a:pt x="4826415" y="1739953"/>
                      <a:pt x="4545783" y="1837155"/>
                    </a:cubicBezTo>
                    <a:cubicBezTo>
                      <a:pt x="4237826" y="1853649"/>
                      <a:pt x="3902022" y="1860740"/>
                      <a:pt x="3718450" y="1837155"/>
                    </a:cubicBezTo>
                    <a:cubicBezTo>
                      <a:pt x="3508899" y="1872829"/>
                      <a:pt x="3063060" y="1909957"/>
                      <a:pt x="2836569" y="1837155"/>
                    </a:cubicBezTo>
                    <a:cubicBezTo>
                      <a:pt x="2610032" y="1804791"/>
                      <a:pt x="2292244" y="1810899"/>
                      <a:pt x="1818313" y="1837155"/>
                    </a:cubicBezTo>
                    <a:lnTo>
                      <a:pt x="1818313" y="1837155"/>
                    </a:lnTo>
                    <a:cubicBezTo>
                      <a:pt x="1445758" y="1880583"/>
                      <a:pt x="1332784" y="1826830"/>
                      <a:pt x="1018380" y="1837155"/>
                    </a:cubicBezTo>
                    <a:cubicBezTo>
                      <a:pt x="729764" y="1873344"/>
                      <a:pt x="425277" y="1806959"/>
                      <a:pt x="151787" y="1837155"/>
                    </a:cubicBezTo>
                    <a:cubicBezTo>
                      <a:pt x="75728" y="1802475"/>
                      <a:pt x="464" y="1682572"/>
                      <a:pt x="0" y="1530955"/>
                    </a:cubicBezTo>
                    <a:cubicBezTo>
                      <a:pt x="4868" y="1152848"/>
                      <a:pt x="26078" y="1001349"/>
                      <a:pt x="0" y="765481"/>
                    </a:cubicBezTo>
                    <a:cubicBezTo>
                      <a:pt x="4475" y="674713"/>
                      <a:pt x="7109" y="632982"/>
                      <a:pt x="0" y="593253"/>
                    </a:cubicBezTo>
                    <a:cubicBezTo>
                      <a:pt x="5914" y="471245"/>
                      <a:pt x="-17368" y="422340"/>
                      <a:pt x="0" y="306193"/>
                    </a:cubicBezTo>
                    <a:lnTo>
                      <a:pt x="0" y="306199"/>
                    </a:lnTo>
                    <a:close/>
                  </a:path>
                  <a:path w="10909881" h="1837155" fill="none" stroke="0" extrusionOk="0">
                    <a:moveTo>
                      <a:pt x="0" y="306199"/>
                    </a:moveTo>
                    <a:cubicBezTo>
                      <a:pt x="8699" y="121743"/>
                      <a:pt x="70780" y="-21208"/>
                      <a:pt x="151787" y="0"/>
                    </a:cubicBezTo>
                    <a:cubicBezTo>
                      <a:pt x="287462" y="-81293"/>
                      <a:pt x="801483" y="71230"/>
                      <a:pt x="1018380" y="0"/>
                    </a:cubicBezTo>
                    <a:cubicBezTo>
                      <a:pt x="1301004" y="-37099"/>
                      <a:pt x="1625100" y="71946"/>
                      <a:pt x="1818313" y="0"/>
                    </a:cubicBezTo>
                    <a:lnTo>
                      <a:pt x="1818313" y="0"/>
                    </a:lnTo>
                    <a:cubicBezTo>
                      <a:pt x="2141075" y="-77878"/>
                      <a:pt x="2443302" y="-7930"/>
                      <a:pt x="2645645" y="0"/>
                    </a:cubicBezTo>
                    <a:cubicBezTo>
                      <a:pt x="2905143" y="70211"/>
                      <a:pt x="3228265" y="26888"/>
                      <a:pt x="3500252" y="0"/>
                    </a:cubicBezTo>
                    <a:cubicBezTo>
                      <a:pt x="3826353" y="-97123"/>
                      <a:pt x="4179765" y="-118097"/>
                      <a:pt x="4545783" y="0"/>
                    </a:cubicBezTo>
                    <a:cubicBezTo>
                      <a:pt x="4813585" y="-59900"/>
                      <a:pt x="5102571" y="-32961"/>
                      <a:pt x="5246886" y="0"/>
                    </a:cubicBezTo>
                    <a:cubicBezTo>
                      <a:pt x="5400224" y="3399"/>
                      <a:pt x="5887436" y="-75437"/>
                      <a:pt x="6258605" y="0"/>
                    </a:cubicBezTo>
                    <a:cubicBezTo>
                      <a:pt x="6602429" y="5163"/>
                      <a:pt x="6836415" y="-178"/>
                      <a:pt x="7083955" y="0"/>
                    </a:cubicBezTo>
                    <a:cubicBezTo>
                      <a:pt x="7314611" y="-20760"/>
                      <a:pt x="7603892" y="31668"/>
                      <a:pt x="7909306" y="0"/>
                    </a:cubicBezTo>
                    <a:cubicBezTo>
                      <a:pt x="8258856" y="170"/>
                      <a:pt x="8544662" y="40857"/>
                      <a:pt x="8921024" y="0"/>
                    </a:cubicBezTo>
                    <a:cubicBezTo>
                      <a:pt x="9259078" y="-67450"/>
                      <a:pt x="9357997" y="-66242"/>
                      <a:pt x="9622129" y="0"/>
                    </a:cubicBezTo>
                    <a:cubicBezTo>
                      <a:pt x="9857662" y="12826"/>
                      <a:pt x="10196484" y="19410"/>
                      <a:pt x="10758093" y="0"/>
                    </a:cubicBezTo>
                    <a:cubicBezTo>
                      <a:pt x="10852060" y="-3843"/>
                      <a:pt x="10953211" y="127288"/>
                      <a:pt x="10909881" y="306199"/>
                    </a:cubicBezTo>
                    <a:lnTo>
                      <a:pt x="10909881" y="306193"/>
                    </a:lnTo>
                    <a:lnTo>
                      <a:pt x="10909881" y="306193"/>
                    </a:lnTo>
                    <a:cubicBezTo>
                      <a:pt x="10872507" y="483169"/>
                      <a:pt x="10913399" y="627129"/>
                      <a:pt x="10909881" y="765481"/>
                    </a:cubicBezTo>
                    <a:cubicBezTo>
                      <a:pt x="10924931" y="1135774"/>
                      <a:pt x="10915751" y="1273497"/>
                      <a:pt x="10909881" y="1530955"/>
                    </a:cubicBezTo>
                    <a:cubicBezTo>
                      <a:pt x="10894892" y="1704359"/>
                      <a:pt x="10830270" y="1821820"/>
                      <a:pt x="10758093" y="1837155"/>
                    </a:cubicBezTo>
                    <a:cubicBezTo>
                      <a:pt x="10301845" y="1931285"/>
                      <a:pt x="9981116" y="1815561"/>
                      <a:pt x="9746374" y="1837155"/>
                    </a:cubicBezTo>
                    <a:cubicBezTo>
                      <a:pt x="9458210" y="1839288"/>
                      <a:pt x="8972530" y="1753136"/>
                      <a:pt x="8734655" y="1837155"/>
                    </a:cubicBezTo>
                    <a:cubicBezTo>
                      <a:pt x="8476102" y="1862141"/>
                      <a:pt x="8150581" y="1969875"/>
                      <a:pt x="7847182" y="1837155"/>
                    </a:cubicBezTo>
                    <a:cubicBezTo>
                      <a:pt x="7558703" y="1778348"/>
                      <a:pt x="7115954" y="1877976"/>
                      <a:pt x="6897586" y="1837155"/>
                    </a:cubicBezTo>
                    <a:cubicBezTo>
                      <a:pt x="6719851" y="1749559"/>
                      <a:pt x="6223981" y="1912246"/>
                      <a:pt x="5885866" y="1837155"/>
                    </a:cubicBezTo>
                    <a:cubicBezTo>
                      <a:pt x="5524113" y="1795039"/>
                      <a:pt x="5116741" y="1809545"/>
                      <a:pt x="4545783" y="1837155"/>
                    </a:cubicBezTo>
                    <a:cubicBezTo>
                      <a:pt x="4213264" y="1884098"/>
                      <a:pt x="3985192" y="1906137"/>
                      <a:pt x="3582076" y="1837155"/>
                    </a:cubicBezTo>
                    <a:cubicBezTo>
                      <a:pt x="3182165" y="1757794"/>
                      <a:pt x="3005193" y="1934649"/>
                      <a:pt x="2618370" y="1837155"/>
                    </a:cubicBezTo>
                    <a:cubicBezTo>
                      <a:pt x="2249795" y="1717193"/>
                      <a:pt x="2164775" y="1887363"/>
                      <a:pt x="1818313" y="1837155"/>
                    </a:cubicBezTo>
                    <a:lnTo>
                      <a:pt x="1818313" y="1837155"/>
                    </a:lnTo>
                    <a:cubicBezTo>
                      <a:pt x="1638458" y="1916041"/>
                      <a:pt x="1383575" y="1798848"/>
                      <a:pt x="1035046" y="1837155"/>
                    </a:cubicBezTo>
                    <a:cubicBezTo>
                      <a:pt x="686941" y="1860095"/>
                      <a:pt x="386376" y="1889840"/>
                      <a:pt x="151787" y="1837155"/>
                    </a:cubicBezTo>
                    <a:cubicBezTo>
                      <a:pt x="55797" y="1864230"/>
                      <a:pt x="3333" y="1683704"/>
                      <a:pt x="0" y="1530955"/>
                    </a:cubicBezTo>
                    <a:cubicBezTo>
                      <a:pt x="10993" y="1203680"/>
                      <a:pt x="9149" y="953120"/>
                      <a:pt x="0" y="765481"/>
                    </a:cubicBezTo>
                    <a:cubicBezTo>
                      <a:pt x="12629" y="722585"/>
                      <a:pt x="808" y="645465"/>
                      <a:pt x="0" y="593253"/>
                    </a:cubicBezTo>
                    <a:cubicBezTo>
                      <a:pt x="19113" y="550540"/>
                      <a:pt x="-12406" y="429029"/>
                      <a:pt x="0" y="306193"/>
                    </a:cubicBezTo>
                    <a:lnTo>
                      <a:pt x="0" y="306199"/>
                    </a:lnTo>
                    <a:close/>
                  </a:path>
                </a:pathLst>
              </a:custGeom>
              <a:solidFill>
                <a:srgbClr val="FFEFFF"/>
              </a:solidFill>
              <a:ln w="38100" cap="rnd" cmpd="thinThick">
                <a:solidFill>
                  <a:srgbClr val="FF0066"/>
                </a:solidFill>
                <a:prstDash val="lgDashDot"/>
                <a:round/>
                <a:extLst>
                  <a:ext uri="{C807C97D-BFC1-408E-A445-0C87EB9F89A2}">
                    <ask:lineSketchStyleProps xmlns:ask="http://schemas.microsoft.com/office/drawing/2018/sketchyshapes" sd="440031243">
                      <a:custGeom>
                        <a:avLst/>
                        <a:gdLst>
                          <a:gd name="connsiteX0" fmla="*/ 0 w 10494375"/>
                          <a:gd name="connsiteY0" fmla="*/ 188930 h 1133558"/>
                          <a:gd name="connsiteX1" fmla="*/ 146006 w 10494375"/>
                          <a:gd name="connsiteY1" fmla="*/ 0 h 1133558"/>
                          <a:gd name="connsiteX2" fmla="*/ 979594 w 10494375"/>
                          <a:gd name="connsiteY2" fmla="*/ 0 h 1133558"/>
                          <a:gd name="connsiteX3" fmla="*/ 1749062 w 10494375"/>
                          <a:gd name="connsiteY3" fmla="*/ 0 h 1133558"/>
                          <a:gd name="connsiteX4" fmla="*/ 1749062 w 10494375"/>
                          <a:gd name="connsiteY4" fmla="*/ 0 h 1133558"/>
                          <a:gd name="connsiteX5" fmla="*/ 2544884 w 10494375"/>
                          <a:gd name="connsiteY5" fmla="*/ 0 h 1133558"/>
                          <a:gd name="connsiteX6" fmla="*/ 3366943 w 10494375"/>
                          <a:gd name="connsiteY6" fmla="*/ 0 h 1133558"/>
                          <a:gd name="connsiteX7" fmla="*/ 4372655 w 10494375"/>
                          <a:gd name="connsiteY7" fmla="*/ 0 h 1133558"/>
                          <a:gd name="connsiteX8" fmla="*/ 5047056 w 10494375"/>
                          <a:gd name="connsiteY8" fmla="*/ 0 h 1133558"/>
                          <a:gd name="connsiteX9" fmla="*/ 6020244 w 10494375"/>
                          <a:gd name="connsiteY9" fmla="*/ 0 h 1133558"/>
                          <a:gd name="connsiteX10" fmla="*/ 6814160 w 10494375"/>
                          <a:gd name="connsiteY10" fmla="*/ 0 h 1133558"/>
                          <a:gd name="connsiteX11" fmla="*/ 7608077 w 10494375"/>
                          <a:gd name="connsiteY11" fmla="*/ 0 h 1133558"/>
                          <a:gd name="connsiteX12" fmla="*/ 8581264 w 10494375"/>
                          <a:gd name="connsiteY12" fmla="*/ 0 h 1133558"/>
                          <a:gd name="connsiteX13" fmla="*/ 9255667 w 10494375"/>
                          <a:gd name="connsiteY13" fmla="*/ 0 h 1133558"/>
                          <a:gd name="connsiteX14" fmla="*/ 10348367 w 10494375"/>
                          <a:gd name="connsiteY14" fmla="*/ 0 h 1133558"/>
                          <a:gd name="connsiteX15" fmla="*/ 10494375 w 10494375"/>
                          <a:gd name="connsiteY15" fmla="*/ 188930 h 1133558"/>
                          <a:gd name="connsiteX16" fmla="*/ 10494375 w 10494375"/>
                          <a:gd name="connsiteY16" fmla="*/ 188926 h 1133558"/>
                          <a:gd name="connsiteX17" fmla="*/ 10494375 w 10494375"/>
                          <a:gd name="connsiteY17" fmla="*/ 188926 h 1133558"/>
                          <a:gd name="connsiteX18" fmla="*/ 10494375 w 10494375"/>
                          <a:gd name="connsiteY18" fmla="*/ 472315 h 1133558"/>
                          <a:gd name="connsiteX19" fmla="*/ 10494375 w 10494375"/>
                          <a:gd name="connsiteY19" fmla="*/ 944627 h 1133558"/>
                          <a:gd name="connsiteX20" fmla="*/ 10348367 w 10494375"/>
                          <a:gd name="connsiteY20" fmla="*/ 1133558 h 1133558"/>
                          <a:gd name="connsiteX21" fmla="*/ 9375180 w 10494375"/>
                          <a:gd name="connsiteY21" fmla="*/ 1133558 h 1133558"/>
                          <a:gd name="connsiteX22" fmla="*/ 8401993 w 10494375"/>
                          <a:gd name="connsiteY22" fmla="*/ 1133558 h 1133558"/>
                          <a:gd name="connsiteX23" fmla="*/ 7548319 w 10494375"/>
                          <a:gd name="connsiteY23" fmla="*/ 1133558 h 1133558"/>
                          <a:gd name="connsiteX24" fmla="*/ 6634889 w 10494375"/>
                          <a:gd name="connsiteY24" fmla="*/ 1133558 h 1133558"/>
                          <a:gd name="connsiteX25" fmla="*/ 5661701 w 10494375"/>
                          <a:gd name="connsiteY25" fmla="*/ 1133558 h 1133558"/>
                          <a:gd name="connsiteX26" fmla="*/ 4372655 w 10494375"/>
                          <a:gd name="connsiteY26" fmla="*/ 1133558 h 1133558"/>
                          <a:gd name="connsiteX27" fmla="*/ 3445651 w 10494375"/>
                          <a:gd name="connsiteY27" fmla="*/ 1133558 h 1133558"/>
                          <a:gd name="connsiteX28" fmla="*/ 2518648 w 10494375"/>
                          <a:gd name="connsiteY28" fmla="*/ 1133558 h 1133558"/>
                          <a:gd name="connsiteX29" fmla="*/ 1749062 w 10494375"/>
                          <a:gd name="connsiteY29" fmla="*/ 1133558 h 1133558"/>
                          <a:gd name="connsiteX30" fmla="*/ 1749062 w 10494375"/>
                          <a:gd name="connsiteY30" fmla="*/ 1133558 h 1133558"/>
                          <a:gd name="connsiteX31" fmla="*/ 995625 w 10494375"/>
                          <a:gd name="connsiteY31" fmla="*/ 1133558 h 1133558"/>
                          <a:gd name="connsiteX32" fmla="*/ 146006 w 10494375"/>
                          <a:gd name="connsiteY32" fmla="*/ 1133558 h 1133558"/>
                          <a:gd name="connsiteX33" fmla="*/ 0 w 10494375"/>
                          <a:gd name="connsiteY33" fmla="*/ 944627 h 1133558"/>
                          <a:gd name="connsiteX34" fmla="*/ 0 w 10494375"/>
                          <a:gd name="connsiteY34" fmla="*/ 472315 h 1133558"/>
                          <a:gd name="connsiteX35" fmla="*/ 0 w 10494375"/>
                          <a:gd name="connsiteY35" fmla="*/ 366047 h 1133558"/>
                          <a:gd name="connsiteX36" fmla="*/ 0 w 10494375"/>
                          <a:gd name="connsiteY36" fmla="*/ 188926 h 1133558"/>
                          <a:gd name="connsiteX37" fmla="*/ 0 w 10494375"/>
                          <a:gd name="connsiteY37" fmla="*/ 188930 h 1133558"/>
                          <a:gd name="connsiteX0" fmla="*/ 0 w 10494375"/>
                          <a:gd name="connsiteY0" fmla="*/ 188930 h 1133558"/>
                          <a:gd name="connsiteX1" fmla="*/ 146006 w 10494375"/>
                          <a:gd name="connsiteY1" fmla="*/ 0 h 1133558"/>
                          <a:gd name="connsiteX2" fmla="*/ 931502 w 10494375"/>
                          <a:gd name="connsiteY2" fmla="*/ 0 h 1133558"/>
                          <a:gd name="connsiteX3" fmla="*/ 1749062 w 10494375"/>
                          <a:gd name="connsiteY3" fmla="*/ 0 h 1133558"/>
                          <a:gd name="connsiteX4" fmla="*/ 1749062 w 10494375"/>
                          <a:gd name="connsiteY4" fmla="*/ 0 h 1133558"/>
                          <a:gd name="connsiteX5" fmla="*/ 2571121 w 10494375"/>
                          <a:gd name="connsiteY5" fmla="*/ 0 h 1133558"/>
                          <a:gd name="connsiteX6" fmla="*/ 3471887 w 10494375"/>
                          <a:gd name="connsiteY6" fmla="*/ 0 h 1133558"/>
                          <a:gd name="connsiteX7" fmla="*/ 4372655 w 10494375"/>
                          <a:gd name="connsiteY7" fmla="*/ 0 h 1133558"/>
                          <a:gd name="connsiteX8" fmla="*/ 5166570 w 10494375"/>
                          <a:gd name="connsiteY8" fmla="*/ 0 h 1133558"/>
                          <a:gd name="connsiteX9" fmla="*/ 6020244 w 10494375"/>
                          <a:gd name="connsiteY9" fmla="*/ 0 h 1133558"/>
                          <a:gd name="connsiteX10" fmla="*/ 6754403 w 10494375"/>
                          <a:gd name="connsiteY10" fmla="*/ 0 h 1133558"/>
                          <a:gd name="connsiteX11" fmla="*/ 7488562 w 10494375"/>
                          <a:gd name="connsiteY11" fmla="*/ 0 h 1133558"/>
                          <a:gd name="connsiteX12" fmla="*/ 8162964 w 10494375"/>
                          <a:gd name="connsiteY12" fmla="*/ 0 h 1133558"/>
                          <a:gd name="connsiteX13" fmla="*/ 8837367 w 10494375"/>
                          <a:gd name="connsiteY13" fmla="*/ 0 h 1133558"/>
                          <a:gd name="connsiteX14" fmla="*/ 9571524 w 10494375"/>
                          <a:gd name="connsiteY14" fmla="*/ 0 h 1133558"/>
                          <a:gd name="connsiteX15" fmla="*/ 10348367 w 10494375"/>
                          <a:gd name="connsiteY15" fmla="*/ 0 h 1133558"/>
                          <a:gd name="connsiteX16" fmla="*/ 10494375 w 10494375"/>
                          <a:gd name="connsiteY16" fmla="*/ 188930 h 1133558"/>
                          <a:gd name="connsiteX17" fmla="*/ 10494375 w 10494375"/>
                          <a:gd name="connsiteY17" fmla="*/ 188926 h 1133558"/>
                          <a:gd name="connsiteX18" fmla="*/ 10494375 w 10494375"/>
                          <a:gd name="connsiteY18" fmla="*/ 188926 h 1133558"/>
                          <a:gd name="connsiteX19" fmla="*/ 10494375 w 10494375"/>
                          <a:gd name="connsiteY19" fmla="*/ 472315 h 1133558"/>
                          <a:gd name="connsiteX20" fmla="*/ 10494375 w 10494375"/>
                          <a:gd name="connsiteY20" fmla="*/ 944627 h 1133558"/>
                          <a:gd name="connsiteX21" fmla="*/ 10348367 w 10494375"/>
                          <a:gd name="connsiteY21" fmla="*/ 1133558 h 1133558"/>
                          <a:gd name="connsiteX22" fmla="*/ 9494694 w 10494375"/>
                          <a:gd name="connsiteY22" fmla="*/ 1133558 h 1133558"/>
                          <a:gd name="connsiteX23" fmla="*/ 8820293 w 10494375"/>
                          <a:gd name="connsiteY23" fmla="*/ 1133558 h 1133558"/>
                          <a:gd name="connsiteX24" fmla="*/ 8026377 w 10494375"/>
                          <a:gd name="connsiteY24" fmla="*/ 1133558 h 1133558"/>
                          <a:gd name="connsiteX25" fmla="*/ 7053189 w 10494375"/>
                          <a:gd name="connsiteY25" fmla="*/ 1133558 h 1133558"/>
                          <a:gd name="connsiteX26" fmla="*/ 6080001 w 10494375"/>
                          <a:gd name="connsiteY26" fmla="*/ 1133558 h 1133558"/>
                          <a:gd name="connsiteX27" fmla="*/ 5226328 w 10494375"/>
                          <a:gd name="connsiteY27" fmla="*/ 1133558 h 1133558"/>
                          <a:gd name="connsiteX28" fmla="*/ 4372655 w 10494375"/>
                          <a:gd name="connsiteY28" fmla="*/ 1133558 h 1133558"/>
                          <a:gd name="connsiteX29" fmla="*/ 3576831 w 10494375"/>
                          <a:gd name="connsiteY29" fmla="*/ 1133558 h 1133558"/>
                          <a:gd name="connsiteX30" fmla="*/ 2728537 w 10494375"/>
                          <a:gd name="connsiteY30" fmla="*/ 1133558 h 1133558"/>
                          <a:gd name="connsiteX31" fmla="*/ 1749062 w 10494375"/>
                          <a:gd name="connsiteY31" fmla="*/ 1133558 h 1133558"/>
                          <a:gd name="connsiteX32" fmla="*/ 1749062 w 10494375"/>
                          <a:gd name="connsiteY32" fmla="*/ 1133558 h 1133558"/>
                          <a:gd name="connsiteX33" fmla="*/ 979594 w 10494375"/>
                          <a:gd name="connsiteY33" fmla="*/ 1133558 h 1133558"/>
                          <a:gd name="connsiteX34" fmla="*/ 146006 w 10494375"/>
                          <a:gd name="connsiteY34" fmla="*/ 1133558 h 1133558"/>
                          <a:gd name="connsiteX35" fmla="*/ 0 w 10494375"/>
                          <a:gd name="connsiteY35" fmla="*/ 944627 h 1133558"/>
                          <a:gd name="connsiteX36" fmla="*/ 0 w 10494375"/>
                          <a:gd name="connsiteY36" fmla="*/ 472315 h 1133558"/>
                          <a:gd name="connsiteX37" fmla="*/ 0 w 10494375"/>
                          <a:gd name="connsiteY37" fmla="*/ 366047 h 1133558"/>
                          <a:gd name="connsiteX38" fmla="*/ 0 w 10494375"/>
                          <a:gd name="connsiteY38" fmla="*/ 188926 h 1133558"/>
                          <a:gd name="connsiteX39" fmla="*/ 0 w 10494375"/>
                          <a:gd name="connsiteY39" fmla="*/ 188930 h 1133558"/>
                          <a:gd name="connsiteX0" fmla="*/ 0 w 10494375"/>
                          <a:gd name="connsiteY0" fmla="*/ 188930 h 1133558"/>
                          <a:gd name="connsiteX1" fmla="*/ 146006 w 10494375"/>
                          <a:gd name="connsiteY1" fmla="*/ 0 h 1133558"/>
                          <a:gd name="connsiteX2" fmla="*/ 979594 w 10494375"/>
                          <a:gd name="connsiteY2" fmla="*/ 0 h 1133558"/>
                          <a:gd name="connsiteX3" fmla="*/ 1749062 w 10494375"/>
                          <a:gd name="connsiteY3" fmla="*/ 0 h 1133558"/>
                          <a:gd name="connsiteX4" fmla="*/ 1749062 w 10494375"/>
                          <a:gd name="connsiteY4" fmla="*/ 0 h 1133558"/>
                          <a:gd name="connsiteX5" fmla="*/ 2544884 w 10494375"/>
                          <a:gd name="connsiteY5" fmla="*/ 0 h 1133558"/>
                          <a:gd name="connsiteX6" fmla="*/ 3366943 w 10494375"/>
                          <a:gd name="connsiteY6" fmla="*/ 0 h 1133558"/>
                          <a:gd name="connsiteX7" fmla="*/ 4372655 w 10494375"/>
                          <a:gd name="connsiteY7" fmla="*/ 0 h 1133558"/>
                          <a:gd name="connsiteX8" fmla="*/ 5047056 w 10494375"/>
                          <a:gd name="connsiteY8" fmla="*/ 0 h 1133558"/>
                          <a:gd name="connsiteX9" fmla="*/ 6020244 w 10494375"/>
                          <a:gd name="connsiteY9" fmla="*/ 0 h 1133558"/>
                          <a:gd name="connsiteX10" fmla="*/ 6433080 w 10494375"/>
                          <a:gd name="connsiteY10" fmla="*/ 0 h 1133558"/>
                          <a:gd name="connsiteX11" fmla="*/ 6814160 w 10494375"/>
                          <a:gd name="connsiteY11" fmla="*/ 0 h 1133558"/>
                          <a:gd name="connsiteX12" fmla="*/ 7608077 w 10494375"/>
                          <a:gd name="connsiteY12" fmla="*/ 0 h 1133558"/>
                          <a:gd name="connsiteX13" fmla="*/ 8581264 w 10494375"/>
                          <a:gd name="connsiteY13" fmla="*/ 0 h 1133558"/>
                          <a:gd name="connsiteX14" fmla="*/ 9255667 w 10494375"/>
                          <a:gd name="connsiteY14" fmla="*/ 0 h 1133558"/>
                          <a:gd name="connsiteX15" fmla="*/ 10348367 w 10494375"/>
                          <a:gd name="connsiteY15" fmla="*/ 0 h 1133558"/>
                          <a:gd name="connsiteX16" fmla="*/ 10494375 w 10494375"/>
                          <a:gd name="connsiteY16" fmla="*/ 188930 h 1133558"/>
                          <a:gd name="connsiteX17" fmla="*/ 10494375 w 10494375"/>
                          <a:gd name="connsiteY17" fmla="*/ 188926 h 1133558"/>
                          <a:gd name="connsiteX18" fmla="*/ 10494375 w 10494375"/>
                          <a:gd name="connsiteY18" fmla="*/ 188926 h 1133558"/>
                          <a:gd name="connsiteX19" fmla="*/ 10494375 w 10494375"/>
                          <a:gd name="connsiteY19" fmla="*/ 472315 h 1133558"/>
                          <a:gd name="connsiteX20" fmla="*/ 10494375 w 10494375"/>
                          <a:gd name="connsiteY20" fmla="*/ 944627 h 1133558"/>
                          <a:gd name="connsiteX21" fmla="*/ 10348367 w 10494375"/>
                          <a:gd name="connsiteY21" fmla="*/ 1133558 h 1133558"/>
                          <a:gd name="connsiteX22" fmla="*/ 9375180 w 10494375"/>
                          <a:gd name="connsiteY22" fmla="*/ 1133558 h 1133558"/>
                          <a:gd name="connsiteX23" fmla="*/ 8401993 w 10494375"/>
                          <a:gd name="connsiteY23" fmla="*/ 1133558 h 1133558"/>
                          <a:gd name="connsiteX24" fmla="*/ 7548319 w 10494375"/>
                          <a:gd name="connsiteY24" fmla="*/ 1133558 h 1133558"/>
                          <a:gd name="connsiteX25" fmla="*/ 6634889 w 10494375"/>
                          <a:gd name="connsiteY25" fmla="*/ 1133558 h 1133558"/>
                          <a:gd name="connsiteX26" fmla="*/ 5661701 w 10494375"/>
                          <a:gd name="connsiteY26" fmla="*/ 1133558 h 1133558"/>
                          <a:gd name="connsiteX27" fmla="*/ 4372655 w 10494375"/>
                          <a:gd name="connsiteY27" fmla="*/ 1133558 h 1133558"/>
                          <a:gd name="connsiteX28" fmla="*/ 3445651 w 10494375"/>
                          <a:gd name="connsiteY28" fmla="*/ 1133558 h 1133558"/>
                          <a:gd name="connsiteX29" fmla="*/ 2518648 w 10494375"/>
                          <a:gd name="connsiteY29" fmla="*/ 1133558 h 1133558"/>
                          <a:gd name="connsiteX30" fmla="*/ 1749062 w 10494375"/>
                          <a:gd name="connsiteY30" fmla="*/ 1133558 h 1133558"/>
                          <a:gd name="connsiteX31" fmla="*/ 1749062 w 10494375"/>
                          <a:gd name="connsiteY31" fmla="*/ 1133558 h 1133558"/>
                          <a:gd name="connsiteX32" fmla="*/ 995625 w 10494375"/>
                          <a:gd name="connsiteY32" fmla="*/ 1133558 h 1133558"/>
                          <a:gd name="connsiteX33" fmla="*/ 146006 w 10494375"/>
                          <a:gd name="connsiteY33" fmla="*/ 1133558 h 1133558"/>
                          <a:gd name="connsiteX34" fmla="*/ 0 w 10494375"/>
                          <a:gd name="connsiteY34" fmla="*/ 944627 h 1133558"/>
                          <a:gd name="connsiteX35" fmla="*/ 0 w 10494375"/>
                          <a:gd name="connsiteY35" fmla="*/ 472315 h 1133558"/>
                          <a:gd name="connsiteX36" fmla="*/ 0 w 10494375"/>
                          <a:gd name="connsiteY36" fmla="*/ 366047 h 1133558"/>
                          <a:gd name="connsiteX37" fmla="*/ 0 w 10494375"/>
                          <a:gd name="connsiteY37" fmla="*/ 188926 h 1133558"/>
                          <a:gd name="connsiteX38" fmla="*/ 0 w 10494375"/>
                          <a:gd name="connsiteY38" fmla="*/ 188930 h 1133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494375" h="1133558" fill="none" extrusionOk="0">
                            <a:moveTo>
                              <a:pt x="0" y="188930"/>
                            </a:moveTo>
                            <a:cubicBezTo>
                              <a:pt x="28637" y="86355"/>
                              <a:pt x="48891" y="-3613"/>
                              <a:pt x="146006" y="0"/>
                            </a:cubicBezTo>
                            <a:cubicBezTo>
                              <a:pt x="316321" y="-68659"/>
                              <a:pt x="645256" y="99839"/>
                              <a:pt x="979594" y="0"/>
                            </a:cubicBezTo>
                            <a:cubicBezTo>
                              <a:pt x="1275151" y="-60481"/>
                              <a:pt x="1622868" y="-1502"/>
                              <a:pt x="1749062" y="0"/>
                            </a:cubicBezTo>
                            <a:lnTo>
                              <a:pt x="1749062" y="0"/>
                            </a:lnTo>
                            <a:cubicBezTo>
                              <a:pt x="1990344" y="12143"/>
                              <a:pt x="2315153" y="-71976"/>
                              <a:pt x="2544884" y="0"/>
                            </a:cubicBezTo>
                            <a:cubicBezTo>
                              <a:pt x="2820976" y="105997"/>
                              <a:pt x="3020303" y="11514"/>
                              <a:pt x="3366943" y="0"/>
                            </a:cubicBezTo>
                            <a:cubicBezTo>
                              <a:pt x="3687409" y="-122952"/>
                              <a:pt x="4001716" y="-62979"/>
                              <a:pt x="4372655" y="0"/>
                            </a:cubicBezTo>
                            <a:cubicBezTo>
                              <a:pt x="4623282" y="-72413"/>
                              <a:pt x="4881251" y="-49972"/>
                              <a:pt x="5047056" y="0"/>
                            </a:cubicBezTo>
                            <a:cubicBezTo>
                              <a:pt x="5227111" y="-33281"/>
                              <a:pt x="5775529" y="-61576"/>
                              <a:pt x="6020244" y="0"/>
                            </a:cubicBezTo>
                            <a:cubicBezTo>
                              <a:pt x="6411665" y="-15074"/>
                              <a:pt x="6611750" y="-38589"/>
                              <a:pt x="6814160" y="0"/>
                            </a:cubicBezTo>
                            <a:cubicBezTo>
                              <a:pt x="7034740" y="21230"/>
                              <a:pt x="7323200" y="43348"/>
                              <a:pt x="7608077" y="0"/>
                            </a:cubicBezTo>
                            <a:cubicBezTo>
                              <a:pt x="7873871" y="-94899"/>
                              <a:pt x="8340798" y="87772"/>
                              <a:pt x="8581264" y="0"/>
                            </a:cubicBezTo>
                            <a:cubicBezTo>
                              <a:pt x="8903354" y="-43134"/>
                              <a:pt x="9009729" y="-45728"/>
                              <a:pt x="9255667" y="0"/>
                            </a:cubicBezTo>
                            <a:cubicBezTo>
                              <a:pt x="9611058" y="49038"/>
                              <a:pt x="9874234" y="34471"/>
                              <a:pt x="10348367" y="0"/>
                            </a:cubicBezTo>
                            <a:cubicBezTo>
                              <a:pt x="10405151" y="-17047"/>
                              <a:pt x="10523967" y="75983"/>
                              <a:pt x="10494375" y="188930"/>
                            </a:cubicBezTo>
                            <a:lnTo>
                              <a:pt x="10494375" y="188926"/>
                            </a:lnTo>
                            <a:lnTo>
                              <a:pt x="10494375" y="188926"/>
                            </a:lnTo>
                            <a:cubicBezTo>
                              <a:pt x="10459582" y="304825"/>
                              <a:pt x="10482924" y="387823"/>
                              <a:pt x="10494375" y="472315"/>
                            </a:cubicBezTo>
                            <a:cubicBezTo>
                              <a:pt x="10486686" y="709361"/>
                              <a:pt x="10492271" y="757223"/>
                              <a:pt x="10494375" y="944627"/>
                            </a:cubicBezTo>
                            <a:cubicBezTo>
                              <a:pt x="10501771" y="1049223"/>
                              <a:pt x="10452998" y="1137158"/>
                              <a:pt x="10348367" y="1133558"/>
                            </a:cubicBezTo>
                            <a:cubicBezTo>
                              <a:pt x="9963391" y="1200658"/>
                              <a:pt x="9671914" y="1142011"/>
                              <a:pt x="9375180" y="1133558"/>
                            </a:cubicBezTo>
                            <a:cubicBezTo>
                              <a:pt x="9202377" y="1110707"/>
                              <a:pt x="8679117" y="1016917"/>
                              <a:pt x="8401993" y="1133558"/>
                            </a:cubicBezTo>
                            <a:cubicBezTo>
                              <a:pt x="8248608" y="1164598"/>
                              <a:pt x="7899944" y="1161222"/>
                              <a:pt x="7548319" y="1133558"/>
                            </a:cubicBezTo>
                            <a:cubicBezTo>
                              <a:pt x="7198760" y="1075382"/>
                              <a:pt x="6830874" y="1194098"/>
                              <a:pt x="6634889" y="1133558"/>
                            </a:cubicBezTo>
                            <a:cubicBezTo>
                              <a:pt x="6439282" y="1198127"/>
                              <a:pt x="5940205" y="1115966"/>
                              <a:pt x="5661701" y="1133558"/>
                            </a:cubicBezTo>
                            <a:cubicBezTo>
                              <a:pt x="5337326" y="1042096"/>
                              <a:pt x="4784335" y="1101374"/>
                              <a:pt x="4372655" y="1133558"/>
                            </a:cubicBezTo>
                            <a:cubicBezTo>
                              <a:pt x="4039179" y="1134253"/>
                              <a:pt x="3909564" y="1142445"/>
                              <a:pt x="3445651" y="1133558"/>
                            </a:cubicBezTo>
                            <a:cubicBezTo>
                              <a:pt x="3077565" y="1101375"/>
                              <a:pt x="2931063" y="1219327"/>
                              <a:pt x="2518648" y="1133558"/>
                            </a:cubicBezTo>
                            <a:cubicBezTo>
                              <a:pt x="2130571" y="1089795"/>
                              <a:pt x="2118828" y="1190162"/>
                              <a:pt x="1749062" y="1133558"/>
                            </a:cubicBezTo>
                            <a:lnTo>
                              <a:pt x="1749062" y="1133558"/>
                            </a:lnTo>
                            <a:cubicBezTo>
                              <a:pt x="1589361" y="1195748"/>
                              <a:pt x="1354935" y="1128145"/>
                              <a:pt x="995625" y="1133558"/>
                            </a:cubicBezTo>
                            <a:cubicBezTo>
                              <a:pt x="607523" y="1074660"/>
                              <a:pt x="372614" y="1174078"/>
                              <a:pt x="146006" y="1133558"/>
                            </a:cubicBezTo>
                            <a:cubicBezTo>
                              <a:pt x="70630" y="1104939"/>
                              <a:pt x="-23620" y="1033966"/>
                              <a:pt x="0" y="944627"/>
                            </a:cubicBezTo>
                            <a:cubicBezTo>
                              <a:pt x="-50335" y="724907"/>
                              <a:pt x="46846" y="618120"/>
                              <a:pt x="0" y="472315"/>
                            </a:cubicBezTo>
                            <a:cubicBezTo>
                              <a:pt x="8764" y="433526"/>
                              <a:pt x="-7032" y="403237"/>
                              <a:pt x="0" y="366047"/>
                            </a:cubicBezTo>
                            <a:cubicBezTo>
                              <a:pt x="8951" y="351681"/>
                              <a:pt x="30722" y="257929"/>
                              <a:pt x="0" y="188926"/>
                            </a:cubicBezTo>
                            <a:lnTo>
                              <a:pt x="0" y="188930"/>
                            </a:lnTo>
                            <a:close/>
                          </a:path>
                          <a:path w="10494375" h="1133558" stroke="0" extrusionOk="0">
                            <a:moveTo>
                              <a:pt x="0" y="188930"/>
                            </a:moveTo>
                            <a:cubicBezTo>
                              <a:pt x="24309" y="51149"/>
                              <a:pt x="55876" y="-12860"/>
                              <a:pt x="146006" y="0"/>
                            </a:cubicBezTo>
                            <a:cubicBezTo>
                              <a:pt x="407996" y="22503"/>
                              <a:pt x="681655" y="-13813"/>
                              <a:pt x="931502" y="0"/>
                            </a:cubicBezTo>
                            <a:cubicBezTo>
                              <a:pt x="1214230" y="17847"/>
                              <a:pt x="1316315" y="16606"/>
                              <a:pt x="1749062" y="0"/>
                            </a:cubicBezTo>
                            <a:lnTo>
                              <a:pt x="1749062" y="0"/>
                            </a:lnTo>
                            <a:cubicBezTo>
                              <a:pt x="2090133" y="-26455"/>
                              <a:pt x="2270375" y="13569"/>
                              <a:pt x="2571121" y="0"/>
                            </a:cubicBezTo>
                            <a:cubicBezTo>
                              <a:pt x="2934678" y="-17081"/>
                              <a:pt x="3040863" y="61362"/>
                              <a:pt x="3471887" y="0"/>
                            </a:cubicBezTo>
                            <a:cubicBezTo>
                              <a:pt x="3882377" y="-47391"/>
                              <a:pt x="4107285" y="86066"/>
                              <a:pt x="4372655" y="0"/>
                            </a:cubicBezTo>
                            <a:cubicBezTo>
                              <a:pt x="4439126" y="-79421"/>
                              <a:pt x="4759279" y="-41050"/>
                              <a:pt x="5166570" y="0"/>
                            </a:cubicBezTo>
                            <a:cubicBezTo>
                              <a:pt x="5442283" y="-54384"/>
                              <a:pt x="5763490" y="-36797"/>
                              <a:pt x="6020244" y="0"/>
                            </a:cubicBezTo>
                            <a:cubicBezTo>
                              <a:pt x="6190343" y="11874"/>
                              <a:pt x="6605583" y="40194"/>
                              <a:pt x="6754403" y="0"/>
                            </a:cubicBezTo>
                            <a:cubicBezTo>
                              <a:pt x="6912693" y="-6967"/>
                              <a:pt x="7240546" y="-9979"/>
                              <a:pt x="7488562" y="0"/>
                            </a:cubicBezTo>
                            <a:cubicBezTo>
                              <a:pt x="7711775" y="60057"/>
                              <a:pt x="7842378" y="-6039"/>
                              <a:pt x="8162964" y="0"/>
                            </a:cubicBezTo>
                            <a:cubicBezTo>
                              <a:pt x="8439314" y="-721"/>
                              <a:pt x="8573114" y="-33752"/>
                              <a:pt x="8837367" y="0"/>
                            </a:cubicBezTo>
                            <a:cubicBezTo>
                              <a:pt x="9064287" y="11026"/>
                              <a:pt x="9187911" y="-42430"/>
                              <a:pt x="9571524" y="0"/>
                            </a:cubicBezTo>
                            <a:cubicBezTo>
                              <a:pt x="9942415" y="-8266"/>
                              <a:pt x="10025815" y="-45896"/>
                              <a:pt x="10348367" y="0"/>
                            </a:cubicBezTo>
                            <a:cubicBezTo>
                              <a:pt x="10449027" y="8278"/>
                              <a:pt x="10464328" y="65818"/>
                              <a:pt x="10494375" y="188930"/>
                            </a:cubicBezTo>
                            <a:lnTo>
                              <a:pt x="10494375" y="188926"/>
                            </a:lnTo>
                            <a:lnTo>
                              <a:pt x="10494375" y="188926"/>
                            </a:lnTo>
                            <a:cubicBezTo>
                              <a:pt x="10509893" y="308367"/>
                              <a:pt x="10516006" y="336860"/>
                              <a:pt x="10494375" y="472315"/>
                            </a:cubicBezTo>
                            <a:cubicBezTo>
                              <a:pt x="10518653" y="563018"/>
                              <a:pt x="10528223" y="782110"/>
                              <a:pt x="10494375" y="944627"/>
                            </a:cubicBezTo>
                            <a:cubicBezTo>
                              <a:pt x="10487024" y="1049639"/>
                              <a:pt x="10419918" y="1116603"/>
                              <a:pt x="10348367" y="1133558"/>
                            </a:cubicBezTo>
                            <a:cubicBezTo>
                              <a:pt x="9948162" y="1109922"/>
                              <a:pt x="9752352" y="1135204"/>
                              <a:pt x="9494694" y="1133558"/>
                            </a:cubicBezTo>
                            <a:cubicBezTo>
                              <a:pt x="9213568" y="1113455"/>
                              <a:pt x="8955268" y="1111325"/>
                              <a:pt x="8820293" y="1133558"/>
                            </a:cubicBezTo>
                            <a:cubicBezTo>
                              <a:pt x="8731456" y="1207562"/>
                              <a:pt x="8333862" y="1122315"/>
                              <a:pt x="8026377" y="1133558"/>
                            </a:cubicBezTo>
                            <a:cubicBezTo>
                              <a:pt x="7720764" y="1163269"/>
                              <a:pt x="7499622" y="1147196"/>
                              <a:pt x="7053189" y="1133558"/>
                            </a:cubicBezTo>
                            <a:cubicBezTo>
                              <a:pt x="6697813" y="1162097"/>
                              <a:pt x="6294246" y="1230722"/>
                              <a:pt x="6080001" y="1133558"/>
                            </a:cubicBezTo>
                            <a:cubicBezTo>
                              <a:pt x="5834702" y="1129899"/>
                              <a:pt x="5478648" y="1295925"/>
                              <a:pt x="5226328" y="1133558"/>
                            </a:cubicBezTo>
                            <a:cubicBezTo>
                              <a:pt x="4997992" y="1113527"/>
                              <a:pt x="4622721" y="1032261"/>
                              <a:pt x="4372655" y="1133558"/>
                            </a:cubicBezTo>
                            <a:cubicBezTo>
                              <a:pt x="4085304" y="1182794"/>
                              <a:pt x="3713384" y="1148350"/>
                              <a:pt x="3576831" y="1133558"/>
                            </a:cubicBezTo>
                            <a:cubicBezTo>
                              <a:pt x="3374087" y="1181770"/>
                              <a:pt x="2904643" y="1187091"/>
                              <a:pt x="2728537" y="1133558"/>
                            </a:cubicBezTo>
                            <a:cubicBezTo>
                              <a:pt x="2561726" y="1161148"/>
                              <a:pt x="2210226" y="1125385"/>
                              <a:pt x="1749062" y="1133558"/>
                            </a:cubicBezTo>
                            <a:lnTo>
                              <a:pt x="1749062" y="1133558"/>
                            </a:lnTo>
                            <a:cubicBezTo>
                              <a:pt x="1389132" y="1158228"/>
                              <a:pt x="1273173" y="1133097"/>
                              <a:pt x="979594" y="1133558"/>
                            </a:cubicBezTo>
                            <a:cubicBezTo>
                              <a:pt x="721556" y="1168333"/>
                              <a:pt x="450938" y="1111042"/>
                              <a:pt x="146006" y="1133558"/>
                            </a:cubicBezTo>
                            <a:cubicBezTo>
                              <a:pt x="75611" y="1097784"/>
                              <a:pt x="-20013" y="1042937"/>
                              <a:pt x="0" y="944627"/>
                            </a:cubicBezTo>
                            <a:cubicBezTo>
                              <a:pt x="25844" y="720067"/>
                              <a:pt x="43568" y="629061"/>
                              <a:pt x="0" y="472315"/>
                            </a:cubicBezTo>
                            <a:cubicBezTo>
                              <a:pt x="7097" y="411598"/>
                              <a:pt x="7609" y="389452"/>
                              <a:pt x="0" y="366047"/>
                            </a:cubicBezTo>
                            <a:cubicBezTo>
                              <a:pt x="9937" y="287532"/>
                              <a:pt x="-23860" y="257684"/>
                              <a:pt x="0" y="188926"/>
                            </a:cubicBezTo>
                            <a:lnTo>
                              <a:pt x="0" y="188930"/>
                            </a:lnTo>
                            <a:close/>
                          </a:path>
                          <a:path w="10494375" h="1133558" fill="none" stroke="0" extrusionOk="0">
                            <a:moveTo>
                              <a:pt x="0" y="188930"/>
                            </a:moveTo>
                            <a:cubicBezTo>
                              <a:pt x="4112" y="70277"/>
                              <a:pt x="72088" y="-25031"/>
                              <a:pt x="146006" y="0"/>
                            </a:cubicBezTo>
                            <a:cubicBezTo>
                              <a:pt x="262612" y="-4362"/>
                              <a:pt x="755355" y="55701"/>
                              <a:pt x="979594" y="0"/>
                            </a:cubicBezTo>
                            <a:cubicBezTo>
                              <a:pt x="1226906" y="-22251"/>
                              <a:pt x="1576583" y="47387"/>
                              <a:pt x="1749062" y="0"/>
                            </a:cubicBezTo>
                            <a:lnTo>
                              <a:pt x="1749062" y="0"/>
                            </a:lnTo>
                            <a:cubicBezTo>
                              <a:pt x="2051861" y="-81901"/>
                              <a:pt x="2332722" y="-36605"/>
                              <a:pt x="2544884" y="0"/>
                            </a:cubicBezTo>
                            <a:cubicBezTo>
                              <a:pt x="2784198" y="93637"/>
                              <a:pt x="3070630" y="28199"/>
                              <a:pt x="3366943" y="0"/>
                            </a:cubicBezTo>
                            <a:cubicBezTo>
                              <a:pt x="3657398" y="-8901"/>
                              <a:pt x="3970368" y="-103939"/>
                              <a:pt x="4372655" y="0"/>
                            </a:cubicBezTo>
                            <a:cubicBezTo>
                              <a:pt x="4610270" y="-24423"/>
                              <a:pt x="4903167" y="-165"/>
                              <a:pt x="5047056" y="0"/>
                            </a:cubicBezTo>
                            <a:cubicBezTo>
                              <a:pt x="5134121" y="-28740"/>
                              <a:pt x="5605237" y="-49286"/>
                              <a:pt x="6020244" y="0"/>
                            </a:cubicBezTo>
                            <a:cubicBezTo>
                              <a:pt x="6175870" y="-13420"/>
                              <a:pt x="6233890" y="-19063"/>
                              <a:pt x="6433080" y="0"/>
                            </a:cubicBezTo>
                            <a:cubicBezTo>
                              <a:pt x="6632270" y="19063"/>
                              <a:pt x="6657160" y="-1952"/>
                              <a:pt x="6814160" y="0"/>
                            </a:cubicBezTo>
                            <a:cubicBezTo>
                              <a:pt x="7079925" y="13872"/>
                              <a:pt x="7330955" y="-28327"/>
                              <a:pt x="7608077" y="0"/>
                            </a:cubicBezTo>
                            <a:cubicBezTo>
                              <a:pt x="7907919" y="-47369"/>
                              <a:pt x="8268764" y="58441"/>
                              <a:pt x="8581264" y="0"/>
                            </a:cubicBezTo>
                            <a:cubicBezTo>
                              <a:pt x="8905665" y="-38699"/>
                              <a:pt x="9006383" y="-23541"/>
                              <a:pt x="9255667" y="0"/>
                            </a:cubicBezTo>
                            <a:cubicBezTo>
                              <a:pt x="9467451" y="-19340"/>
                              <a:pt x="9770061" y="-43233"/>
                              <a:pt x="10348367" y="0"/>
                            </a:cubicBezTo>
                            <a:cubicBezTo>
                              <a:pt x="10434453" y="21249"/>
                              <a:pt x="10538549" y="89301"/>
                              <a:pt x="10494375" y="188930"/>
                            </a:cubicBezTo>
                            <a:lnTo>
                              <a:pt x="10494375" y="188926"/>
                            </a:lnTo>
                            <a:lnTo>
                              <a:pt x="10494375" y="188926"/>
                            </a:lnTo>
                            <a:cubicBezTo>
                              <a:pt x="10460364" y="296998"/>
                              <a:pt x="10490178" y="374465"/>
                              <a:pt x="10494375" y="472315"/>
                            </a:cubicBezTo>
                            <a:cubicBezTo>
                              <a:pt x="10502228" y="696094"/>
                              <a:pt x="10497611" y="786195"/>
                              <a:pt x="10494375" y="944627"/>
                            </a:cubicBezTo>
                            <a:cubicBezTo>
                              <a:pt x="10479311" y="1066089"/>
                              <a:pt x="10419543" y="1117121"/>
                              <a:pt x="10348367" y="1133558"/>
                            </a:cubicBezTo>
                            <a:cubicBezTo>
                              <a:pt x="9915173" y="1196645"/>
                              <a:pt x="9620480" y="1143013"/>
                              <a:pt x="9375180" y="1133558"/>
                            </a:cubicBezTo>
                            <a:cubicBezTo>
                              <a:pt x="9095336" y="1160849"/>
                              <a:pt x="8636698" y="1118118"/>
                              <a:pt x="8401993" y="1133558"/>
                            </a:cubicBezTo>
                            <a:cubicBezTo>
                              <a:pt x="8107084" y="1151853"/>
                              <a:pt x="7834476" y="1229077"/>
                              <a:pt x="7548319" y="1133558"/>
                            </a:cubicBezTo>
                            <a:cubicBezTo>
                              <a:pt x="7280036" y="1083087"/>
                              <a:pt x="6838500" y="1147138"/>
                              <a:pt x="6634889" y="1133558"/>
                            </a:cubicBezTo>
                            <a:cubicBezTo>
                              <a:pt x="6467826" y="1000107"/>
                              <a:pt x="5919592" y="1173840"/>
                              <a:pt x="5661701" y="1133558"/>
                            </a:cubicBezTo>
                            <a:cubicBezTo>
                              <a:pt x="5236578" y="1111955"/>
                              <a:pt x="4992044" y="1130384"/>
                              <a:pt x="4372655" y="1133558"/>
                            </a:cubicBezTo>
                            <a:cubicBezTo>
                              <a:pt x="4062960" y="1213189"/>
                              <a:pt x="3826293" y="1170673"/>
                              <a:pt x="3445651" y="1133558"/>
                            </a:cubicBezTo>
                            <a:cubicBezTo>
                              <a:pt x="3035570" y="1078772"/>
                              <a:pt x="2860421" y="1182736"/>
                              <a:pt x="2518648" y="1133558"/>
                            </a:cubicBezTo>
                            <a:cubicBezTo>
                              <a:pt x="2173124" y="1077363"/>
                              <a:pt x="2092925" y="1151727"/>
                              <a:pt x="1749062" y="1133558"/>
                            </a:cubicBezTo>
                            <a:lnTo>
                              <a:pt x="1749062" y="1133558"/>
                            </a:lnTo>
                            <a:cubicBezTo>
                              <a:pt x="1560199" y="1179039"/>
                              <a:pt x="1352104" y="1115746"/>
                              <a:pt x="995625" y="1133558"/>
                            </a:cubicBezTo>
                            <a:cubicBezTo>
                              <a:pt x="621380" y="1120793"/>
                              <a:pt x="372584" y="1214121"/>
                              <a:pt x="146006" y="1133558"/>
                            </a:cubicBezTo>
                            <a:cubicBezTo>
                              <a:pt x="65055" y="1163066"/>
                              <a:pt x="-2295" y="1032629"/>
                              <a:pt x="0" y="944627"/>
                            </a:cubicBezTo>
                            <a:cubicBezTo>
                              <a:pt x="11888" y="762575"/>
                              <a:pt x="18341" y="582556"/>
                              <a:pt x="0" y="472315"/>
                            </a:cubicBezTo>
                            <a:cubicBezTo>
                              <a:pt x="11213" y="445603"/>
                              <a:pt x="-1500" y="402648"/>
                              <a:pt x="0" y="366047"/>
                            </a:cubicBezTo>
                            <a:cubicBezTo>
                              <a:pt x="13473" y="348414"/>
                              <a:pt x="-11623" y="259951"/>
                              <a:pt x="0" y="188926"/>
                            </a:cubicBezTo>
                            <a:lnTo>
                              <a:pt x="0" y="188930"/>
                            </a:lnTo>
                            <a:close/>
                          </a:path>
                          <a:path w="10494375" h="1133558" fill="none" stroke="0" extrusionOk="0">
                            <a:moveTo>
                              <a:pt x="0" y="188930"/>
                            </a:moveTo>
                            <a:cubicBezTo>
                              <a:pt x="29582" y="66808"/>
                              <a:pt x="59504" y="-11244"/>
                              <a:pt x="146006" y="0"/>
                            </a:cubicBezTo>
                            <a:cubicBezTo>
                              <a:pt x="302241" y="-62154"/>
                              <a:pt x="738386" y="57314"/>
                              <a:pt x="979594" y="0"/>
                            </a:cubicBezTo>
                            <a:cubicBezTo>
                              <a:pt x="1262341" y="-43102"/>
                              <a:pt x="1597260" y="26526"/>
                              <a:pt x="1749062" y="0"/>
                            </a:cubicBezTo>
                            <a:lnTo>
                              <a:pt x="1749062" y="0"/>
                            </a:lnTo>
                            <a:cubicBezTo>
                              <a:pt x="2056543" y="-60229"/>
                              <a:pt x="2355136" y="-20679"/>
                              <a:pt x="2544884" y="0"/>
                            </a:cubicBezTo>
                            <a:cubicBezTo>
                              <a:pt x="2817689" y="85531"/>
                              <a:pt x="3064997" y="2806"/>
                              <a:pt x="3366943" y="0"/>
                            </a:cubicBezTo>
                            <a:cubicBezTo>
                              <a:pt x="3681930" y="-113981"/>
                              <a:pt x="4009492" y="-70384"/>
                              <a:pt x="4372655" y="0"/>
                            </a:cubicBezTo>
                            <a:cubicBezTo>
                              <a:pt x="4622678" y="-47197"/>
                              <a:pt x="4908756" y="-52209"/>
                              <a:pt x="5047056" y="0"/>
                            </a:cubicBezTo>
                            <a:cubicBezTo>
                              <a:pt x="5217556" y="-26469"/>
                              <a:pt x="5719726" y="-52732"/>
                              <a:pt x="6020244" y="0"/>
                            </a:cubicBezTo>
                            <a:cubicBezTo>
                              <a:pt x="6356948" y="-10702"/>
                              <a:pt x="6579607" y="-49967"/>
                              <a:pt x="6814160" y="0"/>
                            </a:cubicBezTo>
                            <a:cubicBezTo>
                              <a:pt x="7020375" y="-15797"/>
                              <a:pt x="7285140" y="36188"/>
                              <a:pt x="7608077" y="0"/>
                            </a:cubicBezTo>
                            <a:cubicBezTo>
                              <a:pt x="7893261" y="-27912"/>
                              <a:pt x="8276909" y="30280"/>
                              <a:pt x="8581264" y="0"/>
                            </a:cubicBezTo>
                            <a:cubicBezTo>
                              <a:pt x="8899692" y="-40294"/>
                              <a:pt x="9012092" y="-45209"/>
                              <a:pt x="9255667" y="0"/>
                            </a:cubicBezTo>
                            <a:cubicBezTo>
                              <a:pt x="9549705" y="25013"/>
                              <a:pt x="9812353" y="43151"/>
                              <a:pt x="10348367" y="0"/>
                            </a:cubicBezTo>
                            <a:cubicBezTo>
                              <a:pt x="10414186" y="6124"/>
                              <a:pt x="10540444" y="70017"/>
                              <a:pt x="10494375" y="188930"/>
                            </a:cubicBezTo>
                            <a:lnTo>
                              <a:pt x="10494375" y="188926"/>
                            </a:lnTo>
                            <a:lnTo>
                              <a:pt x="10494375" y="188926"/>
                            </a:lnTo>
                            <a:cubicBezTo>
                              <a:pt x="10456696" y="300411"/>
                              <a:pt x="10492289" y="388578"/>
                              <a:pt x="10494375" y="472315"/>
                            </a:cubicBezTo>
                            <a:cubicBezTo>
                              <a:pt x="10498086" y="701694"/>
                              <a:pt x="10496451" y="763239"/>
                              <a:pt x="10494375" y="944627"/>
                            </a:cubicBezTo>
                            <a:cubicBezTo>
                              <a:pt x="10495127" y="1038370"/>
                              <a:pt x="10425057" y="1123805"/>
                              <a:pt x="10348367" y="1133558"/>
                            </a:cubicBezTo>
                            <a:cubicBezTo>
                              <a:pt x="9994032" y="1140763"/>
                              <a:pt x="9607716" y="1103508"/>
                              <a:pt x="9375180" y="1133558"/>
                            </a:cubicBezTo>
                            <a:cubicBezTo>
                              <a:pt x="9125942" y="1127028"/>
                              <a:pt x="8657925" y="1032894"/>
                              <a:pt x="8401993" y="1133558"/>
                            </a:cubicBezTo>
                            <a:cubicBezTo>
                              <a:pt x="8224887" y="1154622"/>
                              <a:pt x="7848623" y="1239572"/>
                              <a:pt x="7548319" y="1133558"/>
                            </a:cubicBezTo>
                            <a:cubicBezTo>
                              <a:pt x="7235617" y="1088504"/>
                              <a:pt x="6857049" y="1175475"/>
                              <a:pt x="6634889" y="1133558"/>
                            </a:cubicBezTo>
                            <a:cubicBezTo>
                              <a:pt x="6454052" y="1119640"/>
                              <a:pt x="5960227" y="1235387"/>
                              <a:pt x="5661701" y="1133558"/>
                            </a:cubicBezTo>
                            <a:cubicBezTo>
                              <a:pt x="5274504" y="1134947"/>
                              <a:pt x="4748453" y="1104377"/>
                              <a:pt x="4372655" y="1133558"/>
                            </a:cubicBezTo>
                            <a:cubicBezTo>
                              <a:pt x="4039816" y="1130790"/>
                              <a:pt x="3874197" y="1161826"/>
                              <a:pt x="3445651" y="1133558"/>
                            </a:cubicBezTo>
                            <a:cubicBezTo>
                              <a:pt x="3094777" y="1098461"/>
                              <a:pt x="2949913" y="1232789"/>
                              <a:pt x="2518648" y="1133558"/>
                            </a:cubicBezTo>
                            <a:cubicBezTo>
                              <a:pt x="2159202" y="1059576"/>
                              <a:pt x="2122256" y="1162366"/>
                              <a:pt x="1749062" y="1133558"/>
                            </a:cubicBezTo>
                            <a:lnTo>
                              <a:pt x="1749062" y="1133558"/>
                            </a:lnTo>
                            <a:cubicBezTo>
                              <a:pt x="1583778" y="1187481"/>
                              <a:pt x="1327528" y="1091217"/>
                              <a:pt x="995625" y="1133558"/>
                            </a:cubicBezTo>
                            <a:cubicBezTo>
                              <a:pt x="652428" y="1123477"/>
                              <a:pt x="373735" y="1169229"/>
                              <a:pt x="146006" y="1133558"/>
                            </a:cubicBezTo>
                            <a:cubicBezTo>
                              <a:pt x="66704" y="1120340"/>
                              <a:pt x="-20340" y="1038614"/>
                              <a:pt x="0" y="944627"/>
                            </a:cubicBezTo>
                            <a:cubicBezTo>
                              <a:pt x="-9046" y="724663"/>
                              <a:pt x="36422" y="592673"/>
                              <a:pt x="0" y="472315"/>
                            </a:cubicBezTo>
                            <a:cubicBezTo>
                              <a:pt x="9044" y="440013"/>
                              <a:pt x="-9468" y="406728"/>
                              <a:pt x="0" y="366047"/>
                            </a:cubicBezTo>
                            <a:cubicBezTo>
                              <a:pt x="11364" y="344964"/>
                              <a:pt x="8961" y="262454"/>
                              <a:pt x="0" y="188926"/>
                            </a:cubicBezTo>
                            <a:lnTo>
                              <a:pt x="0" y="188930"/>
                            </a:ln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800" b="1" i="0" u="none" strike="noStrike" kern="0" cap="none" spc="0" normalizeH="0" baseline="0" noProof="0">
                  <a:ln>
                    <a:noFill/>
                  </a:ln>
                  <a:solidFill>
                    <a:srgbClr val="002060"/>
                  </a:solidFill>
                  <a:effectLst/>
                  <a:uLnTx/>
                  <a:uFillTx/>
                  <a:latin typeface="Calibri" panose="020F0502020204030204"/>
                  <a:ea typeface="Roboto" panose="02000000000000000000" pitchFamily="2" charset="0"/>
                  <a:cs typeface="+mn-cs"/>
                  <a:sym typeface="Arial"/>
                </a:endParaRPr>
              </a:p>
            </p:txBody>
          </p:sp>
          <p:sp>
            <p:nvSpPr>
              <p:cNvPr id="19" name="TextBox 18">
                <a:extLst>
                  <a:ext uri="{FF2B5EF4-FFF2-40B4-BE49-F238E27FC236}">
                    <a16:creationId xmlns:a16="http://schemas.microsoft.com/office/drawing/2014/main" id="{43276B4F-3B03-DA1A-217F-3BD984003867}"/>
                  </a:ext>
                </a:extLst>
              </p:cNvPr>
              <p:cNvSpPr txBox="1"/>
              <p:nvPr/>
            </p:nvSpPr>
            <p:spPr>
              <a:xfrm>
                <a:off x="527510" y="321259"/>
                <a:ext cx="9862517" cy="104752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Calibri" panose="020F0502020204030204"/>
                    <a:ea typeface="+mn-ea"/>
                    <a:cs typeface="+mn-cs"/>
                  </a:rPr>
                  <a:t>Nhóm 3: </a:t>
                </a:r>
                <a:r>
                  <a:rPr kumimoji="0" lang="vi-VN" sz="2400" i="0" u="none" strike="noStrike" kern="1200" cap="none" spc="0" normalizeH="0" baseline="0" noProof="0" dirty="0">
                    <a:ln>
                      <a:noFill/>
                    </a:ln>
                    <a:solidFill>
                      <a:prstClr val="black"/>
                    </a:solidFill>
                    <a:effectLst/>
                    <a:uLnTx/>
                    <a:uFillTx/>
                    <a:latin typeface="Calibri" panose="020F0502020204030204"/>
                    <a:ea typeface="+mn-ea"/>
                    <a:cs typeface="+mn-cs"/>
                  </a:rPr>
                  <a:t>Tìm hiểu nét chính về công cuộc bảo vệ chủ quyền, các quyền và lợi ích hợp pháp của Việt Nam ở Biển Đông thời Pháp thuộc.</a:t>
                </a:r>
              </a:p>
            </p:txBody>
          </p:sp>
        </p:grpSp>
        <p:pic>
          <p:nvPicPr>
            <p:cNvPr id="17" name="Picture 16">
              <a:extLst>
                <a:ext uri="{FF2B5EF4-FFF2-40B4-BE49-F238E27FC236}">
                  <a16:creationId xmlns:a16="http://schemas.microsoft.com/office/drawing/2014/main" id="{6CD00D85-F472-FD4E-E5AE-4DF68991D13C}"/>
                </a:ext>
              </a:extLst>
            </p:cNvPr>
            <p:cNvPicPr>
              <a:picLocks noChangeAspect="1"/>
            </p:cNvPicPr>
            <p:nvPr/>
          </p:nvPicPr>
          <p:blipFill>
            <a:blip r:embed="rId4"/>
            <a:stretch>
              <a:fillRect/>
            </a:stretch>
          </p:blipFill>
          <p:spPr>
            <a:xfrm>
              <a:off x="114582" y="1811811"/>
              <a:ext cx="1170657" cy="1170657"/>
            </a:xfrm>
            <a:prstGeom prst="rect">
              <a:avLst/>
            </a:prstGeom>
          </p:spPr>
        </p:pic>
      </p:grpSp>
      <p:grpSp>
        <p:nvGrpSpPr>
          <p:cNvPr id="20" name="Group 19">
            <a:extLst>
              <a:ext uri="{FF2B5EF4-FFF2-40B4-BE49-F238E27FC236}">
                <a16:creationId xmlns:a16="http://schemas.microsoft.com/office/drawing/2014/main" id="{C28654CC-D96B-3341-FA4B-C63A332BFDEF}"/>
              </a:ext>
            </a:extLst>
          </p:cNvPr>
          <p:cNvGrpSpPr/>
          <p:nvPr/>
        </p:nvGrpSpPr>
        <p:grpSpPr>
          <a:xfrm>
            <a:off x="415931" y="4867192"/>
            <a:ext cx="11099794" cy="1457408"/>
            <a:chOff x="114582" y="1651755"/>
            <a:chExt cx="10731486" cy="1536902"/>
          </a:xfrm>
        </p:grpSpPr>
        <p:grpSp>
          <p:nvGrpSpPr>
            <p:cNvPr id="21" name="Group 20">
              <a:extLst>
                <a:ext uri="{FF2B5EF4-FFF2-40B4-BE49-F238E27FC236}">
                  <a16:creationId xmlns:a16="http://schemas.microsoft.com/office/drawing/2014/main" id="{2E2F666A-86E2-825E-D0D6-469814CE6464}"/>
                </a:ext>
              </a:extLst>
            </p:cNvPr>
            <p:cNvGrpSpPr/>
            <p:nvPr/>
          </p:nvGrpSpPr>
          <p:grpSpPr>
            <a:xfrm>
              <a:off x="699912" y="1651755"/>
              <a:ext cx="10146156" cy="1536902"/>
              <a:chOff x="-222790" y="232396"/>
              <a:chExt cx="10909881" cy="1837155"/>
            </a:xfrm>
          </p:grpSpPr>
          <p:sp>
            <p:nvSpPr>
              <p:cNvPr id="23" name="Hình chữ nhật: Góc Tròn 38">
                <a:extLst>
                  <a:ext uri="{FF2B5EF4-FFF2-40B4-BE49-F238E27FC236}">
                    <a16:creationId xmlns:a16="http://schemas.microsoft.com/office/drawing/2014/main" id="{BDCEA4DC-DEBC-A53D-1972-7708B64E0834}"/>
                  </a:ext>
                </a:extLst>
              </p:cNvPr>
              <p:cNvSpPr/>
              <p:nvPr/>
            </p:nvSpPr>
            <p:spPr>
              <a:xfrm>
                <a:off x="-222790" y="232396"/>
                <a:ext cx="10909881" cy="1837155"/>
              </a:xfrm>
              <a:custGeom>
                <a:avLst/>
                <a:gdLst>
                  <a:gd name="connsiteX0" fmla="*/ 0 w 10909881"/>
                  <a:gd name="connsiteY0" fmla="*/ 306199 h 1837155"/>
                  <a:gd name="connsiteX1" fmla="*/ 151787 w 10909881"/>
                  <a:gd name="connsiteY1" fmla="*/ 0 h 1837155"/>
                  <a:gd name="connsiteX2" fmla="*/ 1018380 w 10909881"/>
                  <a:gd name="connsiteY2" fmla="*/ 0 h 1837155"/>
                  <a:gd name="connsiteX3" fmla="*/ 1818313 w 10909881"/>
                  <a:gd name="connsiteY3" fmla="*/ 0 h 1837155"/>
                  <a:gd name="connsiteX4" fmla="*/ 1818313 w 10909881"/>
                  <a:gd name="connsiteY4" fmla="*/ 0 h 1837155"/>
                  <a:gd name="connsiteX5" fmla="*/ 2645645 w 10909881"/>
                  <a:gd name="connsiteY5" fmla="*/ 0 h 1837155"/>
                  <a:gd name="connsiteX6" fmla="*/ 3500252 w 10909881"/>
                  <a:gd name="connsiteY6" fmla="*/ 0 h 1837155"/>
                  <a:gd name="connsiteX7" fmla="*/ 4545783 w 10909881"/>
                  <a:gd name="connsiteY7" fmla="*/ 0 h 1837155"/>
                  <a:gd name="connsiteX8" fmla="*/ 5246886 w 10909881"/>
                  <a:gd name="connsiteY8" fmla="*/ 0 h 1837155"/>
                  <a:gd name="connsiteX9" fmla="*/ 6258605 w 10909881"/>
                  <a:gd name="connsiteY9" fmla="*/ 0 h 1837155"/>
                  <a:gd name="connsiteX10" fmla="*/ 7083955 w 10909881"/>
                  <a:gd name="connsiteY10" fmla="*/ 0 h 1837155"/>
                  <a:gd name="connsiteX11" fmla="*/ 7909306 w 10909881"/>
                  <a:gd name="connsiteY11" fmla="*/ 0 h 1837155"/>
                  <a:gd name="connsiteX12" fmla="*/ 8921024 w 10909881"/>
                  <a:gd name="connsiteY12" fmla="*/ 0 h 1837155"/>
                  <a:gd name="connsiteX13" fmla="*/ 9622129 w 10909881"/>
                  <a:gd name="connsiteY13" fmla="*/ 0 h 1837155"/>
                  <a:gd name="connsiteX14" fmla="*/ 10758093 w 10909881"/>
                  <a:gd name="connsiteY14" fmla="*/ 0 h 1837155"/>
                  <a:gd name="connsiteX15" fmla="*/ 10909881 w 10909881"/>
                  <a:gd name="connsiteY15" fmla="*/ 306199 h 1837155"/>
                  <a:gd name="connsiteX16" fmla="*/ 10909881 w 10909881"/>
                  <a:gd name="connsiteY16" fmla="*/ 306193 h 1837155"/>
                  <a:gd name="connsiteX17" fmla="*/ 10909881 w 10909881"/>
                  <a:gd name="connsiteY17" fmla="*/ 306193 h 1837155"/>
                  <a:gd name="connsiteX18" fmla="*/ 10909881 w 10909881"/>
                  <a:gd name="connsiteY18" fmla="*/ 765481 h 1837155"/>
                  <a:gd name="connsiteX19" fmla="*/ 10909881 w 10909881"/>
                  <a:gd name="connsiteY19" fmla="*/ 1530955 h 1837155"/>
                  <a:gd name="connsiteX20" fmla="*/ 10758093 w 10909881"/>
                  <a:gd name="connsiteY20" fmla="*/ 1837155 h 1837155"/>
                  <a:gd name="connsiteX21" fmla="*/ 9746374 w 10909881"/>
                  <a:gd name="connsiteY21" fmla="*/ 1837155 h 1837155"/>
                  <a:gd name="connsiteX22" fmla="*/ 8734655 w 10909881"/>
                  <a:gd name="connsiteY22" fmla="*/ 1837155 h 1837155"/>
                  <a:gd name="connsiteX23" fmla="*/ 7847182 w 10909881"/>
                  <a:gd name="connsiteY23" fmla="*/ 1837155 h 1837155"/>
                  <a:gd name="connsiteX24" fmla="*/ 6897586 w 10909881"/>
                  <a:gd name="connsiteY24" fmla="*/ 1837155 h 1837155"/>
                  <a:gd name="connsiteX25" fmla="*/ 5885866 w 10909881"/>
                  <a:gd name="connsiteY25" fmla="*/ 1837155 h 1837155"/>
                  <a:gd name="connsiteX26" fmla="*/ 4545783 w 10909881"/>
                  <a:gd name="connsiteY26" fmla="*/ 1837155 h 1837155"/>
                  <a:gd name="connsiteX27" fmla="*/ 3582076 w 10909881"/>
                  <a:gd name="connsiteY27" fmla="*/ 1837155 h 1837155"/>
                  <a:gd name="connsiteX28" fmla="*/ 2618370 w 10909881"/>
                  <a:gd name="connsiteY28" fmla="*/ 1837155 h 1837155"/>
                  <a:gd name="connsiteX29" fmla="*/ 1818313 w 10909881"/>
                  <a:gd name="connsiteY29" fmla="*/ 1837155 h 1837155"/>
                  <a:gd name="connsiteX30" fmla="*/ 1818313 w 10909881"/>
                  <a:gd name="connsiteY30" fmla="*/ 1837155 h 1837155"/>
                  <a:gd name="connsiteX31" fmla="*/ 1035046 w 10909881"/>
                  <a:gd name="connsiteY31" fmla="*/ 1837155 h 1837155"/>
                  <a:gd name="connsiteX32" fmla="*/ 151787 w 10909881"/>
                  <a:gd name="connsiteY32" fmla="*/ 1837155 h 1837155"/>
                  <a:gd name="connsiteX33" fmla="*/ 0 w 10909881"/>
                  <a:gd name="connsiteY33" fmla="*/ 1530955 h 1837155"/>
                  <a:gd name="connsiteX34" fmla="*/ 0 w 10909881"/>
                  <a:gd name="connsiteY34" fmla="*/ 765481 h 1837155"/>
                  <a:gd name="connsiteX35" fmla="*/ 0 w 10909881"/>
                  <a:gd name="connsiteY35" fmla="*/ 593253 h 1837155"/>
                  <a:gd name="connsiteX36" fmla="*/ 0 w 10909881"/>
                  <a:gd name="connsiteY36" fmla="*/ 306193 h 1837155"/>
                  <a:gd name="connsiteX37" fmla="*/ 0 w 10909881"/>
                  <a:gd name="connsiteY37" fmla="*/ 306199 h 1837155"/>
                  <a:gd name="connsiteX0" fmla="*/ 0 w 10909881"/>
                  <a:gd name="connsiteY0" fmla="*/ 306199 h 1837155"/>
                  <a:gd name="connsiteX1" fmla="*/ 151787 w 10909881"/>
                  <a:gd name="connsiteY1" fmla="*/ 0 h 1837155"/>
                  <a:gd name="connsiteX2" fmla="*/ 968384 w 10909881"/>
                  <a:gd name="connsiteY2" fmla="*/ 0 h 1837155"/>
                  <a:gd name="connsiteX3" fmla="*/ 1818313 w 10909881"/>
                  <a:gd name="connsiteY3" fmla="*/ 0 h 1837155"/>
                  <a:gd name="connsiteX4" fmla="*/ 1818313 w 10909881"/>
                  <a:gd name="connsiteY4" fmla="*/ 0 h 1837155"/>
                  <a:gd name="connsiteX5" fmla="*/ 2672920 w 10909881"/>
                  <a:gd name="connsiteY5" fmla="*/ 0 h 1837155"/>
                  <a:gd name="connsiteX6" fmla="*/ 3609351 w 10909881"/>
                  <a:gd name="connsiteY6" fmla="*/ 0 h 1837155"/>
                  <a:gd name="connsiteX7" fmla="*/ 4545783 w 10909881"/>
                  <a:gd name="connsiteY7" fmla="*/ 0 h 1837155"/>
                  <a:gd name="connsiteX8" fmla="*/ 5371132 w 10909881"/>
                  <a:gd name="connsiteY8" fmla="*/ 0 h 1837155"/>
                  <a:gd name="connsiteX9" fmla="*/ 6258605 w 10909881"/>
                  <a:gd name="connsiteY9" fmla="*/ 0 h 1837155"/>
                  <a:gd name="connsiteX10" fmla="*/ 7021832 w 10909881"/>
                  <a:gd name="connsiteY10" fmla="*/ 0 h 1837155"/>
                  <a:gd name="connsiteX11" fmla="*/ 7785059 w 10909881"/>
                  <a:gd name="connsiteY11" fmla="*/ 0 h 1837155"/>
                  <a:gd name="connsiteX12" fmla="*/ 8486162 w 10909881"/>
                  <a:gd name="connsiteY12" fmla="*/ 0 h 1837155"/>
                  <a:gd name="connsiteX13" fmla="*/ 9187267 w 10909881"/>
                  <a:gd name="connsiteY13" fmla="*/ 0 h 1837155"/>
                  <a:gd name="connsiteX14" fmla="*/ 9950492 w 10909881"/>
                  <a:gd name="connsiteY14" fmla="*/ 0 h 1837155"/>
                  <a:gd name="connsiteX15" fmla="*/ 10758093 w 10909881"/>
                  <a:gd name="connsiteY15" fmla="*/ 0 h 1837155"/>
                  <a:gd name="connsiteX16" fmla="*/ 10909881 w 10909881"/>
                  <a:gd name="connsiteY16" fmla="*/ 306199 h 1837155"/>
                  <a:gd name="connsiteX17" fmla="*/ 10909881 w 10909881"/>
                  <a:gd name="connsiteY17" fmla="*/ 306193 h 1837155"/>
                  <a:gd name="connsiteX18" fmla="*/ 10909881 w 10909881"/>
                  <a:gd name="connsiteY18" fmla="*/ 306193 h 1837155"/>
                  <a:gd name="connsiteX19" fmla="*/ 10909881 w 10909881"/>
                  <a:gd name="connsiteY19" fmla="*/ 765481 h 1837155"/>
                  <a:gd name="connsiteX20" fmla="*/ 10909881 w 10909881"/>
                  <a:gd name="connsiteY20" fmla="*/ 1530955 h 1837155"/>
                  <a:gd name="connsiteX21" fmla="*/ 10758093 w 10909881"/>
                  <a:gd name="connsiteY21" fmla="*/ 1837155 h 1837155"/>
                  <a:gd name="connsiteX22" fmla="*/ 9870620 w 10909881"/>
                  <a:gd name="connsiteY22" fmla="*/ 1837155 h 1837155"/>
                  <a:gd name="connsiteX23" fmla="*/ 9169517 w 10909881"/>
                  <a:gd name="connsiteY23" fmla="*/ 1837155 h 1837155"/>
                  <a:gd name="connsiteX24" fmla="*/ 8344168 w 10909881"/>
                  <a:gd name="connsiteY24" fmla="*/ 1837155 h 1837155"/>
                  <a:gd name="connsiteX25" fmla="*/ 7332448 w 10909881"/>
                  <a:gd name="connsiteY25" fmla="*/ 1837155 h 1837155"/>
                  <a:gd name="connsiteX26" fmla="*/ 6320728 w 10909881"/>
                  <a:gd name="connsiteY26" fmla="*/ 1837155 h 1837155"/>
                  <a:gd name="connsiteX27" fmla="*/ 5433256 w 10909881"/>
                  <a:gd name="connsiteY27" fmla="*/ 1837155 h 1837155"/>
                  <a:gd name="connsiteX28" fmla="*/ 4545783 w 10909881"/>
                  <a:gd name="connsiteY28" fmla="*/ 1837155 h 1837155"/>
                  <a:gd name="connsiteX29" fmla="*/ 3718450 w 10909881"/>
                  <a:gd name="connsiteY29" fmla="*/ 1837155 h 1837155"/>
                  <a:gd name="connsiteX30" fmla="*/ 2836569 w 10909881"/>
                  <a:gd name="connsiteY30" fmla="*/ 1837155 h 1837155"/>
                  <a:gd name="connsiteX31" fmla="*/ 1818313 w 10909881"/>
                  <a:gd name="connsiteY31" fmla="*/ 1837155 h 1837155"/>
                  <a:gd name="connsiteX32" fmla="*/ 1818313 w 10909881"/>
                  <a:gd name="connsiteY32" fmla="*/ 1837155 h 1837155"/>
                  <a:gd name="connsiteX33" fmla="*/ 1018380 w 10909881"/>
                  <a:gd name="connsiteY33" fmla="*/ 1837155 h 1837155"/>
                  <a:gd name="connsiteX34" fmla="*/ 151787 w 10909881"/>
                  <a:gd name="connsiteY34" fmla="*/ 1837155 h 1837155"/>
                  <a:gd name="connsiteX35" fmla="*/ 0 w 10909881"/>
                  <a:gd name="connsiteY35" fmla="*/ 1530955 h 1837155"/>
                  <a:gd name="connsiteX36" fmla="*/ 0 w 10909881"/>
                  <a:gd name="connsiteY36" fmla="*/ 765481 h 1837155"/>
                  <a:gd name="connsiteX37" fmla="*/ 0 w 10909881"/>
                  <a:gd name="connsiteY37" fmla="*/ 593253 h 1837155"/>
                  <a:gd name="connsiteX38" fmla="*/ 0 w 10909881"/>
                  <a:gd name="connsiteY38" fmla="*/ 306193 h 1837155"/>
                  <a:gd name="connsiteX39" fmla="*/ 0 w 10909881"/>
                  <a:gd name="connsiteY39" fmla="*/ 306199 h 1837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909881" h="1837155" fill="none" extrusionOk="0">
                    <a:moveTo>
                      <a:pt x="0" y="306199"/>
                    </a:moveTo>
                    <a:cubicBezTo>
                      <a:pt x="22997" y="139118"/>
                      <a:pt x="56190" y="-4143"/>
                      <a:pt x="151787" y="0"/>
                    </a:cubicBezTo>
                    <a:cubicBezTo>
                      <a:pt x="330473" y="-99564"/>
                      <a:pt x="709802" y="98179"/>
                      <a:pt x="1018380" y="0"/>
                    </a:cubicBezTo>
                    <a:cubicBezTo>
                      <a:pt x="1313160" y="-81961"/>
                      <a:pt x="1663526" y="17393"/>
                      <a:pt x="1818313" y="0"/>
                    </a:cubicBezTo>
                    <a:lnTo>
                      <a:pt x="1818313" y="0"/>
                    </a:lnTo>
                    <a:cubicBezTo>
                      <a:pt x="2105475" y="-38541"/>
                      <a:pt x="2406222" y="-92383"/>
                      <a:pt x="2645645" y="0"/>
                    </a:cubicBezTo>
                    <a:cubicBezTo>
                      <a:pt x="2909101" y="91322"/>
                      <a:pt x="3148075" y="30975"/>
                      <a:pt x="3500252" y="0"/>
                    </a:cubicBezTo>
                    <a:cubicBezTo>
                      <a:pt x="3831751" y="-109753"/>
                      <a:pt x="4152400" y="-92600"/>
                      <a:pt x="4545783" y="0"/>
                    </a:cubicBezTo>
                    <a:cubicBezTo>
                      <a:pt x="4794982" y="-68118"/>
                      <a:pt x="5087563" y="-36043"/>
                      <a:pt x="5246886" y="0"/>
                    </a:cubicBezTo>
                    <a:cubicBezTo>
                      <a:pt x="5422565" y="-23057"/>
                      <a:pt x="5943960" y="-44297"/>
                      <a:pt x="6258605" y="0"/>
                    </a:cubicBezTo>
                    <a:cubicBezTo>
                      <a:pt x="6656835" y="-12025"/>
                      <a:pt x="6866278" y="-33029"/>
                      <a:pt x="7083955" y="0"/>
                    </a:cubicBezTo>
                    <a:cubicBezTo>
                      <a:pt x="7315548" y="11822"/>
                      <a:pt x="7568268" y="65211"/>
                      <a:pt x="7909306" y="0"/>
                    </a:cubicBezTo>
                    <a:cubicBezTo>
                      <a:pt x="8204000" y="-122375"/>
                      <a:pt x="8636499" y="110503"/>
                      <a:pt x="8921024" y="0"/>
                    </a:cubicBezTo>
                    <a:cubicBezTo>
                      <a:pt x="9267303" y="-70339"/>
                      <a:pt x="9350409" y="-63914"/>
                      <a:pt x="9622129" y="0"/>
                    </a:cubicBezTo>
                    <a:cubicBezTo>
                      <a:pt x="9941625" y="69299"/>
                      <a:pt x="10268071" y="20727"/>
                      <a:pt x="10758093" y="0"/>
                    </a:cubicBezTo>
                    <a:cubicBezTo>
                      <a:pt x="10827835" y="-19927"/>
                      <a:pt x="10935529" y="131513"/>
                      <a:pt x="10909881" y="306199"/>
                    </a:cubicBezTo>
                    <a:lnTo>
                      <a:pt x="10909881" y="306193"/>
                    </a:lnTo>
                    <a:lnTo>
                      <a:pt x="10909881" y="306193"/>
                    </a:lnTo>
                    <a:cubicBezTo>
                      <a:pt x="10881959" y="494047"/>
                      <a:pt x="10903445" y="617611"/>
                      <a:pt x="10909881" y="765481"/>
                    </a:cubicBezTo>
                    <a:cubicBezTo>
                      <a:pt x="10906095" y="1147861"/>
                      <a:pt x="10912705" y="1235075"/>
                      <a:pt x="10909881" y="1530955"/>
                    </a:cubicBezTo>
                    <a:cubicBezTo>
                      <a:pt x="10907668" y="1704926"/>
                      <a:pt x="10846900" y="1829879"/>
                      <a:pt x="10758093" y="1837155"/>
                    </a:cubicBezTo>
                    <a:cubicBezTo>
                      <a:pt x="10349776" y="1944053"/>
                      <a:pt x="10045978" y="1846552"/>
                      <a:pt x="9746374" y="1837155"/>
                    </a:cubicBezTo>
                    <a:cubicBezTo>
                      <a:pt x="9524320" y="1822514"/>
                      <a:pt x="9001697" y="1709442"/>
                      <a:pt x="8734655" y="1837155"/>
                    </a:cubicBezTo>
                    <a:cubicBezTo>
                      <a:pt x="8556837" y="1895079"/>
                      <a:pt x="8183863" y="1898302"/>
                      <a:pt x="7847182" y="1837155"/>
                    </a:cubicBezTo>
                    <a:cubicBezTo>
                      <a:pt x="7499262" y="1758663"/>
                      <a:pt x="7094641" y="1875973"/>
                      <a:pt x="6897586" y="1837155"/>
                    </a:cubicBezTo>
                    <a:cubicBezTo>
                      <a:pt x="6697111" y="1881096"/>
                      <a:pt x="6216070" y="1891435"/>
                      <a:pt x="5885866" y="1837155"/>
                    </a:cubicBezTo>
                    <a:cubicBezTo>
                      <a:pt x="5547738" y="1721243"/>
                      <a:pt x="5056772" y="1801174"/>
                      <a:pt x="4545783" y="1837155"/>
                    </a:cubicBezTo>
                    <a:cubicBezTo>
                      <a:pt x="4204351" y="1861913"/>
                      <a:pt x="4042741" y="1894670"/>
                      <a:pt x="3582076" y="1837155"/>
                    </a:cubicBezTo>
                    <a:cubicBezTo>
                      <a:pt x="3180681" y="1769863"/>
                      <a:pt x="3031895" y="1956992"/>
                      <a:pt x="2618370" y="1837155"/>
                    </a:cubicBezTo>
                    <a:cubicBezTo>
                      <a:pt x="2242226" y="1751937"/>
                      <a:pt x="2189376" y="1913534"/>
                      <a:pt x="1818313" y="1837155"/>
                    </a:cubicBezTo>
                    <a:lnTo>
                      <a:pt x="1818313" y="1837155"/>
                    </a:lnTo>
                    <a:cubicBezTo>
                      <a:pt x="1651692" y="1886742"/>
                      <a:pt x="1403543" y="1823772"/>
                      <a:pt x="1035046" y="1837155"/>
                    </a:cubicBezTo>
                    <a:cubicBezTo>
                      <a:pt x="648697" y="1801316"/>
                      <a:pt x="402423" y="1910273"/>
                      <a:pt x="151787" y="1837155"/>
                    </a:cubicBezTo>
                    <a:cubicBezTo>
                      <a:pt x="71610" y="1802055"/>
                      <a:pt x="-15711" y="1674902"/>
                      <a:pt x="0" y="1530955"/>
                    </a:cubicBezTo>
                    <a:cubicBezTo>
                      <a:pt x="-28012" y="1199276"/>
                      <a:pt x="26730" y="996044"/>
                      <a:pt x="0" y="765481"/>
                    </a:cubicBezTo>
                    <a:cubicBezTo>
                      <a:pt x="6467" y="709211"/>
                      <a:pt x="-3927" y="648995"/>
                      <a:pt x="0" y="593253"/>
                    </a:cubicBezTo>
                    <a:cubicBezTo>
                      <a:pt x="5739" y="551018"/>
                      <a:pt x="18032" y="422881"/>
                      <a:pt x="0" y="306193"/>
                    </a:cubicBezTo>
                    <a:lnTo>
                      <a:pt x="0" y="306199"/>
                    </a:lnTo>
                    <a:close/>
                  </a:path>
                  <a:path w="10909881" h="1837155" stroke="0" extrusionOk="0">
                    <a:moveTo>
                      <a:pt x="0" y="306199"/>
                    </a:moveTo>
                    <a:cubicBezTo>
                      <a:pt x="13268" y="107870"/>
                      <a:pt x="71444" y="-20417"/>
                      <a:pt x="151787" y="0"/>
                    </a:cubicBezTo>
                    <a:cubicBezTo>
                      <a:pt x="416238" y="33151"/>
                      <a:pt x="703192" y="-38143"/>
                      <a:pt x="968384" y="0"/>
                    </a:cubicBezTo>
                    <a:cubicBezTo>
                      <a:pt x="1256091" y="56782"/>
                      <a:pt x="1391477" y="38869"/>
                      <a:pt x="1818313" y="0"/>
                    </a:cubicBezTo>
                    <a:lnTo>
                      <a:pt x="1818313" y="0"/>
                    </a:lnTo>
                    <a:cubicBezTo>
                      <a:pt x="2180902" y="-43824"/>
                      <a:pt x="2347408" y="748"/>
                      <a:pt x="2672920" y="0"/>
                    </a:cubicBezTo>
                    <a:cubicBezTo>
                      <a:pt x="3035988" y="-3559"/>
                      <a:pt x="3155321" y="64220"/>
                      <a:pt x="3609351" y="0"/>
                    </a:cubicBezTo>
                    <a:cubicBezTo>
                      <a:pt x="4040433" y="-70220"/>
                      <a:pt x="4259744" y="67491"/>
                      <a:pt x="4545783" y="0"/>
                    </a:cubicBezTo>
                    <a:cubicBezTo>
                      <a:pt x="4658926" y="-80394"/>
                      <a:pt x="4995535" y="22364"/>
                      <a:pt x="5371132" y="0"/>
                    </a:cubicBezTo>
                    <a:cubicBezTo>
                      <a:pt x="5670631" y="-81176"/>
                      <a:pt x="6031395" y="-64759"/>
                      <a:pt x="6258605" y="0"/>
                    </a:cubicBezTo>
                    <a:cubicBezTo>
                      <a:pt x="6439970" y="40677"/>
                      <a:pt x="6842536" y="56165"/>
                      <a:pt x="7021832" y="0"/>
                    </a:cubicBezTo>
                    <a:cubicBezTo>
                      <a:pt x="7189727" y="-20883"/>
                      <a:pt x="7574580" y="-31519"/>
                      <a:pt x="7785059" y="0"/>
                    </a:cubicBezTo>
                    <a:cubicBezTo>
                      <a:pt x="7999680" y="69848"/>
                      <a:pt x="8150841" y="-53160"/>
                      <a:pt x="8486162" y="0"/>
                    </a:cubicBezTo>
                    <a:cubicBezTo>
                      <a:pt x="8796694" y="39298"/>
                      <a:pt x="8943572" y="-54853"/>
                      <a:pt x="9187267" y="0"/>
                    </a:cubicBezTo>
                    <a:cubicBezTo>
                      <a:pt x="9423807" y="28712"/>
                      <a:pt x="9559496" y="-45548"/>
                      <a:pt x="9950492" y="0"/>
                    </a:cubicBezTo>
                    <a:cubicBezTo>
                      <a:pt x="10333231" y="-6939"/>
                      <a:pt x="10425896" y="-61862"/>
                      <a:pt x="10758093" y="0"/>
                    </a:cubicBezTo>
                    <a:cubicBezTo>
                      <a:pt x="10850988" y="-10883"/>
                      <a:pt x="10885464" y="122464"/>
                      <a:pt x="10909881" y="306199"/>
                    </a:cubicBezTo>
                    <a:lnTo>
                      <a:pt x="10909881" y="306193"/>
                    </a:lnTo>
                    <a:lnTo>
                      <a:pt x="10909881" y="306193"/>
                    </a:lnTo>
                    <a:cubicBezTo>
                      <a:pt x="10922391" y="496962"/>
                      <a:pt x="10928986" y="544568"/>
                      <a:pt x="10909881" y="765481"/>
                    </a:cubicBezTo>
                    <a:cubicBezTo>
                      <a:pt x="10931107" y="913985"/>
                      <a:pt x="10940771" y="1269189"/>
                      <a:pt x="10909881" y="1530955"/>
                    </a:cubicBezTo>
                    <a:cubicBezTo>
                      <a:pt x="10921395" y="1702406"/>
                      <a:pt x="10840942" y="1830874"/>
                      <a:pt x="10758093" y="1837155"/>
                    </a:cubicBezTo>
                    <a:cubicBezTo>
                      <a:pt x="10372130" y="1799574"/>
                      <a:pt x="10174308" y="1845728"/>
                      <a:pt x="9870620" y="1837155"/>
                    </a:cubicBezTo>
                    <a:cubicBezTo>
                      <a:pt x="9574551" y="1809014"/>
                      <a:pt x="9311621" y="1787344"/>
                      <a:pt x="9169517" y="1837155"/>
                    </a:cubicBezTo>
                    <a:cubicBezTo>
                      <a:pt x="9054084" y="1922245"/>
                      <a:pt x="8671468" y="1817279"/>
                      <a:pt x="8344168" y="1837155"/>
                    </a:cubicBezTo>
                    <a:cubicBezTo>
                      <a:pt x="8008928" y="1877300"/>
                      <a:pt x="7785421" y="1843731"/>
                      <a:pt x="7332448" y="1837155"/>
                    </a:cubicBezTo>
                    <a:cubicBezTo>
                      <a:pt x="6937098" y="1863058"/>
                      <a:pt x="6585450" y="1944782"/>
                      <a:pt x="6320728" y="1837155"/>
                    </a:cubicBezTo>
                    <a:cubicBezTo>
                      <a:pt x="6046527" y="1797640"/>
                      <a:pt x="5709200" y="1996862"/>
                      <a:pt x="5433256" y="1837155"/>
                    </a:cubicBezTo>
                    <a:cubicBezTo>
                      <a:pt x="5159579" y="1760972"/>
                      <a:pt x="4826415" y="1739953"/>
                      <a:pt x="4545783" y="1837155"/>
                    </a:cubicBezTo>
                    <a:cubicBezTo>
                      <a:pt x="4237826" y="1853649"/>
                      <a:pt x="3902022" y="1860740"/>
                      <a:pt x="3718450" y="1837155"/>
                    </a:cubicBezTo>
                    <a:cubicBezTo>
                      <a:pt x="3508899" y="1872829"/>
                      <a:pt x="3063060" y="1909957"/>
                      <a:pt x="2836569" y="1837155"/>
                    </a:cubicBezTo>
                    <a:cubicBezTo>
                      <a:pt x="2610032" y="1804791"/>
                      <a:pt x="2292244" y="1810899"/>
                      <a:pt x="1818313" y="1837155"/>
                    </a:cubicBezTo>
                    <a:lnTo>
                      <a:pt x="1818313" y="1837155"/>
                    </a:lnTo>
                    <a:cubicBezTo>
                      <a:pt x="1445758" y="1880583"/>
                      <a:pt x="1332784" y="1826830"/>
                      <a:pt x="1018380" y="1837155"/>
                    </a:cubicBezTo>
                    <a:cubicBezTo>
                      <a:pt x="729764" y="1873344"/>
                      <a:pt x="425277" y="1806959"/>
                      <a:pt x="151787" y="1837155"/>
                    </a:cubicBezTo>
                    <a:cubicBezTo>
                      <a:pt x="75728" y="1802475"/>
                      <a:pt x="464" y="1682572"/>
                      <a:pt x="0" y="1530955"/>
                    </a:cubicBezTo>
                    <a:cubicBezTo>
                      <a:pt x="4868" y="1152848"/>
                      <a:pt x="26078" y="1001349"/>
                      <a:pt x="0" y="765481"/>
                    </a:cubicBezTo>
                    <a:cubicBezTo>
                      <a:pt x="4475" y="674713"/>
                      <a:pt x="7109" y="632982"/>
                      <a:pt x="0" y="593253"/>
                    </a:cubicBezTo>
                    <a:cubicBezTo>
                      <a:pt x="5914" y="471245"/>
                      <a:pt x="-17368" y="422340"/>
                      <a:pt x="0" y="306193"/>
                    </a:cubicBezTo>
                    <a:lnTo>
                      <a:pt x="0" y="306199"/>
                    </a:lnTo>
                    <a:close/>
                  </a:path>
                  <a:path w="10909881" h="1837155" fill="none" stroke="0" extrusionOk="0">
                    <a:moveTo>
                      <a:pt x="0" y="306199"/>
                    </a:moveTo>
                    <a:cubicBezTo>
                      <a:pt x="8699" y="121743"/>
                      <a:pt x="70780" y="-21208"/>
                      <a:pt x="151787" y="0"/>
                    </a:cubicBezTo>
                    <a:cubicBezTo>
                      <a:pt x="287462" y="-81293"/>
                      <a:pt x="801483" y="71230"/>
                      <a:pt x="1018380" y="0"/>
                    </a:cubicBezTo>
                    <a:cubicBezTo>
                      <a:pt x="1301004" y="-37099"/>
                      <a:pt x="1625100" y="71946"/>
                      <a:pt x="1818313" y="0"/>
                    </a:cubicBezTo>
                    <a:lnTo>
                      <a:pt x="1818313" y="0"/>
                    </a:lnTo>
                    <a:cubicBezTo>
                      <a:pt x="2141075" y="-77878"/>
                      <a:pt x="2443302" y="-7930"/>
                      <a:pt x="2645645" y="0"/>
                    </a:cubicBezTo>
                    <a:cubicBezTo>
                      <a:pt x="2905143" y="70211"/>
                      <a:pt x="3228265" y="26888"/>
                      <a:pt x="3500252" y="0"/>
                    </a:cubicBezTo>
                    <a:cubicBezTo>
                      <a:pt x="3826353" y="-97123"/>
                      <a:pt x="4179765" y="-118097"/>
                      <a:pt x="4545783" y="0"/>
                    </a:cubicBezTo>
                    <a:cubicBezTo>
                      <a:pt x="4813585" y="-59900"/>
                      <a:pt x="5102571" y="-32961"/>
                      <a:pt x="5246886" y="0"/>
                    </a:cubicBezTo>
                    <a:cubicBezTo>
                      <a:pt x="5400224" y="3399"/>
                      <a:pt x="5887436" y="-75437"/>
                      <a:pt x="6258605" y="0"/>
                    </a:cubicBezTo>
                    <a:cubicBezTo>
                      <a:pt x="6602429" y="5163"/>
                      <a:pt x="6836415" y="-178"/>
                      <a:pt x="7083955" y="0"/>
                    </a:cubicBezTo>
                    <a:cubicBezTo>
                      <a:pt x="7314611" y="-20760"/>
                      <a:pt x="7603892" y="31668"/>
                      <a:pt x="7909306" y="0"/>
                    </a:cubicBezTo>
                    <a:cubicBezTo>
                      <a:pt x="8258856" y="170"/>
                      <a:pt x="8544662" y="40857"/>
                      <a:pt x="8921024" y="0"/>
                    </a:cubicBezTo>
                    <a:cubicBezTo>
                      <a:pt x="9259078" y="-67450"/>
                      <a:pt x="9357997" y="-66242"/>
                      <a:pt x="9622129" y="0"/>
                    </a:cubicBezTo>
                    <a:cubicBezTo>
                      <a:pt x="9857662" y="12826"/>
                      <a:pt x="10196484" y="19410"/>
                      <a:pt x="10758093" y="0"/>
                    </a:cubicBezTo>
                    <a:cubicBezTo>
                      <a:pt x="10852060" y="-3843"/>
                      <a:pt x="10953211" y="127288"/>
                      <a:pt x="10909881" y="306199"/>
                    </a:cubicBezTo>
                    <a:lnTo>
                      <a:pt x="10909881" y="306193"/>
                    </a:lnTo>
                    <a:lnTo>
                      <a:pt x="10909881" y="306193"/>
                    </a:lnTo>
                    <a:cubicBezTo>
                      <a:pt x="10872507" y="483169"/>
                      <a:pt x="10913399" y="627129"/>
                      <a:pt x="10909881" y="765481"/>
                    </a:cubicBezTo>
                    <a:cubicBezTo>
                      <a:pt x="10924931" y="1135774"/>
                      <a:pt x="10915751" y="1273497"/>
                      <a:pt x="10909881" y="1530955"/>
                    </a:cubicBezTo>
                    <a:cubicBezTo>
                      <a:pt x="10894892" y="1704359"/>
                      <a:pt x="10830270" y="1821820"/>
                      <a:pt x="10758093" y="1837155"/>
                    </a:cubicBezTo>
                    <a:cubicBezTo>
                      <a:pt x="10301845" y="1931285"/>
                      <a:pt x="9981116" y="1815561"/>
                      <a:pt x="9746374" y="1837155"/>
                    </a:cubicBezTo>
                    <a:cubicBezTo>
                      <a:pt x="9458210" y="1839288"/>
                      <a:pt x="8972530" y="1753136"/>
                      <a:pt x="8734655" y="1837155"/>
                    </a:cubicBezTo>
                    <a:cubicBezTo>
                      <a:pt x="8476102" y="1862141"/>
                      <a:pt x="8150581" y="1969875"/>
                      <a:pt x="7847182" y="1837155"/>
                    </a:cubicBezTo>
                    <a:cubicBezTo>
                      <a:pt x="7558703" y="1778348"/>
                      <a:pt x="7115954" y="1877976"/>
                      <a:pt x="6897586" y="1837155"/>
                    </a:cubicBezTo>
                    <a:cubicBezTo>
                      <a:pt x="6719851" y="1749559"/>
                      <a:pt x="6223981" y="1912246"/>
                      <a:pt x="5885866" y="1837155"/>
                    </a:cubicBezTo>
                    <a:cubicBezTo>
                      <a:pt x="5524113" y="1795039"/>
                      <a:pt x="5116741" y="1809545"/>
                      <a:pt x="4545783" y="1837155"/>
                    </a:cubicBezTo>
                    <a:cubicBezTo>
                      <a:pt x="4213264" y="1884098"/>
                      <a:pt x="3985192" y="1906137"/>
                      <a:pt x="3582076" y="1837155"/>
                    </a:cubicBezTo>
                    <a:cubicBezTo>
                      <a:pt x="3182165" y="1757794"/>
                      <a:pt x="3005193" y="1934649"/>
                      <a:pt x="2618370" y="1837155"/>
                    </a:cubicBezTo>
                    <a:cubicBezTo>
                      <a:pt x="2249795" y="1717193"/>
                      <a:pt x="2164775" y="1887363"/>
                      <a:pt x="1818313" y="1837155"/>
                    </a:cubicBezTo>
                    <a:lnTo>
                      <a:pt x="1818313" y="1837155"/>
                    </a:lnTo>
                    <a:cubicBezTo>
                      <a:pt x="1638458" y="1916041"/>
                      <a:pt x="1383575" y="1798848"/>
                      <a:pt x="1035046" y="1837155"/>
                    </a:cubicBezTo>
                    <a:cubicBezTo>
                      <a:pt x="686941" y="1860095"/>
                      <a:pt x="386376" y="1889840"/>
                      <a:pt x="151787" y="1837155"/>
                    </a:cubicBezTo>
                    <a:cubicBezTo>
                      <a:pt x="55797" y="1864230"/>
                      <a:pt x="3333" y="1683704"/>
                      <a:pt x="0" y="1530955"/>
                    </a:cubicBezTo>
                    <a:cubicBezTo>
                      <a:pt x="10993" y="1203680"/>
                      <a:pt x="9149" y="953120"/>
                      <a:pt x="0" y="765481"/>
                    </a:cubicBezTo>
                    <a:cubicBezTo>
                      <a:pt x="12629" y="722585"/>
                      <a:pt x="808" y="645465"/>
                      <a:pt x="0" y="593253"/>
                    </a:cubicBezTo>
                    <a:cubicBezTo>
                      <a:pt x="19113" y="550540"/>
                      <a:pt x="-12406" y="429029"/>
                      <a:pt x="0" y="306193"/>
                    </a:cubicBezTo>
                    <a:lnTo>
                      <a:pt x="0" y="306199"/>
                    </a:lnTo>
                    <a:close/>
                  </a:path>
                </a:pathLst>
              </a:custGeom>
              <a:solidFill>
                <a:srgbClr val="FFEFFF"/>
              </a:solidFill>
              <a:ln w="38100" cap="rnd" cmpd="thinThick">
                <a:solidFill>
                  <a:srgbClr val="FF0066"/>
                </a:solidFill>
                <a:prstDash val="lgDashDot"/>
                <a:round/>
                <a:extLst>
                  <a:ext uri="{C807C97D-BFC1-408E-A445-0C87EB9F89A2}">
                    <ask:lineSketchStyleProps xmlns:ask="http://schemas.microsoft.com/office/drawing/2018/sketchyshapes" sd="440031243">
                      <a:custGeom>
                        <a:avLst/>
                        <a:gdLst>
                          <a:gd name="connsiteX0" fmla="*/ 0 w 10494375"/>
                          <a:gd name="connsiteY0" fmla="*/ 242906 h 1457408"/>
                          <a:gd name="connsiteX1" fmla="*/ 146006 w 10494375"/>
                          <a:gd name="connsiteY1" fmla="*/ 0 h 1457408"/>
                          <a:gd name="connsiteX2" fmla="*/ 979594 w 10494375"/>
                          <a:gd name="connsiteY2" fmla="*/ 0 h 1457408"/>
                          <a:gd name="connsiteX3" fmla="*/ 1749062 w 10494375"/>
                          <a:gd name="connsiteY3" fmla="*/ 0 h 1457408"/>
                          <a:gd name="connsiteX4" fmla="*/ 1749062 w 10494375"/>
                          <a:gd name="connsiteY4" fmla="*/ 0 h 1457408"/>
                          <a:gd name="connsiteX5" fmla="*/ 2544884 w 10494375"/>
                          <a:gd name="connsiteY5" fmla="*/ 0 h 1457408"/>
                          <a:gd name="connsiteX6" fmla="*/ 3366943 w 10494375"/>
                          <a:gd name="connsiteY6" fmla="*/ 0 h 1457408"/>
                          <a:gd name="connsiteX7" fmla="*/ 4372655 w 10494375"/>
                          <a:gd name="connsiteY7" fmla="*/ 0 h 1457408"/>
                          <a:gd name="connsiteX8" fmla="*/ 5047056 w 10494375"/>
                          <a:gd name="connsiteY8" fmla="*/ 0 h 1457408"/>
                          <a:gd name="connsiteX9" fmla="*/ 6020244 w 10494375"/>
                          <a:gd name="connsiteY9" fmla="*/ 0 h 1457408"/>
                          <a:gd name="connsiteX10" fmla="*/ 6814160 w 10494375"/>
                          <a:gd name="connsiteY10" fmla="*/ 0 h 1457408"/>
                          <a:gd name="connsiteX11" fmla="*/ 7608077 w 10494375"/>
                          <a:gd name="connsiteY11" fmla="*/ 0 h 1457408"/>
                          <a:gd name="connsiteX12" fmla="*/ 8581264 w 10494375"/>
                          <a:gd name="connsiteY12" fmla="*/ 0 h 1457408"/>
                          <a:gd name="connsiteX13" fmla="*/ 9255667 w 10494375"/>
                          <a:gd name="connsiteY13" fmla="*/ 0 h 1457408"/>
                          <a:gd name="connsiteX14" fmla="*/ 10348367 w 10494375"/>
                          <a:gd name="connsiteY14" fmla="*/ 0 h 1457408"/>
                          <a:gd name="connsiteX15" fmla="*/ 10494375 w 10494375"/>
                          <a:gd name="connsiteY15" fmla="*/ 242906 h 1457408"/>
                          <a:gd name="connsiteX16" fmla="*/ 10494375 w 10494375"/>
                          <a:gd name="connsiteY16" fmla="*/ 242901 h 1457408"/>
                          <a:gd name="connsiteX17" fmla="*/ 10494375 w 10494375"/>
                          <a:gd name="connsiteY17" fmla="*/ 242901 h 1457408"/>
                          <a:gd name="connsiteX18" fmla="*/ 10494375 w 10494375"/>
                          <a:gd name="connsiteY18" fmla="*/ 607253 h 1457408"/>
                          <a:gd name="connsiteX19" fmla="*/ 10494375 w 10494375"/>
                          <a:gd name="connsiteY19" fmla="*/ 1214500 h 1457408"/>
                          <a:gd name="connsiteX20" fmla="*/ 10348367 w 10494375"/>
                          <a:gd name="connsiteY20" fmla="*/ 1457408 h 1457408"/>
                          <a:gd name="connsiteX21" fmla="*/ 9375180 w 10494375"/>
                          <a:gd name="connsiteY21" fmla="*/ 1457408 h 1457408"/>
                          <a:gd name="connsiteX22" fmla="*/ 8401993 w 10494375"/>
                          <a:gd name="connsiteY22" fmla="*/ 1457408 h 1457408"/>
                          <a:gd name="connsiteX23" fmla="*/ 7548319 w 10494375"/>
                          <a:gd name="connsiteY23" fmla="*/ 1457408 h 1457408"/>
                          <a:gd name="connsiteX24" fmla="*/ 6634889 w 10494375"/>
                          <a:gd name="connsiteY24" fmla="*/ 1457408 h 1457408"/>
                          <a:gd name="connsiteX25" fmla="*/ 5661701 w 10494375"/>
                          <a:gd name="connsiteY25" fmla="*/ 1457408 h 1457408"/>
                          <a:gd name="connsiteX26" fmla="*/ 4372655 w 10494375"/>
                          <a:gd name="connsiteY26" fmla="*/ 1457408 h 1457408"/>
                          <a:gd name="connsiteX27" fmla="*/ 3445651 w 10494375"/>
                          <a:gd name="connsiteY27" fmla="*/ 1457408 h 1457408"/>
                          <a:gd name="connsiteX28" fmla="*/ 2518648 w 10494375"/>
                          <a:gd name="connsiteY28" fmla="*/ 1457408 h 1457408"/>
                          <a:gd name="connsiteX29" fmla="*/ 1749062 w 10494375"/>
                          <a:gd name="connsiteY29" fmla="*/ 1457408 h 1457408"/>
                          <a:gd name="connsiteX30" fmla="*/ 1749062 w 10494375"/>
                          <a:gd name="connsiteY30" fmla="*/ 1457408 h 1457408"/>
                          <a:gd name="connsiteX31" fmla="*/ 995625 w 10494375"/>
                          <a:gd name="connsiteY31" fmla="*/ 1457408 h 1457408"/>
                          <a:gd name="connsiteX32" fmla="*/ 146006 w 10494375"/>
                          <a:gd name="connsiteY32" fmla="*/ 1457408 h 1457408"/>
                          <a:gd name="connsiteX33" fmla="*/ 0 w 10494375"/>
                          <a:gd name="connsiteY33" fmla="*/ 1214500 h 1457408"/>
                          <a:gd name="connsiteX34" fmla="*/ 0 w 10494375"/>
                          <a:gd name="connsiteY34" fmla="*/ 607253 h 1457408"/>
                          <a:gd name="connsiteX35" fmla="*/ 0 w 10494375"/>
                          <a:gd name="connsiteY35" fmla="*/ 470625 h 1457408"/>
                          <a:gd name="connsiteX36" fmla="*/ 0 w 10494375"/>
                          <a:gd name="connsiteY36" fmla="*/ 242901 h 1457408"/>
                          <a:gd name="connsiteX37" fmla="*/ 0 w 10494375"/>
                          <a:gd name="connsiteY37" fmla="*/ 242906 h 1457408"/>
                          <a:gd name="connsiteX0" fmla="*/ 0 w 10494375"/>
                          <a:gd name="connsiteY0" fmla="*/ 242906 h 1457408"/>
                          <a:gd name="connsiteX1" fmla="*/ 146006 w 10494375"/>
                          <a:gd name="connsiteY1" fmla="*/ 0 h 1457408"/>
                          <a:gd name="connsiteX2" fmla="*/ 931502 w 10494375"/>
                          <a:gd name="connsiteY2" fmla="*/ 0 h 1457408"/>
                          <a:gd name="connsiteX3" fmla="*/ 1749062 w 10494375"/>
                          <a:gd name="connsiteY3" fmla="*/ 0 h 1457408"/>
                          <a:gd name="connsiteX4" fmla="*/ 1749062 w 10494375"/>
                          <a:gd name="connsiteY4" fmla="*/ 0 h 1457408"/>
                          <a:gd name="connsiteX5" fmla="*/ 2571121 w 10494375"/>
                          <a:gd name="connsiteY5" fmla="*/ 0 h 1457408"/>
                          <a:gd name="connsiteX6" fmla="*/ 3471887 w 10494375"/>
                          <a:gd name="connsiteY6" fmla="*/ 0 h 1457408"/>
                          <a:gd name="connsiteX7" fmla="*/ 4372655 w 10494375"/>
                          <a:gd name="connsiteY7" fmla="*/ 0 h 1457408"/>
                          <a:gd name="connsiteX8" fmla="*/ 5166570 w 10494375"/>
                          <a:gd name="connsiteY8" fmla="*/ 0 h 1457408"/>
                          <a:gd name="connsiteX9" fmla="*/ 6020244 w 10494375"/>
                          <a:gd name="connsiteY9" fmla="*/ 0 h 1457408"/>
                          <a:gd name="connsiteX10" fmla="*/ 6754403 w 10494375"/>
                          <a:gd name="connsiteY10" fmla="*/ 0 h 1457408"/>
                          <a:gd name="connsiteX11" fmla="*/ 7488562 w 10494375"/>
                          <a:gd name="connsiteY11" fmla="*/ 0 h 1457408"/>
                          <a:gd name="connsiteX12" fmla="*/ 8162964 w 10494375"/>
                          <a:gd name="connsiteY12" fmla="*/ 0 h 1457408"/>
                          <a:gd name="connsiteX13" fmla="*/ 8837367 w 10494375"/>
                          <a:gd name="connsiteY13" fmla="*/ 0 h 1457408"/>
                          <a:gd name="connsiteX14" fmla="*/ 9571524 w 10494375"/>
                          <a:gd name="connsiteY14" fmla="*/ 0 h 1457408"/>
                          <a:gd name="connsiteX15" fmla="*/ 10348367 w 10494375"/>
                          <a:gd name="connsiteY15" fmla="*/ 0 h 1457408"/>
                          <a:gd name="connsiteX16" fmla="*/ 10494375 w 10494375"/>
                          <a:gd name="connsiteY16" fmla="*/ 242906 h 1457408"/>
                          <a:gd name="connsiteX17" fmla="*/ 10494375 w 10494375"/>
                          <a:gd name="connsiteY17" fmla="*/ 242901 h 1457408"/>
                          <a:gd name="connsiteX18" fmla="*/ 10494375 w 10494375"/>
                          <a:gd name="connsiteY18" fmla="*/ 242901 h 1457408"/>
                          <a:gd name="connsiteX19" fmla="*/ 10494375 w 10494375"/>
                          <a:gd name="connsiteY19" fmla="*/ 607253 h 1457408"/>
                          <a:gd name="connsiteX20" fmla="*/ 10494375 w 10494375"/>
                          <a:gd name="connsiteY20" fmla="*/ 1214500 h 1457408"/>
                          <a:gd name="connsiteX21" fmla="*/ 10348367 w 10494375"/>
                          <a:gd name="connsiteY21" fmla="*/ 1457408 h 1457408"/>
                          <a:gd name="connsiteX22" fmla="*/ 9494694 w 10494375"/>
                          <a:gd name="connsiteY22" fmla="*/ 1457408 h 1457408"/>
                          <a:gd name="connsiteX23" fmla="*/ 8820293 w 10494375"/>
                          <a:gd name="connsiteY23" fmla="*/ 1457408 h 1457408"/>
                          <a:gd name="connsiteX24" fmla="*/ 8026377 w 10494375"/>
                          <a:gd name="connsiteY24" fmla="*/ 1457408 h 1457408"/>
                          <a:gd name="connsiteX25" fmla="*/ 7053189 w 10494375"/>
                          <a:gd name="connsiteY25" fmla="*/ 1457408 h 1457408"/>
                          <a:gd name="connsiteX26" fmla="*/ 6080001 w 10494375"/>
                          <a:gd name="connsiteY26" fmla="*/ 1457408 h 1457408"/>
                          <a:gd name="connsiteX27" fmla="*/ 5226328 w 10494375"/>
                          <a:gd name="connsiteY27" fmla="*/ 1457408 h 1457408"/>
                          <a:gd name="connsiteX28" fmla="*/ 4372655 w 10494375"/>
                          <a:gd name="connsiteY28" fmla="*/ 1457408 h 1457408"/>
                          <a:gd name="connsiteX29" fmla="*/ 3576831 w 10494375"/>
                          <a:gd name="connsiteY29" fmla="*/ 1457408 h 1457408"/>
                          <a:gd name="connsiteX30" fmla="*/ 2728537 w 10494375"/>
                          <a:gd name="connsiteY30" fmla="*/ 1457408 h 1457408"/>
                          <a:gd name="connsiteX31" fmla="*/ 1749062 w 10494375"/>
                          <a:gd name="connsiteY31" fmla="*/ 1457408 h 1457408"/>
                          <a:gd name="connsiteX32" fmla="*/ 1749062 w 10494375"/>
                          <a:gd name="connsiteY32" fmla="*/ 1457408 h 1457408"/>
                          <a:gd name="connsiteX33" fmla="*/ 979594 w 10494375"/>
                          <a:gd name="connsiteY33" fmla="*/ 1457408 h 1457408"/>
                          <a:gd name="connsiteX34" fmla="*/ 146006 w 10494375"/>
                          <a:gd name="connsiteY34" fmla="*/ 1457408 h 1457408"/>
                          <a:gd name="connsiteX35" fmla="*/ 0 w 10494375"/>
                          <a:gd name="connsiteY35" fmla="*/ 1214500 h 1457408"/>
                          <a:gd name="connsiteX36" fmla="*/ 0 w 10494375"/>
                          <a:gd name="connsiteY36" fmla="*/ 607253 h 1457408"/>
                          <a:gd name="connsiteX37" fmla="*/ 0 w 10494375"/>
                          <a:gd name="connsiteY37" fmla="*/ 470625 h 1457408"/>
                          <a:gd name="connsiteX38" fmla="*/ 0 w 10494375"/>
                          <a:gd name="connsiteY38" fmla="*/ 242901 h 1457408"/>
                          <a:gd name="connsiteX39" fmla="*/ 0 w 10494375"/>
                          <a:gd name="connsiteY39" fmla="*/ 242906 h 1457408"/>
                          <a:gd name="connsiteX0" fmla="*/ 0 w 10494375"/>
                          <a:gd name="connsiteY0" fmla="*/ 242906 h 1457408"/>
                          <a:gd name="connsiteX1" fmla="*/ 146006 w 10494375"/>
                          <a:gd name="connsiteY1" fmla="*/ 0 h 1457408"/>
                          <a:gd name="connsiteX2" fmla="*/ 979594 w 10494375"/>
                          <a:gd name="connsiteY2" fmla="*/ 0 h 1457408"/>
                          <a:gd name="connsiteX3" fmla="*/ 1749062 w 10494375"/>
                          <a:gd name="connsiteY3" fmla="*/ 0 h 1457408"/>
                          <a:gd name="connsiteX4" fmla="*/ 1749062 w 10494375"/>
                          <a:gd name="connsiteY4" fmla="*/ 0 h 1457408"/>
                          <a:gd name="connsiteX5" fmla="*/ 2544884 w 10494375"/>
                          <a:gd name="connsiteY5" fmla="*/ 0 h 1457408"/>
                          <a:gd name="connsiteX6" fmla="*/ 3366943 w 10494375"/>
                          <a:gd name="connsiteY6" fmla="*/ 0 h 1457408"/>
                          <a:gd name="connsiteX7" fmla="*/ 4372655 w 10494375"/>
                          <a:gd name="connsiteY7" fmla="*/ 0 h 1457408"/>
                          <a:gd name="connsiteX8" fmla="*/ 5047056 w 10494375"/>
                          <a:gd name="connsiteY8" fmla="*/ 0 h 1457408"/>
                          <a:gd name="connsiteX9" fmla="*/ 6020244 w 10494375"/>
                          <a:gd name="connsiteY9" fmla="*/ 0 h 1457408"/>
                          <a:gd name="connsiteX10" fmla="*/ 6814160 w 10494375"/>
                          <a:gd name="connsiteY10" fmla="*/ 0 h 1457408"/>
                          <a:gd name="connsiteX11" fmla="*/ 7608077 w 10494375"/>
                          <a:gd name="connsiteY11" fmla="*/ 0 h 1457408"/>
                          <a:gd name="connsiteX12" fmla="*/ 8581264 w 10494375"/>
                          <a:gd name="connsiteY12" fmla="*/ 0 h 1457408"/>
                          <a:gd name="connsiteX13" fmla="*/ 9255667 w 10494375"/>
                          <a:gd name="connsiteY13" fmla="*/ 0 h 1457408"/>
                          <a:gd name="connsiteX14" fmla="*/ 10348367 w 10494375"/>
                          <a:gd name="connsiteY14" fmla="*/ 0 h 1457408"/>
                          <a:gd name="connsiteX15" fmla="*/ 10494375 w 10494375"/>
                          <a:gd name="connsiteY15" fmla="*/ 242906 h 1457408"/>
                          <a:gd name="connsiteX16" fmla="*/ 10494375 w 10494375"/>
                          <a:gd name="connsiteY16" fmla="*/ 242901 h 1457408"/>
                          <a:gd name="connsiteX17" fmla="*/ 10494375 w 10494375"/>
                          <a:gd name="connsiteY17" fmla="*/ 242901 h 1457408"/>
                          <a:gd name="connsiteX18" fmla="*/ 10494375 w 10494375"/>
                          <a:gd name="connsiteY18" fmla="*/ 607253 h 1457408"/>
                          <a:gd name="connsiteX19" fmla="*/ 10494375 w 10494375"/>
                          <a:gd name="connsiteY19" fmla="*/ 1214500 h 1457408"/>
                          <a:gd name="connsiteX20" fmla="*/ 10348367 w 10494375"/>
                          <a:gd name="connsiteY20" fmla="*/ 1457408 h 1457408"/>
                          <a:gd name="connsiteX21" fmla="*/ 9375180 w 10494375"/>
                          <a:gd name="connsiteY21" fmla="*/ 1457408 h 1457408"/>
                          <a:gd name="connsiteX22" fmla="*/ 8401993 w 10494375"/>
                          <a:gd name="connsiteY22" fmla="*/ 1457408 h 1457408"/>
                          <a:gd name="connsiteX23" fmla="*/ 7548319 w 10494375"/>
                          <a:gd name="connsiteY23" fmla="*/ 1457408 h 1457408"/>
                          <a:gd name="connsiteX24" fmla="*/ 6634889 w 10494375"/>
                          <a:gd name="connsiteY24" fmla="*/ 1457408 h 1457408"/>
                          <a:gd name="connsiteX25" fmla="*/ 5661701 w 10494375"/>
                          <a:gd name="connsiteY25" fmla="*/ 1457408 h 1457408"/>
                          <a:gd name="connsiteX26" fmla="*/ 4372655 w 10494375"/>
                          <a:gd name="connsiteY26" fmla="*/ 1457408 h 1457408"/>
                          <a:gd name="connsiteX27" fmla="*/ 3445651 w 10494375"/>
                          <a:gd name="connsiteY27" fmla="*/ 1457408 h 1457408"/>
                          <a:gd name="connsiteX28" fmla="*/ 2518648 w 10494375"/>
                          <a:gd name="connsiteY28" fmla="*/ 1457408 h 1457408"/>
                          <a:gd name="connsiteX29" fmla="*/ 1749062 w 10494375"/>
                          <a:gd name="connsiteY29" fmla="*/ 1457408 h 1457408"/>
                          <a:gd name="connsiteX30" fmla="*/ 1749062 w 10494375"/>
                          <a:gd name="connsiteY30" fmla="*/ 1457408 h 1457408"/>
                          <a:gd name="connsiteX31" fmla="*/ 995625 w 10494375"/>
                          <a:gd name="connsiteY31" fmla="*/ 1457408 h 1457408"/>
                          <a:gd name="connsiteX32" fmla="*/ 146006 w 10494375"/>
                          <a:gd name="connsiteY32" fmla="*/ 1457408 h 1457408"/>
                          <a:gd name="connsiteX33" fmla="*/ 0 w 10494375"/>
                          <a:gd name="connsiteY33" fmla="*/ 1214500 h 1457408"/>
                          <a:gd name="connsiteX34" fmla="*/ 0 w 10494375"/>
                          <a:gd name="connsiteY34" fmla="*/ 607253 h 1457408"/>
                          <a:gd name="connsiteX35" fmla="*/ 0 w 10494375"/>
                          <a:gd name="connsiteY35" fmla="*/ 470625 h 1457408"/>
                          <a:gd name="connsiteX36" fmla="*/ 0 w 10494375"/>
                          <a:gd name="connsiteY36" fmla="*/ 242901 h 1457408"/>
                          <a:gd name="connsiteX37" fmla="*/ 0 w 10494375"/>
                          <a:gd name="connsiteY37" fmla="*/ 242906 h 1457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494375" h="1457408" fill="none" extrusionOk="0">
                            <a:moveTo>
                              <a:pt x="0" y="242906"/>
                            </a:moveTo>
                            <a:cubicBezTo>
                              <a:pt x="34231" y="111321"/>
                              <a:pt x="36085" y="-6963"/>
                              <a:pt x="146006" y="0"/>
                            </a:cubicBezTo>
                            <a:cubicBezTo>
                              <a:pt x="315112" y="-91790"/>
                              <a:pt x="652491" y="109573"/>
                              <a:pt x="979594" y="0"/>
                            </a:cubicBezTo>
                            <a:cubicBezTo>
                              <a:pt x="1267502" y="-68615"/>
                              <a:pt x="1632908" y="-3847"/>
                              <a:pt x="1749062" y="0"/>
                            </a:cubicBezTo>
                            <a:lnTo>
                              <a:pt x="1749062" y="0"/>
                            </a:lnTo>
                            <a:cubicBezTo>
                              <a:pt x="1988123" y="7633"/>
                              <a:pt x="2315794" y="-105008"/>
                              <a:pt x="2544884" y="0"/>
                            </a:cubicBezTo>
                            <a:cubicBezTo>
                              <a:pt x="2802641" y="81937"/>
                              <a:pt x="2991711" y="-10609"/>
                              <a:pt x="3366943" y="0"/>
                            </a:cubicBezTo>
                            <a:cubicBezTo>
                              <a:pt x="3686997" y="-128014"/>
                              <a:pt x="4038958" y="-108466"/>
                              <a:pt x="4372655" y="0"/>
                            </a:cubicBezTo>
                            <a:cubicBezTo>
                              <a:pt x="4616627" y="-65902"/>
                              <a:pt x="4889636" y="-37795"/>
                              <a:pt x="5047056" y="0"/>
                            </a:cubicBezTo>
                            <a:cubicBezTo>
                              <a:pt x="5242786" y="-64338"/>
                              <a:pt x="5767477" y="-64626"/>
                              <a:pt x="6020244" y="0"/>
                            </a:cubicBezTo>
                            <a:cubicBezTo>
                              <a:pt x="6420739" y="-25505"/>
                              <a:pt x="6610195" y="-40352"/>
                              <a:pt x="6814160" y="0"/>
                            </a:cubicBezTo>
                            <a:cubicBezTo>
                              <a:pt x="7033520" y="31066"/>
                              <a:pt x="7300714" y="53222"/>
                              <a:pt x="7608077" y="0"/>
                            </a:cubicBezTo>
                            <a:cubicBezTo>
                              <a:pt x="7852462" y="-139954"/>
                              <a:pt x="8319654" y="94784"/>
                              <a:pt x="8581264" y="0"/>
                            </a:cubicBezTo>
                            <a:cubicBezTo>
                              <a:pt x="8904959" y="-55572"/>
                              <a:pt x="8996566" y="-51629"/>
                              <a:pt x="9255667" y="0"/>
                            </a:cubicBezTo>
                            <a:cubicBezTo>
                              <a:pt x="9598165" y="59569"/>
                              <a:pt x="9870946" y="63817"/>
                              <a:pt x="10348367" y="0"/>
                            </a:cubicBezTo>
                            <a:cubicBezTo>
                              <a:pt x="10396282" y="-24649"/>
                              <a:pt x="10530541" y="92271"/>
                              <a:pt x="10494375" y="242906"/>
                            </a:cubicBezTo>
                            <a:lnTo>
                              <a:pt x="10494375" y="242901"/>
                            </a:lnTo>
                            <a:lnTo>
                              <a:pt x="10494375" y="242901"/>
                            </a:lnTo>
                            <a:cubicBezTo>
                              <a:pt x="10451661" y="391905"/>
                              <a:pt x="10473282" y="509060"/>
                              <a:pt x="10494375" y="607253"/>
                            </a:cubicBezTo>
                            <a:cubicBezTo>
                              <a:pt x="10482406" y="912877"/>
                              <a:pt x="10491340" y="974005"/>
                              <a:pt x="10494375" y="1214500"/>
                            </a:cubicBezTo>
                            <a:cubicBezTo>
                              <a:pt x="10512670" y="1346621"/>
                              <a:pt x="10453278" y="1459843"/>
                              <a:pt x="10348367" y="1457408"/>
                            </a:cubicBezTo>
                            <a:cubicBezTo>
                              <a:pt x="9994250" y="1547876"/>
                              <a:pt x="9731031" y="1485892"/>
                              <a:pt x="9375180" y="1457408"/>
                            </a:cubicBezTo>
                            <a:cubicBezTo>
                              <a:pt x="9222056" y="1425311"/>
                              <a:pt x="8687665" y="1302286"/>
                              <a:pt x="8401993" y="1457408"/>
                            </a:cubicBezTo>
                            <a:cubicBezTo>
                              <a:pt x="8250218" y="1498229"/>
                              <a:pt x="7887483" y="1500368"/>
                              <a:pt x="7548319" y="1457408"/>
                            </a:cubicBezTo>
                            <a:cubicBezTo>
                              <a:pt x="7204004" y="1388827"/>
                              <a:pt x="6832214" y="1532409"/>
                              <a:pt x="6634889" y="1457408"/>
                            </a:cubicBezTo>
                            <a:cubicBezTo>
                              <a:pt x="6437461" y="1554382"/>
                              <a:pt x="5956651" y="1470858"/>
                              <a:pt x="5661701" y="1457408"/>
                            </a:cubicBezTo>
                            <a:cubicBezTo>
                              <a:pt x="5337188" y="1348659"/>
                              <a:pt x="4842949" y="1426209"/>
                              <a:pt x="4372655" y="1457408"/>
                            </a:cubicBezTo>
                            <a:cubicBezTo>
                              <a:pt x="4038253" y="1459791"/>
                              <a:pt x="3902269" y="1485766"/>
                              <a:pt x="3445651" y="1457408"/>
                            </a:cubicBezTo>
                            <a:cubicBezTo>
                              <a:pt x="3087368" y="1418442"/>
                              <a:pt x="2945160" y="1575692"/>
                              <a:pt x="2518648" y="1457408"/>
                            </a:cubicBezTo>
                            <a:cubicBezTo>
                              <a:pt x="2142670" y="1394559"/>
                              <a:pt x="2119174" y="1527732"/>
                              <a:pt x="1749062" y="1457408"/>
                            </a:cubicBezTo>
                            <a:lnTo>
                              <a:pt x="1749062" y="1457408"/>
                            </a:lnTo>
                            <a:cubicBezTo>
                              <a:pt x="1589693" y="1546553"/>
                              <a:pt x="1364971" y="1455527"/>
                              <a:pt x="995625" y="1457408"/>
                            </a:cubicBezTo>
                            <a:cubicBezTo>
                              <a:pt x="618179" y="1415995"/>
                              <a:pt x="333556" y="1498423"/>
                              <a:pt x="146006" y="1457408"/>
                            </a:cubicBezTo>
                            <a:cubicBezTo>
                              <a:pt x="75683" y="1402483"/>
                              <a:pt x="-35617" y="1329951"/>
                              <a:pt x="0" y="1214500"/>
                            </a:cubicBezTo>
                            <a:cubicBezTo>
                              <a:pt x="-45468" y="939449"/>
                              <a:pt x="55797" y="795201"/>
                              <a:pt x="0" y="607253"/>
                            </a:cubicBezTo>
                            <a:cubicBezTo>
                              <a:pt x="9826" y="556845"/>
                              <a:pt x="-6995" y="517609"/>
                              <a:pt x="0" y="470625"/>
                            </a:cubicBezTo>
                            <a:cubicBezTo>
                              <a:pt x="11980" y="459135"/>
                              <a:pt x="20553" y="334750"/>
                              <a:pt x="0" y="242901"/>
                            </a:cubicBezTo>
                            <a:lnTo>
                              <a:pt x="0" y="242906"/>
                            </a:lnTo>
                            <a:close/>
                          </a:path>
                          <a:path w="10494375" h="1457408" stroke="0" extrusionOk="0">
                            <a:moveTo>
                              <a:pt x="0" y="242906"/>
                            </a:moveTo>
                            <a:cubicBezTo>
                              <a:pt x="20095" y="75787"/>
                              <a:pt x="54756" y="-16481"/>
                              <a:pt x="146006" y="0"/>
                            </a:cubicBezTo>
                            <a:cubicBezTo>
                              <a:pt x="430224" y="34332"/>
                              <a:pt x="697679" y="9165"/>
                              <a:pt x="931502" y="0"/>
                            </a:cubicBezTo>
                            <a:cubicBezTo>
                              <a:pt x="1211371" y="36076"/>
                              <a:pt x="1308171" y="20748"/>
                              <a:pt x="1749062" y="0"/>
                            </a:cubicBezTo>
                            <a:lnTo>
                              <a:pt x="1749062" y="0"/>
                            </a:lnTo>
                            <a:cubicBezTo>
                              <a:pt x="2070389" y="-32679"/>
                              <a:pt x="2283179" y="27271"/>
                              <a:pt x="2571121" y="0"/>
                            </a:cubicBezTo>
                            <a:cubicBezTo>
                              <a:pt x="2932648" y="-15599"/>
                              <a:pt x="3041475" y="75013"/>
                              <a:pt x="3471887" y="0"/>
                            </a:cubicBezTo>
                            <a:cubicBezTo>
                              <a:pt x="3882373" y="-59773"/>
                              <a:pt x="4109719" y="109026"/>
                              <a:pt x="4372655" y="0"/>
                            </a:cubicBezTo>
                            <a:cubicBezTo>
                              <a:pt x="4458050" y="-80274"/>
                              <a:pt x="4765901" y="-29211"/>
                              <a:pt x="5166570" y="0"/>
                            </a:cubicBezTo>
                            <a:cubicBezTo>
                              <a:pt x="5434720" y="-71318"/>
                              <a:pt x="5779719" y="-49556"/>
                              <a:pt x="6020244" y="0"/>
                            </a:cubicBezTo>
                            <a:cubicBezTo>
                              <a:pt x="6181725" y="-7108"/>
                              <a:pt x="6613401" y="51927"/>
                              <a:pt x="6754403" y="0"/>
                            </a:cubicBezTo>
                            <a:cubicBezTo>
                              <a:pt x="6897514" y="17328"/>
                              <a:pt x="7271084" y="-21883"/>
                              <a:pt x="7488562" y="0"/>
                            </a:cubicBezTo>
                            <a:cubicBezTo>
                              <a:pt x="7710573" y="71154"/>
                              <a:pt x="7842993" y="-7030"/>
                              <a:pt x="8162964" y="0"/>
                            </a:cubicBezTo>
                            <a:cubicBezTo>
                              <a:pt x="8443235" y="10586"/>
                              <a:pt x="8590622" y="-43476"/>
                              <a:pt x="8837367" y="0"/>
                            </a:cubicBezTo>
                            <a:cubicBezTo>
                              <a:pt x="9063242" y="4635"/>
                              <a:pt x="9181999" y="-61742"/>
                              <a:pt x="9571524" y="0"/>
                            </a:cubicBezTo>
                            <a:cubicBezTo>
                              <a:pt x="9953191" y="-25218"/>
                              <a:pt x="10024112" y="-61177"/>
                              <a:pt x="10348367" y="0"/>
                            </a:cubicBezTo>
                            <a:cubicBezTo>
                              <a:pt x="10446927" y="3575"/>
                              <a:pt x="10467059" y="91464"/>
                              <a:pt x="10494375" y="242906"/>
                            </a:cubicBezTo>
                            <a:lnTo>
                              <a:pt x="10494375" y="242901"/>
                            </a:lnTo>
                            <a:lnTo>
                              <a:pt x="10494375" y="242901"/>
                            </a:lnTo>
                            <a:cubicBezTo>
                              <a:pt x="10512441" y="397237"/>
                              <a:pt x="10514957" y="432580"/>
                              <a:pt x="10494375" y="607253"/>
                            </a:cubicBezTo>
                            <a:cubicBezTo>
                              <a:pt x="10557648" y="714771"/>
                              <a:pt x="10562447" y="997550"/>
                              <a:pt x="10494375" y="1214500"/>
                            </a:cubicBezTo>
                            <a:cubicBezTo>
                              <a:pt x="10491465" y="1349923"/>
                              <a:pt x="10418984" y="1437845"/>
                              <a:pt x="10348367" y="1457408"/>
                            </a:cubicBezTo>
                            <a:cubicBezTo>
                              <a:pt x="9959588" y="1427324"/>
                              <a:pt x="9766188" y="1462028"/>
                              <a:pt x="9494694" y="1457408"/>
                            </a:cubicBezTo>
                            <a:cubicBezTo>
                              <a:pt x="9237505" y="1414464"/>
                              <a:pt x="8955419" y="1425649"/>
                              <a:pt x="8820293" y="1457408"/>
                            </a:cubicBezTo>
                            <a:cubicBezTo>
                              <a:pt x="8758367" y="1572474"/>
                              <a:pt x="8276195" y="1450675"/>
                              <a:pt x="8026377" y="1457408"/>
                            </a:cubicBezTo>
                            <a:cubicBezTo>
                              <a:pt x="7714769" y="1492438"/>
                              <a:pt x="7524708" y="1494642"/>
                              <a:pt x="7053189" y="1457408"/>
                            </a:cubicBezTo>
                            <a:cubicBezTo>
                              <a:pt x="6718835" y="1501107"/>
                              <a:pt x="6307776" y="1563243"/>
                              <a:pt x="6080001" y="1457408"/>
                            </a:cubicBezTo>
                            <a:cubicBezTo>
                              <a:pt x="5850803" y="1464859"/>
                              <a:pt x="5484929" y="1617361"/>
                              <a:pt x="5226328" y="1457408"/>
                            </a:cubicBezTo>
                            <a:cubicBezTo>
                              <a:pt x="4971019" y="1403110"/>
                              <a:pt x="4612996" y="1318760"/>
                              <a:pt x="4372655" y="1457408"/>
                            </a:cubicBezTo>
                            <a:cubicBezTo>
                              <a:pt x="4081709" y="1493735"/>
                              <a:pt x="3730329" y="1476255"/>
                              <a:pt x="3576831" y="1457408"/>
                            </a:cubicBezTo>
                            <a:cubicBezTo>
                              <a:pt x="3374878" y="1494263"/>
                              <a:pt x="2927447" y="1519071"/>
                              <a:pt x="2728537" y="1457408"/>
                            </a:cubicBezTo>
                            <a:cubicBezTo>
                              <a:pt x="2552353" y="1470570"/>
                              <a:pt x="2238684" y="1487851"/>
                              <a:pt x="1749062" y="1457408"/>
                            </a:cubicBezTo>
                            <a:lnTo>
                              <a:pt x="1749062" y="1457408"/>
                            </a:lnTo>
                            <a:cubicBezTo>
                              <a:pt x="1386848" y="1486627"/>
                              <a:pt x="1270467" y="1456934"/>
                              <a:pt x="979594" y="1457408"/>
                            </a:cubicBezTo>
                            <a:cubicBezTo>
                              <a:pt x="735293" y="1507291"/>
                              <a:pt x="438148" y="1430756"/>
                              <a:pt x="146006" y="1457408"/>
                            </a:cubicBezTo>
                            <a:cubicBezTo>
                              <a:pt x="74392" y="1421850"/>
                              <a:pt x="-27137" y="1341195"/>
                              <a:pt x="0" y="1214500"/>
                            </a:cubicBezTo>
                            <a:cubicBezTo>
                              <a:pt x="12487" y="917772"/>
                              <a:pt x="33139" y="799251"/>
                              <a:pt x="0" y="607253"/>
                            </a:cubicBezTo>
                            <a:cubicBezTo>
                              <a:pt x="6253" y="531958"/>
                              <a:pt x="10080" y="497479"/>
                              <a:pt x="0" y="470625"/>
                            </a:cubicBezTo>
                            <a:cubicBezTo>
                              <a:pt x="11326" y="369544"/>
                              <a:pt x="-18019" y="334507"/>
                              <a:pt x="0" y="242901"/>
                            </a:cubicBezTo>
                            <a:lnTo>
                              <a:pt x="0" y="242906"/>
                            </a:lnTo>
                            <a:close/>
                          </a:path>
                          <a:path w="10494375" h="1457408" fill="none" stroke="0" extrusionOk="0">
                            <a:moveTo>
                              <a:pt x="0" y="242906"/>
                            </a:moveTo>
                            <a:cubicBezTo>
                              <a:pt x="3624" y="91183"/>
                              <a:pt x="73118" y="-31841"/>
                              <a:pt x="146006" y="0"/>
                            </a:cubicBezTo>
                            <a:cubicBezTo>
                              <a:pt x="263048" y="-20128"/>
                              <a:pt x="751781" y="70948"/>
                              <a:pt x="979594" y="0"/>
                            </a:cubicBezTo>
                            <a:cubicBezTo>
                              <a:pt x="1226240" y="-28774"/>
                              <a:pt x="1585446" y="62056"/>
                              <a:pt x="1749062" y="0"/>
                            </a:cubicBezTo>
                            <a:lnTo>
                              <a:pt x="1749062" y="0"/>
                            </a:lnTo>
                            <a:cubicBezTo>
                              <a:pt x="2057281" y="-71713"/>
                              <a:pt x="2336255" y="-31610"/>
                              <a:pt x="2544884" y="0"/>
                            </a:cubicBezTo>
                            <a:cubicBezTo>
                              <a:pt x="2793263" y="61735"/>
                              <a:pt x="3076587" y="30946"/>
                              <a:pt x="3366943" y="0"/>
                            </a:cubicBezTo>
                            <a:cubicBezTo>
                              <a:pt x="3647873" y="-5096"/>
                              <a:pt x="3969288" y="-125425"/>
                              <a:pt x="4372655" y="0"/>
                            </a:cubicBezTo>
                            <a:cubicBezTo>
                              <a:pt x="4625877" y="-44771"/>
                              <a:pt x="4903934" y="-9027"/>
                              <a:pt x="5047056" y="0"/>
                            </a:cubicBezTo>
                            <a:cubicBezTo>
                              <a:pt x="5116749" y="-37006"/>
                              <a:pt x="5647022" y="-60609"/>
                              <a:pt x="6020244" y="0"/>
                            </a:cubicBezTo>
                            <a:cubicBezTo>
                              <a:pt x="6346850" y="-1179"/>
                              <a:pt x="6540491" y="-26646"/>
                              <a:pt x="6814160" y="0"/>
                            </a:cubicBezTo>
                            <a:cubicBezTo>
                              <a:pt x="7016080" y="-40034"/>
                              <a:pt x="7333134" y="5995"/>
                              <a:pt x="7608077" y="0"/>
                            </a:cubicBezTo>
                            <a:cubicBezTo>
                              <a:pt x="7977366" y="20224"/>
                              <a:pt x="8239806" y="-26689"/>
                              <a:pt x="8581264" y="0"/>
                            </a:cubicBezTo>
                            <a:cubicBezTo>
                              <a:pt x="8900052" y="-61844"/>
                              <a:pt x="9020240" y="-40039"/>
                              <a:pt x="9255667" y="0"/>
                            </a:cubicBezTo>
                            <a:cubicBezTo>
                              <a:pt x="9472056" y="48366"/>
                              <a:pt x="9813723" y="35578"/>
                              <a:pt x="10348367" y="0"/>
                            </a:cubicBezTo>
                            <a:cubicBezTo>
                              <a:pt x="10433604" y="-12548"/>
                              <a:pt x="10523121" y="82229"/>
                              <a:pt x="10494375" y="242906"/>
                            </a:cubicBezTo>
                            <a:lnTo>
                              <a:pt x="10494375" y="242901"/>
                            </a:lnTo>
                            <a:lnTo>
                              <a:pt x="10494375" y="242901"/>
                            </a:lnTo>
                            <a:cubicBezTo>
                              <a:pt x="10454733" y="403558"/>
                              <a:pt x="10501241" y="512520"/>
                              <a:pt x="10494375" y="607253"/>
                            </a:cubicBezTo>
                            <a:cubicBezTo>
                              <a:pt x="10527054" y="890437"/>
                              <a:pt x="10496493" y="1004451"/>
                              <a:pt x="10494375" y="1214500"/>
                            </a:cubicBezTo>
                            <a:cubicBezTo>
                              <a:pt x="10475249" y="1348721"/>
                              <a:pt x="10401426" y="1448132"/>
                              <a:pt x="10348367" y="1457408"/>
                            </a:cubicBezTo>
                            <a:cubicBezTo>
                              <a:pt x="9907470" y="1577491"/>
                              <a:pt x="9605796" y="1421056"/>
                              <a:pt x="9375180" y="1457408"/>
                            </a:cubicBezTo>
                            <a:cubicBezTo>
                              <a:pt x="9123408" y="1481521"/>
                              <a:pt x="8647832" y="1410644"/>
                              <a:pt x="8401993" y="1457408"/>
                            </a:cubicBezTo>
                            <a:cubicBezTo>
                              <a:pt x="8151451" y="1495190"/>
                              <a:pt x="7845155" y="1593550"/>
                              <a:pt x="7548319" y="1457408"/>
                            </a:cubicBezTo>
                            <a:cubicBezTo>
                              <a:pt x="7221791" y="1413811"/>
                              <a:pt x="6824656" y="1538400"/>
                              <a:pt x="6634889" y="1457408"/>
                            </a:cubicBezTo>
                            <a:cubicBezTo>
                              <a:pt x="6492084" y="1344536"/>
                              <a:pt x="5952401" y="1454731"/>
                              <a:pt x="5661701" y="1457408"/>
                            </a:cubicBezTo>
                            <a:cubicBezTo>
                              <a:pt x="5314628" y="1405623"/>
                              <a:pt x="4850160" y="1429064"/>
                              <a:pt x="4372655" y="1457408"/>
                            </a:cubicBezTo>
                            <a:cubicBezTo>
                              <a:pt x="4004226" y="1497407"/>
                              <a:pt x="3860774" y="1517536"/>
                              <a:pt x="3445651" y="1457408"/>
                            </a:cubicBezTo>
                            <a:cubicBezTo>
                              <a:pt x="3064786" y="1413475"/>
                              <a:pt x="2859361" y="1510744"/>
                              <a:pt x="2518648" y="1457408"/>
                            </a:cubicBezTo>
                            <a:cubicBezTo>
                              <a:pt x="2145426" y="1357962"/>
                              <a:pt x="2063801" y="1490529"/>
                              <a:pt x="1749062" y="1457408"/>
                            </a:cubicBezTo>
                            <a:lnTo>
                              <a:pt x="1749062" y="1457408"/>
                            </a:lnTo>
                            <a:cubicBezTo>
                              <a:pt x="1603377" y="1574011"/>
                              <a:pt x="1356299" y="1396294"/>
                              <a:pt x="995625" y="1457408"/>
                            </a:cubicBezTo>
                            <a:cubicBezTo>
                              <a:pt x="639068" y="1471235"/>
                              <a:pt x="402168" y="1507575"/>
                              <a:pt x="146006" y="1457408"/>
                            </a:cubicBezTo>
                            <a:cubicBezTo>
                              <a:pt x="47887" y="1474934"/>
                              <a:pt x="3646" y="1358587"/>
                              <a:pt x="0" y="1214500"/>
                            </a:cubicBezTo>
                            <a:cubicBezTo>
                              <a:pt x="22712" y="968525"/>
                              <a:pt x="-1849" y="744014"/>
                              <a:pt x="0" y="607253"/>
                            </a:cubicBezTo>
                            <a:cubicBezTo>
                              <a:pt x="12349" y="576264"/>
                              <a:pt x="8660" y="507471"/>
                              <a:pt x="0" y="470625"/>
                            </a:cubicBezTo>
                            <a:cubicBezTo>
                              <a:pt x="-1355" y="431567"/>
                              <a:pt x="-17335" y="350746"/>
                              <a:pt x="0" y="242901"/>
                            </a:cubicBezTo>
                            <a:lnTo>
                              <a:pt x="0" y="242906"/>
                            </a:lnTo>
                            <a:close/>
                          </a:path>
                          <a:path w="10494375" h="1457408" fill="none" stroke="0" extrusionOk="0">
                            <a:moveTo>
                              <a:pt x="0" y="242906"/>
                            </a:moveTo>
                            <a:cubicBezTo>
                              <a:pt x="25458" y="101849"/>
                              <a:pt x="60903" y="-14203"/>
                              <a:pt x="146006" y="0"/>
                            </a:cubicBezTo>
                            <a:cubicBezTo>
                              <a:pt x="292235" y="-80166"/>
                              <a:pt x="734920" y="74824"/>
                              <a:pt x="979594" y="0"/>
                            </a:cubicBezTo>
                            <a:cubicBezTo>
                              <a:pt x="1261628" y="-50933"/>
                              <a:pt x="1598340" y="23729"/>
                              <a:pt x="1749062" y="0"/>
                            </a:cubicBezTo>
                            <a:lnTo>
                              <a:pt x="1749062" y="0"/>
                            </a:lnTo>
                            <a:cubicBezTo>
                              <a:pt x="2056963" y="-67512"/>
                              <a:pt x="2344800" y="-46222"/>
                              <a:pt x="2544884" y="0"/>
                            </a:cubicBezTo>
                            <a:cubicBezTo>
                              <a:pt x="2814541" y="96889"/>
                              <a:pt x="3080838" y="1251"/>
                              <a:pt x="3366943" y="0"/>
                            </a:cubicBezTo>
                            <a:cubicBezTo>
                              <a:pt x="3682441" y="-127244"/>
                              <a:pt x="4047861" y="-120067"/>
                              <a:pt x="4372655" y="0"/>
                            </a:cubicBezTo>
                            <a:cubicBezTo>
                              <a:pt x="4640327" y="-68043"/>
                              <a:pt x="4905875" y="-52789"/>
                              <a:pt x="5047056" y="0"/>
                            </a:cubicBezTo>
                            <a:cubicBezTo>
                              <a:pt x="5222578" y="-71228"/>
                              <a:pt x="5720410" y="-68641"/>
                              <a:pt x="6020244" y="0"/>
                            </a:cubicBezTo>
                            <a:cubicBezTo>
                              <a:pt x="6384154" y="-10896"/>
                              <a:pt x="6596631" y="-35774"/>
                              <a:pt x="6814160" y="0"/>
                            </a:cubicBezTo>
                            <a:cubicBezTo>
                              <a:pt x="7007125" y="-32190"/>
                              <a:pt x="7308491" y="29193"/>
                              <a:pt x="7608077" y="0"/>
                            </a:cubicBezTo>
                            <a:cubicBezTo>
                              <a:pt x="7892894" y="-59683"/>
                              <a:pt x="8278178" y="51328"/>
                              <a:pt x="8581264" y="0"/>
                            </a:cubicBezTo>
                            <a:cubicBezTo>
                              <a:pt x="8908715" y="-54605"/>
                              <a:pt x="9010130" y="-55839"/>
                              <a:pt x="9255667" y="0"/>
                            </a:cubicBezTo>
                            <a:cubicBezTo>
                              <a:pt x="9525204" y="4517"/>
                              <a:pt x="9859525" y="24652"/>
                              <a:pt x="10348367" y="0"/>
                            </a:cubicBezTo>
                            <a:cubicBezTo>
                              <a:pt x="10413955" y="5969"/>
                              <a:pt x="10526082" y="100669"/>
                              <a:pt x="10494375" y="242906"/>
                            </a:cubicBezTo>
                            <a:lnTo>
                              <a:pt x="10494375" y="242901"/>
                            </a:lnTo>
                            <a:lnTo>
                              <a:pt x="10494375" y="242901"/>
                            </a:lnTo>
                            <a:cubicBezTo>
                              <a:pt x="10457739" y="387927"/>
                              <a:pt x="10497355" y="506707"/>
                              <a:pt x="10494375" y="607253"/>
                            </a:cubicBezTo>
                            <a:cubicBezTo>
                              <a:pt x="10502903" y="899740"/>
                              <a:pt x="10491673" y="989728"/>
                              <a:pt x="10494375" y="1214500"/>
                            </a:cubicBezTo>
                            <a:cubicBezTo>
                              <a:pt x="10494115" y="1343687"/>
                              <a:pt x="10426278" y="1447107"/>
                              <a:pt x="10348367" y="1457408"/>
                            </a:cubicBezTo>
                            <a:cubicBezTo>
                              <a:pt x="9960314" y="1535003"/>
                              <a:pt x="9623252" y="1439021"/>
                              <a:pt x="9375180" y="1457408"/>
                            </a:cubicBezTo>
                            <a:cubicBezTo>
                              <a:pt x="9147585" y="1446776"/>
                              <a:pt x="8656096" y="1291665"/>
                              <a:pt x="8401993" y="1457408"/>
                            </a:cubicBezTo>
                            <a:cubicBezTo>
                              <a:pt x="8211448" y="1456139"/>
                              <a:pt x="7864622" y="1527820"/>
                              <a:pt x="7548319" y="1457408"/>
                            </a:cubicBezTo>
                            <a:cubicBezTo>
                              <a:pt x="7256049" y="1401659"/>
                              <a:pt x="6850819" y="1502736"/>
                              <a:pt x="6634889" y="1457408"/>
                            </a:cubicBezTo>
                            <a:cubicBezTo>
                              <a:pt x="6449582" y="1466517"/>
                              <a:pt x="5958221" y="1575984"/>
                              <a:pt x="5661701" y="1457408"/>
                            </a:cubicBezTo>
                            <a:cubicBezTo>
                              <a:pt x="5280648" y="1431133"/>
                              <a:pt x="4762045" y="1422703"/>
                              <a:pt x="4372655" y="1457408"/>
                            </a:cubicBezTo>
                            <a:cubicBezTo>
                              <a:pt x="4040789" y="1462985"/>
                              <a:pt x="3863448" y="1490492"/>
                              <a:pt x="3445651" y="1457408"/>
                            </a:cubicBezTo>
                            <a:cubicBezTo>
                              <a:pt x="3107012" y="1412680"/>
                              <a:pt x="2925644" y="1559437"/>
                              <a:pt x="2518648" y="1457408"/>
                            </a:cubicBezTo>
                            <a:cubicBezTo>
                              <a:pt x="2157739" y="1381602"/>
                              <a:pt x="2108779" y="1514860"/>
                              <a:pt x="1749062" y="1457408"/>
                            </a:cubicBezTo>
                            <a:lnTo>
                              <a:pt x="1749062" y="1457408"/>
                            </a:lnTo>
                            <a:cubicBezTo>
                              <a:pt x="1579582" y="1539622"/>
                              <a:pt x="1346597" y="1441516"/>
                              <a:pt x="995625" y="1457408"/>
                            </a:cubicBezTo>
                            <a:cubicBezTo>
                              <a:pt x="681065" y="1453127"/>
                              <a:pt x="358795" y="1495407"/>
                              <a:pt x="146006" y="1457408"/>
                            </a:cubicBezTo>
                            <a:cubicBezTo>
                              <a:pt x="67788" y="1433804"/>
                              <a:pt x="-25864" y="1339327"/>
                              <a:pt x="0" y="1214500"/>
                            </a:cubicBezTo>
                            <a:cubicBezTo>
                              <a:pt x="12" y="928320"/>
                              <a:pt x="39762" y="761425"/>
                              <a:pt x="0" y="607253"/>
                            </a:cubicBezTo>
                            <a:cubicBezTo>
                              <a:pt x="9050" y="565035"/>
                              <a:pt x="-6940" y="518339"/>
                              <a:pt x="0" y="470625"/>
                            </a:cubicBezTo>
                            <a:cubicBezTo>
                              <a:pt x="8223" y="439422"/>
                              <a:pt x="1346" y="338388"/>
                              <a:pt x="0" y="242901"/>
                            </a:cubicBezTo>
                            <a:lnTo>
                              <a:pt x="0" y="242906"/>
                            </a:ln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800" b="1" i="0" u="none" strike="noStrike" kern="0" cap="none" spc="0" normalizeH="0" baseline="0" noProof="0">
                  <a:ln>
                    <a:noFill/>
                  </a:ln>
                  <a:solidFill>
                    <a:srgbClr val="002060"/>
                  </a:solidFill>
                  <a:effectLst/>
                  <a:uLnTx/>
                  <a:uFillTx/>
                  <a:latin typeface="Calibri" panose="020F0502020204030204"/>
                  <a:ea typeface="Roboto" panose="02000000000000000000" pitchFamily="2" charset="0"/>
                  <a:cs typeface="+mn-cs"/>
                  <a:sym typeface="Arial"/>
                </a:endParaRPr>
              </a:p>
            </p:txBody>
          </p:sp>
          <p:sp>
            <p:nvSpPr>
              <p:cNvPr id="24" name="TextBox 23">
                <a:extLst>
                  <a:ext uri="{FF2B5EF4-FFF2-40B4-BE49-F238E27FC236}">
                    <a16:creationId xmlns:a16="http://schemas.microsoft.com/office/drawing/2014/main" id="{7DE9B685-EE6C-7873-0BFE-ED2C83E271DB}"/>
                  </a:ext>
                </a:extLst>
              </p:cNvPr>
              <p:cNvSpPr txBox="1"/>
              <p:nvPr/>
            </p:nvSpPr>
            <p:spPr>
              <a:xfrm>
                <a:off x="527510" y="321259"/>
                <a:ext cx="9862517" cy="151309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Calibri" panose="020F0502020204030204"/>
                    <a:ea typeface="+mn-ea"/>
                    <a:cs typeface="+mn-cs"/>
                  </a:rPr>
                  <a:t> Nhóm 4: </a:t>
                </a:r>
                <a:r>
                  <a:rPr kumimoji="0" lang="vi-VN" sz="2400" i="0" u="none" strike="noStrike" kern="1200" cap="none" spc="0" normalizeH="0" baseline="0" noProof="0" dirty="0">
                    <a:ln>
                      <a:noFill/>
                    </a:ln>
                    <a:solidFill>
                      <a:prstClr val="black"/>
                    </a:solidFill>
                    <a:effectLst/>
                    <a:uLnTx/>
                    <a:uFillTx/>
                    <a:latin typeface="Calibri" panose="020F0502020204030204"/>
                    <a:ea typeface="+mn-ea"/>
                    <a:cs typeface="+mn-cs"/>
                  </a:rPr>
                  <a:t>Tìm hiểu nét chính về công cuộc bảo vệ chủ quyền, các quyền và lợi ích hợp pháp của Việt Nam ở Biển Đông thời kì Nhà nước Cộng hoà xã hội chủ nghĩa Việt Nam.</a:t>
                </a:r>
              </a:p>
            </p:txBody>
          </p:sp>
        </p:grpSp>
        <p:pic>
          <p:nvPicPr>
            <p:cNvPr id="22" name="Picture 21">
              <a:extLst>
                <a:ext uri="{FF2B5EF4-FFF2-40B4-BE49-F238E27FC236}">
                  <a16:creationId xmlns:a16="http://schemas.microsoft.com/office/drawing/2014/main" id="{B70E8054-65D2-9EB4-50FD-746AC595E796}"/>
                </a:ext>
              </a:extLst>
            </p:cNvPr>
            <p:cNvPicPr>
              <a:picLocks noChangeAspect="1"/>
            </p:cNvPicPr>
            <p:nvPr/>
          </p:nvPicPr>
          <p:blipFill>
            <a:blip r:embed="rId4"/>
            <a:stretch>
              <a:fillRect/>
            </a:stretch>
          </p:blipFill>
          <p:spPr>
            <a:xfrm>
              <a:off x="114582" y="1811811"/>
              <a:ext cx="1170657" cy="1170657"/>
            </a:xfrm>
            <a:prstGeom prst="rect">
              <a:avLst/>
            </a:prstGeom>
          </p:spPr>
        </p:pic>
      </p:grpSp>
    </p:spTree>
    <p:extLst>
      <p:ext uri="{BB962C8B-B14F-4D97-AF65-F5344CB8AC3E}">
        <p14:creationId xmlns:p14="http://schemas.microsoft.com/office/powerpoint/2010/main" val="1539852439"/>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14:presetBounceEnd="72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72000">
                                          <p:cBhvr additive="base">
                                            <p:cTn id="7" dur="1000" fill="hold"/>
                                            <p:tgtEl>
                                              <p:spTgt spid="4"/>
                                            </p:tgtEl>
                                            <p:attrNameLst>
                                              <p:attrName>ppt_x</p:attrName>
                                            </p:attrNameLst>
                                          </p:cBhvr>
                                          <p:tavLst>
                                            <p:tav tm="0">
                                              <p:val>
                                                <p:strVal val="1+#ppt_w/2"/>
                                              </p:val>
                                            </p:tav>
                                            <p:tav tm="100000">
                                              <p:val>
                                                <p:strVal val="#ppt_x"/>
                                              </p:val>
                                            </p:tav>
                                          </p:tavLst>
                                        </p:anim>
                                        <p:anim calcmode="lin" valueType="num" p14:bounceEnd="72000">
                                          <p:cBhvr additive="base">
                                            <p:cTn id="8" dur="1000" fill="hold"/>
                                            <p:tgtEl>
                                              <p:spTgt spid="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14:presetBounceEnd="72000">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14:bounceEnd="72000">
                                          <p:cBhvr additive="base">
                                            <p:cTn id="13" dur="1000" fill="hold"/>
                                            <p:tgtEl>
                                              <p:spTgt spid="9"/>
                                            </p:tgtEl>
                                            <p:attrNameLst>
                                              <p:attrName>ppt_x</p:attrName>
                                            </p:attrNameLst>
                                          </p:cBhvr>
                                          <p:tavLst>
                                            <p:tav tm="0">
                                              <p:val>
                                                <p:strVal val="1+#ppt_w/2"/>
                                              </p:val>
                                            </p:tav>
                                            <p:tav tm="100000">
                                              <p:val>
                                                <p:strVal val="#ppt_x"/>
                                              </p:val>
                                            </p:tav>
                                          </p:tavLst>
                                        </p:anim>
                                        <p:anim calcmode="lin" valueType="num" p14:bounceEnd="72000">
                                          <p:cBhvr additive="base">
                                            <p:cTn id="14" dur="1000" fill="hold"/>
                                            <p:tgtEl>
                                              <p:spTgt spid="9"/>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14:presetBounceEnd="72000">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14:bounceEnd="72000">
                                          <p:cBhvr additive="base">
                                            <p:cTn id="19" dur="1000" fill="hold"/>
                                            <p:tgtEl>
                                              <p:spTgt spid="15"/>
                                            </p:tgtEl>
                                            <p:attrNameLst>
                                              <p:attrName>ppt_x</p:attrName>
                                            </p:attrNameLst>
                                          </p:cBhvr>
                                          <p:tavLst>
                                            <p:tav tm="0">
                                              <p:val>
                                                <p:strVal val="1+#ppt_w/2"/>
                                              </p:val>
                                            </p:tav>
                                            <p:tav tm="100000">
                                              <p:val>
                                                <p:strVal val="#ppt_x"/>
                                              </p:val>
                                            </p:tav>
                                          </p:tavLst>
                                        </p:anim>
                                        <p:anim calcmode="lin" valueType="num" p14:bounceEnd="72000">
                                          <p:cBhvr additive="base">
                                            <p:cTn id="20" dur="1000" fill="hold"/>
                                            <p:tgtEl>
                                              <p:spTgt spid="1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whoosh.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14:presetBounceEnd="72000">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14:bounceEnd="72000">
                                          <p:cBhvr additive="base">
                                            <p:cTn id="25" dur="1000" fill="hold"/>
                                            <p:tgtEl>
                                              <p:spTgt spid="20"/>
                                            </p:tgtEl>
                                            <p:attrNameLst>
                                              <p:attrName>ppt_x</p:attrName>
                                            </p:attrNameLst>
                                          </p:cBhvr>
                                          <p:tavLst>
                                            <p:tav tm="0">
                                              <p:val>
                                                <p:strVal val="1+#ppt_w/2"/>
                                              </p:val>
                                            </p:tav>
                                            <p:tav tm="100000">
                                              <p:val>
                                                <p:strVal val="#ppt_x"/>
                                              </p:val>
                                            </p:tav>
                                          </p:tavLst>
                                        </p:anim>
                                        <p:anim calcmode="lin" valueType="num" p14:bounceEnd="72000">
                                          <p:cBhvr additive="base">
                                            <p:cTn id="26" dur="1000" fill="hold"/>
                                            <p:tgtEl>
                                              <p:spTgt spid="20"/>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5" name="whoosh.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1000" fill="hold"/>
                                            <p:tgtEl>
                                              <p:spTgt spid="9"/>
                                            </p:tgtEl>
                                            <p:attrNameLst>
                                              <p:attrName>ppt_x</p:attrName>
                                            </p:attrNameLst>
                                          </p:cBhvr>
                                          <p:tavLst>
                                            <p:tav tm="0">
                                              <p:val>
                                                <p:strVal val="1+#ppt_w/2"/>
                                              </p:val>
                                            </p:tav>
                                            <p:tav tm="100000">
                                              <p:val>
                                                <p:strVal val="#ppt_x"/>
                                              </p:val>
                                            </p:tav>
                                          </p:tavLst>
                                        </p:anim>
                                        <p:anim calcmode="lin" valueType="num">
                                          <p:cBhvr additive="base">
                                            <p:cTn id="14" dur="1000" fill="hold"/>
                                            <p:tgtEl>
                                              <p:spTgt spid="9"/>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5" name="whoosh.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1000" fill="hold"/>
                                            <p:tgtEl>
                                              <p:spTgt spid="15"/>
                                            </p:tgtEl>
                                            <p:attrNameLst>
                                              <p:attrName>ppt_x</p:attrName>
                                            </p:attrNameLst>
                                          </p:cBhvr>
                                          <p:tavLst>
                                            <p:tav tm="0">
                                              <p:val>
                                                <p:strVal val="1+#ppt_w/2"/>
                                              </p:val>
                                            </p:tav>
                                            <p:tav tm="100000">
                                              <p:val>
                                                <p:strVal val="#ppt_x"/>
                                              </p:val>
                                            </p:tav>
                                          </p:tavLst>
                                        </p:anim>
                                        <p:anim calcmode="lin" valueType="num">
                                          <p:cBhvr additive="base">
                                            <p:cTn id="20" dur="1000" fill="hold"/>
                                            <p:tgtEl>
                                              <p:spTgt spid="1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5" name="whoosh.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1000" fill="hold"/>
                                            <p:tgtEl>
                                              <p:spTgt spid="20"/>
                                            </p:tgtEl>
                                            <p:attrNameLst>
                                              <p:attrName>ppt_x</p:attrName>
                                            </p:attrNameLst>
                                          </p:cBhvr>
                                          <p:tavLst>
                                            <p:tav tm="0">
                                              <p:val>
                                                <p:strVal val="1+#ppt_w/2"/>
                                              </p:val>
                                            </p:tav>
                                            <p:tav tm="100000">
                                              <p:val>
                                                <p:strVal val="#ppt_x"/>
                                              </p:val>
                                            </p:tav>
                                          </p:tavLst>
                                        </p:anim>
                                        <p:anim calcmode="lin" valueType="num">
                                          <p:cBhvr additive="base">
                                            <p:cTn id="26" dur="1000" fill="hold"/>
                                            <p:tgtEl>
                                              <p:spTgt spid="20"/>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5"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Rounded Corners 11">
            <a:extLst>
              <a:ext uri="{FF2B5EF4-FFF2-40B4-BE49-F238E27FC236}">
                <a16:creationId xmlns:a16="http://schemas.microsoft.com/office/drawing/2014/main" id="{23E44A8C-9FBE-283A-AC91-A4B4AAF61737}"/>
              </a:ext>
            </a:extLst>
          </p:cNvPr>
          <p:cNvSpPr/>
          <p:nvPr/>
        </p:nvSpPr>
        <p:spPr>
          <a:xfrm>
            <a:off x="283124" y="152401"/>
            <a:ext cx="11625752" cy="6440586"/>
          </a:xfrm>
          <a:custGeom>
            <a:avLst/>
            <a:gdLst>
              <a:gd name="connsiteX0" fmla="*/ 0 w 11625752"/>
              <a:gd name="connsiteY0" fmla="*/ 642255 h 6440586"/>
              <a:gd name="connsiteX1" fmla="*/ 642255 w 11625752"/>
              <a:gd name="connsiteY1" fmla="*/ 0 h 6440586"/>
              <a:gd name="connsiteX2" fmla="*/ 10983497 w 11625752"/>
              <a:gd name="connsiteY2" fmla="*/ 0 h 6440586"/>
              <a:gd name="connsiteX3" fmla="*/ 11625752 w 11625752"/>
              <a:gd name="connsiteY3" fmla="*/ 642255 h 6440586"/>
              <a:gd name="connsiteX4" fmla="*/ 11625752 w 11625752"/>
              <a:gd name="connsiteY4" fmla="*/ 5798331 h 6440586"/>
              <a:gd name="connsiteX5" fmla="*/ 10983497 w 11625752"/>
              <a:gd name="connsiteY5" fmla="*/ 6440586 h 6440586"/>
              <a:gd name="connsiteX6" fmla="*/ 642255 w 11625752"/>
              <a:gd name="connsiteY6" fmla="*/ 6440586 h 6440586"/>
              <a:gd name="connsiteX7" fmla="*/ 0 w 11625752"/>
              <a:gd name="connsiteY7" fmla="*/ 5798331 h 6440586"/>
              <a:gd name="connsiteX8" fmla="*/ 0 w 11625752"/>
              <a:gd name="connsiteY8" fmla="*/ 642255 h 6440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25752" h="6440586" fill="none" extrusionOk="0">
                <a:moveTo>
                  <a:pt x="0" y="642255"/>
                </a:moveTo>
                <a:cubicBezTo>
                  <a:pt x="2114" y="344763"/>
                  <a:pt x="310553" y="38612"/>
                  <a:pt x="642255" y="0"/>
                </a:cubicBezTo>
                <a:cubicBezTo>
                  <a:pt x="2726150" y="72427"/>
                  <a:pt x="7807012" y="61419"/>
                  <a:pt x="10983497" y="0"/>
                </a:cubicBezTo>
                <a:cubicBezTo>
                  <a:pt x="11330092" y="-55851"/>
                  <a:pt x="11571036" y="270997"/>
                  <a:pt x="11625752" y="642255"/>
                </a:cubicBezTo>
                <a:cubicBezTo>
                  <a:pt x="11726628" y="1460979"/>
                  <a:pt x="11518439" y="4080469"/>
                  <a:pt x="11625752" y="5798331"/>
                </a:cubicBezTo>
                <a:cubicBezTo>
                  <a:pt x="11636321" y="6099399"/>
                  <a:pt x="11303671" y="6401873"/>
                  <a:pt x="10983497" y="6440586"/>
                </a:cubicBezTo>
                <a:cubicBezTo>
                  <a:pt x="9471163" y="6470413"/>
                  <a:pt x="1867330" y="6361280"/>
                  <a:pt x="642255" y="6440586"/>
                </a:cubicBezTo>
                <a:cubicBezTo>
                  <a:pt x="349798" y="6433549"/>
                  <a:pt x="-16080" y="6156219"/>
                  <a:pt x="0" y="5798331"/>
                </a:cubicBezTo>
                <a:cubicBezTo>
                  <a:pt x="50037" y="4606533"/>
                  <a:pt x="770" y="1926485"/>
                  <a:pt x="0" y="642255"/>
                </a:cubicBezTo>
                <a:close/>
              </a:path>
              <a:path w="11625752" h="6440586" stroke="0" extrusionOk="0">
                <a:moveTo>
                  <a:pt x="0" y="642255"/>
                </a:moveTo>
                <a:cubicBezTo>
                  <a:pt x="38772" y="298116"/>
                  <a:pt x="302969" y="32132"/>
                  <a:pt x="642255" y="0"/>
                </a:cubicBezTo>
                <a:cubicBezTo>
                  <a:pt x="4316112" y="123000"/>
                  <a:pt x="7252951" y="-96860"/>
                  <a:pt x="10983497" y="0"/>
                </a:cubicBezTo>
                <a:cubicBezTo>
                  <a:pt x="11334099" y="-3129"/>
                  <a:pt x="11642651" y="253477"/>
                  <a:pt x="11625752" y="642255"/>
                </a:cubicBezTo>
                <a:cubicBezTo>
                  <a:pt x="11628925" y="1374125"/>
                  <a:pt x="11720019" y="4065808"/>
                  <a:pt x="11625752" y="5798331"/>
                </a:cubicBezTo>
                <a:cubicBezTo>
                  <a:pt x="11586238" y="6167354"/>
                  <a:pt x="11305727" y="6435271"/>
                  <a:pt x="10983497" y="6440586"/>
                </a:cubicBezTo>
                <a:cubicBezTo>
                  <a:pt x="6937073" y="6279879"/>
                  <a:pt x="2680322" y="6480253"/>
                  <a:pt x="642255" y="6440586"/>
                </a:cubicBezTo>
                <a:cubicBezTo>
                  <a:pt x="259545" y="6434930"/>
                  <a:pt x="-53971" y="6128588"/>
                  <a:pt x="0" y="5798331"/>
                </a:cubicBezTo>
                <a:cubicBezTo>
                  <a:pt x="32216" y="4259268"/>
                  <a:pt x="57206" y="2367836"/>
                  <a:pt x="0" y="642255"/>
                </a:cubicBezTo>
                <a:close/>
              </a:path>
            </a:pathLst>
          </a:custGeom>
          <a:ln>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13" name="Picture 12">
            <a:extLst>
              <a:ext uri="{FF2B5EF4-FFF2-40B4-BE49-F238E27FC236}">
                <a16:creationId xmlns:a16="http://schemas.microsoft.com/office/drawing/2014/main" id="{288E0144-B509-9043-C67B-D01017BC19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2430" y="2371724"/>
            <a:ext cx="5800727" cy="3314701"/>
          </a:xfrm>
          <a:prstGeom prst="rect">
            <a:avLst/>
          </a:prstGeom>
        </p:spPr>
      </p:pic>
      <p:pic>
        <p:nvPicPr>
          <p:cNvPr id="26" name="Picture 25">
            <a:extLst>
              <a:ext uri="{FF2B5EF4-FFF2-40B4-BE49-F238E27FC236}">
                <a16:creationId xmlns:a16="http://schemas.microsoft.com/office/drawing/2014/main" id="{ECB5FFB6-6701-1C68-DBFF-17A69616BC0A}"/>
              </a:ext>
            </a:extLst>
          </p:cNvPr>
          <p:cNvPicPr>
            <a:picLocks noChangeAspect="1"/>
          </p:cNvPicPr>
          <p:nvPr/>
        </p:nvPicPr>
        <p:blipFill>
          <a:blip r:embed="rId4"/>
          <a:stretch>
            <a:fillRect/>
          </a:stretch>
        </p:blipFill>
        <p:spPr>
          <a:xfrm>
            <a:off x="2160691" y="338265"/>
            <a:ext cx="7870618" cy="1457070"/>
          </a:xfrm>
          <a:prstGeom prst="rect">
            <a:avLst/>
          </a:prstGeom>
        </p:spPr>
      </p:pic>
      <p:pic>
        <p:nvPicPr>
          <p:cNvPr id="27" name="Content Placeholder 3">
            <a:extLst>
              <a:ext uri="{FF2B5EF4-FFF2-40B4-BE49-F238E27FC236}">
                <a16:creationId xmlns:a16="http://schemas.microsoft.com/office/drawing/2014/main" id="{EB255192-649D-1C3F-6198-5325691B73A8}"/>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0" b="95702" l="3594" r="100000">
                        <a14:foregroundMark x1="13047" y1="12321" x2="85078" y2="76027"/>
                        <a14:foregroundMark x1="48281" y1="45463" x2="87031" y2="13945"/>
                        <a14:foregroundMark x1="49375" y1="43840" x2="10547" y2="76695"/>
                        <a14:foregroundMark x1="11094" y1="43075" x2="11094" y2="43075"/>
                        <a14:foregroundMark x1="10859" y1="42789" x2="48281" y2="44508"/>
                        <a14:foregroundMark x1="28594" y1="44508" x2="12188" y2="11270"/>
                        <a14:foregroundMark x1="19453" y1="27889" x2="11641" y2="41738"/>
                        <a14:foregroundMark x1="11641" y1="43457" x2="29922" y2="60076"/>
                        <a14:foregroundMark x1="20781" y1="52913" x2="10859" y2="75358"/>
                        <a14:foregroundMark x1="29375" y1="60076" x2="61797" y2="76027"/>
                        <a14:foregroundMark x1="11953" y1="76695" x2="44063" y2="68863"/>
                        <a14:foregroundMark x1="44609" y1="68577" x2="64844" y2="53295"/>
                        <a14:foregroundMark x1="67109" y1="31901" x2="68750" y2="75645"/>
                        <a14:foregroundMark x1="67891" y1="54346" x2="87578" y2="42407"/>
                        <a14:foregroundMark x1="67344" y1="28844" x2="77891" y2="47564"/>
                        <a14:foregroundMark x1="78984" y1="48520" x2="87344" y2="14613"/>
                        <a14:foregroundMark x1="78203" y1="49570" x2="84297" y2="73926"/>
                        <a14:foregroundMark x1="49063" y1="42789" x2="49063" y2="10888"/>
                        <a14:foregroundMark x1="49063" y1="26170" x2="76797" y2="20726"/>
                        <a14:foregroundMark x1="63203" y1="23114" x2="49375" y2="10220"/>
                        <a14:foregroundMark x1="49375" y1="10220" x2="28828" y2="28176"/>
                        <a14:foregroundMark x1="13047" y1="10602" x2="37188" y2="17001"/>
                        <a14:foregroundMark x1="57109" y1="16332" x2="84531" y2="12321"/>
                        <a14:foregroundMark x1="20234" y1="94938" x2="20234" y2="94938"/>
                        <a14:foregroundMark x1="16953" y1="93983" x2="16953" y2="93983"/>
                        <a14:foregroundMark x1="13281" y1="94269" x2="20000" y2="93983"/>
                        <a14:foregroundMark x1="81484" y1="93983" x2="81484" y2="93983"/>
                      </a14:backgroundRemoval>
                    </a14:imgEffect>
                  </a14:imgLayer>
                </a14:imgProps>
              </a:ext>
              <a:ext uri="{28A0092B-C50C-407E-A947-70E740481C1C}">
                <a14:useLocalDpi xmlns:a14="http://schemas.microsoft.com/office/drawing/2010/main" val="0"/>
              </a:ext>
            </a:extLst>
          </a:blip>
          <a:stretch>
            <a:fillRect/>
          </a:stretch>
        </p:blipFill>
        <p:spPr>
          <a:xfrm>
            <a:off x="5429249" y="1713986"/>
            <a:ext cx="6562725" cy="4048639"/>
          </a:xfrm>
          <a:prstGeom prst="rect">
            <a:avLst/>
          </a:prstGeom>
        </p:spPr>
      </p:pic>
      <p:sp>
        <p:nvSpPr>
          <p:cNvPr id="28" name="TextBox 27">
            <a:extLst>
              <a:ext uri="{FF2B5EF4-FFF2-40B4-BE49-F238E27FC236}">
                <a16:creationId xmlns:a16="http://schemas.microsoft.com/office/drawing/2014/main" id="{544183F6-59AC-5604-6FD8-2E22876F42B4}"/>
              </a:ext>
            </a:extLst>
          </p:cNvPr>
          <p:cNvSpPr txBox="1"/>
          <p:nvPr/>
        </p:nvSpPr>
        <p:spPr>
          <a:xfrm>
            <a:off x="6334125" y="2237284"/>
            <a:ext cx="4762500" cy="2554545"/>
          </a:xfrm>
          <a:prstGeom prst="rect">
            <a:avLst/>
          </a:prstGeom>
          <a:noFill/>
        </p:spPr>
        <p:txBody>
          <a:bodyPr wrap="square" rtlCol="0">
            <a:spAutoFit/>
          </a:bodyPr>
          <a:lstStyle/>
          <a:p>
            <a:pPr lvl="0" algn="ctr">
              <a:defRPr/>
            </a:pPr>
            <a:r>
              <a:rPr lang="vi-VN" sz="3200" dirty="0">
                <a:ln w="22225">
                  <a:noFill/>
                  <a:prstDash val="solid"/>
                </a:ln>
                <a:solidFill>
                  <a:prstClr val="black"/>
                </a:solidFill>
                <a:latin typeface="Calibri" panose="020F0502020204030204" pitchFamily="34" charset="0"/>
                <a:cs typeface="Calibri" panose="020F0502020204030204" pitchFamily="34" charset="0"/>
              </a:rPr>
              <a:t>Trình bày những nét chính về công cuộc bảo vệ chủ quyền, các quyền và lợi ích hợp pháp của Việt Nam ở Biển Đông.</a:t>
            </a:r>
          </a:p>
        </p:txBody>
      </p:sp>
    </p:spTree>
    <p:extLst>
      <p:ext uri="{BB962C8B-B14F-4D97-AF65-F5344CB8AC3E}">
        <p14:creationId xmlns:p14="http://schemas.microsoft.com/office/powerpoint/2010/main" val="33790185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par>
                                <p:cTn id="10" presetID="53" presetClass="entr" presetSubtype="16" fill="hold" nodeType="with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p:cTn id="12" dur="500" fill="hold"/>
                                        <p:tgtEl>
                                          <p:spTgt spid="27"/>
                                        </p:tgtEl>
                                        <p:attrNameLst>
                                          <p:attrName>ppt_w</p:attrName>
                                        </p:attrNameLst>
                                      </p:cBhvr>
                                      <p:tavLst>
                                        <p:tav tm="0">
                                          <p:val>
                                            <p:fltVal val="0"/>
                                          </p:val>
                                        </p:tav>
                                        <p:tav tm="100000">
                                          <p:val>
                                            <p:strVal val="#ppt_w"/>
                                          </p:val>
                                        </p:tav>
                                      </p:tavLst>
                                    </p:anim>
                                    <p:anim calcmode="lin" valueType="num">
                                      <p:cBhvr>
                                        <p:cTn id="13" dur="500" fill="hold"/>
                                        <p:tgtEl>
                                          <p:spTgt spid="27"/>
                                        </p:tgtEl>
                                        <p:attrNameLst>
                                          <p:attrName>ppt_h</p:attrName>
                                        </p:attrNameLst>
                                      </p:cBhvr>
                                      <p:tavLst>
                                        <p:tav tm="0">
                                          <p:val>
                                            <p:fltVal val="0"/>
                                          </p:val>
                                        </p:tav>
                                        <p:tav tm="100000">
                                          <p:val>
                                            <p:strVal val="#ppt_h"/>
                                          </p:val>
                                        </p:tav>
                                      </p:tavLst>
                                    </p:anim>
                                    <p:animEffect transition="in" filter="fade">
                                      <p:cBhvr>
                                        <p:cTn id="1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1">
            <a:extLst>
              <a:ext uri="{FF2B5EF4-FFF2-40B4-BE49-F238E27FC236}">
                <a16:creationId xmlns:a16="http://schemas.microsoft.com/office/drawing/2014/main" id="{0A930E66-4133-1959-97CF-7182ED9459F0}"/>
              </a:ext>
            </a:extLst>
          </p:cNvPr>
          <p:cNvSpPr/>
          <p:nvPr/>
        </p:nvSpPr>
        <p:spPr>
          <a:xfrm>
            <a:off x="442050" y="542654"/>
            <a:ext cx="11307899" cy="5730704"/>
          </a:xfrm>
          <a:custGeom>
            <a:avLst/>
            <a:gdLst>
              <a:gd name="connsiteX0" fmla="*/ 0 w 11307899"/>
              <a:gd name="connsiteY0" fmla="*/ 571466 h 5730704"/>
              <a:gd name="connsiteX1" fmla="*/ 571466 w 11307899"/>
              <a:gd name="connsiteY1" fmla="*/ 0 h 5730704"/>
              <a:gd name="connsiteX2" fmla="*/ 10736433 w 11307899"/>
              <a:gd name="connsiteY2" fmla="*/ 0 h 5730704"/>
              <a:gd name="connsiteX3" fmla="*/ 11307899 w 11307899"/>
              <a:gd name="connsiteY3" fmla="*/ 571466 h 5730704"/>
              <a:gd name="connsiteX4" fmla="*/ 11307899 w 11307899"/>
              <a:gd name="connsiteY4" fmla="*/ 5159238 h 5730704"/>
              <a:gd name="connsiteX5" fmla="*/ 10736433 w 11307899"/>
              <a:gd name="connsiteY5" fmla="*/ 5730704 h 5730704"/>
              <a:gd name="connsiteX6" fmla="*/ 571466 w 11307899"/>
              <a:gd name="connsiteY6" fmla="*/ 5730704 h 5730704"/>
              <a:gd name="connsiteX7" fmla="*/ 0 w 11307899"/>
              <a:gd name="connsiteY7" fmla="*/ 5159238 h 5730704"/>
              <a:gd name="connsiteX8" fmla="*/ 0 w 11307899"/>
              <a:gd name="connsiteY8" fmla="*/ 571466 h 5730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07899" h="5730704" fill="none" extrusionOk="0">
                <a:moveTo>
                  <a:pt x="0" y="571466"/>
                </a:moveTo>
                <a:cubicBezTo>
                  <a:pt x="1108" y="285847"/>
                  <a:pt x="269131" y="22284"/>
                  <a:pt x="571466" y="0"/>
                </a:cubicBezTo>
                <a:cubicBezTo>
                  <a:pt x="1697778" y="72427"/>
                  <a:pt x="6050481" y="61419"/>
                  <a:pt x="10736433" y="0"/>
                </a:cubicBezTo>
                <a:cubicBezTo>
                  <a:pt x="11048460" y="-24676"/>
                  <a:pt x="11292033" y="251055"/>
                  <a:pt x="11307899" y="571466"/>
                </a:cubicBezTo>
                <a:cubicBezTo>
                  <a:pt x="11408775" y="1960771"/>
                  <a:pt x="11200586" y="4179922"/>
                  <a:pt x="11307899" y="5159238"/>
                </a:cubicBezTo>
                <a:cubicBezTo>
                  <a:pt x="11310753" y="5460365"/>
                  <a:pt x="11019888" y="5694655"/>
                  <a:pt x="10736433" y="5730704"/>
                </a:cubicBezTo>
                <a:cubicBezTo>
                  <a:pt x="8441191" y="5760531"/>
                  <a:pt x="3729334" y="5651398"/>
                  <a:pt x="571466" y="5730704"/>
                </a:cubicBezTo>
                <a:cubicBezTo>
                  <a:pt x="281857" y="5727765"/>
                  <a:pt x="-17299" y="5478271"/>
                  <a:pt x="0" y="5159238"/>
                </a:cubicBezTo>
                <a:cubicBezTo>
                  <a:pt x="50037" y="3760672"/>
                  <a:pt x="770" y="2688165"/>
                  <a:pt x="0" y="571466"/>
                </a:cubicBezTo>
                <a:close/>
              </a:path>
              <a:path w="11307899" h="5730704" stroke="0" extrusionOk="0">
                <a:moveTo>
                  <a:pt x="0" y="571466"/>
                </a:moveTo>
                <a:cubicBezTo>
                  <a:pt x="5404" y="257327"/>
                  <a:pt x="265227" y="19528"/>
                  <a:pt x="571466" y="0"/>
                </a:cubicBezTo>
                <a:cubicBezTo>
                  <a:pt x="4791775" y="123000"/>
                  <a:pt x="8199925" y="-96860"/>
                  <a:pt x="10736433" y="0"/>
                </a:cubicBezTo>
                <a:cubicBezTo>
                  <a:pt x="11030354" y="-16532"/>
                  <a:pt x="11326497" y="218360"/>
                  <a:pt x="11307899" y="571466"/>
                </a:cubicBezTo>
                <a:cubicBezTo>
                  <a:pt x="11311072" y="2241679"/>
                  <a:pt x="11402166" y="4553757"/>
                  <a:pt x="11307899" y="5159238"/>
                </a:cubicBezTo>
                <a:cubicBezTo>
                  <a:pt x="11263841" y="5490811"/>
                  <a:pt x="10991911" y="5720862"/>
                  <a:pt x="10736433" y="5730704"/>
                </a:cubicBezTo>
                <a:cubicBezTo>
                  <a:pt x="7529631" y="5569997"/>
                  <a:pt x="5459223" y="5770371"/>
                  <a:pt x="571466" y="5730704"/>
                </a:cubicBezTo>
                <a:cubicBezTo>
                  <a:pt x="219804" y="5723423"/>
                  <a:pt x="-28983" y="5461720"/>
                  <a:pt x="0" y="5159238"/>
                </a:cubicBezTo>
                <a:cubicBezTo>
                  <a:pt x="32216" y="4181260"/>
                  <a:pt x="57206" y="1174450"/>
                  <a:pt x="0" y="571466"/>
                </a:cubicBezTo>
                <a:close/>
              </a:path>
            </a:pathLst>
          </a:custGeom>
          <a:solidFill>
            <a:srgbClr val="FFFFFF">
              <a:alpha val="80000"/>
            </a:srgbClr>
          </a:solidFill>
          <a:ln w="38100">
            <a:noFill/>
            <a:prstDash val="dash"/>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3" name="Picture 20" descr="Island beach with hammock">
            <a:extLst>
              <a:ext uri="{FF2B5EF4-FFF2-40B4-BE49-F238E27FC236}">
                <a16:creationId xmlns:a16="http://schemas.microsoft.com/office/drawing/2014/main" id="{41F4D096-A61D-084F-2C22-070A28037B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40912" y="3790153"/>
            <a:ext cx="3651088" cy="3067847"/>
          </a:xfrm>
          <a:prstGeom prst="ellipse">
            <a:avLst/>
          </a:prstGeom>
          <a:noFill/>
          <a:extLst>
            <a:ext uri="{909E8E84-426E-40DD-AFC4-6F175D3DCCD1}">
              <a14:hiddenFill xmlns:a14="http://schemas.microsoft.com/office/drawing/2010/main">
                <a:solidFill>
                  <a:srgbClr val="FFFFFF"/>
                </a:solidFill>
              </a14:hiddenFill>
            </a:ext>
          </a:extLst>
        </p:spPr>
      </p:pic>
      <p:pic>
        <p:nvPicPr>
          <p:cNvPr id="5" name="Hình ảnh 4" descr="Ảnh có chứa cười, Phim hoạt hình, hình mẫu, Hoạt hình&#10;&#10;Mô tả được tạo tự động">
            <a:extLst>
              <a:ext uri="{FF2B5EF4-FFF2-40B4-BE49-F238E27FC236}">
                <a16:creationId xmlns:a16="http://schemas.microsoft.com/office/drawing/2014/main" id="{13C454EF-2784-562D-00C1-8C55BA766FBE}"/>
              </a:ext>
            </a:extLst>
          </p:cNvPr>
          <p:cNvPicPr>
            <a:picLocks noChangeAspect="1"/>
          </p:cNvPicPr>
          <p:nvPr/>
        </p:nvPicPr>
        <p:blipFill rotWithShape="1">
          <a:blip r:embed="rId4">
            <a:extLst>
              <a:ext uri="{28A0092B-C50C-407E-A947-70E740481C1C}">
                <a14:useLocalDpi xmlns:a14="http://schemas.microsoft.com/office/drawing/2010/main" val="0"/>
              </a:ext>
            </a:extLst>
          </a:blip>
          <a:srcRect r="50406"/>
          <a:stretch/>
        </p:blipFill>
        <p:spPr>
          <a:xfrm>
            <a:off x="322963" y="2245230"/>
            <a:ext cx="2361926" cy="4762500"/>
          </a:xfrm>
          <a:prstGeom prst="rect">
            <a:avLst/>
          </a:prstGeom>
        </p:spPr>
      </p:pic>
      <p:grpSp>
        <p:nvGrpSpPr>
          <p:cNvPr id="7" name="Nhóm 6">
            <a:extLst>
              <a:ext uri="{FF2B5EF4-FFF2-40B4-BE49-F238E27FC236}">
                <a16:creationId xmlns:a16="http://schemas.microsoft.com/office/drawing/2014/main" id="{EB794648-2DBF-2621-CE62-F33B4B147C45}"/>
              </a:ext>
            </a:extLst>
          </p:cNvPr>
          <p:cNvGrpSpPr/>
          <p:nvPr/>
        </p:nvGrpSpPr>
        <p:grpSpPr>
          <a:xfrm>
            <a:off x="2356301" y="878178"/>
            <a:ext cx="6756713" cy="2400145"/>
            <a:chOff x="2803976" y="2776822"/>
            <a:chExt cx="5736936" cy="1968284"/>
          </a:xfrm>
        </p:grpSpPr>
        <p:sp>
          <p:nvSpPr>
            <p:cNvPr id="6" name="Bong bóng Lời nói: Hình bầu dục 5">
              <a:extLst>
                <a:ext uri="{FF2B5EF4-FFF2-40B4-BE49-F238E27FC236}">
                  <a16:creationId xmlns:a16="http://schemas.microsoft.com/office/drawing/2014/main" id="{A680DAA3-44F3-BB1D-2C56-08F2DCCC707D}"/>
                </a:ext>
              </a:extLst>
            </p:cNvPr>
            <p:cNvSpPr/>
            <p:nvPr/>
          </p:nvSpPr>
          <p:spPr>
            <a:xfrm>
              <a:off x="2803976" y="2776822"/>
              <a:ext cx="5736936" cy="1968284"/>
            </a:xfrm>
            <a:custGeom>
              <a:avLst/>
              <a:gdLst>
                <a:gd name="connsiteX0" fmla="*/ 200965 w 5736936"/>
                <a:gd name="connsiteY0" fmla="*/ 2152319 h 1968284"/>
                <a:gd name="connsiteX1" fmla="*/ 701098 w 5736936"/>
                <a:gd name="connsiteY1" fmla="*/ 1628805 h 1968284"/>
                <a:gd name="connsiteX2" fmla="*/ 2496034 w 5736936"/>
                <a:gd name="connsiteY2" fmla="*/ 8330 h 1968284"/>
                <a:gd name="connsiteX3" fmla="*/ 4557606 w 5736936"/>
                <a:gd name="connsiteY3" fmla="*/ 188726 h 1968284"/>
                <a:gd name="connsiteX4" fmla="*/ 3415956 w 5736936"/>
                <a:gd name="connsiteY4" fmla="*/ 1950192 h 1968284"/>
                <a:gd name="connsiteX5" fmla="*/ 1562802 w 5736936"/>
                <a:gd name="connsiteY5" fmla="*/ 1860422 h 1968284"/>
                <a:gd name="connsiteX6" fmla="*/ 200965 w 5736936"/>
                <a:gd name="connsiteY6" fmla="*/ 2152319 h 1968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36936" h="1968284" fill="none" extrusionOk="0">
                  <a:moveTo>
                    <a:pt x="200965" y="2152319"/>
                  </a:moveTo>
                  <a:cubicBezTo>
                    <a:pt x="418125" y="1949094"/>
                    <a:pt x="598121" y="1783658"/>
                    <a:pt x="701098" y="1628805"/>
                  </a:cubicBezTo>
                  <a:cubicBezTo>
                    <a:pt x="-829643" y="1192691"/>
                    <a:pt x="44175" y="280799"/>
                    <a:pt x="2496034" y="8330"/>
                  </a:cubicBezTo>
                  <a:cubicBezTo>
                    <a:pt x="3198527" y="-30127"/>
                    <a:pt x="4039077" y="-8811"/>
                    <a:pt x="4557606" y="188726"/>
                  </a:cubicBezTo>
                  <a:cubicBezTo>
                    <a:pt x="6618448" y="909710"/>
                    <a:pt x="5894743" y="1895105"/>
                    <a:pt x="3415956" y="1950192"/>
                  </a:cubicBezTo>
                  <a:cubicBezTo>
                    <a:pt x="2739772" y="2017812"/>
                    <a:pt x="2196009" y="2041819"/>
                    <a:pt x="1562802" y="1860422"/>
                  </a:cubicBezTo>
                  <a:cubicBezTo>
                    <a:pt x="1133406" y="1896227"/>
                    <a:pt x="827823" y="1967584"/>
                    <a:pt x="200965" y="2152319"/>
                  </a:cubicBezTo>
                  <a:close/>
                </a:path>
                <a:path w="5736936" h="1968284" stroke="0" extrusionOk="0">
                  <a:moveTo>
                    <a:pt x="200965" y="2152319"/>
                  </a:moveTo>
                  <a:cubicBezTo>
                    <a:pt x="261983" y="2034445"/>
                    <a:pt x="526255" y="1866624"/>
                    <a:pt x="701098" y="1628805"/>
                  </a:cubicBezTo>
                  <a:cubicBezTo>
                    <a:pt x="-645021" y="878729"/>
                    <a:pt x="399146" y="180542"/>
                    <a:pt x="2496034" y="8330"/>
                  </a:cubicBezTo>
                  <a:cubicBezTo>
                    <a:pt x="3278658" y="70186"/>
                    <a:pt x="3962921" y="-41288"/>
                    <a:pt x="4557606" y="188726"/>
                  </a:cubicBezTo>
                  <a:cubicBezTo>
                    <a:pt x="6689823" y="836559"/>
                    <a:pt x="5914361" y="1634727"/>
                    <a:pt x="3415956" y="1950192"/>
                  </a:cubicBezTo>
                  <a:cubicBezTo>
                    <a:pt x="2793237" y="1879902"/>
                    <a:pt x="2163121" y="1994194"/>
                    <a:pt x="1562802" y="1860422"/>
                  </a:cubicBezTo>
                  <a:cubicBezTo>
                    <a:pt x="1196715" y="2061267"/>
                    <a:pt x="621227" y="2031728"/>
                    <a:pt x="200965" y="2152319"/>
                  </a:cubicBezTo>
                  <a:close/>
                </a:path>
              </a:pathLst>
            </a:custGeom>
            <a:solidFill>
              <a:srgbClr val="FFE9C5"/>
            </a:solidFill>
            <a:ln>
              <a:solidFill>
                <a:srgbClr val="FF0000"/>
              </a:solidFill>
              <a:prstDash val="lgDashDot"/>
              <a:extLst>
                <a:ext uri="{C807C97D-BFC1-408E-A445-0C87EB9F89A2}">
                  <ask:lineSketchStyleProps xmlns:ask="http://schemas.microsoft.com/office/drawing/2018/sketchyshapes" sd="315201511">
                    <a:prstGeom prst="wedgeEllipseCallout">
                      <a:avLst>
                        <a:gd name="adj1" fmla="val -46497"/>
                        <a:gd name="adj2" fmla="val 59350"/>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Hộp Văn bản 42">
              <a:extLst>
                <a:ext uri="{FF2B5EF4-FFF2-40B4-BE49-F238E27FC236}">
                  <a16:creationId xmlns:a16="http://schemas.microsoft.com/office/drawing/2014/main" id="{48D57273-9372-76DB-84A9-CDACD93E75D6}"/>
                </a:ext>
              </a:extLst>
            </p:cNvPr>
            <p:cNvSpPr txBox="1"/>
            <p:nvPr/>
          </p:nvSpPr>
          <p:spPr>
            <a:xfrm>
              <a:off x="3261880" y="3103687"/>
              <a:ext cx="4779660" cy="143866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Hãy</a:t>
              </a: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kể</a:t>
              </a: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tên</a:t>
              </a: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một</a:t>
              </a: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số</a:t>
              </a: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đảo</a:t>
              </a: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quần</a:t>
              </a: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đảo</a:t>
              </a: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ở </a:t>
              </a:r>
              <a:r>
                <a:rPr kumimoji="0" lang="en-US" sz="36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Việt</a:t>
              </a: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Nam </a:t>
              </a:r>
              <a:r>
                <a:rPr kumimoji="0" lang="en-US" sz="36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mà</a:t>
              </a: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em</a:t>
              </a: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biết</a:t>
              </a: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7711018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Rounded Corners 11">
            <a:extLst>
              <a:ext uri="{FF2B5EF4-FFF2-40B4-BE49-F238E27FC236}">
                <a16:creationId xmlns:a16="http://schemas.microsoft.com/office/drawing/2014/main" id="{23E44A8C-9FBE-283A-AC91-A4B4AAF61737}"/>
              </a:ext>
            </a:extLst>
          </p:cNvPr>
          <p:cNvSpPr/>
          <p:nvPr/>
        </p:nvSpPr>
        <p:spPr>
          <a:xfrm>
            <a:off x="283124" y="152401"/>
            <a:ext cx="11625752" cy="6440586"/>
          </a:xfrm>
          <a:custGeom>
            <a:avLst/>
            <a:gdLst>
              <a:gd name="connsiteX0" fmla="*/ 0 w 11625752"/>
              <a:gd name="connsiteY0" fmla="*/ 642255 h 6440586"/>
              <a:gd name="connsiteX1" fmla="*/ 642255 w 11625752"/>
              <a:gd name="connsiteY1" fmla="*/ 0 h 6440586"/>
              <a:gd name="connsiteX2" fmla="*/ 10983497 w 11625752"/>
              <a:gd name="connsiteY2" fmla="*/ 0 h 6440586"/>
              <a:gd name="connsiteX3" fmla="*/ 11625752 w 11625752"/>
              <a:gd name="connsiteY3" fmla="*/ 642255 h 6440586"/>
              <a:gd name="connsiteX4" fmla="*/ 11625752 w 11625752"/>
              <a:gd name="connsiteY4" fmla="*/ 5798331 h 6440586"/>
              <a:gd name="connsiteX5" fmla="*/ 10983497 w 11625752"/>
              <a:gd name="connsiteY5" fmla="*/ 6440586 h 6440586"/>
              <a:gd name="connsiteX6" fmla="*/ 642255 w 11625752"/>
              <a:gd name="connsiteY6" fmla="*/ 6440586 h 6440586"/>
              <a:gd name="connsiteX7" fmla="*/ 0 w 11625752"/>
              <a:gd name="connsiteY7" fmla="*/ 5798331 h 6440586"/>
              <a:gd name="connsiteX8" fmla="*/ 0 w 11625752"/>
              <a:gd name="connsiteY8" fmla="*/ 642255 h 6440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25752" h="6440586" fill="none" extrusionOk="0">
                <a:moveTo>
                  <a:pt x="0" y="642255"/>
                </a:moveTo>
                <a:cubicBezTo>
                  <a:pt x="2114" y="344763"/>
                  <a:pt x="310553" y="38612"/>
                  <a:pt x="642255" y="0"/>
                </a:cubicBezTo>
                <a:cubicBezTo>
                  <a:pt x="2726150" y="72427"/>
                  <a:pt x="7807012" y="61419"/>
                  <a:pt x="10983497" y="0"/>
                </a:cubicBezTo>
                <a:cubicBezTo>
                  <a:pt x="11330092" y="-55851"/>
                  <a:pt x="11571036" y="270997"/>
                  <a:pt x="11625752" y="642255"/>
                </a:cubicBezTo>
                <a:cubicBezTo>
                  <a:pt x="11726628" y="1460979"/>
                  <a:pt x="11518439" y="4080469"/>
                  <a:pt x="11625752" y="5798331"/>
                </a:cubicBezTo>
                <a:cubicBezTo>
                  <a:pt x="11636321" y="6099399"/>
                  <a:pt x="11303671" y="6401873"/>
                  <a:pt x="10983497" y="6440586"/>
                </a:cubicBezTo>
                <a:cubicBezTo>
                  <a:pt x="9471163" y="6470413"/>
                  <a:pt x="1867330" y="6361280"/>
                  <a:pt x="642255" y="6440586"/>
                </a:cubicBezTo>
                <a:cubicBezTo>
                  <a:pt x="349798" y="6433549"/>
                  <a:pt x="-16080" y="6156219"/>
                  <a:pt x="0" y="5798331"/>
                </a:cubicBezTo>
                <a:cubicBezTo>
                  <a:pt x="50037" y="4606533"/>
                  <a:pt x="770" y="1926485"/>
                  <a:pt x="0" y="642255"/>
                </a:cubicBezTo>
                <a:close/>
              </a:path>
              <a:path w="11625752" h="6440586" stroke="0" extrusionOk="0">
                <a:moveTo>
                  <a:pt x="0" y="642255"/>
                </a:moveTo>
                <a:cubicBezTo>
                  <a:pt x="38772" y="298116"/>
                  <a:pt x="302969" y="32132"/>
                  <a:pt x="642255" y="0"/>
                </a:cubicBezTo>
                <a:cubicBezTo>
                  <a:pt x="4316112" y="123000"/>
                  <a:pt x="7252951" y="-96860"/>
                  <a:pt x="10983497" y="0"/>
                </a:cubicBezTo>
                <a:cubicBezTo>
                  <a:pt x="11334099" y="-3129"/>
                  <a:pt x="11642651" y="253477"/>
                  <a:pt x="11625752" y="642255"/>
                </a:cubicBezTo>
                <a:cubicBezTo>
                  <a:pt x="11628925" y="1374125"/>
                  <a:pt x="11720019" y="4065808"/>
                  <a:pt x="11625752" y="5798331"/>
                </a:cubicBezTo>
                <a:cubicBezTo>
                  <a:pt x="11586238" y="6167354"/>
                  <a:pt x="11305727" y="6435271"/>
                  <a:pt x="10983497" y="6440586"/>
                </a:cubicBezTo>
                <a:cubicBezTo>
                  <a:pt x="6937073" y="6279879"/>
                  <a:pt x="2680322" y="6480253"/>
                  <a:pt x="642255" y="6440586"/>
                </a:cubicBezTo>
                <a:cubicBezTo>
                  <a:pt x="259545" y="6434930"/>
                  <a:pt x="-53971" y="6128588"/>
                  <a:pt x="0" y="5798331"/>
                </a:cubicBezTo>
                <a:cubicBezTo>
                  <a:pt x="32216" y="4259268"/>
                  <a:pt x="57206" y="2367836"/>
                  <a:pt x="0" y="642255"/>
                </a:cubicBezTo>
                <a:close/>
              </a:path>
            </a:pathLst>
          </a:custGeom>
          <a:ln>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a:t>
            </a:r>
          </a:p>
        </p:txBody>
      </p:sp>
      <p:sp>
        <p:nvSpPr>
          <p:cNvPr id="2" name="Rectangle 1">
            <a:extLst>
              <a:ext uri="{FF2B5EF4-FFF2-40B4-BE49-F238E27FC236}">
                <a16:creationId xmlns:a16="http://schemas.microsoft.com/office/drawing/2014/main" id="{F703C398-2C48-DFEB-4F64-B6EDFEB6FF32}"/>
              </a:ext>
            </a:extLst>
          </p:cNvPr>
          <p:cNvSpPr/>
          <p:nvPr/>
        </p:nvSpPr>
        <p:spPr>
          <a:xfrm>
            <a:off x="685801" y="2695575"/>
            <a:ext cx="2247900" cy="1390649"/>
          </a:xfrm>
          <a:prstGeom prst="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solidFill>
                  <a:srgbClr val="002060"/>
                </a:solidFill>
                <a:latin typeface="Cambria" panose="02040503050406030204" pitchFamily="18" charset="0"/>
                <a:ea typeface="Cambria" panose="02040503050406030204" pitchFamily="18" charset="0"/>
              </a:rPr>
              <a:t>Thời</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chúa</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Nguyễn</a:t>
            </a:r>
            <a:r>
              <a:rPr lang="en-US" sz="2800" b="1" dirty="0">
                <a:solidFill>
                  <a:srgbClr val="002060"/>
                </a:solidFill>
                <a:latin typeface="Cambria" panose="02040503050406030204" pitchFamily="18" charset="0"/>
                <a:ea typeface="Cambria" panose="02040503050406030204" pitchFamily="18" charset="0"/>
              </a:rPr>
              <a:t> </a:t>
            </a:r>
            <a:r>
              <a:rPr lang="en-US" sz="2800" b="1" i="0" u="none" strike="noStrike" dirty="0">
                <a:solidFill>
                  <a:srgbClr val="002060"/>
                </a:solidFill>
                <a:effectLst/>
                <a:latin typeface="Cambria" panose="02040503050406030204" pitchFamily="18" charset="0"/>
                <a:ea typeface="Cambria" panose="02040503050406030204" pitchFamily="18" charset="0"/>
              </a:rPr>
              <a:t> </a:t>
            </a:r>
            <a:r>
              <a:rPr lang="en-US" sz="2800" b="1" i="0" u="none" strike="noStrike" dirty="0" err="1">
                <a:solidFill>
                  <a:srgbClr val="002060"/>
                </a:solidFill>
                <a:effectLst/>
                <a:latin typeface="Cambria" panose="02040503050406030204" pitchFamily="18" charset="0"/>
                <a:ea typeface="Cambria" panose="02040503050406030204" pitchFamily="18" charset="0"/>
              </a:rPr>
              <a:t>từ</a:t>
            </a:r>
            <a:r>
              <a:rPr lang="en-US" sz="2800" b="1" i="0" u="none" strike="noStrike" dirty="0">
                <a:solidFill>
                  <a:srgbClr val="002060"/>
                </a:solidFill>
                <a:effectLst/>
                <a:latin typeface="Cambria" panose="02040503050406030204" pitchFamily="18" charset="0"/>
                <a:ea typeface="Cambria" panose="02040503050406030204" pitchFamily="18" charset="0"/>
              </a:rPr>
              <a:t> </a:t>
            </a:r>
            <a:r>
              <a:rPr lang="en-US" sz="2800" b="1" i="0" u="none" strike="noStrike" dirty="0" err="1">
                <a:solidFill>
                  <a:srgbClr val="002060"/>
                </a:solidFill>
                <a:effectLst/>
                <a:latin typeface="Cambria" panose="02040503050406030204" pitchFamily="18" charset="0"/>
                <a:ea typeface="Cambria" panose="02040503050406030204" pitchFamily="18" charset="0"/>
              </a:rPr>
              <a:t>thế</a:t>
            </a:r>
            <a:r>
              <a:rPr lang="en-US" sz="2800" b="1" i="0" u="none" strike="noStrike" dirty="0">
                <a:solidFill>
                  <a:srgbClr val="002060"/>
                </a:solidFill>
                <a:effectLst/>
                <a:latin typeface="Cambria" panose="02040503050406030204" pitchFamily="18" charset="0"/>
                <a:ea typeface="Cambria" panose="02040503050406030204" pitchFamily="18" charset="0"/>
              </a:rPr>
              <a:t> </a:t>
            </a:r>
            <a:r>
              <a:rPr lang="en-US" sz="2800" b="1" i="0" u="none" strike="noStrike" dirty="0" err="1">
                <a:solidFill>
                  <a:srgbClr val="002060"/>
                </a:solidFill>
                <a:effectLst/>
                <a:latin typeface="Cambria" panose="02040503050406030204" pitchFamily="18" charset="0"/>
                <a:ea typeface="Cambria" panose="02040503050406030204" pitchFamily="18" charset="0"/>
              </a:rPr>
              <a:t>kỉ</a:t>
            </a:r>
            <a:r>
              <a:rPr lang="en-US" sz="2800" b="1" i="0" u="none" strike="noStrike" dirty="0">
                <a:solidFill>
                  <a:srgbClr val="002060"/>
                </a:solidFill>
                <a:effectLst/>
                <a:latin typeface="Cambria" panose="02040503050406030204" pitchFamily="18" charset="0"/>
                <a:ea typeface="Cambria" panose="02040503050406030204" pitchFamily="18" charset="0"/>
              </a:rPr>
              <a:t> XVII</a:t>
            </a:r>
            <a:endParaRPr lang="en-US" sz="2800" b="1" dirty="0">
              <a:solidFill>
                <a:srgbClr val="002060"/>
              </a:solidFill>
              <a:latin typeface="Cambria" panose="02040503050406030204" pitchFamily="18" charset="0"/>
              <a:ea typeface="Cambria" panose="02040503050406030204" pitchFamily="18" charset="0"/>
            </a:endParaRPr>
          </a:p>
        </p:txBody>
      </p:sp>
      <p:cxnSp>
        <p:nvCxnSpPr>
          <p:cNvPr id="5" name="Straight Connector 4">
            <a:extLst>
              <a:ext uri="{FF2B5EF4-FFF2-40B4-BE49-F238E27FC236}">
                <a16:creationId xmlns:a16="http://schemas.microsoft.com/office/drawing/2014/main" id="{80EADE19-6CA6-200B-8B75-789B8CE1D8B2}"/>
              </a:ext>
            </a:extLst>
          </p:cNvPr>
          <p:cNvCxnSpPr/>
          <p:nvPr/>
        </p:nvCxnSpPr>
        <p:spPr>
          <a:xfrm flipV="1">
            <a:off x="2943225" y="2371725"/>
            <a:ext cx="695325" cy="100965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01545224-F79E-746E-05BF-17B695B45AC8}"/>
              </a:ext>
            </a:extLst>
          </p:cNvPr>
          <p:cNvCxnSpPr>
            <a:cxnSpLocks/>
          </p:cNvCxnSpPr>
          <p:nvPr/>
        </p:nvCxnSpPr>
        <p:spPr>
          <a:xfrm>
            <a:off x="2943225" y="3429000"/>
            <a:ext cx="904875" cy="70485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0" name="Rectangle: Rounded Corners 7">
            <a:extLst>
              <a:ext uri="{FF2B5EF4-FFF2-40B4-BE49-F238E27FC236}">
                <a16:creationId xmlns:a16="http://schemas.microsoft.com/office/drawing/2014/main" id="{E85CBBE4-E7DB-F845-63D6-24A756D28D8B}"/>
              </a:ext>
            </a:extLst>
          </p:cNvPr>
          <p:cNvSpPr/>
          <p:nvPr/>
        </p:nvSpPr>
        <p:spPr>
          <a:xfrm>
            <a:off x="3725364" y="1667122"/>
            <a:ext cx="3723185" cy="1047503"/>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L</a:t>
            </a:r>
            <a:r>
              <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ập đội Hoàng Sa</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2" name="Rectangle: Rounded Corners 7">
            <a:extLst>
              <a:ext uri="{FF2B5EF4-FFF2-40B4-BE49-F238E27FC236}">
                <a16:creationId xmlns:a16="http://schemas.microsoft.com/office/drawing/2014/main" id="{CA2AE9E1-3680-F0D2-8C89-C183555E72DE}"/>
              </a:ext>
            </a:extLst>
          </p:cNvPr>
          <p:cNvSpPr/>
          <p:nvPr/>
        </p:nvSpPr>
        <p:spPr>
          <a:xfrm>
            <a:off x="3849189" y="3819525"/>
            <a:ext cx="3732711" cy="1020156"/>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prstClr val="black"/>
                </a:solidFill>
                <a:latin typeface="Cambria" panose="02040503050406030204" pitchFamily="18" charset="0"/>
                <a:ea typeface="Cambria" panose="02040503050406030204" pitchFamily="18" charset="0"/>
                <a:cs typeface="Calibri" panose="020F0502020204030204" pitchFamily="34" charset="0"/>
              </a:rPr>
              <a:t>Sau </a:t>
            </a:r>
            <a:r>
              <a:rPr lang="en-US" sz="3200" dirty="0" err="1">
                <a:solidFill>
                  <a:prstClr val="black"/>
                </a:solidFill>
                <a:latin typeface="Cambria" panose="02040503050406030204" pitchFamily="18" charset="0"/>
                <a:ea typeface="Cambria" panose="02040503050406030204" pitchFamily="18" charset="0"/>
                <a:cs typeface="Calibri" panose="020F0502020204030204" pitchFamily="34" charset="0"/>
              </a:rPr>
              <a:t>đó</a:t>
            </a:r>
            <a:r>
              <a:rPr lang="en-US" sz="32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prstClr val="black"/>
                </a:solidFill>
                <a:latin typeface="Cambria" panose="02040503050406030204" pitchFamily="18" charset="0"/>
                <a:ea typeface="Cambria" panose="02040503050406030204" pitchFamily="18" charset="0"/>
                <a:cs typeface="Calibri" panose="020F0502020204030204" pitchFamily="34" charset="0"/>
              </a:rPr>
              <a:t>là</a:t>
            </a:r>
            <a:r>
              <a:rPr lang="en-US" sz="3200" dirty="0">
                <a:solidFill>
                  <a:prstClr val="black"/>
                </a:solidFill>
                <a:latin typeface="Cambria" panose="02040503050406030204" pitchFamily="18" charset="0"/>
                <a:ea typeface="Cambria" panose="02040503050406030204" pitchFamily="18" charset="0"/>
                <a:cs typeface="Calibri" panose="020F0502020204030204" pitchFamily="34" charset="0"/>
              </a:rPr>
              <a:t> đ</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ội Bắc Hải</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cxnSp>
        <p:nvCxnSpPr>
          <p:cNvPr id="17" name="Straight Connector 16">
            <a:extLst>
              <a:ext uri="{FF2B5EF4-FFF2-40B4-BE49-F238E27FC236}">
                <a16:creationId xmlns:a16="http://schemas.microsoft.com/office/drawing/2014/main" id="{E1FB58F6-63FF-7D3A-0EC3-3130CA746A43}"/>
              </a:ext>
            </a:extLst>
          </p:cNvPr>
          <p:cNvCxnSpPr>
            <a:cxnSpLocks/>
          </p:cNvCxnSpPr>
          <p:nvPr/>
        </p:nvCxnSpPr>
        <p:spPr>
          <a:xfrm>
            <a:off x="7429500" y="2105025"/>
            <a:ext cx="981075" cy="80962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4C29F60-6431-78BB-E74B-CB5F951FDED7}"/>
              </a:ext>
            </a:extLst>
          </p:cNvPr>
          <p:cNvCxnSpPr>
            <a:cxnSpLocks/>
          </p:cNvCxnSpPr>
          <p:nvPr/>
        </p:nvCxnSpPr>
        <p:spPr>
          <a:xfrm flipV="1">
            <a:off x="7572375" y="3648075"/>
            <a:ext cx="828675" cy="69532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6E2F3732-35F0-6BA8-41CA-06571A66BB6D}"/>
              </a:ext>
            </a:extLst>
          </p:cNvPr>
          <p:cNvSpPr/>
          <p:nvPr/>
        </p:nvSpPr>
        <p:spPr>
          <a:xfrm>
            <a:off x="8429625" y="2562225"/>
            <a:ext cx="3352800" cy="1390649"/>
          </a:xfrm>
          <a:prstGeom prst="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solidFill>
                  <a:srgbClr val="FF0000"/>
                </a:solidFill>
                <a:latin typeface="Cambria" panose="02040503050406030204" pitchFamily="18" charset="0"/>
                <a:ea typeface="Cambria" panose="02040503050406030204" pitchFamily="18" charset="0"/>
              </a:rPr>
              <a:t>Mục</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đích</a:t>
            </a:r>
            <a:r>
              <a:rPr lang="en-US" sz="2800" b="1" dirty="0">
                <a:solidFill>
                  <a:srgbClr val="FF0000"/>
                </a:solidFill>
                <a:latin typeface="Cambria" panose="02040503050406030204" pitchFamily="18" charset="0"/>
                <a:ea typeface="Cambria" panose="02040503050406030204" pitchFamily="18" charset="0"/>
              </a:rPr>
              <a:t>: </a:t>
            </a:r>
          </a:p>
          <a:p>
            <a:pPr algn="ctr"/>
            <a:r>
              <a:rPr lang="vi-VN" sz="2800" b="1" dirty="0">
                <a:solidFill>
                  <a:srgbClr val="FF0000"/>
                </a:solidFill>
                <a:latin typeface="Cambria" panose="02040503050406030204" pitchFamily="18" charset="0"/>
                <a:ea typeface="Cambria" panose="02040503050406030204" pitchFamily="18" charset="0"/>
              </a:rPr>
              <a:t>thu lượm sản vật, đánh bắt hải sản</a:t>
            </a:r>
            <a:endParaRPr lang="en-US" sz="28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612405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down)">
                                      <p:cBhvr>
                                        <p:cTn id="28" dur="500"/>
                                        <p:tgtEl>
                                          <p:spTgt spid="17"/>
                                        </p:tgtEl>
                                      </p:cBhvr>
                                    </p:animEffect>
                                  </p:childTnLst>
                                </p:cTn>
                              </p:par>
                              <p:par>
                                <p:cTn id="29" presetID="22" presetClass="entr" presetSubtype="4"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wipe(down)">
                                      <p:cBhvr>
                                        <p:cTn id="31" dur="500"/>
                                        <p:tgtEl>
                                          <p:spTgt spid="19"/>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wipe(down)">
                                      <p:cBhvr>
                                        <p:cTn id="3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P spid="12" grpId="0" animBg="1"/>
      <p:bldP spid="2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Rounded Corners 11">
            <a:extLst>
              <a:ext uri="{FF2B5EF4-FFF2-40B4-BE49-F238E27FC236}">
                <a16:creationId xmlns:a16="http://schemas.microsoft.com/office/drawing/2014/main" id="{23E44A8C-9FBE-283A-AC91-A4B4AAF61737}"/>
              </a:ext>
            </a:extLst>
          </p:cNvPr>
          <p:cNvSpPr/>
          <p:nvPr/>
        </p:nvSpPr>
        <p:spPr>
          <a:xfrm>
            <a:off x="283124" y="152401"/>
            <a:ext cx="11625752" cy="6440586"/>
          </a:xfrm>
          <a:custGeom>
            <a:avLst/>
            <a:gdLst>
              <a:gd name="connsiteX0" fmla="*/ 0 w 11625752"/>
              <a:gd name="connsiteY0" fmla="*/ 642255 h 6440586"/>
              <a:gd name="connsiteX1" fmla="*/ 642255 w 11625752"/>
              <a:gd name="connsiteY1" fmla="*/ 0 h 6440586"/>
              <a:gd name="connsiteX2" fmla="*/ 10983497 w 11625752"/>
              <a:gd name="connsiteY2" fmla="*/ 0 h 6440586"/>
              <a:gd name="connsiteX3" fmla="*/ 11625752 w 11625752"/>
              <a:gd name="connsiteY3" fmla="*/ 642255 h 6440586"/>
              <a:gd name="connsiteX4" fmla="*/ 11625752 w 11625752"/>
              <a:gd name="connsiteY4" fmla="*/ 5798331 h 6440586"/>
              <a:gd name="connsiteX5" fmla="*/ 10983497 w 11625752"/>
              <a:gd name="connsiteY5" fmla="*/ 6440586 h 6440586"/>
              <a:gd name="connsiteX6" fmla="*/ 642255 w 11625752"/>
              <a:gd name="connsiteY6" fmla="*/ 6440586 h 6440586"/>
              <a:gd name="connsiteX7" fmla="*/ 0 w 11625752"/>
              <a:gd name="connsiteY7" fmla="*/ 5798331 h 6440586"/>
              <a:gd name="connsiteX8" fmla="*/ 0 w 11625752"/>
              <a:gd name="connsiteY8" fmla="*/ 642255 h 6440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25752" h="6440586" fill="none" extrusionOk="0">
                <a:moveTo>
                  <a:pt x="0" y="642255"/>
                </a:moveTo>
                <a:cubicBezTo>
                  <a:pt x="2114" y="344763"/>
                  <a:pt x="310553" y="38612"/>
                  <a:pt x="642255" y="0"/>
                </a:cubicBezTo>
                <a:cubicBezTo>
                  <a:pt x="2726150" y="72427"/>
                  <a:pt x="7807012" y="61419"/>
                  <a:pt x="10983497" y="0"/>
                </a:cubicBezTo>
                <a:cubicBezTo>
                  <a:pt x="11330092" y="-55851"/>
                  <a:pt x="11571036" y="270997"/>
                  <a:pt x="11625752" y="642255"/>
                </a:cubicBezTo>
                <a:cubicBezTo>
                  <a:pt x="11726628" y="1460979"/>
                  <a:pt x="11518439" y="4080469"/>
                  <a:pt x="11625752" y="5798331"/>
                </a:cubicBezTo>
                <a:cubicBezTo>
                  <a:pt x="11636321" y="6099399"/>
                  <a:pt x="11303671" y="6401873"/>
                  <a:pt x="10983497" y="6440586"/>
                </a:cubicBezTo>
                <a:cubicBezTo>
                  <a:pt x="9471163" y="6470413"/>
                  <a:pt x="1867330" y="6361280"/>
                  <a:pt x="642255" y="6440586"/>
                </a:cubicBezTo>
                <a:cubicBezTo>
                  <a:pt x="349798" y="6433549"/>
                  <a:pt x="-16080" y="6156219"/>
                  <a:pt x="0" y="5798331"/>
                </a:cubicBezTo>
                <a:cubicBezTo>
                  <a:pt x="50037" y="4606533"/>
                  <a:pt x="770" y="1926485"/>
                  <a:pt x="0" y="642255"/>
                </a:cubicBezTo>
                <a:close/>
              </a:path>
              <a:path w="11625752" h="6440586" stroke="0" extrusionOk="0">
                <a:moveTo>
                  <a:pt x="0" y="642255"/>
                </a:moveTo>
                <a:cubicBezTo>
                  <a:pt x="38772" y="298116"/>
                  <a:pt x="302969" y="32132"/>
                  <a:pt x="642255" y="0"/>
                </a:cubicBezTo>
                <a:cubicBezTo>
                  <a:pt x="4316112" y="123000"/>
                  <a:pt x="7252951" y="-96860"/>
                  <a:pt x="10983497" y="0"/>
                </a:cubicBezTo>
                <a:cubicBezTo>
                  <a:pt x="11334099" y="-3129"/>
                  <a:pt x="11642651" y="253477"/>
                  <a:pt x="11625752" y="642255"/>
                </a:cubicBezTo>
                <a:cubicBezTo>
                  <a:pt x="11628925" y="1374125"/>
                  <a:pt x="11720019" y="4065808"/>
                  <a:pt x="11625752" y="5798331"/>
                </a:cubicBezTo>
                <a:cubicBezTo>
                  <a:pt x="11586238" y="6167354"/>
                  <a:pt x="11305727" y="6435271"/>
                  <a:pt x="10983497" y="6440586"/>
                </a:cubicBezTo>
                <a:cubicBezTo>
                  <a:pt x="6937073" y="6279879"/>
                  <a:pt x="2680322" y="6480253"/>
                  <a:pt x="642255" y="6440586"/>
                </a:cubicBezTo>
                <a:cubicBezTo>
                  <a:pt x="259545" y="6434930"/>
                  <a:pt x="-53971" y="6128588"/>
                  <a:pt x="0" y="5798331"/>
                </a:cubicBezTo>
                <a:cubicBezTo>
                  <a:pt x="32216" y="4259268"/>
                  <a:pt x="57206" y="2367836"/>
                  <a:pt x="0" y="642255"/>
                </a:cubicBezTo>
                <a:close/>
              </a:path>
            </a:pathLst>
          </a:custGeom>
          <a:ln>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a:t>
            </a:r>
          </a:p>
        </p:txBody>
      </p:sp>
      <p:sp>
        <p:nvSpPr>
          <p:cNvPr id="2" name="Rectangle 1">
            <a:extLst>
              <a:ext uri="{FF2B5EF4-FFF2-40B4-BE49-F238E27FC236}">
                <a16:creationId xmlns:a16="http://schemas.microsoft.com/office/drawing/2014/main" id="{F703C398-2C48-DFEB-4F64-B6EDFEB6FF32}"/>
              </a:ext>
            </a:extLst>
          </p:cNvPr>
          <p:cNvSpPr/>
          <p:nvPr/>
        </p:nvSpPr>
        <p:spPr>
          <a:xfrm>
            <a:off x="685801" y="2695575"/>
            <a:ext cx="2247900" cy="1390649"/>
          </a:xfrm>
          <a:prstGeom prst="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2800" b="1">
                <a:solidFill>
                  <a:srgbClr val="002060"/>
                </a:solidFill>
                <a:latin typeface="Cambria" panose="02040503050406030204" pitchFamily="18" charset="0"/>
                <a:ea typeface="Cambria" panose="02040503050406030204" pitchFamily="18" charset="0"/>
              </a:rPr>
              <a:t>Triều Nguyễn </a:t>
            </a:r>
            <a:endPar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cxnSp>
        <p:nvCxnSpPr>
          <p:cNvPr id="5" name="Straight Connector 4">
            <a:extLst>
              <a:ext uri="{FF2B5EF4-FFF2-40B4-BE49-F238E27FC236}">
                <a16:creationId xmlns:a16="http://schemas.microsoft.com/office/drawing/2014/main" id="{80EADE19-6CA6-200B-8B75-789B8CE1D8B2}"/>
              </a:ext>
            </a:extLst>
          </p:cNvPr>
          <p:cNvCxnSpPr/>
          <p:nvPr/>
        </p:nvCxnSpPr>
        <p:spPr>
          <a:xfrm flipV="1">
            <a:off x="2943225" y="2371725"/>
            <a:ext cx="695325" cy="100965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01545224-F79E-746E-05BF-17B695B45AC8}"/>
              </a:ext>
            </a:extLst>
          </p:cNvPr>
          <p:cNvCxnSpPr>
            <a:cxnSpLocks/>
          </p:cNvCxnSpPr>
          <p:nvPr/>
        </p:nvCxnSpPr>
        <p:spPr>
          <a:xfrm>
            <a:off x="2943225" y="3429000"/>
            <a:ext cx="904875" cy="70485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0" name="Rectangle: Rounded Corners 7">
            <a:extLst>
              <a:ext uri="{FF2B5EF4-FFF2-40B4-BE49-F238E27FC236}">
                <a16:creationId xmlns:a16="http://schemas.microsoft.com/office/drawing/2014/main" id="{E85CBBE4-E7DB-F845-63D6-24A756D28D8B}"/>
              </a:ext>
            </a:extLst>
          </p:cNvPr>
          <p:cNvSpPr/>
          <p:nvPr/>
        </p:nvSpPr>
        <p:spPr>
          <a:xfrm>
            <a:off x="3725364" y="1667122"/>
            <a:ext cx="7256961" cy="1047503"/>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Xác</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lập</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chủ</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quyền</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bằng</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cách</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cắm</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cờ</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dựng</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cột</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mốc</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trên</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quần</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đảo</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Hoàng Sa</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2" name="Rectangle: Rounded Corners 7">
            <a:extLst>
              <a:ext uri="{FF2B5EF4-FFF2-40B4-BE49-F238E27FC236}">
                <a16:creationId xmlns:a16="http://schemas.microsoft.com/office/drawing/2014/main" id="{CA2AE9E1-3680-F0D2-8C89-C183555E72DE}"/>
              </a:ext>
            </a:extLst>
          </p:cNvPr>
          <p:cNvSpPr/>
          <p:nvPr/>
        </p:nvSpPr>
        <p:spPr>
          <a:xfrm>
            <a:off x="3849189" y="3552825"/>
            <a:ext cx="7075986" cy="1524000"/>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C</a:t>
            </a:r>
            <a:r>
              <a:rPr lang="vi-VN" sz="2800" dirty="0">
                <a:solidFill>
                  <a:prstClr val="black"/>
                </a:solidFill>
                <a:latin typeface="Cambria" panose="02040503050406030204" pitchFamily="18" charset="0"/>
                <a:ea typeface="Cambria" panose="02040503050406030204" pitchFamily="18" charset="0"/>
                <a:cs typeface="Calibri" panose="020F0502020204030204" pitchFamily="34" charset="0"/>
              </a:rPr>
              <a:t>ho vẽ Đại Nam nhất thống toàn đồ, trong đó thể hiện rõ quần đảo Hoàng Sa và quần đảo Trường Sa là của Việt Nam.</a:t>
            </a:r>
          </a:p>
        </p:txBody>
      </p:sp>
    </p:spTree>
    <p:extLst>
      <p:ext uri="{BB962C8B-B14F-4D97-AF65-F5344CB8AC3E}">
        <p14:creationId xmlns:p14="http://schemas.microsoft.com/office/powerpoint/2010/main" val="38976714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P spid="1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Rounded Corners 11">
            <a:extLst>
              <a:ext uri="{FF2B5EF4-FFF2-40B4-BE49-F238E27FC236}">
                <a16:creationId xmlns:a16="http://schemas.microsoft.com/office/drawing/2014/main" id="{23E44A8C-9FBE-283A-AC91-A4B4AAF61737}"/>
              </a:ext>
            </a:extLst>
          </p:cNvPr>
          <p:cNvSpPr/>
          <p:nvPr/>
        </p:nvSpPr>
        <p:spPr>
          <a:xfrm>
            <a:off x="283124" y="152401"/>
            <a:ext cx="11625752" cy="6440586"/>
          </a:xfrm>
          <a:custGeom>
            <a:avLst/>
            <a:gdLst>
              <a:gd name="connsiteX0" fmla="*/ 0 w 11625752"/>
              <a:gd name="connsiteY0" fmla="*/ 642255 h 6440586"/>
              <a:gd name="connsiteX1" fmla="*/ 642255 w 11625752"/>
              <a:gd name="connsiteY1" fmla="*/ 0 h 6440586"/>
              <a:gd name="connsiteX2" fmla="*/ 10983497 w 11625752"/>
              <a:gd name="connsiteY2" fmla="*/ 0 h 6440586"/>
              <a:gd name="connsiteX3" fmla="*/ 11625752 w 11625752"/>
              <a:gd name="connsiteY3" fmla="*/ 642255 h 6440586"/>
              <a:gd name="connsiteX4" fmla="*/ 11625752 w 11625752"/>
              <a:gd name="connsiteY4" fmla="*/ 5798331 h 6440586"/>
              <a:gd name="connsiteX5" fmla="*/ 10983497 w 11625752"/>
              <a:gd name="connsiteY5" fmla="*/ 6440586 h 6440586"/>
              <a:gd name="connsiteX6" fmla="*/ 642255 w 11625752"/>
              <a:gd name="connsiteY6" fmla="*/ 6440586 h 6440586"/>
              <a:gd name="connsiteX7" fmla="*/ 0 w 11625752"/>
              <a:gd name="connsiteY7" fmla="*/ 5798331 h 6440586"/>
              <a:gd name="connsiteX8" fmla="*/ 0 w 11625752"/>
              <a:gd name="connsiteY8" fmla="*/ 642255 h 6440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25752" h="6440586" fill="none" extrusionOk="0">
                <a:moveTo>
                  <a:pt x="0" y="642255"/>
                </a:moveTo>
                <a:cubicBezTo>
                  <a:pt x="2114" y="344763"/>
                  <a:pt x="310553" y="38612"/>
                  <a:pt x="642255" y="0"/>
                </a:cubicBezTo>
                <a:cubicBezTo>
                  <a:pt x="2726150" y="72427"/>
                  <a:pt x="7807012" y="61419"/>
                  <a:pt x="10983497" y="0"/>
                </a:cubicBezTo>
                <a:cubicBezTo>
                  <a:pt x="11330092" y="-55851"/>
                  <a:pt x="11571036" y="270997"/>
                  <a:pt x="11625752" y="642255"/>
                </a:cubicBezTo>
                <a:cubicBezTo>
                  <a:pt x="11726628" y="1460979"/>
                  <a:pt x="11518439" y="4080469"/>
                  <a:pt x="11625752" y="5798331"/>
                </a:cubicBezTo>
                <a:cubicBezTo>
                  <a:pt x="11636321" y="6099399"/>
                  <a:pt x="11303671" y="6401873"/>
                  <a:pt x="10983497" y="6440586"/>
                </a:cubicBezTo>
                <a:cubicBezTo>
                  <a:pt x="9471163" y="6470413"/>
                  <a:pt x="1867330" y="6361280"/>
                  <a:pt x="642255" y="6440586"/>
                </a:cubicBezTo>
                <a:cubicBezTo>
                  <a:pt x="349798" y="6433549"/>
                  <a:pt x="-16080" y="6156219"/>
                  <a:pt x="0" y="5798331"/>
                </a:cubicBezTo>
                <a:cubicBezTo>
                  <a:pt x="50037" y="4606533"/>
                  <a:pt x="770" y="1926485"/>
                  <a:pt x="0" y="642255"/>
                </a:cubicBezTo>
                <a:close/>
              </a:path>
              <a:path w="11625752" h="6440586" stroke="0" extrusionOk="0">
                <a:moveTo>
                  <a:pt x="0" y="642255"/>
                </a:moveTo>
                <a:cubicBezTo>
                  <a:pt x="38772" y="298116"/>
                  <a:pt x="302969" y="32132"/>
                  <a:pt x="642255" y="0"/>
                </a:cubicBezTo>
                <a:cubicBezTo>
                  <a:pt x="4316112" y="123000"/>
                  <a:pt x="7252951" y="-96860"/>
                  <a:pt x="10983497" y="0"/>
                </a:cubicBezTo>
                <a:cubicBezTo>
                  <a:pt x="11334099" y="-3129"/>
                  <a:pt x="11642651" y="253477"/>
                  <a:pt x="11625752" y="642255"/>
                </a:cubicBezTo>
                <a:cubicBezTo>
                  <a:pt x="11628925" y="1374125"/>
                  <a:pt x="11720019" y="4065808"/>
                  <a:pt x="11625752" y="5798331"/>
                </a:cubicBezTo>
                <a:cubicBezTo>
                  <a:pt x="11586238" y="6167354"/>
                  <a:pt x="11305727" y="6435271"/>
                  <a:pt x="10983497" y="6440586"/>
                </a:cubicBezTo>
                <a:cubicBezTo>
                  <a:pt x="6937073" y="6279879"/>
                  <a:pt x="2680322" y="6480253"/>
                  <a:pt x="642255" y="6440586"/>
                </a:cubicBezTo>
                <a:cubicBezTo>
                  <a:pt x="259545" y="6434930"/>
                  <a:pt x="-53971" y="6128588"/>
                  <a:pt x="0" y="5798331"/>
                </a:cubicBezTo>
                <a:cubicBezTo>
                  <a:pt x="32216" y="4259268"/>
                  <a:pt x="57206" y="2367836"/>
                  <a:pt x="0" y="642255"/>
                </a:cubicBezTo>
                <a:close/>
              </a:path>
            </a:pathLst>
          </a:custGeom>
          <a:ln>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a:t>
            </a:r>
          </a:p>
        </p:txBody>
      </p:sp>
      <p:sp>
        <p:nvSpPr>
          <p:cNvPr id="2" name="Rectangle 1">
            <a:extLst>
              <a:ext uri="{FF2B5EF4-FFF2-40B4-BE49-F238E27FC236}">
                <a16:creationId xmlns:a16="http://schemas.microsoft.com/office/drawing/2014/main" id="{F703C398-2C48-DFEB-4F64-B6EDFEB6FF32}"/>
              </a:ext>
            </a:extLst>
          </p:cNvPr>
          <p:cNvSpPr/>
          <p:nvPr/>
        </p:nvSpPr>
        <p:spPr>
          <a:xfrm>
            <a:off x="685801" y="2695575"/>
            <a:ext cx="2247900" cy="1390649"/>
          </a:xfrm>
          <a:prstGeom prst="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2800" b="1" dirty="0" err="1">
                <a:solidFill>
                  <a:srgbClr val="002060"/>
                </a:solidFill>
                <a:latin typeface="Cambria" panose="02040503050406030204" pitchFamily="18" charset="0"/>
                <a:ea typeface="Cambria" panose="02040503050406030204" pitchFamily="18" charset="0"/>
              </a:rPr>
              <a:t>Thời</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Pháp</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thuộc</a:t>
            </a:r>
            <a:endPar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cxnSp>
        <p:nvCxnSpPr>
          <p:cNvPr id="5" name="Straight Connector 4">
            <a:extLst>
              <a:ext uri="{FF2B5EF4-FFF2-40B4-BE49-F238E27FC236}">
                <a16:creationId xmlns:a16="http://schemas.microsoft.com/office/drawing/2014/main" id="{80EADE19-6CA6-200B-8B75-789B8CE1D8B2}"/>
              </a:ext>
            </a:extLst>
          </p:cNvPr>
          <p:cNvCxnSpPr/>
          <p:nvPr/>
        </p:nvCxnSpPr>
        <p:spPr>
          <a:xfrm flipV="1">
            <a:off x="2943225" y="2371725"/>
            <a:ext cx="695325" cy="100965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01545224-F79E-746E-05BF-17B695B45AC8}"/>
              </a:ext>
            </a:extLst>
          </p:cNvPr>
          <p:cNvCxnSpPr>
            <a:cxnSpLocks/>
          </p:cNvCxnSpPr>
          <p:nvPr/>
        </p:nvCxnSpPr>
        <p:spPr>
          <a:xfrm>
            <a:off x="2943225" y="3429000"/>
            <a:ext cx="904875" cy="70485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0" name="Rectangle: Rounded Corners 7">
            <a:extLst>
              <a:ext uri="{FF2B5EF4-FFF2-40B4-BE49-F238E27FC236}">
                <a16:creationId xmlns:a16="http://schemas.microsoft.com/office/drawing/2014/main" id="{E85CBBE4-E7DB-F845-63D6-24A756D28D8B}"/>
              </a:ext>
            </a:extLst>
          </p:cNvPr>
          <p:cNvSpPr/>
          <p:nvPr/>
        </p:nvSpPr>
        <p:spPr>
          <a:xfrm>
            <a:off x="3725364" y="1381126"/>
            <a:ext cx="7256961" cy="1333500"/>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Chính</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quyền</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Pháp</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đại</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diện</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cho</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Việt</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Nam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để</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thực</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hiện</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việc</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bảo</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vệ</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chủ</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quyền</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các</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quyền</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và</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lợi</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ích</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hợp</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pháp</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của</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Việt</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Nam ở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Biển</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Đông</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2" name="Rectangle: Rounded Corners 7">
            <a:extLst>
              <a:ext uri="{FF2B5EF4-FFF2-40B4-BE49-F238E27FC236}">
                <a16:creationId xmlns:a16="http://schemas.microsoft.com/office/drawing/2014/main" id="{CA2AE9E1-3680-F0D2-8C89-C183555E72DE}"/>
              </a:ext>
            </a:extLst>
          </p:cNvPr>
          <p:cNvSpPr/>
          <p:nvPr/>
        </p:nvSpPr>
        <p:spPr>
          <a:xfrm>
            <a:off x="3849189" y="3552825"/>
            <a:ext cx="7075986" cy="1524000"/>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2800" dirty="0">
                <a:solidFill>
                  <a:prstClr val="black"/>
                </a:solidFill>
                <a:latin typeface="Cambria" panose="02040503050406030204" pitchFamily="18" charset="0"/>
                <a:ea typeface="Cambria" panose="02040503050406030204" pitchFamily="18" charset="0"/>
                <a:cs typeface="Calibri" panose="020F0502020204030204" pitchFamily="34" charset="0"/>
              </a:rPr>
              <a:t>Người Pháp cho dựng bia chủ quyền, lập đơn vị hành chính ở quần đảo Hoàng Sa và quần đảo Trường Sa,...</a:t>
            </a:r>
          </a:p>
        </p:txBody>
      </p:sp>
    </p:spTree>
    <p:extLst>
      <p:ext uri="{BB962C8B-B14F-4D97-AF65-F5344CB8AC3E}">
        <p14:creationId xmlns:p14="http://schemas.microsoft.com/office/powerpoint/2010/main" val="22399880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P spid="1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Rounded Corners 11">
            <a:extLst>
              <a:ext uri="{FF2B5EF4-FFF2-40B4-BE49-F238E27FC236}">
                <a16:creationId xmlns:a16="http://schemas.microsoft.com/office/drawing/2014/main" id="{23E44A8C-9FBE-283A-AC91-A4B4AAF61737}"/>
              </a:ext>
            </a:extLst>
          </p:cNvPr>
          <p:cNvSpPr/>
          <p:nvPr/>
        </p:nvSpPr>
        <p:spPr>
          <a:xfrm>
            <a:off x="283124" y="152401"/>
            <a:ext cx="11625752" cy="6440586"/>
          </a:xfrm>
          <a:custGeom>
            <a:avLst/>
            <a:gdLst>
              <a:gd name="connsiteX0" fmla="*/ 0 w 11625752"/>
              <a:gd name="connsiteY0" fmla="*/ 642255 h 6440586"/>
              <a:gd name="connsiteX1" fmla="*/ 642255 w 11625752"/>
              <a:gd name="connsiteY1" fmla="*/ 0 h 6440586"/>
              <a:gd name="connsiteX2" fmla="*/ 10983497 w 11625752"/>
              <a:gd name="connsiteY2" fmla="*/ 0 h 6440586"/>
              <a:gd name="connsiteX3" fmla="*/ 11625752 w 11625752"/>
              <a:gd name="connsiteY3" fmla="*/ 642255 h 6440586"/>
              <a:gd name="connsiteX4" fmla="*/ 11625752 w 11625752"/>
              <a:gd name="connsiteY4" fmla="*/ 5798331 h 6440586"/>
              <a:gd name="connsiteX5" fmla="*/ 10983497 w 11625752"/>
              <a:gd name="connsiteY5" fmla="*/ 6440586 h 6440586"/>
              <a:gd name="connsiteX6" fmla="*/ 642255 w 11625752"/>
              <a:gd name="connsiteY6" fmla="*/ 6440586 h 6440586"/>
              <a:gd name="connsiteX7" fmla="*/ 0 w 11625752"/>
              <a:gd name="connsiteY7" fmla="*/ 5798331 h 6440586"/>
              <a:gd name="connsiteX8" fmla="*/ 0 w 11625752"/>
              <a:gd name="connsiteY8" fmla="*/ 642255 h 6440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25752" h="6440586" fill="none" extrusionOk="0">
                <a:moveTo>
                  <a:pt x="0" y="642255"/>
                </a:moveTo>
                <a:cubicBezTo>
                  <a:pt x="2114" y="344763"/>
                  <a:pt x="310553" y="38612"/>
                  <a:pt x="642255" y="0"/>
                </a:cubicBezTo>
                <a:cubicBezTo>
                  <a:pt x="2726150" y="72427"/>
                  <a:pt x="7807012" y="61419"/>
                  <a:pt x="10983497" y="0"/>
                </a:cubicBezTo>
                <a:cubicBezTo>
                  <a:pt x="11330092" y="-55851"/>
                  <a:pt x="11571036" y="270997"/>
                  <a:pt x="11625752" y="642255"/>
                </a:cubicBezTo>
                <a:cubicBezTo>
                  <a:pt x="11726628" y="1460979"/>
                  <a:pt x="11518439" y="4080469"/>
                  <a:pt x="11625752" y="5798331"/>
                </a:cubicBezTo>
                <a:cubicBezTo>
                  <a:pt x="11636321" y="6099399"/>
                  <a:pt x="11303671" y="6401873"/>
                  <a:pt x="10983497" y="6440586"/>
                </a:cubicBezTo>
                <a:cubicBezTo>
                  <a:pt x="9471163" y="6470413"/>
                  <a:pt x="1867330" y="6361280"/>
                  <a:pt x="642255" y="6440586"/>
                </a:cubicBezTo>
                <a:cubicBezTo>
                  <a:pt x="349798" y="6433549"/>
                  <a:pt x="-16080" y="6156219"/>
                  <a:pt x="0" y="5798331"/>
                </a:cubicBezTo>
                <a:cubicBezTo>
                  <a:pt x="50037" y="4606533"/>
                  <a:pt x="770" y="1926485"/>
                  <a:pt x="0" y="642255"/>
                </a:cubicBezTo>
                <a:close/>
              </a:path>
              <a:path w="11625752" h="6440586" stroke="0" extrusionOk="0">
                <a:moveTo>
                  <a:pt x="0" y="642255"/>
                </a:moveTo>
                <a:cubicBezTo>
                  <a:pt x="38772" y="298116"/>
                  <a:pt x="302969" y="32132"/>
                  <a:pt x="642255" y="0"/>
                </a:cubicBezTo>
                <a:cubicBezTo>
                  <a:pt x="4316112" y="123000"/>
                  <a:pt x="7252951" y="-96860"/>
                  <a:pt x="10983497" y="0"/>
                </a:cubicBezTo>
                <a:cubicBezTo>
                  <a:pt x="11334099" y="-3129"/>
                  <a:pt x="11642651" y="253477"/>
                  <a:pt x="11625752" y="642255"/>
                </a:cubicBezTo>
                <a:cubicBezTo>
                  <a:pt x="11628925" y="1374125"/>
                  <a:pt x="11720019" y="4065808"/>
                  <a:pt x="11625752" y="5798331"/>
                </a:cubicBezTo>
                <a:cubicBezTo>
                  <a:pt x="11586238" y="6167354"/>
                  <a:pt x="11305727" y="6435271"/>
                  <a:pt x="10983497" y="6440586"/>
                </a:cubicBezTo>
                <a:cubicBezTo>
                  <a:pt x="6937073" y="6279879"/>
                  <a:pt x="2680322" y="6480253"/>
                  <a:pt x="642255" y="6440586"/>
                </a:cubicBezTo>
                <a:cubicBezTo>
                  <a:pt x="259545" y="6434930"/>
                  <a:pt x="-53971" y="6128588"/>
                  <a:pt x="0" y="5798331"/>
                </a:cubicBezTo>
                <a:cubicBezTo>
                  <a:pt x="32216" y="4259268"/>
                  <a:pt x="57206" y="2367836"/>
                  <a:pt x="0" y="642255"/>
                </a:cubicBezTo>
                <a:close/>
              </a:path>
            </a:pathLst>
          </a:custGeom>
          <a:ln>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a:t>
            </a:r>
          </a:p>
        </p:txBody>
      </p:sp>
      <p:sp>
        <p:nvSpPr>
          <p:cNvPr id="2" name="Rectangle 1">
            <a:extLst>
              <a:ext uri="{FF2B5EF4-FFF2-40B4-BE49-F238E27FC236}">
                <a16:creationId xmlns:a16="http://schemas.microsoft.com/office/drawing/2014/main" id="{F703C398-2C48-DFEB-4F64-B6EDFEB6FF32}"/>
              </a:ext>
            </a:extLst>
          </p:cNvPr>
          <p:cNvSpPr/>
          <p:nvPr/>
        </p:nvSpPr>
        <p:spPr>
          <a:xfrm>
            <a:off x="428625" y="2438401"/>
            <a:ext cx="2505076" cy="1819274"/>
          </a:xfrm>
          <a:prstGeom prst="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2800" b="1" dirty="0">
                <a:solidFill>
                  <a:srgbClr val="002060"/>
                </a:solidFill>
                <a:latin typeface="Cambria" panose="02040503050406030204" pitchFamily="18" charset="0"/>
                <a:ea typeface="Cambria" panose="02040503050406030204" pitchFamily="18" charset="0"/>
              </a:rPr>
              <a:t>Nhà nước Cộng hoà xã hội chủ nghĩa Việt Nam</a:t>
            </a:r>
            <a:endPar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cxnSp>
        <p:nvCxnSpPr>
          <p:cNvPr id="5" name="Straight Connector 4">
            <a:extLst>
              <a:ext uri="{FF2B5EF4-FFF2-40B4-BE49-F238E27FC236}">
                <a16:creationId xmlns:a16="http://schemas.microsoft.com/office/drawing/2014/main" id="{80EADE19-6CA6-200B-8B75-789B8CE1D8B2}"/>
              </a:ext>
            </a:extLst>
          </p:cNvPr>
          <p:cNvCxnSpPr>
            <a:cxnSpLocks/>
            <a:endCxn id="10" idx="1"/>
          </p:cNvCxnSpPr>
          <p:nvPr/>
        </p:nvCxnSpPr>
        <p:spPr>
          <a:xfrm flipV="1">
            <a:off x="2924175" y="1019176"/>
            <a:ext cx="791664" cy="1476374"/>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01545224-F79E-746E-05BF-17B695B45AC8}"/>
              </a:ext>
            </a:extLst>
          </p:cNvPr>
          <p:cNvCxnSpPr>
            <a:cxnSpLocks/>
            <a:endCxn id="12" idx="1"/>
          </p:cNvCxnSpPr>
          <p:nvPr/>
        </p:nvCxnSpPr>
        <p:spPr>
          <a:xfrm flipV="1">
            <a:off x="2952750" y="2409825"/>
            <a:ext cx="877389" cy="51435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0" name="Rectangle: Rounded Corners 7">
            <a:extLst>
              <a:ext uri="{FF2B5EF4-FFF2-40B4-BE49-F238E27FC236}">
                <a16:creationId xmlns:a16="http://schemas.microsoft.com/office/drawing/2014/main" id="{E85CBBE4-E7DB-F845-63D6-24A756D28D8B}"/>
              </a:ext>
            </a:extLst>
          </p:cNvPr>
          <p:cNvSpPr/>
          <p:nvPr/>
        </p:nvSpPr>
        <p:spPr>
          <a:xfrm>
            <a:off x="3715839" y="447676"/>
            <a:ext cx="7256961" cy="114299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T</a:t>
            </a:r>
            <a:r>
              <a:rPr lang="vi-VN" sz="2800" dirty="0">
                <a:solidFill>
                  <a:prstClr val="black"/>
                </a:solidFill>
                <a:latin typeface="Cambria" panose="02040503050406030204" pitchFamily="18" charset="0"/>
                <a:ea typeface="Cambria" panose="02040503050406030204" pitchFamily="18" charset="0"/>
                <a:cs typeface="Calibri" panose="020F0502020204030204" pitchFamily="34" charset="0"/>
              </a:rPr>
              <a:t>hành lập các đơn vị hành chính ở quần đảo Trường Sa và quần đảo Hoàng Sa</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2" name="Rectangle: Rounded Corners 7">
            <a:extLst>
              <a:ext uri="{FF2B5EF4-FFF2-40B4-BE49-F238E27FC236}">
                <a16:creationId xmlns:a16="http://schemas.microsoft.com/office/drawing/2014/main" id="{CA2AE9E1-3680-F0D2-8C89-C183555E72DE}"/>
              </a:ext>
            </a:extLst>
          </p:cNvPr>
          <p:cNvSpPr/>
          <p:nvPr/>
        </p:nvSpPr>
        <p:spPr>
          <a:xfrm>
            <a:off x="3830139" y="1914525"/>
            <a:ext cx="7075986" cy="990600"/>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B</a:t>
            </a:r>
            <a:r>
              <a:rPr lang="vi-VN" sz="2800" dirty="0">
                <a:solidFill>
                  <a:prstClr val="black"/>
                </a:solidFill>
                <a:latin typeface="Cambria" panose="02040503050406030204" pitchFamily="18" charset="0"/>
                <a:ea typeface="Cambria" panose="02040503050406030204" pitchFamily="18" charset="0"/>
                <a:cs typeface="Calibri" panose="020F0502020204030204" pitchFamily="34" charset="0"/>
              </a:rPr>
              <a:t>an hành các văn bản pháp luật khẳng định chủ quyền biển, đảo</a:t>
            </a:r>
            <a:endPar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cxnSp>
        <p:nvCxnSpPr>
          <p:cNvPr id="9" name="Straight Connector 8">
            <a:extLst>
              <a:ext uri="{FF2B5EF4-FFF2-40B4-BE49-F238E27FC236}">
                <a16:creationId xmlns:a16="http://schemas.microsoft.com/office/drawing/2014/main" id="{65B06C2D-BA09-C070-055B-892CAF7AFF0B}"/>
              </a:ext>
            </a:extLst>
          </p:cNvPr>
          <p:cNvCxnSpPr>
            <a:cxnSpLocks/>
            <a:endCxn id="11" idx="1"/>
          </p:cNvCxnSpPr>
          <p:nvPr/>
        </p:nvCxnSpPr>
        <p:spPr>
          <a:xfrm>
            <a:off x="2981325" y="3657600"/>
            <a:ext cx="839289" cy="8572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1" name="Rectangle: Rounded Corners 7">
            <a:extLst>
              <a:ext uri="{FF2B5EF4-FFF2-40B4-BE49-F238E27FC236}">
                <a16:creationId xmlns:a16="http://schemas.microsoft.com/office/drawing/2014/main" id="{EA82721D-E562-F16E-B824-82FA1CE44FF1}"/>
              </a:ext>
            </a:extLst>
          </p:cNvPr>
          <p:cNvSpPr/>
          <p:nvPr/>
        </p:nvSpPr>
        <p:spPr>
          <a:xfrm>
            <a:off x="3820614" y="3248025"/>
            <a:ext cx="7075986" cy="990600"/>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T</a:t>
            </a:r>
            <a:r>
              <a:rPr lang="vi-VN" sz="2800" dirty="0">
                <a:solidFill>
                  <a:prstClr val="black"/>
                </a:solidFill>
                <a:latin typeface="Cambria" panose="02040503050406030204" pitchFamily="18" charset="0"/>
                <a:ea typeface="Cambria" panose="02040503050406030204" pitchFamily="18" charset="0"/>
                <a:cs typeface="Calibri" panose="020F0502020204030204" pitchFamily="34" charset="0"/>
              </a:rPr>
              <a:t>ham gia Công ước của Liên hợp quốc về Luật Biển năm 1982</a:t>
            </a:r>
            <a:endPar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cxnSp>
        <p:nvCxnSpPr>
          <p:cNvPr id="15" name="Straight Connector 14">
            <a:extLst>
              <a:ext uri="{FF2B5EF4-FFF2-40B4-BE49-F238E27FC236}">
                <a16:creationId xmlns:a16="http://schemas.microsoft.com/office/drawing/2014/main" id="{D1EC6F30-E34C-1549-D8AA-A6485DACC3FC}"/>
              </a:ext>
            </a:extLst>
          </p:cNvPr>
          <p:cNvCxnSpPr>
            <a:cxnSpLocks/>
            <a:endCxn id="16" idx="1"/>
          </p:cNvCxnSpPr>
          <p:nvPr/>
        </p:nvCxnSpPr>
        <p:spPr>
          <a:xfrm>
            <a:off x="2943225" y="4229100"/>
            <a:ext cx="772614" cy="1085851"/>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6" name="Rectangle: Rounded Corners 7">
            <a:extLst>
              <a:ext uri="{FF2B5EF4-FFF2-40B4-BE49-F238E27FC236}">
                <a16:creationId xmlns:a16="http://schemas.microsoft.com/office/drawing/2014/main" id="{9336E681-524B-20A1-4207-C616CF5C2658}"/>
              </a:ext>
            </a:extLst>
          </p:cNvPr>
          <p:cNvSpPr/>
          <p:nvPr/>
        </p:nvSpPr>
        <p:spPr>
          <a:xfrm>
            <a:off x="3715839" y="4667251"/>
            <a:ext cx="7256961" cy="129539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Thực</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2800" dirty="0">
                <a:solidFill>
                  <a:prstClr val="black"/>
                </a:solidFill>
                <a:latin typeface="Cambria" panose="02040503050406030204" pitchFamily="18" charset="0"/>
                <a:ea typeface="Cambria" panose="02040503050406030204" pitchFamily="18" charset="0"/>
                <a:cs typeface="Calibri" panose="020F0502020204030204" pitchFamily="34" charset="0"/>
              </a:rPr>
              <a:t>hiện phát triển kinh tế biển gắn với tăng cường tiềm lực quốc phòng, góp phần bảo vệ biển, đảo quê hương.</a:t>
            </a:r>
          </a:p>
        </p:txBody>
      </p:sp>
    </p:spTree>
    <p:extLst>
      <p:ext uri="{BB962C8B-B14F-4D97-AF65-F5344CB8AC3E}">
        <p14:creationId xmlns:p14="http://schemas.microsoft.com/office/powerpoint/2010/main" val="13067444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500"/>
                                        <p:tgtEl>
                                          <p:spTgt spid="9"/>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down)">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wipe(down)">
                                      <p:cBhvr>
                                        <p:cTn id="36" dur="500"/>
                                        <p:tgtEl>
                                          <p:spTgt spid="15"/>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down)">
                                      <p:cBhvr>
                                        <p:cTn id="3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P spid="12" grpId="0" animBg="1"/>
      <p:bldP spid="11" grpId="0" animBg="1"/>
      <p:bldP spid="1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F3BBE4E-159E-5A6F-2A43-9DA212572C82}"/>
              </a:ext>
            </a:extLst>
          </p:cNvPr>
          <p:cNvPicPr>
            <a:picLocks noChangeAspect="1"/>
          </p:cNvPicPr>
          <p:nvPr/>
        </p:nvPicPr>
        <p:blipFill>
          <a:blip r:embed="rId2"/>
          <a:stretch>
            <a:fillRect/>
          </a:stretch>
        </p:blipFill>
        <p:spPr>
          <a:xfrm>
            <a:off x="264477" y="357187"/>
            <a:ext cx="4622483" cy="4685965"/>
          </a:xfrm>
          <a:prstGeom prst="rect">
            <a:avLst/>
          </a:prstGeom>
        </p:spPr>
      </p:pic>
      <p:sp>
        <p:nvSpPr>
          <p:cNvPr id="3" name="TextBox 2">
            <a:extLst>
              <a:ext uri="{FF2B5EF4-FFF2-40B4-BE49-F238E27FC236}">
                <a16:creationId xmlns:a16="http://schemas.microsoft.com/office/drawing/2014/main" id="{C4C67F1D-37DA-9D78-6364-4C6F343F1273}"/>
              </a:ext>
            </a:extLst>
          </p:cNvPr>
          <p:cNvSpPr txBox="1"/>
          <p:nvPr/>
        </p:nvSpPr>
        <p:spPr>
          <a:xfrm>
            <a:off x="390525" y="5314950"/>
            <a:ext cx="4438650" cy="1077218"/>
          </a:xfrm>
          <a:prstGeom prst="rect">
            <a:avLst/>
          </a:prstGeom>
          <a:noFill/>
        </p:spPr>
        <p:txBody>
          <a:bodyPr wrap="square" rtlCol="0">
            <a:spAutoFit/>
          </a:bodyPr>
          <a:lstStyle/>
          <a:p>
            <a:pPr marL="0" marR="0" algn="ctr">
              <a:spcBef>
                <a:spcPts val="240"/>
              </a:spcBef>
              <a:spcAft>
                <a:spcPts val="240"/>
              </a:spcAft>
            </a:pPr>
            <a:r>
              <a:rPr lang="en-SG" sz="32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Tượng</a:t>
            </a:r>
            <a:r>
              <a:rPr lang="en-SG" sz="32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32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đài</a:t>
            </a:r>
            <a:r>
              <a:rPr lang="en-SG" sz="32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3200" i="1" dirty="0">
                <a:solidFill>
                  <a:srgbClr val="000000"/>
                </a:solidFill>
                <a:effectLst/>
                <a:latin typeface="Cambria" panose="02040503050406030204" pitchFamily="18" charset="0"/>
                <a:ea typeface="Cambria" panose="02040503050406030204" pitchFamily="18" charset="0"/>
              </a:rPr>
              <a:t>"</a:t>
            </a:r>
            <a:r>
              <a:rPr lang="en-SG" sz="3200" i="1" dirty="0" err="1">
                <a:solidFill>
                  <a:srgbClr val="000000"/>
                </a:solidFill>
                <a:effectLst/>
                <a:latin typeface="Cambria" panose="02040503050406030204" pitchFamily="18" charset="0"/>
                <a:ea typeface="Cambria" panose="02040503050406030204" pitchFamily="18" charset="0"/>
              </a:rPr>
              <a:t>Hùng</a:t>
            </a:r>
            <a:r>
              <a:rPr lang="en-SG" sz="3200" i="1" dirty="0">
                <a:solidFill>
                  <a:srgbClr val="000000"/>
                </a:solidFill>
                <a:effectLst/>
                <a:latin typeface="Cambria" panose="02040503050406030204" pitchFamily="18" charset="0"/>
                <a:ea typeface="Cambria" panose="02040503050406030204" pitchFamily="18" charset="0"/>
              </a:rPr>
              <a:t> </a:t>
            </a:r>
            <a:r>
              <a:rPr lang="en-SG" sz="3200" i="1" dirty="0" err="1">
                <a:solidFill>
                  <a:srgbClr val="000000"/>
                </a:solidFill>
                <a:effectLst/>
                <a:latin typeface="Cambria" panose="02040503050406030204" pitchFamily="18" charset="0"/>
                <a:ea typeface="Cambria" panose="02040503050406030204" pitchFamily="18" charset="0"/>
              </a:rPr>
              <a:t>binh</a:t>
            </a:r>
            <a:r>
              <a:rPr lang="en-SG" sz="3200" i="1" dirty="0">
                <a:solidFill>
                  <a:srgbClr val="000000"/>
                </a:solidFill>
                <a:effectLst/>
                <a:latin typeface="Cambria" panose="02040503050406030204" pitchFamily="18" charset="0"/>
                <a:ea typeface="Cambria" panose="02040503050406030204" pitchFamily="18" charset="0"/>
              </a:rPr>
              <a:t> Hoàng Sa"</a:t>
            </a:r>
            <a:endParaRPr lang="en-US" sz="3200" dirty="0">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B2DC8F75-761D-8D46-FBDD-B1719D10B27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71247" y="461962"/>
            <a:ext cx="4862321" cy="4587558"/>
          </a:xfrm>
          <a:prstGeom prst="rect">
            <a:avLst/>
          </a:prstGeom>
          <a:noFill/>
          <a:ln>
            <a:noFill/>
          </a:ln>
        </p:spPr>
      </p:pic>
      <p:sp>
        <p:nvSpPr>
          <p:cNvPr id="5" name="TextBox 4">
            <a:extLst>
              <a:ext uri="{FF2B5EF4-FFF2-40B4-BE49-F238E27FC236}">
                <a16:creationId xmlns:a16="http://schemas.microsoft.com/office/drawing/2014/main" id="{CC8BBA4F-184B-4F6A-1D5C-46A81B3FB88F}"/>
              </a:ext>
            </a:extLst>
          </p:cNvPr>
          <p:cNvSpPr txBox="1"/>
          <p:nvPr/>
        </p:nvSpPr>
        <p:spPr>
          <a:xfrm>
            <a:off x="6874452" y="5173633"/>
            <a:ext cx="4438650" cy="584775"/>
          </a:xfrm>
          <a:prstGeom prst="rect">
            <a:avLst/>
          </a:prstGeom>
          <a:noFill/>
        </p:spPr>
        <p:txBody>
          <a:bodyPr wrap="square" rtlCol="0">
            <a:spAutoFit/>
          </a:bodyPr>
          <a:lstStyle/>
          <a:p>
            <a:pPr algn="ctr">
              <a:spcBef>
                <a:spcPts val="240"/>
              </a:spcBef>
              <a:spcAft>
                <a:spcPts val="240"/>
              </a:spcAft>
            </a:pPr>
            <a:r>
              <a:rPr lang="vi-VN" sz="3200" i="1">
                <a:solidFill>
                  <a:srgbClr val="000000"/>
                </a:solidFill>
                <a:latin typeface="Cambria" panose="02040503050406030204" pitchFamily="18" charset="0"/>
                <a:ea typeface="Cambria" panose="02040503050406030204" pitchFamily="18" charset="0"/>
                <a:cs typeface="Times New Roman" panose="02020603050405020304" pitchFamily="18" charset="0"/>
              </a:rPr>
              <a:t>Mặt sau của tượng đài</a:t>
            </a:r>
            <a:endParaRPr lang="en-US"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0160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1000"/>
                                        <p:tgtEl>
                                          <p:spTgt spid="4"/>
                                        </p:tgtEl>
                                      </p:cBhvr>
                                    </p:animEffect>
                                    <p:anim calcmode="lin" valueType="num">
                                      <p:cBhvr>
                                        <p:cTn id="25" dur="1000" fill="hold"/>
                                        <p:tgtEl>
                                          <p:spTgt spid="4"/>
                                        </p:tgtEl>
                                        <p:attrNameLst>
                                          <p:attrName>ppt_x</p:attrName>
                                        </p:attrNameLst>
                                      </p:cBhvr>
                                      <p:tavLst>
                                        <p:tav tm="0">
                                          <p:val>
                                            <p:strVal val="#ppt_x"/>
                                          </p:val>
                                        </p:tav>
                                        <p:tav tm="100000">
                                          <p:val>
                                            <p:strVal val="#ppt_x"/>
                                          </p:val>
                                        </p:tav>
                                      </p:tavLst>
                                    </p:anim>
                                    <p:anim calcmode="lin" valueType="num">
                                      <p:cBhvr>
                                        <p:cTn id="2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85D7FD-D94B-A3E3-A216-CC0C3D38196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5119" y="407352"/>
            <a:ext cx="4595245" cy="5058728"/>
          </a:xfrm>
          <a:prstGeom prst="rect">
            <a:avLst/>
          </a:prstGeom>
          <a:noFill/>
          <a:ln>
            <a:noFill/>
          </a:ln>
        </p:spPr>
      </p:pic>
      <p:sp>
        <p:nvSpPr>
          <p:cNvPr id="3" name="TextBox 2">
            <a:extLst>
              <a:ext uri="{FF2B5EF4-FFF2-40B4-BE49-F238E27FC236}">
                <a16:creationId xmlns:a16="http://schemas.microsoft.com/office/drawing/2014/main" id="{8BBA4948-C1F2-73AE-3156-37B2A30C044D}"/>
              </a:ext>
            </a:extLst>
          </p:cNvPr>
          <p:cNvSpPr txBox="1"/>
          <p:nvPr/>
        </p:nvSpPr>
        <p:spPr>
          <a:xfrm>
            <a:off x="323850" y="5619750"/>
            <a:ext cx="4438650" cy="1077218"/>
          </a:xfrm>
          <a:prstGeom prst="rect">
            <a:avLst/>
          </a:prstGeom>
          <a:noFill/>
        </p:spPr>
        <p:txBody>
          <a:bodyPr wrap="square" rtlCol="0">
            <a:spAutoFit/>
          </a:bodyPr>
          <a:lstStyle/>
          <a:p>
            <a:pPr algn="ctr">
              <a:spcBef>
                <a:spcPts val="240"/>
              </a:spcBef>
              <a:spcAft>
                <a:spcPts val="240"/>
              </a:spcAft>
            </a:pPr>
            <a:r>
              <a:rPr lang="en-SG" sz="32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Thuyền</a:t>
            </a:r>
            <a:r>
              <a:rPr lang="en-SG" sz="32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SG" sz="32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buồm</a:t>
            </a:r>
            <a:r>
              <a:rPr lang="en-SG" sz="32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SG" sz="32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của</a:t>
            </a:r>
            <a:r>
              <a:rPr lang="en-SG" sz="32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SG" sz="32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đội</a:t>
            </a:r>
            <a:r>
              <a:rPr lang="en-SG" sz="32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Hoàng Sa </a:t>
            </a:r>
            <a:r>
              <a:rPr lang="en-SG" sz="32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thế</a:t>
            </a:r>
            <a:r>
              <a:rPr lang="en-SG" sz="32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SG" sz="32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kỷ</a:t>
            </a:r>
            <a:r>
              <a:rPr lang="en-SG" sz="32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17-18</a:t>
            </a:r>
            <a:endParaRPr lang="en-US" sz="3200" dirty="0">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82352864-F905-1B79-CE6D-A9F27403512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80772" y="235902"/>
            <a:ext cx="4856903" cy="5010468"/>
          </a:xfrm>
          <a:prstGeom prst="rect">
            <a:avLst/>
          </a:prstGeom>
          <a:noFill/>
          <a:ln>
            <a:noFill/>
          </a:ln>
        </p:spPr>
      </p:pic>
      <p:sp>
        <p:nvSpPr>
          <p:cNvPr id="5" name="TextBox 4">
            <a:extLst>
              <a:ext uri="{FF2B5EF4-FFF2-40B4-BE49-F238E27FC236}">
                <a16:creationId xmlns:a16="http://schemas.microsoft.com/office/drawing/2014/main" id="{158A38DD-874E-87B1-4716-1DCF0A66ADF3}"/>
              </a:ext>
            </a:extLst>
          </p:cNvPr>
          <p:cNvSpPr txBox="1"/>
          <p:nvPr/>
        </p:nvSpPr>
        <p:spPr>
          <a:xfrm>
            <a:off x="6534150" y="5288340"/>
            <a:ext cx="4438650" cy="1569660"/>
          </a:xfrm>
          <a:prstGeom prst="rect">
            <a:avLst/>
          </a:prstGeom>
          <a:noFill/>
        </p:spPr>
        <p:txBody>
          <a:bodyPr wrap="square" rtlCol="0">
            <a:spAutoFit/>
          </a:bodyPr>
          <a:lstStyle/>
          <a:p>
            <a:pPr algn="ctr">
              <a:spcBef>
                <a:spcPts val="240"/>
              </a:spcBef>
              <a:spcAft>
                <a:spcPts val="240"/>
              </a:spcAft>
            </a:pPr>
            <a:r>
              <a:rPr lang="en-SG" sz="32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Bản</a:t>
            </a:r>
            <a:r>
              <a:rPr lang="en-SG" sz="32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SG" sz="32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vẽ</a:t>
            </a:r>
            <a:r>
              <a:rPr lang="en-SG" sz="32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SG" sz="32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kỹ</a:t>
            </a:r>
            <a:r>
              <a:rPr lang="en-SG" sz="32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SG" sz="32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thuật</a:t>
            </a:r>
            <a:r>
              <a:rPr lang="en-SG" sz="32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SG" sz="32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thuyền</a:t>
            </a:r>
            <a:r>
              <a:rPr lang="en-SG" sz="32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SG" sz="32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buồm</a:t>
            </a:r>
            <a:r>
              <a:rPr lang="en-SG" sz="32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SG" sz="32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và</a:t>
            </a:r>
            <a:r>
              <a:rPr lang="en-SG" sz="32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SG" sz="32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một</a:t>
            </a:r>
            <a:r>
              <a:rPr lang="en-SG" sz="32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SG" sz="32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số</a:t>
            </a:r>
            <a:r>
              <a:rPr lang="en-SG" sz="32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SG" sz="32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vật</a:t>
            </a:r>
            <a:r>
              <a:rPr lang="en-SG" sz="32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SG" sz="32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dụng</a:t>
            </a:r>
            <a:r>
              <a:rPr lang="en-SG" sz="32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SG" sz="32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dùng</a:t>
            </a:r>
            <a:r>
              <a:rPr lang="en-SG" sz="32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SG" sz="32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để</a:t>
            </a:r>
            <a:r>
              <a:rPr lang="en-SG" sz="32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SG" sz="32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đi</a:t>
            </a:r>
            <a:r>
              <a:rPr lang="en-SG" sz="32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Hoàng Sa.</a:t>
            </a:r>
            <a:endParaRPr lang="en-US"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965178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1000"/>
                                        <p:tgtEl>
                                          <p:spTgt spid="4"/>
                                        </p:tgtEl>
                                      </p:cBhvr>
                                    </p:animEffect>
                                    <p:anim calcmode="lin" valueType="num">
                                      <p:cBhvr>
                                        <p:cTn id="25" dur="1000" fill="hold"/>
                                        <p:tgtEl>
                                          <p:spTgt spid="4"/>
                                        </p:tgtEl>
                                        <p:attrNameLst>
                                          <p:attrName>ppt_x</p:attrName>
                                        </p:attrNameLst>
                                      </p:cBhvr>
                                      <p:tavLst>
                                        <p:tav tm="0">
                                          <p:val>
                                            <p:strVal val="#ppt_x"/>
                                          </p:val>
                                        </p:tav>
                                        <p:tav tm="100000">
                                          <p:val>
                                            <p:strVal val="#ppt_x"/>
                                          </p:val>
                                        </p:tav>
                                      </p:tavLst>
                                    </p:anim>
                                    <p:anim calcmode="lin" valueType="num">
                                      <p:cBhvr>
                                        <p:cTn id="2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F8BAA98-66E8-85B9-4506-BCA4D768D04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1962" y="176530"/>
            <a:ext cx="4467857" cy="4944110"/>
          </a:xfrm>
          <a:prstGeom prst="rect">
            <a:avLst/>
          </a:prstGeom>
          <a:noFill/>
          <a:ln>
            <a:noFill/>
          </a:ln>
        </p:spPr>
      </p:pic>
      <p:sp>
        <p:nvSpPr>
          <p:cNvPr id="3" name="TextBox 2">
            <a:extLst>
              <a:ext uri="{FF2B5EF4-FFF2-40B4-BE49-F238E27FC236}">
                <a16:creationId xmlns:a16="http://schemas.microsoft.com/office/drawing/2014/main" id="{B5F8A82B-EF33-531F-1F6C-752FF41D5C2E}"/>
              </a:ext>
            </a:extLst>
          </p:cNvPr>
          <p:cNvSpPr txBox="1"/>
          <p:nvPr/>
        </p:nvSpPr>
        <p:spPr>
          <a:xfrm>
            <a:off x="333375" y="5400675"/>
            <a:ext cx="4705350" cy="1200329"/>
          </a:xfrm>
          <a:prstGeom prst="rect">
            <a:avLst/>
          </a:prstGeom>
          <a:noFill/>
        </p:spPr>
        <p:txBody>
          <a:bodyPr wrap="square" rtlCol="0">
            <a:spAutoFit/>
          </a:bodyPr>
          <a:lstStyle/>
          <a:p>
            <a:pPr algn="ctr">
              <a:spcBef>
                <a:spcPts val="240"/>
              </a:spcBef>
              <a:spcAft>
                <a:spcPts val="240"/>
              </a:spcAft>
            </a:pPr>
            <a:r>
              <a:rPr lang="en-SG" sz="24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Thuyền</a:t>
            </a:r>
            <a:r>
              <a:rPr lang="en-SG" sz="24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SG" sz="24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câu</a:t>
            </a:r>
            <a:r>
              <a:rPr lang="en-SG" sz="24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SG" sz="24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mô</a:t>
            </a:r>
            <a:r>
              <a:rPr lang="en-SG" sz="24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SG" sz="24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phỏng</a:t>
            </a:r>
            <a:r>
              <a:rPr lang="en-SG" sz="24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do </a:t>
            </a:r>
            <a:r>
              <a:rPr lang="en-SG" sz="24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binh</a:t>
            </a:r>
            <a:r>
              <a:rPr lang="en-SG" sz="24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SG" sz="24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phu</a:t>
            </a:r>
            <a:r>
              <a:rPr lang="en-SG" sz="24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SG" sz="24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của</a:t>
            </a:r>
            <a:r>
              <a:rPr lang="en-SG" sz="24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SG" sz="24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Đội</a:t>
            </a:r>
            <a:r>
              <a:rPr lang="en-SG" sz="24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Hoàng Sa </a:t>
            </a:r>
            <a:r>
              <a:rPr lang="en-SG" sz="24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để</a:t>
            </a:r>
            <a:r>
              <a:rPr lang="en-SG" sz="24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SG" sz="24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khai</a:t>
            </a:r>
            <a:r>
              <a:rPr lang="en-SG" sz="24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SG" sz="24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thác</a:t>
            </a:r>
            <a:r>
              <a:rPr lang="en-SG" sz="24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SG" sz="24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quản</a:t>
            </a:r>
            <a:r>
              <a:rPr lang="en-SG" sz="24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SG" sz="24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lý</a:t>
            </a:r>
            <a:r>
              <a:rPr lang="en-SG" sz="24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SG" sz="24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đảo</a:t>
            </a:r>
            <a:r>
              <a:rPr lang="en-SG" sz="24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Hoàng Sa </a:t>
            </a:r>
            <a:r>
              <a:rPr lang="en-SG" sz="24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thế</a:t>
            </a:r>
            <a:r>
              <a:rPr lang="en-SG" sz="24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SG" sz="24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kỷ</a:t>
            </a:r>
            <a:r>
              <a:rPr lang="en-SG" sz="24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17</a:t>
            </a:r>
            <a:endParaRPr lang="en-US" sz="2400" dirty="0">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FCB79A84-735A-DF67-3F73-D6E74D38781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10655" y="266699"/>
            <a:ext cx="4729844" cy="4800601"/>
          </a:xfrm>
          <a:prstGeom prst="rect">
            <a:avLst/>
          </a:prstGeom>
          <a:noFill/>
          <a:ln>
            <a:noFill/>
          </a:ln>
        </p:spPr>
      </p:pic>
      <p:sp>
        <p:nvSpPr>
          <p:cNvPr id="5" name="TextBox 4">
            <a:extLst>
              <a:ext uri="{FF2B5EF4-FFF2-40B4-BE49-F238E27FC236}">
                <a16:creationId xmlns:a16="http://schemas.microsoft.com/office/drawing/2014/main" id="{CA533934-7FDD-2352-2724-34BBD4528F28}"/>
              </a:ext>
            </a:extLst>
          </p:cNvPr>
          <p:cNvSpPr txBox="1"/>
          <p:nvPr/>
        </p:nvSpPr>
        <p:spPr>
          <a:xfrm>
            <a:off x="6686550" y="5334000"/>
            <a:ext cx="4705350" cy="830997"/>
          </a:xfrm>
          <a:prstGeom prst="rect">
            <a:avLst/>
          </a:prstGeom>
          <a:noFill/>
        </p:spPr>
        <p:txBody>
          <a:bodyPr wrap="square" rtlCol="0">
            <a:spAutoFit/>
          </a:bodyPr>
          <a:lstStyle/>
          <a:p>
            <a:pPr algn="ctr">
              <a:spcBef>
                <a:spcPts val="240"/>
              </a:spcBef>
              <a:spcAft>
                <a:spcPts val="240"/>
              </a:spcAft>
            </a:pPr>
            <a:r>
              <a:rPr lang="en-SG" sz="2400" i="1">
                <a:solidFill>
                  <a:srgbClr val="000000"/>
                </a:solidFill>
                <a:latin typeface="Cambria" panose="02040503050406030204" pitchFamily="18" charset="0"/>
                <a:ea typeface="Cambria" panose="02040503050406030204" pitchFamily="18" charset="0"/>
                <a:cs typeface="Times New Roman" panose="02020603050405020304" pitchFamily="18" charset="0"/>
              </a:rPr>
              <a:t>Thẻ tre, bài gỗ, linh vị, chiếu cói và các hiện vật của Đội Hoàng Sa</a:t>
            </a:r>
            <a:endParaRPr lang="en-US" sz="2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20396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1000"/>
                                        <p:tgtEl>
                                          <p:spTgt spid="4"/>
                                        </p:tgtEl>
                                      </p:cBhvr>
                                    </p:animEffect>
                                    <p:anim calcmode="lin" valueType="num">
                                      <p:cBhvr>
                                        <p:cTn id="25" dur="1000" fill="hold"/>
                                        <p:tgtEl>
                                          <p:spTgt spid="4"/>
                                        </p:tgtEl>
                                        <p:attrNameLst>
                                          <p:attrName>ppt_x</p:attrName>
                                        </p:attrNameLst>
                                      </p:cBhvr>
                                      <p:tavLst>
                                        <p:tav tm="0">
                                          <p:val>
                                            <p:strVal val="#ppt_x"/>
                                          </p:val>
                                        </p:tav>
                                        <p:tav tm="100000">
                                          <p:val>
                                            <p:strVal val="#ppt_x"/>
                                          </p:val>
                                        </p:tav>
                                      </p:tavLst>
                                    </p:anim>
                                    <p:anim calcmode="lin" valueType="num">
                                      <p:cBhvr>
                                        <p:cTn id="2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4FF25A24-C257-47BA-B3A7-67CF5B14A05D}"/>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5769" t="6983" r="9926" b="3990"/>
          <a:stretch/>
        </p:blipFill>
        <p:spPr>
          <a:xfrm>
            <a:off x="-4626" y="7185"/>
            <a:ext cx="12192000" cy="6858000"/>
          </a:xfrm>
          <a:prstGeom prst="rect">
            <a:avLst/>
          </a:prstGeom>
        </p:spPr>
      </p:pic>
      <p:sp>
        <p:nvSpPr>
          <p:cNvPr id="11" name="Rectangle: Rounded Corners 10">
            <a:extLst>
              <a:ext uri="{FF2B5EF4-FFF2-40B4-BE49-F238E27FC236}">
                <a16:creationId xmlns:a16="http://schemas.microsoft.com/office/drawing/2014/main" id="{F203CD46-1F8E-4988-A702-98C2120967E0}"/>
              </a:ext>
            </a:extLst>
          </p:cNvPr>
          <p:cNvSpPr/>
          <p:nvPr/>
        </p:nvSpPr>
        <p:spPr>
          <a:xfrm>
            <a:off x="298603" y="221829"/>
            <a:ext cx="11585542" cy="6414342"/>
          </a:xfrm>
          <a:prstGeom prst="roundRect">
            <a:avLst>
              <a:gd name="adj" fmla="val 13144"/>
            </a:avLst>
          </a:prstGeom>
          <a:solidFill>
            <a:schemeClr val="bg1"/>
          </a:solidFill>
          <a:ln w="31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7" name="Graphic 6">
            <a:extLst>
              <a:ext uri="{FF2B5EF4-FFF2-40B4-BE49-F238E27FC236}">
                <a16:creationId xmlns:a16="http://schemas.microsoft.com/office/drawing/2014/main" id="{93DF6EE6-B847-4ECF-A6B3-7321286B72E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62845" y="1479392"/>
            <a:ext cx="3379422" cy="5149594"/>
          </a:xfrm>
          <a:prstGeom prst="rect">
            <a:avLst/>
          </a:prstGeom>
        </p:spPr>
      </p:pic>
      <p:grpSp>
        <p:nvGrpSpPr>
          <p:cNvPr id="2" name="Group 1">
            <a:extLst>
              <a:ext uri="{FF2B5EF4-FFF2-40B4-BE49-F238E27FC236}">
                <a16:creationId xmlns:a16="http://schemas.microsoft.com/office/drawing/2014/main" id="{B0B0AB7C-82CF-4A9A-A576-52897D9FC87F}"/>
              </a:ext>
            </a:extLst>
          </p:cNvPr>
          <p:cNvGrpSpPr/>
          <p:nvPr/>
        </p:nvGrpSpPr>
        <p:grpSpPr>
          <a:xfrm>
            <a:off x="2521509" y="674492"/>
            <a:ext cx="9111167" cy="1657580"/>
            <a:chOff x="1719150" y="1205760"/>
            <a:chExt cx="4208768" cy="1755683"/>
          </a:xfrm>
        </p:grpSpPr>
        <p:pic>
          <p:nvPicPr>
            <p:cNvPr id="9" name="Picture 2">
              <a:extLst>
                <a:ext uri="{FF2B5EF4-FFF2-40B4-BE49-F238E27FC236}">
                  <a16:creationId xmlns:a16="http://schemas.microsoft.com/office/drawing/2014/main" id="{99C2B593-090D-4459-B40C-6B379C86E0F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H="1">
              <a:off x="1719150" y="1205760"/>
              <a:ext cx="4208768" cy="1755683"/>
            </a:xfrm>
            <a:prstGeom prst="rect">
              <a:avLst/>
            </a:prstGeom>
          </p:spPr>
        </p:pic>
        <p:sp>
          <p:nvSpPr>
            <p:cNvPr id="14" name="TextBox 13">
              <a:extLst>
                <a:ext uri="{FF2B5EF4-FFF2-40B4-BE49-F238E27FC236}">
                  <a16:creationId xmlns:a16="http://schemas.microsoft.com/office/drawing/2014/main" id="{D16AA7F1-6395-473A-AE92-EAE07EF7FEFD}"/>
                </a:ext>
              </a:extLst>
            </p:cNvPr>
            <p:cNvSpPr txBox="1"/>
            <p:nvPr/>
          </p:nvSpPr>
          <p:spPr>
            <a:xfrm>
              <a:off x="1874306" y="1561088"/>
              <a:ext cx="3898457" cy="114097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500"/>
                </a:spcAft>
                <a:buClrTx/>
                <a:buSzTx/>
                <a:buFontTx/>
                <a:buNone/>
                <a:tabLst/>
                <a:defRPr/>
              </a:pPr>
              <a:r>
                <a:rPr kumimoji="0" lang="en-US" sz="3200" b="1"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Chia </a:t>
              </a:r>
              <a:r>
                <a:rPr kumimoji="0" lang="en-US" sz="3200" b="1" i="1"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sẻ</a:t>
              </a:r>
              <a:r>
                <a:rPr kumimoji="0" lang="en-US" sz="3200" b="1"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1"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điều</a:t>
              </a:r>
              <a:r>
                <a:rPr kumimoji="0" lang="en-US" sz="3200" b="1"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1"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em</a:t>
              </a:r>
              <a:r>
                <a:rPr kumimoji="0" lang="en-US" sz="3200" b="1"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1"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biết</a:t>
              </a:r>
              <a:r>
                <a:rPr kumimoji="0" lang="en-US" sz="3200" b="1"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1"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về</a:t>
              </a:r>
              <a:r>
                <a:rPr kumimoji="0" lang="en-US" sz="3200" b="1"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1"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đội</a:t>
              </a:r>
              <a:r>
                <a:rPr kumimoji="0" lang="en-US" sz="3200" b="1"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Hoàng Sa </a:t>
              </a:r>
              <a:r>
                <a:rPr kumimoji="0" lang="en-US" sz="3200" b="1" i="1"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hoặc</a:t>
              </a:r>
              <a:r>
                <a:rPr kumimoji="0" lang="en-US" sz="3200" b="1"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1"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kể</a:t>
              </a:r>
              <a:r>
                <a:rPr kumimoji="0" lang="en-US" sz="3200" b="1"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1"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lại</a:t>
              </a:r>
              <a:r>
                <a:rPr kumimoji="0" lang="en-US" sz="3200" b="1"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1"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câu</a:t>
              </a:r>
              <a:r>
                <a:rPr kumimoji="0" lang="en-US" sz="3200" b="1"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1"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chuyện</a:t>
              </a:r>
              <a:r>
                <a:rPr kumimoji="0" lang="en-US" sz="3200" b="1"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1"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về</a:t>
              </a:r>
              <a:r>
                <a:rPr kumimoji="0" lang="en-US" sz="3200" b="1"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1"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đội</a:t>
              </a:r>
              <a:r>
                <a:rPr kumimoji="0" lang="en-US" sz="3200" b="1"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Hoàng Sa.</a:t>
              </a:r>
              <a:endParaRPr kumimoji="0" lang="en-US" sz="4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grpSp>
        <p:nvGrpSpPr>
          <p:cNvPr id="3" name="Group 2">
            <a:extLst>
              <a:ext uri="{FF2B5EF4-FFF2-40B4-BE49-F238E27FC236}">
                <a16:creationId xmlns:a16="http://schemas.microsoft.com/office/drawing/2014/main" id="{905320BA-4002-2C33-F0B8-D8DD7B12A3C2}"/>
              </a:ext>
            </a:extLst>
          </p:cNvPr>
          <p:cNvGrpSpPr/>
          <p:nvPr/>
        </p:nvGrpSpPr>
        <p:grpSpPr>
          <a:xfrm>
            <a:off x="2721534" y="2550917"/>
            <a:ext cx="9111167" cy="2147967"/>
            <a:chOff x="1719150" y="1205760"/>
            <a:chExt cx="4208768" cy="1755683"/>
          </a:xfrm>
        </p:grpSpPr>
        <p:pic>
          <p:nvPicPr>
            <p:cNvPr id="6" name="Picture 2">
              <a:extLst>
                <a:ext uri="{FF2B5EF4-FFF2-40B4-BE49-F238E27FC236}">
                  <a16:creationId xmlns:a16="http://schemas.microsoft.com/office/drawing/2014/main" id="{9CB9D78E-2750-3ABD-4E19-EB37C86C9C4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H="1">
              <a:off x="1719150" y="1205760"/>
              <a:ext cx="4208768" cy="1755683"/>
            </a:xfrm>
            <a:prstGeom prst="rect">
              <a:avLst/>
            </a:prstGeom>
          </p:spPr>
        </p:pic>
        <p:sp>
          <p:nvSpPr>
            <p:cNvPr id="8" name="TextBox 7">
              <a:extLst>
                <a:ext uri="{FF2B5EF4-FFF2-40B4-BE49-F238E27FC236}">
                  <a16:creationId xmlns:a16="http://schemas.microsoft.com/office/drawing/2014/main" id="{907FD3F5-C728-BE44-2721-A1029C71B639}"/>
                </a:ext>
              </a:extLst>
            </p:cNvPr>
            <p:cNvSpPr txBox="1"/>
            <p:nvPr/>
          </p:nvSpPr>
          <p:spPr>
            <a:xfrm>
              <a:off x="1874306" y="1475448"/>
              <a:ext cx="3898457" cy="1282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500"/>
                </a:spcAft>
                <a:buClrTx/>
                <a:buSzTx/>
                <a:buFontTx/>
                <a:buNone/>
                <a:tabLst/>
                <a:defRPr/>
              </a:pPr>
              <a:r>
                <a:rPr kumimoji="0" lang="vi-VN" sz="3200" b="1"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N</a:t>
              </a:r>
              <a:r>
                <a:rPr kumimoji="0" lang="en-US" sz="3200" b="1"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ê</a:t>
              </a:r>
              <a:r>
                <a:rPr kumimoji="0" lang="vi-VN" sz="3200" b="1"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u việc làm của Triều Nguyễn trong việc thực thi chủ quyền đối với quần đảo Trường Sa thông qua đoạn tư liệu trong SGK.</a:t>
              </a:r>
            </a:p>
          </p:txBody>
        </p:sp>
      </p:grpSp>
    </p:spTree>
    <p:extLst>
      <p:ext uri="{BB962C8B-B14F-4D97-AF65-F5344CB8AC3E}">
        <p14:creationId xmlns:p14="http://schemas.microsoft.com/office/powerpoint/2010/main" val="323614445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down)">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4FF25A24-C257-47BA-B3A7-67CF5B14A05D}"/>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5769" t="6983" r="9926" b="3990"/>
          <a:stretch/>
        </p:blipFill>
        <p:spPr>
          <a:xfrm>
            <a:off x="-4626" y="7185"/>
            <a:ext cx="12192000" cy="6858000"/>
          </a:xfrm>
          <a:prstGeom prst="rect">
            <a:avLst/>
          </a:prstGeom>
        </p:spPr>
      </p:pic>
      <p:sp>
        <p:nvSpPr>
          <p:cNvPr id="11" name="Rectangle: Rounded Corners 10">
            <a:extLst>
              <a:ext uri="{FF2B5EF4-FFF2-40B4-BE49-F238E27FC236}">
                <a16:creationId xmlns:a16="http://schemas.microsoft.com/office/drawing/2014/main" id="{F203CD46-1F8E-4988-A702-98C2120967E0}"/>
              </a:ext>
            </a:extLst>
          </p:cNvPr>
          <p:cNvSpPr/>
          <p:nvPr/>
        </p:nvSpPr>
        <p:spPr>
          <a:xfrm>
            <a:off x="298603" y="221829"/>
            <a:ext cx="11585542" cy="6414342"/>
          </a:xfrm>
          <a:prstGeom prst="roundRect">
            <a:avLst>
              <a:gd name="adj" fmla="val 13144"/>
            </a:avLst>
          </a:prstGeom>
          <a:solidFill>
            <a:schemeClr val="bg1"/>
          </a:solidFill>
          <a:ln w="31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10" name="Picture 9">
            <a:extLst>
              <a:ext uri="{FF2B5EF4-FFF2-40B4-BE49-F238E27FC236}">
                <a16:creationId xmlns:a16="http://schemas.microsoft.com/office/drawing/2014/main" id="{DFE102D2-4289-2BFD-5E74-47FE014A2C3F}"/>
              </a:ext>
            </a:extLst>
          </p:cNvPr>
          <p:cNvPicPr>
            <a:picLocks noChangeAspect="1"/>
          </p:cNvPicPr>
          <p:nvPr/>
        </p:nvPicPr>
        <p:blipFill>
          <a:blip r:embed="rId5"/>
          <a:stretch>
            <a:fillRect/>
          </a:stretch>
        </p:blipFill>
        <p:spPr>
          <a:xfrm>
            <a:off x="604837" y="538162"/>
            <a:ext cx="5857875" cy="4276725"/>
          </a:xfrm>
          <a:prstGeom prst="rect">
            <a:avLst/>
          </a:prstGeom>
        </p:spPr>
      </p:pic>
      <p:pic>
        <p:nvPicPr>
          <p:cNvPr id="13" name="Picture 12">
            <a:extLst>
              <a:ext uri="{FF2B5EF4-FFF2-40B4-BE49-F238E27FC236}">
                <a16:creationId xmlns:a16="http://schemas.microsoft.com/office/drawing/2014/main" id="{B49A409A-EC92-0FC4-6FE4-6F374FFC64E8}"/>
              </a:ext>
            </a:extLst>
          </p:cNvPr>
          <p:cNvPicPr>
            <a:picLocks noChangeAspect="1"/>
          </p:cNvPicPr>
          <p:nvPr/>
        </p:nvPicPr>
        <p:blipFill>
          <a:blip r:embed="rId6"/>
          <a:stretch>
            <a:fillRect/>
          </a:stretch>
        </p:blipFill>
        <p:spPr>
          <a:xfrm>
            <a:off x="6481762" y="3657600"/>
            <a:ext cx="5267325" cy="2628900"/>
          </a:xfrm>
          <a:prstGeom prst="rect">
            <a:avLst/>
          </a:prstGeom>
        </p:spPr>
      </p:pic>
    </p:spTree>
    <p:extLst>
      <p:ext uri="{BB962C8B-B14F-4D97-AF65-F5344CB8AC3E}">
        <p14:creationId xmlns:p14="http://schemas.microsoft.com/office/powerpoint/2010/main" val="383500551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4" descr="Ảnh có chứa văn bản, phòng ngủ, đồ họa véc-tơ&#10;&#10;Mô tả được tạo tự động">
            <a:extLst>
              <a:ext uri="{FF2B5EF4-FFF2-40B4-BE49-F238E27FC236}">
                <a16:creationId xmlns:a16="http://schemas.microsoft.com/office/drawing/2014/main" id="{C060245A-4D32-22C9-C52F-9C0644539F37}"/>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sp>
        <p:nvSpPr>
          <p:cNvPr id="4" name="Rectangle: Rounded Corners 8">
            <a:extLst>
              <a:ext uri="{FF2B5EF4-FFF2-40B4-BE49-F238E27FC236}">
                <a16:creationId xmlns:a16="http://schemas.microsoft.com/office/drawing/2014/main" id="{C722E3BA-D63D-450B-CB0C-440145EDC04F}"/>
              </a:ext>
            </a:extLst>
          </p:cNvPr>
          <p:cNvSpPr/>
          <p:nvPr/>
        </p:nvSpPr>
        <p:spPr>
          <a:xfrm>
            <a:off x="180392" y="296494"/>
            <a:ext cx="11831216" cy="6475445"/>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10">
            <a:extLst>
              <a:ext uri="{FF2B5EF4-FFF2-40B4-BE49-F238E27FC236}">
                <a16:creationId xmlns:a16="http://schemas.microsoft.com/office/drawing/2014/main" id="{C251DD2D-7D96-D42B-0277-931D55452626}"/>
              </a:ext>
            </a:extLst>
          </p:cNvPr>
          <p:cNvGrpSpPr/>
          <p:nvPr/>
        </p:nvGrpSpPr>
        <p:grpSpPr>
          <a:xfrm>
            <a:off x="675435" y="4066773"/>
            <a:ext cx="3286694" cy="1915908"/>
            <a:chOff x="4246220" y="3133348"/>
            <a:chExt cx="3286694" cy="1915908"/>
          </a:xfrm>
        </p:grpSpPr>
        <p:sp>
          <p:nvSpPr>
            <p:cNvPr id="11" name="Rectangle: Rounded Corners 7">
              <a:extLst>
                <a:ext uri="{FF2B5EF4-FFF2-40B4-BE49-F238E27FC236}">
                  <a16:creationId xmlns:a16="http://schemas.microsoft.com/office/drawing/2014/main" id="{D39DC926-4D65-DE77-415D-AEE9744B42AA}"/>
                </a:ext>
              </a:extLst>
            </p:cNvPr>
            <p:cNvSpPr/>
            <p:nvPr/>
          </p:nvSpPr>
          <p:spPr>
            <a:xfrm>
              <a:off x="4800600" y="376264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Tai nghe</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2" name="Picture 3" descr="A cartoon of a human ear&#10;&#10;Description automatically generated with low confidence">
              <a:extLst>
                <a:ext uri="{FF2B5EF4-FFF2-40B4-BE49-F238E27FC236}">
                  <a16:creationId xmlns:a16="http://schemas.microsoft.com/office/drawing/2014/main" id="{446DC877-04B0-7DEF-4E3B-C741A8A9EC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46220" y="3133348"/>
              <a:ext cx="1131614" cy="1131614"/>
            </a:xfrm>
            <a:prstGeom prst="rect">
              <a:avLst/>
            </a:prstGeom>
          </p:spPr>
        </p:pic>
      </p:grpSp>
      <p:grpSp>
        <p:nvGrpSpPr>
          <p:cNvPr id="13" name="Group 13">
            <a:extLst>
              <a:ext uri="{FF2B5EF4-FFF2-40B4-BE49-F238E27FC236}">
                <a16:creationId xmlns:a16="http://schemas.microsoft.com/office/drawing/2014/main" id="{8A8022E9-2FFD-A945-2F11-7DD58C30AF89}"/>
              </a:ext>
            </a:extLst>
          </p:cNvPr>
          <p:cNvGrpSpPr/>
          <p:nvPr/>
        </p:nvGrpSpPr>
        <p:grpSpPr>
          <a:xfrm>
            <a:off x="8109470" y="3950584"/>
            <a:ext cx="3179304" cy="2022253"/>
            <a:chOff x="8067452" y="2847893"/>
            <a:chExt cx="3179304" cy="2022253"/>
          </a:xfrm>
        </p:grpSpPr>
        <p:sp>
          <p:nvSpPr>
            <p:cNvPr id="14" name="Rectangle: Rounded Corners 12">
              <a:extLst>
                <a:ext uri="{FF2B5EF4-FFF2-40B4-BE49-F238E27FC236}">
                  <a16:creationId xmlns:a16="http://schemas.microsoft.com/office/drawing/2014/main" id="{AEF7C674-EA5D-B072-7085-7B61BBEBF195}"/>
                </a:ext>
              </a:extLst>
            </p:cNvPr>
            <p:cNvSpPr/>
            <p:nvPr/>
          </p:nvSpPr>
          <p:spPr>
            <a:xfrm>
              <a:off x="8514442" y="358353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Mắt dõi</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5" name="Picture 6" descr="A picture containing circle, graphics, creativity, cartoon&#10;&#10;Description automatically generated">
              <a:extLst>
                <a:ext uri="{FF2B5EF4-FFF2-40B4-BE49-F238E27FC236}">
                  <a16:creationId xmlns:a16="http://schemas.microsoft.com/office/drawing/2014/main" id="{B815EF6A-9EE7-519A-7375-B61430F983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67452" y="2847893"/>
              <a:ext cx="1286609" cy="1286609"/>
            </a:xfrm>
            <a:prstGeom prst="rect">
              <a:avLst/>
            </a:prstGeom>
          </p:spPr>
        </p:pic>
      </p:grpSp>
      <p:pic>
        <p:nvPicPr>
          <p:cNvPr id="16" name="Picture 24">
            <a:extLst>
              <a:ext uri="{FF2B5EF4-FFF2-40B4-BE49-F238E27FC236}">
                <a16:creationId xmlns:a16="http://schemas.microsoft.com/office/drawing/2014/main" id="{30726305-5378-1F8C-AC47-6DFD7FA46A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29628" y="3786382"/>
            <a:ext cx="2645004" cy="3071617"/>
          </a:xfrm>
          <a:prstGeom prst="rect">
            <a:avLst/>
          </a:prstGeom>
        </p:spPr>
      </p:pic>
      <p:pic>
        <p:nvPicPr>
          <p:cNvPr id="5" name="Picture 4">
            <a:extLst>
              <a:ext uri="{FF2B5EF4-FFF2-40B4-BE49-F238E27FC236}">
                <a16:creationId xmlns:a16="http://schemas.microsoft.com/office/drawing/2014/main" id="{977C3BCC-DBF6-EF90-CE58-0DC03F3A9F70}"/>
              </a:ext>
            </a:extLst>
          </p:cNvPr>
          <p:cNvPicPr>
            <a:picLocks noChangeAspect="1"/>
          </p:cNvPicPr>
          <p:nvPr/>
        </p:nvPicPr>
        <p:blipFill>
          <a:blip r:embed="rId6"/>
          <a:stretch>
            <a:fillRect/>
          </a:stretch>
        </p:blipFill>
        <p:spPr>
          <a:xfrm>
            <a:off x="2823685" y="979048"/>
            <a:ext cx="6620830" cy="2804403"/>
          </a:xfrm>
          <a:prstGeom prst="rect">
            <a:avLst/>
          </a:prstGeom>
        </p:spPr>
      </p:pic>
    </p:spTree>
    <p:extLst>
      <p:ext uri="{BB962C8B-B14F-4D97-AF65-F5344CB8AC3E}">
        <p14:creationId xmlns:p14="http://schemas.microsoft.com/office/powerpoint/2010/main" val="28951050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ẩm nang du lịch Cát Bà tự túc từ A-Z tiết kiệm và thú vị | Vietjet Air">
            <a:extLst>
              <a:ext uri="{FF2B5EF4-FFF2-40B4-BE49-F238E27FC236}">
                <a16:creationId xmlns:a16="http://schemas.microsoft.com/office/drawing/2014/main" id="{209E09C7-EAF6-8AFE-21EF-BF65E03320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86930" cy="685800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921A123A-F0AC-23F8-D4DA-74520D1C4D9E}"/>
              </a:ext>
            </a:extLst>
          </p:cNvPr>
          <p:cNvPicPr>
            <a:picLocks noChangeAspect="1"/>
          </p:cNvPicPr>
          <p:nvPr/>
        </p:nvPicPr>
        <p:blipFill>
          <a:blip r:embed="rId3"/>
          <a:stretch>
            <a:fillRect/>
          </a:stretch>
        </p:blipFill>
        <p:spPr>
          <a:xfrm>
            <a:off x="4072181" y="5361355"/>
            <a:ext cx="7571888" cy="1774090"/>
          </a:xfrm>
          <a:prstGeom prst="rect">
            <a:avLst/>
          </a:prstGeom>
        </p:spPr>
      </p:pic>
    </p:spTree>
    <p:extLst>
      <p:ext uri="{BB962C8B-B14F-4D97-AF65-F5344CB8AC3E}">
        <p14:creationId xmlns:p14="http://schemas.microsoft.com/office/powerpoint/2010/main" val="22879681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descr="A green and red text on a black background&#10;&#10;Description automatically generated">
            <a:extLst>
              <a:ext uri="{FF2B5EF4-FFF2-40B4-BE49-F238E27FC236}">
                <a16:creationId xmlns:a16="http://schemas.microsoft.com/office/drawing/2014/main" id="{3AFF4059-6C3E-7D16-6CFD-924E9EB249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273" y="361699"/>
            <a:ext cx="7193903" cy="5791702"/>
          </a:xfrm>
          <a:prstGeom prst="rect">
            <a:avLst/>
          </a:prstGeom>
        </p:spPr>
      </p:pic>
    </p:spTree>
    <p:extLst>
      <p:ext uri="{BB962C8B-B14F-4D97-AF65-F5344CB8AC3E}">
        <p14:creationId xmlns:p14="http://schemas.microsoft.com/office/powerpoint/2010/main" val="14984520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2CC7439-1F00-0D7B-798F-FE1970F17F1C}"/>
              </a:ext>
            </a:extLst>
          </p:cNvPr>
          <p:cNvPicPr>
            <a:picLocks noChangeAspect="1"/>
          </p:cNvPicPr>
          <p:nvPr/>
        </p:nvPicPr>
        <p:blipFill>
          <a:blip r:embed="rId3"/>
          <a:stretch>
            <a:fillRect/>
          </a:stretch>
        </p:blipFill>
        <p:spPr>
          <a:xfrm>
            <a:off x="-1" y="0"/>
            <a:ext cx="12192000" cy="6858000"/>
          </a:xfrm>
          <a:prstGeom prst="rect">
            <a:avLst/>
          </a:prstGeom>
        </p:spPr>
      </p:pic>
      <p:pic>
        <p:nvPicPr>
          <p:cNvPr id="43" name="Picture 42">
            <a:extLst>
              <a:ext uri="{FF2B5EF4-FFF2-40B4-BE49-F238E27FC236}">
                <a16:creationId xmlns:a16="http://schemas.microsoft.com/office/drawing/2014/main" id="{FF203E1C-6F2D-D160-2A0B-B25963DE9D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83596" y="3666792"/>
            <a:ext cx="6998470" cy="3443324"/>
          </a:xfrm>
          <a:prstGeom prst="rect">
            <a:avLst/>
          </a:prstGeom>
        </p:spPr>
      </p:pic>
      <p:pic>
        <p:nvPicPr>
          <p:cNvPr id="2" name="Picture 1">
            <a:extLst>
              <a:ext uri="{FF2B5EF4-FFF2-40B4-BE49-F238E27FC236}">
                <a16:creationId xmlns:a16="http://schemas.microsoft.com/office/drawing/2014/main" id="{E71296F8-BCA3-C7DE-D338-F1E489689625}"/>
              </a:ext>
            </a:extLst>
          </p:cNvPr>
          <p:cNvPicPr>
            <a:picLocks noChangeAspect="1"/>
          </p:cNvPicPr>
          <p:nvPr/>
        </p:nvPicPr>
        <p:blipFill>
          <a:blip r:embed="rId5"/>
          <a:stretch>
            <a:fillRect/>
          </a:stretch>
        </p:blipFill>
        <p:spPr>
          <a:xfrm>
            <a:off x="552450" y="194115"/>
            <a:ext cx="12192000" cy="2031120"/>
          </a:xfrm>
          <a:prstGeom prst="rect">
            <a:avLst/>
          </a:prstGeom>
        </p:spPr>
      </p:pic>
      <p:grpSp>
        <p:nvGrpSpPr>
          <p:cNvPr id="3" name="Group 2">
            <a:extLst>
              <a:ext uri="{FF2B5EF4-FFF2-40B4-BE49-F238E27FC236}">
                <a16:creationId xmlns:a16="http://schemas.microsoft.com/office/drawing/2014/main" id="{1F7A6FC8-E34B-E412-DB79-8B083CF59C4D}"/>
              </a:ext>
            </a:extLst>
          </p:cNvPr>
          <p:cNvGrpSpPr/>
          <p:nvPr/>
        </p:nvGrpSpPr>
        <p:grpSpPr>
          <a:xfrm>
            <a:off x="0" y="1503360"/>
            <a:ext cx="11650975" cy="1323439"/>
            <a:chOff x="-409144" y="919970"/>
            <a:chExt cx="11650975" cy="1323439"/>
          </a:xfrm>
        </p:grpSpPr>
        <p:sp>
          <p:nvSpPr>
            <p:cNvPr id="4" name="TextBox 3">
              <a:extLst>
                <a:ext uri="{FF2B5EF4-FFF2-40B4-BE49-F238E27FC236}">
                  <a16:creationId xmlns:a16="http://schemas.microsoft.com/office/drawing/2014/main" id="{2E3FB160-1D2F-8190-0D9F-29A8261AE2FC}"/>
                </a:ext>
              </a:extLst>
            </p:cNvPr>
            <p:cNvSpPr txBox="1"/>
            <p:nvPr/>
          </p:nvSpPr>
          <p:spPr>
            <a:xfrm>
              <a:off x="58730" y="919970"/>
              <a:ext cx="11183101" cy="132343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ED7D31">
                      <a:lumMod val="50000"/>
                    </a:srgbClr>
                  </a:solidFill>
                  <a:effectLst/>
                  <a:uLnTx/>
                  <a:uFillTx/>
                  <a:latin typeface="Calibri" panose="020F0502020204030204"/>
                  <a:ea typeface="+mn-ea"/>
                  <a:cs typeface="+mn-cs"/>
                </a:rPr>
                <a:t>Học</a:t>
              </a:r>
              <a:r>
                <a:rPr kumimoji="0" lang="en-US" sz="4000" b="1" i="0" u="none" strike="noStrike" kern="1200" cap="none" spc="0" normalizeH="0" baseline="0" noProof="0" dirty="0">
                  <a:ln>
                    <a:noFill/>
                  </a:ln>
                  <a:solidFill>
                    <a:srgbClr val="ED7D31">
                      <a:lumMod val="50000"/>
                    </a:srgbClr>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ED7D31">
                      <a:lumMod val="50000"/>
                    </a:srgbClr>
                  </a:solidFill>
                  <a:effectLst/>
                  <a:uLnTx/>
                  <a:uFillTx/>
                  <a:latin typeface="Calibri" panose="020F0502020204030204"/>
                  <a:ea typeface="+mn-ea"/>
                  <a:cs typeface="+mn-cs"/>
                </a:rPr>
                <a:t>sinh</a:t>
              </a:r>
              <a:r>
                <a:rPr kumimoji="0" lang="en-US" sz="4000" b="1" i="0" u="none" strike="noStrike" kern="1200" cap="none" spc="0" normalizeH="0" baseline="0" noProof="0" dirty="0">
                  <a:ln>
                    <a:noFill/>
                  </a:ln>
                  <a:solidFill>
                    <a:srgbClr val="ED7D31">
                      <a:lumMod val="50000"/>
                    </a:srgbClr>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ED7D31">
                      <a:lumMod val="50000"/>
                    </a:srgbClr>
                  </a:solidFill>
                  <a:effectLst/>
                  <a:uLnTx/>
                  <a:uFillTx/>
                  <a:latin typeface="Calibri" panose="020F0502020204030204"/>
                  <a:ea typeface="+mn-ea"/>
                  <a:cs typeface="+mn-cs"/>
                </a:rPr>
                <a:t>đọc</a:t>
              </a:r>
              <a:r>
                <a:rPr kumimoji="0" lang="en-US" sz="4000" b="1" i="0" u="none" strike="noStrike" kern="1200" cap="none" spc="0" normalizeH="0" baseline="0" noProof="0" dirty="0">
                  <a:ln>
                    <a:noFill/>
                  </a:ln>
                  <a:solidFill>
                    <a:srgbClr val="ED7D31">
                      <a:lumMod val="50000"/>
                    </a:srgbClr>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ED7D31">
                      <a:lumMod val="50000"/>
                    </a:srgbClr>
                  </a:solidFill>
                  <a:effectLst/>
                  <a:uLnTx/>
                  <a:uFillTx/>
                  <a:latin typeface="Calibri" panose="020F0502020204030204"/>
                  <a:ea typeface="+mn-ea"/>
                  <a:cs typeface="+mn-cs"/>
                </a:rPr>
                <a:t>và</a:t>
              </a:r>
              <a:r>
                <a:rPr kumimoji="0" lang="en-US" sz="4000" b="1" i="0" u="none" strike="noStrike" kern="1200" cap="none" spc="0" normalizeH="0" baseline="0" noProof="0" dirty="0">
                  <a:ln>
                    <a:noFill/>
                  </a:ln>
                  <a:solidFill>
                    <a:srgbClr val="ED7D31">
                      <a:lumMod val="50000"/>
                    </a:srgbClr>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ED7D31">
                      <a:lumMod val="50000"/>
                    </a:srgbClr>
                  </a:solidFill>
                  <a:effectLst/>
                  <a:uLnTx/>
                  <a:uFillTx/>
                  <a:latin typeface="Calibri" panose="020F0502020204030204"/>
                  <a:ea typeface="+mn-ea"/>
                  <a:cs typeface="+mn-cs"/>
                </a:rPr>
                <a:t>quan</a:t>
              </a:r>
              <a:r>
                <a:rPr kumimoji="0" lang="en-US" sz="4000" b="1" i="0" u="none" strike="noStrike" kern="1200" cap="none" spc="0" normalizeH="0" baseline="0" noProof="0" dirty="0">
                  <a:ln>
                    <a:noFill/>
                  </a:ln>
                  <a:solidFill>
                    <a:srgbClr val="ED7D31">
                      <a:lumMod val="50000"/>
                    </a:srgbClr>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ED7D31">
                      <a:lumMod val="50000"/>
                    </a:srgbClr>
                  </a:solidFill>
                  <a:effectLst/>
                  <a:uLnTx/>
                  <a:uFillTx/>
                  <a:latin typeface="Calibri" panose="020F0502020204030204"/>
                  <a:ea typeface="+mn-ea"/>
                  <a:cs typeface="+mn-cs"/>
                </a:rPr>
                <a:t>sát</a:t>
              </a:r>
              <a:r>
                <a:rPr kumimoji="0" lang="en-US" sz="4000" b="1" i="0" u="none" strike="noStrike" kern="1200" cap="none" spc="0" normalizeH="0" baseline="0" noProof="0" dirty="0">
                  <a:ln>
                    <a:noFill/>
                  </a:ln>
                  <a:solidFill>
                    <a:srgbClr val="ED7D31">
                      <a:lumMod val="50000"/>
                    </a:srgbClr>
                  </a:solidFill>
                  <a:effectLst/>
                  <a:uLnTx/>
                  <a:uFillTx/>
                  <a:latin typeface="Calibri" panose="020F0502020204030204"/>
                  <a:ea typeface="+mn-ea"/>
                  <a:cs typeface="+mn-cs"/>
                </a:rPr>
                <a:t> </a:t>
              </a:r>
              <a:r>
                <a:rPr lang="en-US" sz="4000" b="1" dirty="0">
                  <a:solidFill>
                    <a:srgbClr val="ED7D31">
                      <a:lumMod val="50000"/>
                    </a:srgbClr>
                  </a:solidFill>
                  <a:latin typeface="Calibri" panose="020F0502020204030204"/>
                </a:rPr>
                <a:t>SGK</a:t>
              </a:r>
              <a:r>
                <a:rPr kumimoji="0" lang="en-US" sz="4000" b="1" i="0" u="none" strike="noStrike" kern="1200" cap="none" spc="0" normalizeH="0" baseline="0" noProof="0" dirty="0">
                  <a:ln>
                    <a:noFill/>
                  </a:ln>
                  <a:solidFill>
                    <a:srgbClr val="ED7D31">
                      <a:lumMod val="50000"/>
                    </a:srgbClr>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ED7D31">
                      <a:lumMod val="50000"/>
                    </a:srgbClr>
                  </a:solidFill>
                  <a:effectLst/>
                  <a:uLnTx/>
                  <a:uFillTx/>
                  <a:latin typeface="Calibri" panose="020F0502020204030204"/>
                  <a:ea typeface="+mn-ea"/>
                  <a:cs typeface="+mn-cs"/>
                </a:rPr>
                <a:t>vòng</a:t>
              </a:r>
              <a:r>
                <a:rPr kumimoji="0" lang="en-US" sz="4000" b="1" i="0" u="none" strike="noStrike" kern="1200" cap="none" spc="0" normalizeH="0" baseline="0" noProof="0" dirty="0">
                  <a:ln>
                    <a:noFill/>
                  </a:ln>
                  <a:solidFill>
                    <a:srgbClr val="ED7D31">
                      <a:lumMod val="50000"/>
                    </a:srgbClr>
                  </a:solidFill>
                  <a:effectLst/>
                  <a:uLnTx/>
                  <a:uFillTx/>
                  <a:latin typeface="Calibri" panose="020F0502020204030204"/>
                  <a:ea typeface="+mn-ea"/>
                  <a:cs typeface="+mn-cs"/>
                </a:rPr>
                <a:t> 3 </a:t>
              </a:r>
              <a:r>
                <a:rPr kumimoji="0" lang="en-US" sz="4000" b="1" i="0" u="none" strike="noStrike" kern="1200" cap="none" spc="0" normalizeH="0" baseline="0" noProof="0" dirty="0" err="1">
                  <a:ln>
                    <a:noFill/>
                  </a:ln>
                  <a:solidFill>
                    <a:srgbClr val="ED7D31">
                      <a:lumMod val="50000"/>
                    </a:srgbClr>
                  </a:solidFill>
                  <a:effectLst/>
                  <a:uLnTx/>
                  <a:uFillTx/>
                  <a:latin typeface="Calibri" panose="020F0502020204030204"/>
                  <a:ea typeface="+mn-ea"/>
                  <a:cs typeface="+mn-cs"/>
                </a:rPr>
                <a:t>phút</a:t>
              </a:r>
              <a:r>
                <a:rPr kumimoji="0" lang="en-US" sz="4000" b="1" i="0" u="none" strike="noStrike" kern="1200" cap="none" spc="0" normalizeH="0" baseline="0" noProof="0" dirty="0">
                  <a:ln>
                    <a:noFill/>
                  </a:ln>
                  <a:solidFill>
                    <a:srgbClr val="ED7D31">
                      <a:lumMod val="50000"/>
                    </a:srgbClr>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ED7D31">
                      <a:lumMod val="50000"/>
                    </a:srgbClr>
                  </a:solidFill>
                  <a:effectLst/>
                  <a:uLnTx/>
                  <a:uFillTx/>
                  <a:latin typeface="Calibri" panose="020F0502020204030204"/>
                  <a:ea typeface="+mn-ea"/>
                  <a:cs typeface="+mn-cs"/>
                </a:rPr>
                <a:t>để</a:t>
              </a:r>
              <a:r>
                <a:rPr kumimoji="0" lang="en-US" sz="4000" b="1" i="0" u="none" strike="noStrike" kern="1200" cap="none" spc="0" normalizeH="0" baseline="0" noProof="0" dirty="0">
                  <a:ln>
                    <a:noFill/>
                  </a:ln>
                  <a:solidFill>
                    <a:srgbClr val="ED7D31">
                      <a:lumMod val="50000"/>
                    </a:srgbClr>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ED7D31">
                      <a:lumMod val="50000"/>
                    </a:srgbClr>
                  </a:solidFill>
                  <a:effectLst/>
                  <a:uLnTx/>
                  <a:uFillTx/>
                  <a:latin typeface="Calibri" panose="020F0502020204030204"/>
                  <a:ea typeface="+mn-ea"/>
                  <a:cs typeface="+mn-cs"/>
                </a:rPr>
                <a:t>ghi</a:t>
              </a:r>
              <a:r>
                <a:rPr kumimoji="0" lang="en-US" sz="4000" b="1" i="0" u="none" strike="noStrike" kern="1200" cap="none" spc="0" normalizeH="0" baseline="0" noProof="0" dirty="0">
                  <a:ln>
                    <a:noFill/>
                  </a:ln>
                  <a:solidFill>
                    <a:srgbClr val="ED7D31">
                      <a:lumMod val="50000"/>
                    </a:srgbClr>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ED7D31">
                      <a:lumMod val="50000"/>
                    </a:srgbClr>
                  </a:solidFill>
                  <a:effectLst/>
                  <a:uLnTx/>
                  <a:uFillTx/>
                  <a:latin typeface="Calibri" panose="020F0502020204030204"/>
                  <a:ea typeface="+mn-ea"/>
                  <a:cs typeface="+mn-cs"/>
                </a:rPr>
                <a:t>nhớ</a:t>
              </a:r>
              <a:r>
                <a:rPr kumimoji="0" lang="en-US" sz="4000" b="1" i="0" u="none" strike="noStrike" kern="1200" cap="none" spc="0" normalizeH="0" baseline="0" noProof="0" dirty="0">
                  <a:ln>
                    <a:noFill/>
                  </a:ln>
                  <a:solidFill>
                    <a:srgbClr val="ED7D31">
                      <a:lumMod val="50000"/>
                    </a:srgbClr>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ED7D31">
                      <a:lumMod val="50000"/>
                    </a:srgbClr>
                  </a:solidFill>
                  <a:effectLst/>
                  <a:uLnTx/>
                  <a:uFillTx/>
                  <a:latin typeface="Calibri" panose="020F0502020204030204"/>
                  <a:ea typeface="+mn-ea"/>
                  <a:cs typeface="+mn-cs"/>
                </a:rPr>
                <a:t>thông</a:t>
              </a:r>
              <a:r>
                <a:rPr kumimoji="0" lang="en-US" sz="4000" b="1" i="0" u="none" strike="noStrike" kern="1200" cap="none" spc="0" normalizeH="0" baseline="0" noProof="0" dirty="0">
                  <a:ln>
                    <a:noFill/>
                  </a:ln>
                  <a:solidFill>
                    <a:srgbClr val="ED7D31">
                      <a:lumMod val="50000"/>
                    </a:srgbClr>
                  </a:solidFill>
                  <a:effectLst/>
                  <a:uLnTx/>
                  <a:uFillTx/>
                  <a:latin typeface="Calibri" panose="020F0502020204030204"/>
                  <a:ea typeface="+mn-ea"/>
                  <a:cs typeface="+mn-cs"/>
                </a:rPr>
                <a:t> tin.</a:t>
              </a:r>
              <a:endParaRPr kumimoji="0" lang="vi-VN" sz="4000" b="0" i="0" u="none" strike="noStrike" kern="1200" cap="none" spc="0" normalizeH="0" baseline="0" noProof="0" dirty="0">
                <a:ln>
                  <a:noFill/>
                </a:ln>
                <a:solidFill>
                  <a:srgbClr val="ED7D31">
                    <a:lumMod val="50000"/>
                  </a:srgbClr>
                </a:solidFill>
                <a:effectLst/>
                <a:uLnTx/>
                <a:uFillTx/>
                <a:latin typeface="Arial" panose="020B0604020202020204" pitchFamily="34" charset="0"/>
                <a:ea typeface="+mn-ea"/>
                <a:cs typeface="+mn-cs"/>
              </a:endParaRPr>
            </a:p>
          </p:txBody>
        </p:sp>
        <p:pic>
          <p:nvPicPr>
            <p:cNvPr id="5" name="Picture 4">
              <a:extLst>
                <a:ext uri="{FF2B5EF4-FFF2-40B4-BE49-F238E27FC236}">
                  <a16:creationId xmlns:a16="http://schemas.microsoft.com/office/drawing/2014/main" id="{C4DACB7D-65DF-4916-4CA6-E16C7C5F5ADA}"/>
                </a:ext>
              </a:extLst>
            </p:cNvPr>
            <p:cNvPicPr>
              <a:picLocks noChangeAspect="1"/>
            </p:cNvPicPr>
            <p:nvPr/>
          </p:nvPicPr>
          <p:blipFill>
            <a:blip r:embed="rId6"/>
            <a:stretch>
              <a:fillRect/>
            </a:stretch>
          </p:blipFill>
          <p:spPr>
            <a:xfrm>
              <a:off x="-409144" y="1083006"/>
              <a:ext cx="448033" cy="448033"/>
            </a:xfrm>
            <a:prstGeom prst="rect">
              <a:avLst/>
            </a:prstGeom>
          </p:spPr>
        </p:pic>
      </p:grpSp>
      <p:grpSp>
        <p:nvGrpSpPr>
          <p:cNvPr id="10" name="Group 9">
            <a:extLst>
              <a:ext uri="{FF2B5EF4-FFF2-40B4-BE49-F238E27FC236}">
                <a16:creationId xmlns:a16="http://schemas.microsoft.com/office/drawing/2014/main" id="{1C95A8B7-D0DB-A911-B07A-C1C875A2ACB0}"/>
              </a:ext>
            </a:extLst>
          </p:cNvPr>
          <p:cNvGrpSpPr/>
          <p:nvPr/>
        </p:nvGrpSpPr>
        <p:grpSpPr>
          <a:xfrm>
            <a:off x="111043" y="3018450"/>
            <a:ext cx="11652905" cy="1323439"/>
            <a:chOff x="-74085" y="2941150"/>
            <a:chExt cx="11652905" cy="1323439"/>
          </a:xfrm>
        </p:grpSpPr>
        <p:sp>
          <p:nvSpPr>
            <p:cNvPr id="11" name="TextBox 10">
              <a:extLst>
                <a:ext uri="{FF2B5EF4-FFF2-40B4-BE49-F238E27FC236}">
                  <a16:creationId xmlns:a16="http://schemas.microsoft.com/office/drawing/2014/main" id="{0792B209-8472-9627-FD39-AE37A3F8DD44}"/>
                </a:ext>
              </a:extLst>
            </p:cNvPr>
            <p:cNvSpPr txBox="1"/>
            <p:nvPr/>
          </p:nvSpPr>
          <p:spPr>
            <a:xfrm>
              <a:off x="395719" y="2941150"/>
              <a:ext cx="11183101" cy="132343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ED7D31">
                      <a:lumMod val="50000"/>
                    </a:srgbClr>
                  </a:solidFill>
                  <a:effectLst/>
                  <a:uLnTx/>
                  <a:uFillTx/>
                  <a:latin typeface="Calibri" panose="020F0502020204030204"/>
                  <a:ea typeface="+mn-ea"/>
                  <a:cs typeface="+mn-cs"/>
                </a:rPr>
                <a:t>Học sinh gấp sách, dùng bảng con và phấn hoặc bút viết để tham gia trò chơi.</a:t>
              </a:r>
            </a:p>
          </p:txBody>
        </p:sp>
        <p:pic>
          <p:nvPicPr>
            <p:cNvPr id="12" name="Picture 11">
              <a:extLst>
                <a:ext uri="{FF2B5EF4-FFF2-40B4-BE49-F238E27FC236}">
                  <a16:creationId xmlns:a16="http://schemas.microsoft.com/office/drawing/2014/main" id="{0AA77245-633B-B799-B6B6-2BE0AFD68591}"/>
                </a:ext>
              </a:extLst>
            </p:cNvPr>
            <p:cNvPicPr>
              <a:picLocks noChangeAspect="1"/>
            </p:cNvPicPr>
            <p:nvPr/>
          </p:nvPicPr>
          <p:blipFill>
            <a:blip r:embed="rId6"/>
            <a:stretch>
              <a:fillRect/>
            </a:stretch>
          </p:blipFill>
          <p:spPr>
            <a:xfrm>
              <a:off x="-74085" y="3102585"/>
              <a:ext cx="448033" cy="448033"/>
            </a:xfrm>
            <a:prstGeom prst="rect">
              <a:avLst/>
            </a:prstGeom>
          </p:spPr>
        </p:pic>
      </p:grpSp>
      <p:grpSp>
        <p:nvGrpSpPr>
          <p:cNvPr id="13" name="Group 12">
            <a:extLst>
              <a:ext uri="{FF2B5EF4-FFF2-40B4-BE49-F238E27FC236}">
                <a16:creationId xmlns:a16="http://schemas.microsoft.com/office/drawing/2014/main" id="{B4132605-CE8E-315A-1304-B0E92A8F73D0}"/>
              </a:ext>
            </a:extLst>
          </p:cNvPr>
          <p:cNvGrpSpPr/>
          <p:nvPr/>
        </p:nvGrpSpPr>
        <p:grpSpPr>
          <a:xfrm>
            <a:off x="111043" y="4530199"/>
            <a:ext cx="6666796" cy="1938992"/>
            <a:chOff x="-74085" y="4452899"/>
            <a:chExt cx="6666796" cy="1938992"/>
          </a:xfrm>
        </p:grpSpPr>
        <p:sp>
          <p:nvSpPr>
            <p:cNvPr id="14" name="TextBox 13">
              <a:extLst>
                <a:ext uri="{FF2B5EF4-FFF2-40B4-BE49-F238E27FC236}">
                  <a16:creationId xmlns:a16="http://schemas.microsoft.com/office/drawing/2014/main" id="{BAE98845-8C22-2047-F169-2936896020A3}"/>
                </a:ext>
              </a:extLst>
            </p:cNvPr>
            <p:cNvSpPr txBox="1"/>
            <p:nvPr/>
          </p:nvSpPr>
          <p:spPr>
            <a:xfrm>
              <a:off x="395721" y="4452899"/>
              <a:ext cx="6196990" cy="193899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ED7D31">
                      <a:lumMod val="50000"/>
                    </a:srgbClr>
                  </a:solidFill>
                  <a:effectLst/>
                  <a:uLnTx/>
                  <a:uFillTx/>
                  <a:latin typeface="Calibri" panose="020F0502020204030204"/>
                  <a:ea typeface="+mn-ea"/>
                  <a:cs typeface="+mn-cs"/>
                </a:rPr>
                <a:t>Giáo viên đọc to câu hỏi, các học sinh ghi nhanh kết quả lên bảng và giơ đáp án.</a:t>
              </a:r>
              <a:endParaRPr kumimoji="0" lang="vi-VN" sz="4000" b="0" i="0" u="none" strike="noStrike" kern="1200" cap="none" spc="0" normalizeH="0" baseline="0" noProof="0">
                <a:ln>
                  <a:noFill/>
                </a:ln>
                <a:solidFill>
                  <a:srgbClr val="ED7D31">
                    <a:lumMod val="50000"/>
                  </a:srgbClr>
                </a:solidFill>
                <a:effectLst/>
                <a:uLnTx/>
                <a:uFillTx/>
                <a:latin typeface="Arial" panose="020B0604020202020204" pitchFamily="34" charset="0"/>
                <a:ea typeface="+mn-ea"/>
                <a:cs typeface="+mn-cs"/>
              </a:endParaRPr>
            </a:p>
          </p:txBody>
        </p:sp>
        <p:pic>
          <p:nvPicPr>
            <p:cNvPr id="15" name="Picture 14">
              <a:extLst>
                <a:ext uri="{FF2B5EF4-FFF2-40B4-BE49-F238E27FC236}">
                  <a16:creationId xmlns:a16="http://schemas.microsoft.com/office/drawing/2014/main" id="{1AE7DA5F-71EF-CB8A-E458-CD5C7CE39ED1}"/>
                </a:ext>
              </a:extLst>
            </p:cNvPr>
            <p:cNvPicPr>
              <a:picLocks noChangeAspect="1"/>
            </p:cNvPicPr>
            <p:nvPr/>
          </p:nvPicPr>
          <p:blipFill>
            <a:blip r:embed="rId6"/>
            <a:stretch>
              <a:fillRect/>
            </a:stretch>
          </p:blipFill>
          <p:spPr>
            <a:xfrm>
              <a:off x="-74085" y="4668337"/>
              <a:ext cx="448033" cy="448033"/>
            </a:xfrm>
            <a:prstGeom prst="rect">
              <a:avLst/>
            </a:prstGeom>
          </p:spPr>
        </p:pic>
      </p:grpSp>
    </p:spTree>
    <p:extLst>
      <p:ext uri="{BB962C8B-B14F-4D97-AF65-F5344CB8AC3E}">
        <p14:creationId xmlns:p14="http://schemas.microsoft.com/office/powerpoint/2010/main" val="29939555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900" decel="100000" fill="hold"/>
                                        <p:tgtEl>
                                          <p:spTgt spid="1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click.wav"/>
                                        </p:tgtEl>
                                      </p:cMediaNode>
                                    </p:audio>
                                  </p:subTnLst>
                                </p:cTn>
                              </p:par>
                            </p:childTnLst>
                          </p:cTn>
                        </p:par>
                      </p:childTnLst>
                    </p:cTn>
                  </p:par>
                  <p:par>
                    <p:cTn id="19" fill="hold">
                      <p:stCondLst>
                        <p:cond delay="indefinite"/>
                      </p:stCondLst>
                      <p:childTnLst>
                        <p:par>
                          <p:cTn id="20" fill="hold">
                            <p:stCondLst>
                              <p:cond delay="0"/>
                            </p:stCondLst>
                            <p:childTnLst>
                              <p:par>
                                <p:cTn id="21" presetID="37"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1000"/>
                                        <p:tgtEl>
                                          <p:spTgt spid="13"/>
                                        </p:tgtEl>
                                      </p:cBhvr>
                                    </p:animEffect>
                                    <p:anim calcmode="lin" valueType="num">
                                      <p:cBhvr>
                                        <p:cTn id="24" dur="1000" fill="hold"/>
                                        <p:tgtEl>
                                          <p:spTgt spid="13"/>
                                        </p:tgtEl>
                                        <p:attrNameLst>
                                          <p:attrName>ppt_x</p:attrName>
                                        </p:attrNameLst>
                                      </p:cBhvr>
                                      <p:tavLst>
                                        <p:tav tm="0">
                                          <p:val>
                                            <p:strVal val="#ppt_x"/>
                                          </p:val>
                                        </p:tav>
                                        <p:tav tm="100000">
                                          <p:val>
                                            <p:strVal val="#ppt_x"/>
                                          </p:val>
                                        </p:tav>
                                      </p:tavLst>
                                    </p:anim>
                                    <p:anim calcmode="lin" valueType="num">
                                      <p:cBhvr>
                                        <p:cTn id="25" dur="900" decel="100000" fill="hold"/>
                                        <p:tgtEl>
                                          <p:spTgt spid="13"/>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7EDE320B-834A-0939-BAB5-AA6E26BD44AE}"/>
              </a:ext>
            </a:extLst>
          </p:cNvPr>
          <p:cNvPicPr>
            <a:picLocks noChangeAspect="1"/>
          </p:cNvPicPr>
          <p:nvPr/>
        </p:nvPicPr>
        <p:blipFill>
          <a:blip r:embed="rId5">
            <a:extLst>
              <a:ext uri="{BEBA8EAE-BF5A-486C-A8C5-ECC9F3942E4B}">
                <a14:imgProps xmlns:a14="http://schemas.microsoft.com/office/drawing/2010/main">
                  <a14:imgLayer r:embed="rId6">
                    <a14:imgEffect>
                      <a14:saturation sat="159000"/>
                    </a14:imgEffect>
                  </a14:imgLayer>
                </a14:imgProps>
              </a:ext>
            </a:extLst>
          </a:blip>
          <a:stretch>
            <a:fillRect/>
          </a:stretch>
        </p:blipFill>
        <p:spPr>
          <a:xfrm>
            <a:off x="-1" y="-1"/>
            <a:ext cx="12192001" cy="6913217"/>
          </a:xfrm>
          <a:prstGeom prst="rect">
            <a:avLst/>
          </a:prstGeom>
        </p:spPr>
      </p:pic>
      <p:grpSp>
        <p:nvGrpSpPr>
          <p:cNvPr id="12" name="Group 11">
            <a:extLst>
              <a:ext uri="{FF2B5EF4-FFF2-40B4-BE49-F238E27FC236}">
                <a16:creationId xmlns:a16="http://schemas.microsoft.com/office/drawing/2014/main" id="{9C378565-1490-A459-2B6D-AEFB8B264D16}"/>
              </a:ext>
            </a:extLst>
          </p:cNvPr>
          <p:cNvGrpSpPr/>
          <p:nvPr/>
        </p:nvGrpSpPr>
        <p:grpSpPr>
          <a:xfrm>
            <a:off x="730256" y="1619168"/>
            <a:ext cx="10731486" cy="1536902"/>
            <a:chOff x="114582" y="1651755"/>
            <a:chExt cx="10731486" cy="1536902"/>
          </a:xfrm>
        </p:grpSpPr>
        <p:grpSp>
          <p:nvGrpSpPr>
            <p:cNvPr id="3" name="Group 2">
              <a:extLst>
                <a:ext uri="{FF2B5EF4-FFF2-40B4-BE49-F238E27FC236}">
                  <a16:creationId xmlns:a16="http://schemas.microsoft.com/office/drawing/2014/main" id="{13E44F83-C14A-FFD3-DF70-C9B0904C03A8}"/>
                </a:ext>
              </a:extLst>
            </p:cNvPr>
            <p:cNvGrpSpPr/>
            <p:nvPr/>
          </p:nvGrpSpPr>
          <p:grpSpPr>
            <a:xfrm>
              <a:off x="699912" y="1651755"/>
              <a:ext cx="10146156" cy="1536902"/>
              <a:chOff x="-222790" y="232396"/>
              <a:chExt cx="10909881" cy="1837155"/>
            </a:xfrm>
          </p:grpSpPr>
          <p:sp>
            <p:nvSpPr>
              <p:cNvPr id="4" name="Hình chữ nhật: Góc Tròn 38">
                <a:extLst>
                  <a:ext uri="{FF2B5EF4-FFF2-40B4-BE49-F238E27FC236}">
                    <a16:creationId xmlns:a16="http://schemas.microsoft.com/office/drawing/2014/main" id="{0A24E67C-DBA4-A86D-07C8-1FEE160829C9}"/>
                  </a:ext>
                </a:extLst>
              </p:cNvPr>
              <p:cNvSpPr/>
              <p:nvPr/>
            </p:nvSpPr>
            <p:spPr>
              <a:xfrm>
                <a:off x="-222790" y="232396"/>
                <a:ext cx="10909881" cy="1837155"/>
              </a:xfrm>
              <a:custGeom>
                <a:avLst/>
                <a:gdLst>
                  <a:gd name="connsiteX0" fmla="*/ 0 w 10909881"/>
                  <a:gd name="connsiteY0" fmla="*/ 306199 h 1837155"/>
                  <a:gd name="connsiteX1" fmla="*/ 151787 w 10909881"/>
                  <a:gd name="connsiteY1" fmla="*/ 0 h 1837155"/>
                  <a:gd name="connsiteX2" fmla="*/ 1018380 w 10909881"/>
                  <a:gd name="connsiteY2" fmla="*/ 0 h 1837155"/>
                  <a:gd name="connsiteX3" fmla="*/ 1818313 w 10909881"/>
                  <a:gd name="connsiteY3" fmla="*/ 0 h 1837155"/>
                  <a:gd name="connsiteX4" fmla="*/ 1818313 w 10909881"/>
                  <a:gd name="connsiteY4" fmla="*/ 0 h 1837155"/>
                  <a:gd name="connsiteX5" fmla="*/ 2645645 w 10909881"/>
                  <a:gd name="connsiteY5" fmla="*/ 0 h 1837155"/>
                  <a:gd name="connsiteX6" fmla="*/ 3500252 w 10909881"/>
                  <a:gd name="connsiteY6" fmla="*/ 0 h 1837155"/>
                  <a:gd name="connsiteX7" fmla="*/ 4545783 w 10909881"/>
                  <a:gd name="connsiteY7" fmla="*/ 0 h 1837155"/>
                  <a:gd name="connsiteX8" fmla="*/ 5246886 w 10909881"/>
                  <a:gd name="connsiteY8" fmla="*/ 0 h 1837155"/>
                  <a:gd name="connsiteX9" fmla="*/ 6258605 w 10909881"/>
                  <a:gd name="connsiteY9" fmla="*/ 0 h 1837155"/>
                  <a:gd name="connsiteX10" fmla="*/ 7083955 w 10909881"/>
                  <a:gd name="connsiteY10" fmla="*/ 0 h 1837155"/>
                  <a:gd name="connsiteX11" fmla="*/ 7909306 w 10909881"/>
                  <a:gd name="connsiteY11" fmla="*/ 0 h 1837155"/>
                  <a:gd name="connsiteX12" fmla="*/ 8921024 w 10909881"/>
                  <a:gd name="connsiteY12" fmla="*/ 0 h 1837155"/>
                  <a:gd name="connsiteX13" fmla="*/ 9622129 w 10909881"/>
                  <a:gd name="connsiteY13" fmla="*/ 0 h 1837155"/>
                  <a:gd name="connsiteX14" fmla="*/ 10758093 w 10909881"/>
                  <a:gd name="connsiteY14" fmla="*/ 0 h 1837155"/>
                  <a:gd name="connsiteX15" fmla="*/ 10909881 w 10909881"/>
                  <a:gd name="connsiteY15" fmla="*/ 306199 h 1837155"/>
                  <a:gd name="connsiteX16" fmla="*/ 10909881 w 10909881"/>
                  <a:gd name="connsiteY16" fmla="*/ 306193 h 1837155"/>
                  <a:gd name="connsiteX17" fmla="*/ 10909881 w 10909881"/>
                  <a:gd name="connsiteY17" fmla="*/ 306193 h 1837155"/>
                  <a:gd name="connsiteX18" fmla="*/ 10909881 w 10909881"/>
                  <a:gd name="connsiteY18" fmla="*/ 765481 h 1837155"/>
                  <a:gd name="connsiteX19" fmla="*/ 10909881 w 10909881"/>
                  <a:gd name="connsiteY19" fmla="*/ 1530955 h 1837155"/>
                  <a:gd name="connsiteX20" fmla="*/ 10758093 w 10909881"/>
                  <a:gd name="connsiteY20" fmla="*/ 1837155 h 1837155"/>
                  <a:gd name="connsiteX21" fmla="*/ 9746374 w 10909881"/>
                  <a:gd name="connsiteY21" fmla="*/ 1837155 h 1837155"/>
                  <a:gd name="connsiteX22" fmla="*/ 8734655 w 10909881"/>
                  <a:gd name="connsiteY22" fmla="*/ 1837155 h 1837155"/>
                  <a:gd name="connsiteX23" fmla="*/ 7847182 w 10909881"/>
                  <a:gd name="connsiteY23" fmla="*/ 1837155 h 1837155"/>
                  <a:gd name="connsiteX24" fmla="*/ 6897586 w 10909881"/>
                  <a:gd name="connsiteY24" fmla="*/ 1837155 h 1837155"/>
                  <a:gd name="connsiteX25" fmla="*/ 5885866 w 10909881"/>
                  <a:gd name="connsiteY25" fmla="*/ 1837155 h 1837155"/>
                  <a:gd name="connsiteX26" fmla="*/ 4545783 w 10909881"/>
                  <a:gd name="connsiteY26" fmla="*/ 1837155 h 1837155"/>
                  <a:gd name="connsiteX27" fmla="*/ 3582076 w 10909881"/>
                  <a:gd name="connsiteY27" fmla="*/ 1837155 h 1837155"/>
                  <a:gd name="connsiteX28" fmla="*/ 2618370 w 10909881"/>
                  <a:gd name="connsiteY28" fmla="*/ 1837155 h 1837155"/>
                  <a:gd name="connsiteX29" fmla="*/ 1818313 w 10909881"/>
                  <a:gd name="connsiteY29" fmla="*/ 1837155 h 1837155"/>
                  <a:gd name="connsiteX30" fmla="*/ 1818313 w 10909881"/>
                  <a:gd name="connsiteY30" fmla="*/ 1837155 h 1837155"/>
                  <a:gd name="connsiteX31" fmla="*/ 1035046 w 10909881"/>
                  <a:gd name="connsiteY31" fmla="*/ 1837155 h 1837155"/>
                  <a:gd name="connsiteX32" fmla="*/ 151787 w 10909881"/>
                  <a:gd name="connsiteY32" fmla="*/ 1837155 h 1837155"/>
                  <a:gd name="connsiteX33" fmla="*/ 0 w 10909881"/>
                  <a:gd name="connsiteY33" fmla="*/ 1530955 h 1837155"/>
                  <a:gd name="connsiteX34" fmla="*/ 0 w 10909881"/>
                  <a:gd name="connsiteY34" fmla="*/ 765481 h 1837155"/>
                  <a:gd name="connsiteX35" fmla="*/ 0 w 10909881"/>
                  <a:gd name="connsiteY35" fmla="*/ 593253 h 1837155"/>
                  <a:gd name="connsiteX36" fmla="*/ 0 w 10909881"/>
                  <a:gd name="connsiteY36" fmla="*/ 306193 h 1837155"/>
                  <a:gd name="connsiteX37" fmla="*/ 0 w 10909881"/>
                  <a:gd name="connsiteY37" fmla="*/ 306199 h 1837155"/>
                  <a:gd name="connsiteX0" fmla="*/ 0 w 10909881"/>
                  <a:gd name="connsiteY0" fmla="*/ 306199 h 1837155"/>
                  <a:gd name="connsiteX1" fmla="*/ 151787 w 10909881"/>
                  <a:gd name="connsiteY1" fmla="*/ 0 h 1837155"/>
                  <a:gd name="connsiteX2" fmla="*/ 968384 w 10909881"/>
                  <a:gd name="connsiteY2" fmla="*/ 0 h 1837155"/>
                  <a:gd name="connsiteX3" fmla="*/ 1818313 w 10909881"/>
                  <a:gd name="connsiteY3" fmla="*/ 0 h 1837155"/>
                  <a:gd name="connsiteX4" fmla="*/ 1818313 w 10909881"/>
                  <a:gd name="connsiteY4" fmla="*/ 0 h 1837155"/>
                  <a:gd name="connsiteX5" fmla="*/ 2672920 w 10909881"/>
                  <a:gd name="connsiteY5" fmla="*/ 0 h 1837155"/>
                  <a:gd name="connsiteX6" fmla="*/ 3609351 w 10909881"/>
                  <a:gd name="connsiteY6" fmla="*/ 0 h 1837155"/>
                  <a:gd name="connsiteX7" fmla="*/ 4545783 w 10909881"/>
                  <a:gd name="connsiteY7" fmla="*/ 0 h 1837155"/>
                  <a:gd name="connsiteX8" fmla="*/ 5371132 w 10909881"/>
                  <a:gd name="connsiteY8" fmla="*/ 0 h 1837155"/>
                  <a:gd name="connsiteX9" fmla="*/ 6258605 w 10909881"/>
                  <a:gd name="connsiteY9" fmla="*/ 0 h 1837155"/>
                  <a:gd name="connsiteX10" fmla="*/ 7021832 w 10909881"/>
                  <a:gd name="connsiteY10" fmla="*/ 0 h 1837155"/>
                  <a:gd name="connsiteX11" fmla="*/ 7785059 w 10909881"/>
                  <a:gd name="connsiteY11" fmla="*/ 0 h 1837155"/>
                  <a:gd name="connsiteX12" fmla="*/ 8486162 w 10909881"/>
                  <a:gd name="connsiteY12" fmla="*/ 0 h 1837155"/>
                  <a:gd name="connsiteX13" fmla="*/ 9187267 w 10909881"/>
                  <a:gd name="connsiteY13" fmla="*/ 0 h 1837155"/>
                  <a:gd name="connsiteX14" fmla="*/ 9950492 w 10909881"/>
                  <a:gd name="connsiteY14" fmla="*/ 0 h 1837155"/>
                  <a:gd name="connsiteX15" fmla="*/ 10758093 w 10909881"/>
                  <a:gd name="connsiteY15" fmla="*/ 0 h 1837155"/>
                  <a:gd name="connsiteX16" fmla="*/ 10909881 w 10909881"/>
                  <a:gd name="connsiteY16" fmla="*/ 306199 h 1837155"/>
                  <a:gd name="connsiteX17" fmla="*/ 10909881 w 10909881"/>
                  <a:gd name="connsiteY17" fmla="*/ 306193 h 1837155"/>
                  <a:gd name="connsiteX18" fmla="*/ 10909881 w 10909881"/>
                  <a:gd name="connsiteY18" fmla="*/ 306193 h 1837155"/>
                  <a:gd name="connsiteX19" fmla="*/ 10909881 w 10909881"/>
                  <a:gd name="connsiteY19" fmla="*/ 765481 h 1837155"/>
                  <a:gd name="connsiteX20" fmla="*/ 10909881 w 10909881"/>
                  <a:gd name="connsiteY20" fmla="*/ 1530955 h 1837155"/>
                  <a:gd name="connsiteX21" fmla="*/ 10758093 w 10909881"/>
                  <a:gd name="connsiteY21" fmla="*/ 1837155 h 1837155"/>
                  <a:gd name="connsiteX22" fmla="*/ 9870620 w 10909881"/>
                  <a:gd name="connsiteY22" fmla="*/ 1837155 h 1837155"/>
                  <a:gd name="connsiteX23" fmla="*/ 9169517 w 10909881"/>
                  <a:gd name="connsiteY23" fmla="*/ 1837155 h 1837155"/>
                  <a:gd name="connsiteX24" fmla="*/ 8344168 w 10909881"/>
                  <a:gd name="connsiteY24" fmla="*/ 1837155 h 1837155"/>
                  <a:gd name="connsiteX25" fmla="*/ 7332448 w 10909881"/>
                  <a:gd name="connsiteY25" fmla="*/ 1837155 h 1837155"/>
                  <a:gd name="connsiteX26" fmla="*/ 6320728 w 10909881"/>
                  <a:gd name="connsiteY26" fmla="*/ 1837155 h 1837155"/>
                  <a:gd name="connsiteX27" fmla="*/ 5433256 w 10909881"/>
                  <a:gd name="connsiteY27" fmla="*/ 1837155 h 1837155"/>
                  <a:gd name="connsiteX28" fmla="*/ 4545783 w 10909881"/>
                  <a:gd name="connsiteY28" fmla="*/ 1837155 h 1837155"/>
                  <a:gd name="connsiteX29" fmla="*/ 3718450 w 10909881"/>
                  <a:gd name="connsiteY29" fmla="*/ 1837155 h 1837155"/>
                  <a:gd name="connsiteX30" fmla="*/ 2836569 w 10909881"/>
                  <a:gd name="connsiteY30" fmla="*/ 1837155 h 1837155"/>
                  <a:gd name="connsiteX31" fmla="*/ 1818313 w 10909881"/>
                  <a:gd name="connsiteY31" fmla="*/ 1837155 h 1837155"/>
                  <a:gd name="connsiteX32" fmla="*/ 1818313 w 10909881"/>
                  <a:gd name="connsiteY32" fmla="*/ 1837155 h 1837155"/>
                  <a:gd name="connsiteX33" fmla="*/ 1018380 w 10909881"/>
                  <a:gd name="connsiteY33" fmla="*/ 1837155 h 1837155"/>
                  <a:gd name="connsiteX34" fmla="*/ 151787 w 10909881"/>
                  <a:gd name="connsiteY34" fmla="*/ 1837155 h 1837155"/>
                  <a:gd name="connsiteX35" fmla="*/ 0 w 10909881"/>
                  <a:gd name="connsiteY35" fmla="*/ 1530955 h 1837155"/>
                  <a:gd name="connsiteX36" fmla="*/ 0 w 10909881"/>
                  <a:gd name="connsiteY36" fmla="*/ 765481 h 1837155"/>
                  <a:gd name="connsiteX37" fmla="*/ 0 w 10909881"/>
                  <a:gd name="connsiteY37" fmla="*/ 593253 h 1837155"/>
                  <a:gd name="connsiteX38" fmla="*/ 0 w 10909881"/>
                  <a:gd name="connsiteY38" fmla="*/ 306193 h 1837155"/>
                  <a:gd name="connsiteX39" fmla="*/ 0 w 10909881"/>
                  <a:gd name="connsiteY39" fmla="*/ 306199 h 1837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909881" h="1837155" fill="none" extrusionOk="0">
                    <a:moveTo>
                      <a:pt x="0" y="306199"/>
                    </a:moveTo>
                    <a:cubicBezTo>
                      <a:pt x="22997" y="139118"/>
                      <a:pt x="56190" y="-4143"/>
                      <a:pt x="151787" y="0"/>
                    </a:cubicBezTo>
                    <a:cubicBezTo>
                      <a:pt x="330473" y="-99564"/>
                      <a:pt x="709802" y="98179"/>
                      <a:pt x="1018380" y="0"/>
                    </a:cubicBezTo>
                    <a:cubicBezTo>
                      <a:pt x="1313160" y="-81961"/>
                      <a:pt x="1663526" y="17393"/>
                      <a:pt x="1818313" y="0"/>
                    </a:cubicBezTo>
                    <a:lnTo>
                      <a:pt x="1818313" y="0"/>
                    </a:lnTo>
                    <a:cubicBezTo>
                      <a:pt x="2105475" y="-38541"/>
                      <a:pt x="2406222" y="-92383"/>
                      <a:pt x="2645645" y="0"/>
                    </a:cubicBezTo>
                    <a:cubicBezTo>
                      <a:pt x="2909101" y="91322"/>
                      <a:pt x="3148075" y="30975"/>
                      <a:pt x="3500252" y="0"/>
                    </a:cubicBezTo>
                    <a:cubicBezTo>
                      <a:pt x="3831751" y="-109753"/>
                      <a:pt x="4152400" y="-92600"/>
                      <a:pt x="4545783" y="0"/>
                    </a:cubicBezTo>
                    <a:cubicBezTo>
                      <a:pt x="4794982" y="-68118"/>
                      <a:pt x="5087563" y="-36043"/>
                      <a:pt x="5246886" y="0"/>
                    </a:cubicBezTo>
                    <a:cubicBezTo>
                      <a:pt x="5422565" y="-23057"/>
                      <a:pt x="5943960" y="-44297"/>
                      <a:pt x="6258605" y="0"/>
                    </a:cubicBezTo>
                    <a:cubicBezTo>
                      <a:pt x="6656835" y="-12025"/>
                      <a:pt x="6866278" y="-33029"/>
                      <a:pt x="7083955" y="0"/>
                    </a:cubicBezTo>
                    <a:cubicBezTo>
                      <a:pt x="7315548" y="11822"/>
                      <a:pt x="7568268" y="65211"/>
                      <a:pt x="7909306" y="0"/>
                    </a:cubicBezTo>
                    <a:cubicBezTo>
                      <a:pt x="8204000" y="-122375"/>
                      <a:pt x="8636499" y="110503"/>
                      <a:pt x="8921024" y="0"/>
                    </a:cubicBezTo>
                    <a:cubicBezTo>
                      <a:pt x="9267303" y="-70339"/>
                      <a:pt x="9350409" y="-63914"/>
                      <a:pt x="9622129" y="0"/>
                    </a:cubicBezTo>
                    <a:cubicBezTo>
                      <a:pt x="9941625" y="69299"/>
                      <a:pt x="10268071" y="20727"/>
                      <a:pt x="10758093" y="0"/>
                    </a:cubicBezTo>
                    <a:cubicBezTo>
                      <a:pt x="10827835" y="-19927"/>
                      <a:pt x="10935529" y="131513"/>
                      <a:pt x="10909881" y="306199"/>
                    </a:cubicBezTo>
                    <a:lnTo>
                      <a:pt x="10909881" y="306193"/>
                    </a:lnTo>
                    <a:lnTo>
                      <a:pt x="10909881" y="306193"/>
                    </a:lnTo>
                    <a:cubicBezTo>
                      <a:pt x="10881959" y="494047"/>
                      <a:pt x="10903445" y="617611"/>
                      <a:pt x="10909881" y="765481"/>
                    </a:cubicBezTo>
                    <a:cubicBezTo>
                      <a:pt x="10906095" y="1147861"/>
                      <a:pt x="10912705" y="1235075"/>
                      <a:pt x="10909881" y="1530955"/>
                    </a:cubicBezTo>
                    <a:cubicBezTo>
                      <a:pt x="10907668" y="1704926"/>
                      <a:pt x="10846900" y="1829879"/>
                      <a:pt x="10758093" y="1837155"/>
                    </a:cubicBezTo>
                    <a:cubicBezTo>
                      <a:pt x="10349776" y="1944053"/>
                      <a:pt x="10045978" y="1846552"/>
                      <a:pt x="9746374" y="1837155"/>
                    </a:cubicBezTo>
                    <a:cubicBezTo>
                      <a:pt x="9524320" y="1822514"/>
                      <a:pt x="9001697" y="1709442"/>
                      <a:pt x="8734655" y="1837155"/>
                    </a:cubicBezTo>
                    <a:cubicBezTo>
                      <a:pt x="8556837" y="1895079"/>
                      <a:pt x="8183863" y="1898302"/>
                      <a:pt x="7847182" y="1837155"/>
                    </a:cubicBezTo>
                    <a:cubicBezTo>
                      <a:pt x="7499262" y="1758663"/>
                      <a:pt x="7094641" y="1875973"/>
                      <a:pt x="6897586" y="1837155"/>
                    </a:cubicBezTo>
                    <a:cubicBezTo>
                      <a:pt x="6697111" y="1881096"/>
                      <a:pt x="6216070" y="1891435"/>
                      <a:pt x="5885866" y="1837155"/>
                    </a:cubicBezTo>
                    <a:cubicBezTo>
                      <a:pt x="5547738" y="1721243"/>
                      <a:pt x="5056772" y="1801174"/>
                      <a:pt x="4545783" y="1837155"/>
                    </a:cubicBezTo>
                    <a:cubicBezTo>
                      <a:pt x="4204351" y="1861913"/>
                      <a:pt x="4042741" y="1894670"/>
                      <a:pt x="3582076" y="1837155"/>
                    </a:cubicBezTo>
                    <a:cubicBezTo>
                      <a:pt x="3180681" y="1769863"/>
                      <a:pt x="3031895" y="1956992"/>
                      <a:pt x="2618370" y="1837155"/>
                    </a:cubicBezTo>
                    <a:cubicBezTo>
                      <a:pt x="2242226" y="1751937"/>
                      <a:pt x="2189376" y="1913534"/>
                      <a:pt x="1818313" y="1837155"/>
                    </a:cubicBezTo>
                    <a:lnTo>
                      <a:pt x="1818313" y="1837155"/>
                    </a:lnTo>
                    <a:cubicBezTo>
                      <a:pt x="1651692" y="1886742"/>
                      <a:pt x="1403543" y="1823772"/>
                      <a:pt x="1035046" y="1837155"/>
                    </a:cubicBezTo>
                    <a:cubicBezTo>
                      <a:pt x="648697" y="1801316"/>
                      <a:pt x="402423" y="1910273"/>
                      <a:pt x="151787" y="1837155"/>
                    </a:cubicBezTo>
                    <a:cubicBezTo>
                      <a:pt x="71610" y="1802055"/>
                      <a:pt x="-15711" y="1674902"/>
                      <a:pt x="0" y="1530955"/>
                    </a:cubicBezTo>
                    <a:cubicBezTo>
                      <a:pt x="-28012" y="1199276"/>
                      <a:pt x="26730" y="996044"/>
                      <a:pt x="0" y="765481"/>
                    </a:cubicBezTo>
                    <a:cubicBezTo>
                      <a:pt x="6467" y="709211"/>
                      <a:pt x="-3927" y="648995"/>
                      <a:pt x="0" y="593253"/>
                    </a:cubicBezTo>
                    <a:cubicBezTo>
                      <a:pt x="5739" y="551018"/>
                      <a:pt x="18032" y="422881"/>
                      <a:pt x="0" y="306193"/>
                    </a:cubicBezTo>
                    <a:lnTo>
                      <a:pt x="0" y="306199"/>
                    </a:lnTo>
                    <a:close/>
                  </a:path>
                  <a:path w="10909881" h="1837155" stroke="0" extrusionOk="0">
                    <a:moveTo>
                      <a:pt x="0" y="306199"/>
                    </a:moveTo>
                    <a:cubicBezTo>
                      <a:pt x="13268" y="107870"/>
                      <a:pt x="71444" y="-20417"/>
                      <a:pt x="151787" y="0"/>
                    </a:cubicBezTo>
                    <a:cubicBezTo>
                      <a:pt x="416238" y="33151"/>
                      <a:pt x="703192" y="-38143"/>
                      <a:pt x="968384" y="0"/>
                    </a:cubicBezTo>
                    <a:cubicBezTo>
                      <a:pt x="1256091" y="56782"/>
                      <a:pt x="1391477" y="38869"/>
                      <a:pt x="1818313" y="0"/>
                    </a:cubicBezTo>
                    <a:lnTo>
                      <a:pt x="1818313" y="0"/>
                    </a:lnTo>
                    <a:cubicBezTo>
                      <a:pt x="2180902" y="-43824"/>
                      <a:pt x="2347408" y="748"/>
                      <a:pt x="2672920" y="0"/>
                    </a:cubicBezTo>
                    <a:cubicBezTo>
                      <a:pt x="3035988" y="-3559"/>
                      <a:pt x="3155321" y="64220"/>
                      <a:pt x="3609351" y="0"/>
                    </a:cubicBezTo>
                    <a:cubicBezTo>
                      <a:pt x="4040433" y="-70220"/>
                      <a:pt x="4259744" y="67491"/>
                      <a:pt x="4545783" y="0"/>
                    </a:cubicBezTo>
                    <a:cubicBezTo>
                      <a:pt x="4658926" y="-80394"/>
                      <a:pt x="4995535" y="22364"/>
                      <a:pt x="5371132" y="0"/>
                    </a:cubicBezTo>
                    <a:cubicBezTo>
                      <a:pt x="5670631" y="-81176"/>
                      <a:pt x="6031395" y="-64759"/>
                      <a:pt x="6258605" y="0"/>
                    </a:cubicBezTo>
                    <a:cubicBezTo>
                      <a:pt x="6439970" y="40677"/>
                      <a:pt x="6842536" y="56165"/>
                      <a:pt x="7021832" y="0"/>
                    </a:cubicBezTo>
                    <a:cubicBezTo>
                      <a:pt x="7189727" y="-20883"/>
                      <a:pt x="7574580" y="-31519"/>
                      <a:pt x="7785059" y="0"/>
                    </a:cubicBezTo>
                    <a:cubicBezTo>
                      <a:pt x="7999680" y="69848"/>
                      <a:pt x="8150841" y="-53160"/>
                      <a:pt x="8486162" y="0"/>
                    </a:cubicBezTo>
                    <a:cubicBezTo>
                      <a:pt x="8796694" y="39298"/>
                      <a:pt x="8943572" y="-54853"/>
                      <a:pt x="9187267" y="0"/>
                    </a:cubicBezTo>
                    <a:cubicBezTo>
                      <a:pt x="9423807" y="28712"/>
                      <a:pt x="9559496" y="-45548"/>
                      <a:pt x="9950492" y="0"/>
                    </a:cubicBezTo>
                    <a:cubicBezTo>
                      <a:pt x="10333231" y="-6939"/>
                      <a:pt x="10425896" y="-61862"/>
                      <a:pt x="10758093" y="0"/>
                    </a:cubicBezTo>
                    <a:cubicBezTo>
                      <a:pt x="10850988" y="-10883"/>
                      <a:pt x="10885464" y="122464"/>
                      <a:pt x="10909881" y="306199"/>
                    </a:cubicBezTo>
                    <a:lnTo>
                      <a:pt x="10909881" y="306193"/>
                    </a:lnTo>
                    <a:lnTo>
                      <a:pt x="10909881" y="306193"/>
                    </a:lnTo>
                    <a:cubicBezTo>
                      <a:pt x="10922391" y="496962"/>
                      <a:pt x="10928986" y="544568"/>
                      <a:pt x="10909881" y="765481"/>
                    </a:cubicBezTo>
                    <a:cubicBezTo>
                      <a:pt x="10931107" y="913985"/>
                      <a:pt x="10940771" y="1269189"/>
                      <a:pt x="10909881" y="1530955"/>
                    </a:cubicBezTo>
                    <a:cubicBezTo>
                      <a:pt x="10921395" y="1702406"/>
                      <a:pt x="10840942" y="1830874"/>
                      <a:pt x="10758093" y="1837155"/>
                    </a:cubicBezTo>
                    <a:cubicBezTo>
                      <a:pt x="10372130" y="1799574"/>
                      <a:pt x="10174308" y="1845728"/>
                      <a:pt x="9870620" y="1837155"/>
                    </a:cubicBezTo>
                    <a:cubicBezTo>
                      <a:pt x="9574551" y="1809014"/>
                      <a:pt x="9311621" y="1787344"/>
                      <a:pt x="9169517" y="1837155"/>
                    </a:cubicBezTo>
                    <a:cubicBezTo>
                      <a:pt x="9054084" y="1922245"/>
                      <a:pt x="8671468" y="1817279"/>
                      <a:pt x="8344168" y="1837155"/>
                    </a:cubicBezTo>
                    <a:cubicBezTo>
                      <a:pt x="8008928" y="1877300"/>
                      <a:pt x="7785421" y="1843731"/>
                      <a:pt x="7332448" y="1837155"/>
                    </a:cubicBezTo>
                    <a:cubicBezTo>
                      <a:pt x="6937098" y="1863058"/>
                      <a:pt x="6585450" y="1944782"/>
                      <a:pt x="6320728" y="1837155"/>
                    </a:cubicBezTo>
                    <a:cubicBezTo>
                      <a:pt x="6046527" y="1797640"/>
                      <a:pt x="5709200" y="1996862"/>
                      <a:pt x="5433256" y="1837155"/>
                    </a:cubicBezTo>
                    <a:cubicBezTo>
                      <a:pt x="5159579" y="1760972"/>
                      <a:pt x="4826415" y="1739953"/>
                      <a:pt x="4545783" y="1837155"/>
                    </a:cubicBezTo>
                    <a:cubicBezTo>
                      <a:pt x="4237826" y="1853649"/>
                      <a:pt x="3902022" y="1860740"/>
                      <a:pt x="3718450" y="1837155"/>
                    </a:cubicBezTo>
                    <a:cubicBezTo>
                      <a:pt x="3508899" y="1872829"/>
                      <a:pt x="3063060" y="1909957"/>
                      <a:pt x="2836569" y="1837155"/>
                    </a:cubicBezTo>
                    <a:cubicBezTo>
                      <a:pt x="2610032" y="1804791"/>
                      <a:pt x="2292244" y="1810899"/>
                      <a:pt x="1818313" y="1837155"/>
                    </a:cubicBezTo>
                    <a:lnTo>
                      <a:pt x="1818313" y="1837155"/>
                    </a:lnTo>
                    <a:cubicBezTo>
                      <a:pt x="1445758" y="1880583"/>
                      <a:pt x="1332784" y="1826830"/>
                      <a:pt x="1018380" y="1837155"/>
                    </a:cubicBezTo>
                    <a:cubicBezTo>
                      <a:pt x="729764" y="1873344"/>
                      <a:pt x="425277" y="1806959"/>
                      <a:pt x="151787" y="1837155"/>
                    </a:cubicBezTo>
                    <a:cubicBezTo>
                      <a:pt x="75728" y="1802475"/>
                      <a:pt x="464" y="1682572"/>
                      <a:pt x="0" y="1530955"/>
                    </a:cubicBezTo>
                    <a:cubicBezTo>
                      <a:pt x="4868" y="1152848"/>
                      <a:pt x="26078" y="1001349"/>
                      <a:pt x="0" y="765481"/>
                    </a:cubicBezTo>
                    <a:cubicBezTo>
                      <a:pt x="4475" y="674713"/>
                      <a:pt x="7109" y="632982"/>
                      <a:pt x="0" y="593253"/>
                    </a:cubicBezTo>
                    <a:cubicBezTo>
                      <a:pt x="5914" y="471245"/>
                      <a:pt x="-17368" y="422340"/>
                      <a:pt x="0" y="306193"/>
                    </a:cubicBezTo>
                    <a:lnTo>
                      <a:pt x="0" y="306199"/>
                    </a:lnTo>
                    <a:close/>
                  </a:path>
                  <a:path w="10909881" h="1837155" fill="none" stroke="0" extrusionOk="0">
                    <a:moveTo>
                      <a:pt x="0" y="306199"/>
                    </a:moveTo>
                    <a:cubicBezTo>
                      <a:pt x="8699" y="121743"/>
                      <a:pt x="70780" y="-21208"/>
                      <a:pt x="151787" y="0"/>
                    </a:cubicBezTo>
                    <a:cubicBezTo>
                      <a:pt x="287462" y="-81293"/>
                      <a:pt x="801483" y="71230"/>
                      <a:pt x="1018380" y="0"/>
                    </a:cubicBezTo>
                    <a:cubicBezTo>
                      <a:pt x="1301004" y="-37099"/>
                      <a:pt x="1625100" y="71946"/>
                      <a:pt x="1818313" y="0"/>
                    </a:cubicBezTo>
                    <a:lnTo>
                      <a:pt x="1818313" y="0"/>
                    </a:lnTo>
                    <a:cubicBezTo>
                      <a:pt x="2141075" y="-77878"/>
                      <a:pt x="2443302" y="-7930"/>
                      <a:pt x="2645645" y="0"/>
                    </a:cubicBezTo>
                    <a:cubicBezTo>
                      <a:pt x="2905143" y="70211"/>
                      <a:pt x="3228265" y="26888"/>
                      <a:pt x="3500252" y="0"/>
                    </a:cubicBezTo>
                    <a:cubicBezTo>
                      <a:pt x="3826353" y="-97123"/>
                      <a:pt x="4179765" y="-118097"/>
                      <a:pt x="4545783" y="0"/>
                    </a:cubicBezTo>
                    <a:cubicBezTo>
                      <a:pt x="4813585" y="-59900"/>
                      <a:pt x="5102571" y="-32961"/>
                      <a:pt x="5246886" y="0"/>
                    </a:cubicBezTo>
                    <a:cubicBezTo>
                      <a:pt x="5400224" y="3399"/>
                      <a:pt x="5887436" y="-75437"/>
                      <a:pt x="6258605" y="0"/>
                    </a:cubicBezTo>
                    <a:cubicBezTo>
                      <a:pt x="6602429" y="5163"/>
                      <a:pt x="6836415" y="-178"/>
                      <a:pt x="7083955" y="0"/>
                    </a:cubicBezTo>
                    <a:cubicBezTo>
                      <a:pt x="7314611" y="-20760"/>
                      <a:pt x="7603892" y="31668"/>
                      <a:pt x="7909306" y="0"/>
                    </a:cubicBezTo>
                    <a:cubicBezTo>
                      <a:pt x="8258856" y="170"/>
                      <a:pt x="8544662" y="40857"/>
                      <a:pt x="8921024" y="0"/>
                    </a:cubicBezTo>
                    <a:cubicBezTo>
                      <a:pt x="9259078" y="-67450"/>
                      <a:pt x="9357997" y="-66242"/>
                      <a:pt x="9622129" y="0"/>
                    </a:cubicBezTo>
                    <a:cubicBezTo>
                      <a:pt x="9857662" y="12826"/>
                      <a:pt x="10196484" y="19410"/>
                      <a:pt x="10758093" y="0"/>
                    </a:cubicBezTo>
                    <a:cubicBezTo>
                      <a:pt x="10852060" y="-3843"/>
                      <a:pt x="10953211" y="127288"/>
                      <a:pt x="10909881" y="306199"/>
                    </a:cubicBezTo>
                    <a:lnTo>
                      <a:pt x="10909881" y="306193"/>
                    </a:lnTo>
                    <a:lnTo>
                      <a:pt x="10909881" y="306193"/>
                    </a:lnTo>
                    <a:cubicBezTo>
                      <a:pt x="10872507" y="483169"/>
                      <a:pt x="10913399" y="627129"/>
                      <a:pt x="10909881" y="765481"/>
                    </a:cubicBezTo>
                    <a:cubicBezTo>
                      <a:pt x="10924931" y="1135774"/>
                      <a:pt x="10915751" y="1273497"/>
                      <a:pt x="10909881" y="1530955"/>
                    </a:cubicBezTo>
                    <a:cubicBezTo>
                      <a:pt x="10894892" y="1704359"/>
                      <a:pt x="10830270" y="1821820"/>
                      <a:pt x="10758093" y="1837155"/>
                    </a:cubicBezTo>
                    <a:cubicBezTo>
                      <a:pt x="10301845" y="1931285"/>
                      <a:pt x="9981116" y="1815561"/>
                      <a:pt x="9746374" y="1837155"/>
                    </a:cubicBezTo>
                    <a:cubicBezTo>
                      <a:pt x="9458210" y="1839288"/>
                      <a:pt x="8972530" y="1753136"/>
                      <a:pt x="8734655" y="1837155"/>
                    </a:cubicBezTo>
                    <a:cubicBezTo>
                      <a:pt x="8476102" y="1862141"/>
                      <a:pt x="8150581" y="1969875"/>
                      <a:pt x="7847182" y="1837155"/>
                    </a:cubicBezTo>
                    <a:cubicBezTo>
                      <a:pt x="7558703" y="1778348"/>
                      <a:pt x="7115954" y="1877976"/>
                      <a:pt x="6897586" y="1837155"/>
                    </a:cubicBezTo>
                    <a:cubicBezTo>
                      <a:pt x="6719851" y="1749559"/>
                      <a:pt x="6223981" y="1912246"/>
                      <a:pt x="5885866" y="1837155"/>
                    </a:cubicBezTo>
                    <a:cubicBezTo>
                      <a:pt x="5524113" y="1795039"/>
                      <a:pt x="5116741" y="1809545"/>
                      <a:pt x="4545783" y="1837155"/>
                    </a:cubicBezTo>
                    <a:cubicBezTo>
                      <a:pt x="4213264" y="1884098"/>
                      <a:pt x="3985192" y="1906137"/>
                      <a:pt x="3582076" y="1837155"/>
                    </a:cubicBezTo>
                    <a:cubicBezTo>
                      <a:pt x="3182165" y="1757794"/>
                      <a:pt x="3005193" y="1934649"/>
                      <a:pt x="2618370" y="1837155"/>
                    </a:cubicBezTo>
                    <a:cubicBezTo>
                      <a:pt x="2249795" y="1717193"/>
                      <a:pt x="2164775" y="1887363"/>
                      <a:pt x="1818313" y="1837155"/>
                    </a:cubicBezTo>
                    <a:lnTo>
                      <a:pt x="1818313" y="1837155"/>
                    </a:lnTo>
                    <a:cubicBezTo>
                      <a:pt x="1638458" y="1916041"/>
                      <a:pt x="1383575" y="1798848"/>
                      <a:pt x="1035046" y="1837155"/>
                    </a:cubicBezTo>
                    <a:cubicBezTo>
                      <a:pt x="686941" y="1860095"/>
                      <a:pt x="386376" y="1889840"/>
                      <a:pt x="151787" y="1837155"/>
                    </a:cubicBezTo>
                    <a:cubicBezTo>
                      <a:pt x="55797" y="1864230"/>
                      <a:pt x="3333" y="1683704"/>
                      <a:pt x="0" y="1530955"/>
                    </a:cubicBezTo>
                    <a:cubicBezTo>
                      <a:pt x="10993" y="1203680"/>
                      <a:pt x="9149" y="953120"/>
                      <a:pt x="0" y="765481"/>
                    </a:cubicBezTo>
                    <a:cubicBezTo>
                      <a:pt x="12629" y="722585"/>
                      <a:pt x="808" y="645465"/>
                      <a:pt x="0" y="593253"/>
                    </a:cubicBezTo>
                    <a:cubicBezTo>
                      <a:pt x="19113" y="550540"/>
                      <a:pt x="-12406" y="429029"/>
                      <a:pt x="0" y="306193"/>
                    </a:cubicBezTo>
                    <a:lnTo>
                      <a:pt x="0" y="306199"/>
                    </a:lnTo>
                    <a:close/>
                  </a:path>
                </a:pathLst>
              </a:custGeom>
              <a:solidFill>
                <a:srgbClr val="FFEFFF"/>
              </a:solidFill>
              <a:ln w="38100" cap="rnd" cmpd="thinThick">
                <a:solidFill>
                  <a:srgbClr val="FF0066"/>
                </a:solidFill>
                <a:prstDash val="lgDashDot"/>
                <a:round/>
                <a:extLst>
                  <a:ext uri="{C807C97D-BFC1-408E-A445-0C87EB9F89A2}">
                    <ask:lineSketchStyleProps xmlns:ask="http://schemas.microsoft.com/office/drawing/2018/sketchyshapes" sd="440031243">
                      <a:custGeom>
                        <a:avLst/>
                        <a:gdLst>
                          <a:gd name="connsiteX0" fmla="*/ 0 w 7427977"/>
                          <a:gd name="connsiteY0" fmla="*/ 103344 h 620049"/>
                          <a:gd name="connsiteX1" fmla="*/ 103344 w 7427977"/>
                          <a:gd name="connsiteY1" fmla="*/ 0 h 620049"/>
                          <a:gd name="connsiteX2" fmla="*/ 693363 w 7427977"/>
                          <a:gd name="connsiteY2" fmla="*/ 0 h 620049"/>
                          <a:gd name="connsiteX3" fmla="*/ 1237996 w 7427977"/>
                          <a:gd name="connsiteY3" fmla="*/ 0 h 620049"/>
                          <a:gd name="connsiteX4" fmla="*/ 1237996 w 7427977"/>
                          <a:gd name="connsiteY4" fmla="*/ 0 h 620049"/>
                          <a:gd name="connsiteX5" fmla="*/ 1801284 w 7427977"/>
                          <a:gd name="connsiteY5" fmla="*/ 0 h 620049"/>
                          <a:gd name="connsiteX6" fmla="*/ 2383142 w 7427977"/>
                          <a:gd name="connsiteY6" fmla="*/ 0 h 620049"/>
                          <a:gd name="connsiteX7" fmla="*/ 3094990 w 7427977"/>
                          <a:gd name="connsiteY7" fmla="*/ 0 h 620049"/>
                          <a:gd name="connsiteX8" fmla="*/ 3572335 w 7427977"/>
                          <a:gd name="connsiteY8" fmla="*/ 0 h 620049"/>
                          <a:gd name="connsiteX9" fmla="*/ 4261163 w 7427977"/>
                          <a:gd name="connsiteY9" fmla="*/ 0 h 620049"/>
                          <a:gd name="connsiteX10" fmla="*/ 4823101 w 7427977"/>
                          <a:gd name="connsiteY10" fmla="*/ 0 h 620049"/>
                          <a:gd name="connsiteX11" fmla="*/ 5385040 w 7427977"/>
                          <a:gd name="connsiteY11" fmla="*/ 0 h 620049"/>
                          <a:gd name="connsiteX12" fmla="*/ 6073867 w 7427977"/>
                          <a:gd name="connsiteY12" fmla="*/ 0 h 620049"/>
                          <a:gd name="connsiteX13" fmla="*/ 6551213 w 7427977"/>
                          <a:gd name="connsiteY13" fmla="*/ 0 h 620049"/>
                          <a:gd name="connsiteX14" fmla="*/ 7324633 w 7427977"/>
                          <a:gd name="connsiteY14" fmla="*/ 0 h 620049"/>
                          <a:gd name="connsiteX15" fmla="*/ 7427977 w 7427977"/>
                          <a:gd name="connsiteY15" fmla="*/ 103344 h 620049"/>
                          <a:gd name="connsiteX16" fmla="*/ 7427977 w 7427977"/>
                          <a:gd name="connsiteY16" fmla="*/ 103342 h 620049"/>
                          <a:gd name="connsiteX17" fmla="*/ 7427977 w 7427977"/>
                          <a:gd name="connsiteY17" fmla="*/ 103342 h 620049"/>
                          <a:gd name="connsiteX18" fmla="*/ 7427977 w 7427977"/>
                          <a:gd name="connsiteY18" fmla="*/ 258354 h 620049"/>
                          <a:gd name="connsiteX19" fmla="*/ 7427977 w 7427977"/>
                          <a:gd name="connsiteY19" fmla="*/ 516705 h 620049"/>
                          <a:gd name="connsiteX20" fmla="*/ 7324633 w 7427977"/>
                          <a:gd name="connsiteY20" fmla="*/ 620049 h 620049"/>
                          <a:gd name="connsiteX21" fmla="*/ 6635805 w 7427977"/>
                          <a:gd name="connsiteY21" fmla="*/ 620049 h 620049"/>
                          <a:gd name="connsiteX22" fmla="*/ 5946978 w 7427977"/>
                          <a:gd name="connsiteY22" fmla="*/ 620049 h 620049"/>
                          <a:gd name="connsiteX23" fmla="*/ 5342743 w 7427977"/>
                          <a:gd name="connsiteY23" fmla="*/ 620049 h 620049"/>
                          <a:gd name="connsiteX24" fmla="*/ 4696212 w 7427977"/>
                          <a:gd name="connsiteY24" fmla="*/ 620049 h 620049"/>
                          <a:gd name="connsiteX25" fmla="*/ 4007384 w 7427977"/>
                          <a:gd name="connsiteY25" fmla="*/ 620049 h 620049"/>
                          <a:gd name="connsiteX26" fmla="*/ 3094990 w 7427977"/>
                          <a:gd name="connsiteY26" fmla="*/ 620049 h 620049"/>
                          <a:gd name="connsiteX27" fmla="*/ 2438852 w 7427977"/>
                          <a:gd name="connsiteY27" fmla="*/ 620049 h 620049"/>
                          <a:gd name="connsiteX28" fmla="*/ 1782714 w 7427977"/>
                          <a:gd name="connsiteY28" fmla="*/ 620049 h 620049"/>
                          <a:gd name="connsiteX29" fmla="*/ 1237996 w 7427977"/>
                          <a:gd name="connsiteY29" fmla="*/ 620049 h 620049"/>
                          <a:gd name="connsiteX30" fmla="*/ 1237996 w 7427977"/>
                          <a:gd name="connsiteY30" fmla="*/ 620049 h 620049"/>
                          <a:gd name="connsiteX31" fmla="*/ 704710 w 7427977"/>
                          <a:gd name="connsiteY31" fmla="*/ 620049 h 620049"/>
                          <a:gd name="connsiteX32" fmla="*/ 103344 w 7427977"/>
                          <a:gd name="connsiteY32" fmla="*/ 620049 h 620049"/>
                          <a:gd name="connsiteX33" fmla="*/ 0 w 7427977"/>
                          <a:gd name="connsiteY33" fmla="*/ 516705 h 620049"/>
                          <a:gd name="connsiteX34" fmla="*/ 0 w 7427977"/>
                          <a:gd name="connsiteY34" fmla="*/ 258354 h 620049"/>
                          <a:gd name="connsiteX35" fmla="*/ 0 w 7427977"/>
                          <a:gd name="connsiteY35" fmla="*/ 200226 h 620049"/>
                          <a:gd name="connsiteX36" fmla="*/ 0 w 7427977"/>
                          <a:gd name="connsiteY36" fmla="*/ 103342 h 620049"/>
                          <a:gd name="connsiteX37" fmla="*/ 0 w 7427977"/>
                          <a:gd name="connsiteY37" fmla="*/ 103344 h 620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427977" h="620049" fill="none" extrusionOk="0">
                            <a:moveTo>
                              <a:pt x="0" y="103344"/>
                            </a:moveTo>
                            <a:cubicBezTo>
                              <a:pt x="1719" y="46405"/>
                              <a:pt x="40595" y="-1161"/>
                              <a:pt x="103344" y="0"/>
                            </a:cubicBezTo>
                            <a:cubicBezTo>
                              <a:pt x="228019" y="-26699"/>
                              <a:pt x="498132" y="25424"/>
                              <a:pt x="693363" y="0"/>
                            </a:cubicBezTo>
                            <a:cubicBezTo>
                              <a:pt x="888594" y="-25424"/>
                              <a:pt x="1111161" y="11601"/>
                              <a:pt x="1237996" y="0"/>
                            </a:cubicBezTo>
                            <a:lnTo>
                              <a:pt x="1237996" y="0"/>
                            </a:lnTo>
                            <a:cubicBezTo>
                              <a:pt x="1444248" y="-18480"/>
                              <a:pt x="1636982" y="-14458"/>
                              <a:pt x="1801284" y="0"/>
                            </a:cubicBezTo>
                            <a:cubicBezTo>
                              <a:pt x="1965586" y="14458"/>
                              <a:pt x="2158564" y="17724"/>
                              <a:pt x="2383142" y="0"/>
                            </a:cubicBezTo>
                            <a:cubicBezTo>
                              <a:pt x="2607720" y="-17724"/>
                              <a:pt x="2813711" y="-26034"/>
                              <a:pt x="3094990" y="0"/>
                            </a:cubicBezTo>
                            <a:cubicBezTo>
                              <a:pt x="3259425" y="-15773"/>
                              <a:pt x="3469218" y="-6296"/>
                              <a:pt x="3572335" y="0"/>
                            </a:cubicBezTo>
                            <a:cubicBezTo>
                              <a:pt x="3675453" y="6296"/>
                              <a:pt x="4004548" y="-2533"/>
                              <a:pt x="4261163" y="0"/>
                            </a:cubicBezTo>
                            <a:cubicBezTo>
                              <a:pt x="4517778" y="2533"/>
                              <a:pt x="4662673" y="4666"/>
                              <a:pt x="4823101" y="0"/>
                            </a:cubicBezTo>
                            <a:cubicBezTo>
                              <a:pt x="4983529" y="-4666"/>
                              <a:pt x="5148641" y="21859"/>
                              <a:pt x="5385040" y="0"/>
                            </a:cubicBezTo>
                            <a:cubicBezTo>
                              <a:pt x="5621439" y="-21859"/>
                              <a:pt x="5833943" y="23790"/>
                              <a:pt x="6073867" y="0"/>
                            </a:cubicBezTo>
                            <a:cubicBezTo>
                              <a:pt x="6313791" y="-23790"/>
                              <a:pt x="6365130" y="-21352"/>
                              <a:pt x="6551213" y="0"/>
                            </a:cubicBezTo>
                            <a:cubicBezTo>
                              <a:pt x="6737296" y="21352"/>
                              <a:pt x="6994240" y="-5549"/>
                              <a:pt x="7324633" y="0"/>
                            </a:cubicBezTo>
                            <a:cubicBezTo>
                              <a:pt x="7388833" y="-2904"/>
                              <a:pt x="7439040" y="47714"/>
                              <a:pt x="7427977" y="103344"/>
                            </a:cubicBezTo>
                            <a:lnTo>
                              <a:pt x="7427977" y="103342"/>
                            </a:lnTo>
                            <a:lnTo>
                              <a:pt x="7427977" y="103342"/>
                            </a:lnTo>
                            <a:cubicBezTo>
                              <a:pt x="7420682" y="166751"/>
                              <a:pt x="7425494" y="207240"/>
                              <a:pt x="7427977" y="258354"/>
                            </a:cubicBezTo>
                            <a:cubicBezTo>
                              <a:pt x="7430593" y="386703"/>
                              <a:pt x="7440451" y="422096"/>
                              <a:pt x="7427977" y="516705"/>
                            </a:cubicBezTo>
                            <a:cubicBezTo>
                              <a:pt x="7417119" y="576758"/>
                              <a:pt x="7377731" y="616055"/>
                              <a:pt x="7324633" y="620049"/>
                            </a:cubicBezTo>
                            <a:cubicBezTo>
                              <a:pt x="7011664" y="653586"/>
                              <a:pt x="6817753" y="619825"/>
                              <a:pt x="6635805" y="620049"/>
                            </a:cubicBezTo>
                            <a:cubicBezTo>
                              <a:pt x="6453857" y="620273"/>
                              <a:pt x="6109227" y="595066"/>
                              <a:pt x="5946978" y="620049"/>
                            </a:cubicBezTo>
                            <a:cubicBezTo>
                              <a:pt x="5784729" y="645032"/>
                              <a:pt x="5565285" y="641888"/>
                              <a:pt x="5342743" y="620049"/>
                            </a:cubicBezTo>
                            <a:cubicBezTo>
                              <a:pt x="5120202" y="598210"/>
                              <a:pt x="4829086" y="629511"/>
                              <a:pt x="4696212" y="620049"/>
                            </a:cubicBezTo>
                            <a:cubicBezTo>
                              <a:pt x="4563338" y="610587"/>
                              <a:pt x="4239050" y="642801"/>
                              <a:pt x="4007384" y="620049"/>
                            </a:cubicBezTo>
                            <a:cubicBezTo>
                              <a:pt x="3775718" y="597297"/>
                              <a:pt x="3492909" y="611005"/>
                              <a:pt x="3094990" y="620049"/>
                            </a:cubicBezTo>
                            <a:cubicBezTo>
                              <a:pt x="2870612" y="639982"/>
                              <a:pt x="2737160" y="649186"/>
                              <a:pt x="2438852" y="620049"/>
                            </a:cubicBezTo>
                            <a:cubicBezTo>
                              <a:pt x="2140544" y="590912"/>
                              <a:pt x="2036182" y="649248"/>
                              <a:pt x="1782714" y="620049"/>
                            </a:cubicBezTo>
                            <a:cubicBezTo>
                              <a:pt x="1529246" y="590850"/>
                              <a:pt x="1470960" y="638627"/>
                              <a:pt x="1237996" y="620049"/>
                            </a:cubicBezTo>
                            <a:lnTo>
                              <a:pt x="1237996" y="620049"/>
                            </a:lnTo>
                            <a:cubicBezTo>
                              <a:pt x="1124183" y="626721"/>
                              <a:pt x="951737" y="614408"/>
                              <a:pt x="704710" y="620049"/>
                            </a:cubicBezTo>
                            <a:cubicBezTo>
                              <a:pt x="457683" y="625690"/>
                              <a:pt x="289878" y="647226"/>
                              <a:pt x="103344" y="620049"/>
                            </a:cubicBezTo>
                            <a:cubicBezTo>
                              <a:pt x="43008" y="619547"/>
                              <a:pt x="9587" y="564671"/>
                              <a:pt x="0" y="516705"/>
                            </a:cubicBezTo>
                            <a:cubicBezTo>
                              <a:pt x="-1924" y="410238"/>
                              <a:pt x="-6072" y="334153"/>
                              <a:pt x="0" y="258354"/>
                            </a:cubicBezTo>
                            <a:cubicBezTo>
                              <a:pt x="2157" y="241144"/>
                              <a:pt x="2045" y="217029"/>
                              <a:pt x="0" y="200226"/>
                            </a:cubicBezTo>
                            <a:cubicBezTo>
                              <a:pt x="747" y="180633"/>
                              <a:pt x="2519" y="143808"/>
                              <a:pt x="0" y="103342"/>
                            </a:cubicBezTo>
                            <a:lnTo>
                              <a:pt x="0" y="103344"/>
                            </a:lnTo>
                            <a:close/>
                          </a:path>
                          <a:path w="7427977" h="620049" stroke="0" extrusionOk="0">
                            <a:moveTo>
                              <a:pt x="0" y="103344"/>
                            </a:moveTo>
                            <a:cubicBezTo>
                              <a:pt x="2057" y="41022"/>
                              <a:pt x="50583" y="-6871"/>
                              <a:pt x="103344" y="0"/>
                            </a:cubicBezTo>
                            <a:cubicBezTo>
                              <a:pt x="243011" y="5799"/>
                              <a:pt x="466763" y="-23904"/>
                              <a:pt x="659323" y="0"/>
                            </a:cubicBezTo>
                            <a:cubicBezTo>
                              <a:pt x="851883" y="23904"/>
                              <a:pt x="957154" y="14730"/>
                              <a:pt x="1237996" y="0"/>
                            </a:cubicBezTo>
                            <a:lnTo>
                              <a:pt x="1237996" y="0"/>
                            </a:lnTo>
                            <a:cubicBezTo>
                              <a:pt x="1496368" y="-15224"/>
                              <a:pt x="1586478" y="-5921"/>
                              <a:pt x="1819854" y="0"/>
                            </a:cubicBezTo>
                            <a:cubicBezTo>
                              <a:pt x="2053230" y="5921"/>
                              <a:pt x="2144367" y="14264"/>
                              <a:pt x="2457422" y="0"/>
                            </a:cubicBezTo>
                            <a:cubicBezTo>
                              <a:pt x="2770477" y="-14264"/>
                              <a:pt x="2895585" y="12289"/>
                              <a:pt x="3094990" y="0"/>
                            </a:cubicBezTo>
                            <a:cubicBezTo>
                              <a:pt x="3215818" y="-11854"/>
                              <a:pt x="3427300" y="22973"/>
                              <a:pt x="3656928" y="0"/>
                            </a:cubicBezTo>
                            <a:cubicBezTo>
                              <a:pt x="3886556" y="-22973"/>
                              <a:pt x="4131593" y="-22887"/>
                              <a:pt x="4261163" y="0"/>
                            </a:cubicBezTo>
                            <a:cubicBezTo>
                              <a:pt x="4390733" y="22887"/>
                              <a:pt x="4654055" y="18413"/>
                              <a:pt x="4780805" y="0"/>
                            </a:cubicBezTo>
                            <a:cubicBezTo>
                              <a:pt x="4907555" y="-18413"/>
                              <a:pt x="5176204" y="-12602"/>
                              <a:pt x="5300447" y="0"/>
                            </a:cubicBezTo>
                            <a:cubicBezTo>
                              <a:pt x="5424690" y="12602"/>
                              <a:pt x="5548736" y="-23025"/>
                              <a:pt x="5777792" y="0"/>
                            </a:cubicBezTo>
                            <a:cubicBezTo>
                              <a:pt x="6006848" y="23025"/>
                              <a:pt x="6092464" y="-18518"/>
                              <a:pt x="6255138" y="0"/>
                            </a:cubicBezTo>
                            <a:cubicBezTo>
                              <a:pt x="6417812" y="18518"/>
                              <a:pt x="6521617" y="-3031"/>
                              <a:pt x="6774779" y="0"/>
                            </a:cubicBezTo>
                            <a:cubicBezTo>
                              <a:pt x="7027941" y="3031"/>
                              <a:pt x="7099658" y="-19349"/>
                              <a:pt x="7324633" y="0"/>
                            </a:cubicBezTo>
                            <a:cubicBezTo>
                              <a:pt x="7378241" y="-10012"/>
                              <a:pt x="7416077" y="44811"/>
                              <a:pt x="7427977" y="103344"/>
                            </a:cubicBezTo>
                            <a:lnTo>
                              <a:pt x="7427977" y="103342"/>
                            </a:lnTo>
                            <a:lnTo>
                              <a:pt x="7427977" y="103342"/>
                            </a:lnTo>
                            <a:cubicBezTo>
                              <a:pt x="7429392" y="165977"/>
                              <a:pt x="7433850" y="182869"/>
                              <a:pt x="7427977" y="258354"/>
                            </a:cubicBezTo>
                            <a:cubicBezTo>
                              <a:pt x="7418824" y="311284"/>
                              <a:pt x="7421792" y="431626"/>
                              <a:pt x="7427977" y="516705"/>
                            </a:cubicBezTo>
                            <a:cubicBezTo>
                              <a:pt x="7437649" y="574609"/>
                              <a:pt x="7381954" y="618657"/>
                              <a:pt x="7324633" y="620049"/>
                            </a:cubicBezTo>
                            <a:cubicBezTo>
                              <a:pt x="7081208" y="607514"/>
                              <a:pt x="6938245" y="623523"/>
                              <a:pt x="6720398" y="620049"/>
                            </a:cubicBezTo>
                            <a:cubicBezTo>
                              <a:pt x="6502552" y="616575"/>
                              <a:pt x="6340891" y="600570"/>
                              <a:pt x="6243053" y="620049"/>
                            </a:cubicBezTo>
                            <a:cubicBezTo>
                              <a:pt x="6145216" y="639528"/>
                              <a:pt x="5939568" y="610888"/>
                              <a:pt x="5681115" y="620049"/>
                            </a:cubicBezTo>
                            <a:cubicBezTo>
                              <a:pt x="5422662" y="629210"/>
                              <a:pt x="5294692" y="619608"/>
                              <a:pt x="4992287" y="620049"/>
                            </a:cubicBezTo>
                            <a:cubicBezTo>
                              <a:pt x="4689882" y="620490"/>
                              <a:pt x="4512155" y="645632"/>
                              <a:pt x="4303459" y="620049"/>
                            </a:cubicBezTo>
                            <a:cubicBezTo>
                              <a:pt x="4094763" y="594466"/>
                              <a:pt x="3896974" y="650133"/>
                              <a:pt x="3699225" y="620049"/>
                            </a:cubicBezTo>
                            <a:cubicBezTo>
                              <a:pt x="3501476" y="589965"/>
                              <a:pt x="3304709" y="606463"/>
                              <a:pt x="3094990" y="620049"/>
                            </a:cubicBezTo>
                            <a:cubicBezTo>
                              <a:pt x="2877689" y="608976"/>
                              <a:pt x="2672571" y="627962"/>
                              <a:pt x="2531702" y="620049"/>
                            </a:cubicBezTo>
                            <a:cubicBezTo>
                              <a:pt x="2390833" y="612136"/>
                              <a:pt x="2109720" y="642142"/>
                              <a:pt x="1931274" y="620049"/>
                            </a:cubicBezTo>
                            <a:cubicBezTo>
                              <a:pt x="1752828" y="597956"/>
                              <a:pt x="1532591" y="590036"/>
                              <a:pt x="1237996" y="620049"/>
                            </a:cubicBezTo>
                            <a:lnTo>
                              <a:pt x="1237996" y="620049"/>
                            </a:lnTo>
                            <a:cubicBezTo>
                              <a:pt x="992102" y="639937"/>
                              <a:pt x="912376" y="614925"/>
                              <a:pt x="693363" y="620049"/>
                            </a:cubicBezTo>
                            <a:cubicBezTo>
                              <a:pt x="474350" y="625173"/>
                              <a:pt x="281566" y="610225"/>
                              <a:pt x="103344" y="620049"/>
                            </a:cubicBezTo>
                            <a:cubicBezTo>
                              <a:pt x="48533" y="616134"/>
                              <a:pt x="11540" y="566582"/>
                              <a:pt x="0" y="516705"/>
                            </a:cubicBezTo>
                            <a:cubicBezTo>
                              <a:pt x="593" y="388535"/>
                              <a:pt x="9410" y="335451"/>
                              <a:pt x="0" y="258354"/>
                            </a:cubicBezTo>
                            <a:cubicBezTo>
                              <a:pt x="-253" y="230479"/>
                              <a:pt x="1022" y="216357"/>
                              <a:pt x="0" y="200226"/>
                            </a:cubicBezTo>
                            <a:cubicBezTo>
                              <a:pt x="-2588" y="161544"/>
                              <a:pt x="-4706" y="143976"/>
                              <a:pt x="0" y="103342"/>
                            </a:cubicBezTo>
                            <a:lnTo>
                              <a:pt x="0" y="103344"/>
                            </a:ln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3200" b="1" i="0" u="none" strike="noStrike" kern="0" cap="none" spc="0" normalizeH="0" baseline="0" noProof="0">
                  <a:ln>
                    <a:noFill/>
                  </a:ln>
                  <a:solidFill>
                    <a:srgbClr val="002060"/>
                  </a:solidFill>
                  <a:effectLst/>
                  <a:uLnTx/>
                  <a:uFillTx/>
                  <a:latin typeface="Calibri" panose="020F0502020204030204"/>
                  <a:ea typeface="Roboto" panose="02000000000000000000" pitchFamily="2" charset="0"/>
                  <a:cs typeface="+mn-cs"/>
                  <a:sym typeface="Arial"/>
                </a:endParaRPr>
              </a:p>
            </p:txBody>
          </p:sp>
          <p:sp>
            <p:nvSpPr>
              <p:cNvPr id="5" name="TextBox 4">
                <a:extLst>
                  <a:ext uri="{FF2B5EF4-FFF2-40B4-BE49-F238E27FC236}">
                    <a16:creationId xmlns:a16="http://schemas.microsoft.com/office/drawing/2014/main" id="{8F5527D0-47E4-B1FD-3C63-AD7CF78D37B9}"/>
                  </a:ext>
                </a:extLst>
              </p:cNvPr>
              <p:cNvSpPr txBox="1"/>
              <p:nvPr/>
            </p:nvSpPr>
            <p:spPr>
              <a:xfrm>
                <a:off x="271200" y="342367"/>
                <a:ext cx="10223158" cy="158198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Calibri" panose="020F0502020204030204"/>
                    <a:ea typeface="+mn-ea"/>
                    <a:cs typeface="+mn-cs"/>
                  </a:rPr>
                  <a:t>Đường bờ biển của Việt Nam kéo dài từ </a:t>
                </a:r>
                <a:r>
                  <a:rPr lang="en-US" sz="4000" dirty="0" err="1">
                    <a:solidFill>
                      <a:prstClr val="black"/>
                    </a:solidFill>
                    <a:latin typeface="Calibri" panose="020F0502020204030204"/>
                  </a:rPr>
                  <a:t>đâu</a:t>
                </a:r>
                <a:r>
                  <a:rPr lang="en-US" sz="4000" dirty="0">
                    <a:solidFill>
                      <a:prstClr val="black"/>
                    </a:solidFill>
                    <a:latin typeface="Calibri" panose="020F0502020204030204"/>
                  </a:rPr>
                  <a:t> </a:t>
                </a:r>
                <a:r>
                  <a:rPr lang="en-US" sz="4000" dirty="0" err="1">
                    <a:solidFill>
                      <a:prstClr val="black"/>
                    </a:solidFill>
                    <a:latin typeface="Calibri" panose="020F0502020204030204"/>
                  </a:rPr>
                  <a:t>đến</a:t>
                </a:r>
                <a:r>
                  <a:rPr lang="en-US" sz="4000" dirty="0">
                    <a:solidFill>
                      <a:prstClr val="black"/>
                    </a:solidFill>
                    <a:latin typeface="Calibri" panose="020F0502020204030204"/>
                  </a:rPr>
                  <a:t> </a:t>
                </a:r>
                <a:r>
                  <a:rPr lang="en-US" sz="4000" dirty="0" err="1">
                    <a:solidFill>
                      <a:prstClr val="black"/>
                    </a:solidFill>
                    <a:latin typeface="Calibri" panose="020F0502020204030204"/>
                  </a:rPr>
                  <a:t>đâu</a:t>
                </a:r>
                <a:r>
                  <a:rPr lang="en-US" sz="4000" dirty="0">
                    <a:solidFill>
                      <a:prstClr val="black"/>
                    </a:solidFill>
                    <a:latin typeface="Calibri" panose="020F0502020204030204"/>
                  </a:rPr>
                  <a:t>?</a:t>
                </a:r>
                <a:endParaRPr kumimoji="0" lang="vi-VN" sz="4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11" name="Picture 10">
              <a:extLst>
                <a:ext uri="{FF2B5EF4-FFF2-40B4-BE49-F238E27FC236}">
                  <a16:creationId xmlns:a16="http://schemas.microsoft.com/office/drawing/2014/main" id="{4157844D-B314-7D1A-239E-583011E5A7C0}"/>
                </a:ext>
              </a:extLst>
            </p:cNvPr>
            <p:cNvPicPr>
              <a:picLocks noChangeAspect="1"/>
            </p:cNvPicPr>
            <p:nvPr/>
          </p:nvPicPr>
          <p:blipFill>
            <a:blip r:embed="rId7"/>
            <a:stretch>
              <a:fillRect/>
            </a:stretch>
          </p:blipFill>
          <p:spPr>
            <a:xfrm>
              <a:off x="114582" y="1811811"/>
              <a:ext cx="1170657" cy="1170657"/>
            </a:xfrm>
            <a:prstGeom prst="rect">
              <a:avLst/>
            </a:prstGeom>
          </p:spPr>
        </p:pic>
      </p:grpSp>
      <p:pic>
        <p:nvPicPr>
          <p:cNvPr id="43" name="Picture 42">
            <a:extLst>
              <a:ext uri="{FF2B5EF4-FFF2-40B4-BE49-F238E27FC236}">
                <a16:creationId xmlns:a16="http://schemas.microsoft.com/office/drawing/2014/main" id="{FF203E1C-6F2D-D160-2A0B-B25963DE9D9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70660" y="3363251"/>
            <a:ext cx="7856073" cy="3865274"/>
          </a:xfrm>
          <a:prstGeom prst="rect">
            <a:avLst/>
          </a:prstGeom>
        </p:spPr>
      </p:pic>
      <p:grpSp>
        <p:nvGrpSpPr>
          <p:cNvPr id="17" name="Group 16">
            <a:extLst>
              <a:ext uri="{FF2B5EF4-FFF2-40B4-BE49-F238E27FC236}">
                <a16:creationId xmlns:a16="http://schemas.microsoft.com/office/drawing/2014/main" id="{F06AB471-0E60-C699-6D4A-F24AE7026B69}"/>
              </a:ext>
            </a:extLst>
          </p:cNvPr>
          <p:cNvGrpSpPr/>
          <p:nvPr/>
        </p:nvGrpSpPr>
        <p:grpSpPr>
          <a:xfrm>
            <a:off x="-189505" y="3092569"/>
            <a:ext cx="6695079" cy="3684988"/>
            <a:chOff x="-189504" y="3092569"/>
            <a:chExt cx="6443548" cy="3684988"/>
          </a:xfrm>
        </p:grpSpPr>
        <p:pic>
          <p:nvPicPr>
            <p:cNvPr id="14" name="Picture 5" descr="Shape, rectangle&#10;&#10;Description automatically generated">
              <a:extLst>
                <a:ext uri="{FF2B5EF4-FFF2-40B4-BE49-F238E27FC236}">
                  <a16:creationId xmlns:a16="http://schemas.microsoft.com/office/drawing/2014/main" id="{70C0401D-07DD-B0B3-9F75-79342B8C3D1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9504" y="3092569"/>
              <a:ext cx="6443548" cy="3684988"/>
            </a:xfrm>
            <a:prstGeom prst="rect">
              <a:avLst/>
            </a:prstGeom>
          </p:spPr>
        </p:pic>
        <p:sp>
          <p:nvSpPr>
            <p:cNvPr id="15" name="TextBox 14">
              <a:extLst>
                <a:ext uri="{FF2B5EF4-FFF2-40B4-BE49-F238E27FC236}">
                  <a16:creationId xmlns:a16="http://schemas.microsoft.com/office/drawing/2014/main" id="{A16CCF39-0AC6-9CC6-7219-2CFC5665F858}"/>
                </a:ext>
              </a:extLst>
            </p:cNvPr>
            <p:cNvSpPr txBox="1"/>
            <p:nvPr/>
          </p:nvSpPr>
          <p:spPr>
            <a:xfrm>
              <a:off x="514350" y="3838990"/>
              <a:ext cx="4877538" cy="255454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schemeClr val="bg1"/>
                  </a:solidFill>
                  <a:latin typeface="Calibri" panose="020F0502020204030204" pitchFamily="34" charset="0"/>
                  <a:cs typeface="Calibri" panose="020F0502020204030204" pitchFamily="34" charset="0"/>
                </a:rPr>
                <a:t>T</a:t>
              </a:r>
              <a:r>
                <a:rPr lang="vi-VN" sz="4000" b="1" dirty="0">
                  <a:solidFill>
                    <a:schemeClr val="bg1"/>
                  </a:solidFill>
                  <a:latin typeface="Calibri" panose="020F0502020204030204" pitchFamily="34" charset="0"/>
                  <a:cs typeface="Calibri" panose="020F0502020204030204" pitchFamily="34" charset="0"/>
                </a:rPr>
                <a:t>ừ Móng Cái (tỉnh Quảng Ninh) đến mũi Cà Mau (tỉnh Cà Mau).</a:t>
              </a:r>
              <a:endParaRPr kumimoji="0" lang="vi-VN" sz="4000" b="0" i="0" u="none" strike="noStrike" kern="1200" cap="none" spc="0" normalizeH="0" baseline="0" noProof="0" dirty="0">
                <a:ln>
                  <a:noFill/>
                </a:ln>
                <a:solidFill>
                  <a:schemeClr val="bg1"/>
                </a:solidFill>
                <a:effectLst/>
                <a:uLnTx/>
                <a:uFillTx/>
                <a:latin typeface="Arial" panose="020B0604020202020204" pitchFamily="34" charset="0"/>
                <a:ea typeface="+mn-ea"/>
                <a:cs typeface="+mn-cs"/>
              </a:endParaRPr>
            </a:p>
          </p:txBody>
        </p:sp>
      </p:grpSp>
      <p:pic>
        <p:nvPicPr>
          <p:cNvPr id="18" name="Am-thanh-ve-dich-chien-thang-www_tiengdong_com">
            <a:hlinkClick r:id="" action="ppaction://media"/>
            <a:extLst>
              <a:ext uri="{FF2B5EF4-FFF2-40B4-BE49-F238E27FC236}">
                <a16:creationId xmlns:a16="http://schemas.microsoft.com/office/drawing/2014/main" id="{E08B0FD1-7421-489F-BAB7-E654E3E3F5F3}"/>
              </a:ext>
            </a:extLst>
          </p:cNvPr>
          <p:cNvPicPr>
            <a:picLocks noChangeAspect="1"/>
          </p:cNvPicPr>
          <p:nvPr>
            <a:audioFile r:link="rId1"/>
            <p:extLst>
              <p:ext uri="{DAA4B4D4-6D71-4841-9C94-3DE7FCFB9230}">
                <p14:media xmlns:p14="http://schemas.microsoft.com/office/powerpoint/2010/main" r:embed="rId2">
                  <p14:trim st="1365" end="52398.6666"/>
                </p14:media>
              </p:ext>
            </p:extLst>
          </p:nvPr>
        </p:nvPicPr>
        <p:blipFill>
          <a:blip r:embed="rId10"/>
          <a:stretch>
            <a:fillRect/>
          </a:stretch>
        </p:blipFill>
        <p:spPr>
          <a:xfrm>
            <a:off x="-1770775" y="1684394"/>
            <a:ext cx="487362" cy="487362"/>
          </a:xfrm>
          <a:prstGeom prst="rect">
            <a:avLst/>
          </a:prstGeom>
        </p:spPr>
      </p:pic>
      <p:pic>
        <p:nvPicPr>
          <p:cNvPr id="2" name="Picture 1">
            <a:extLst>
              <a:ext uri="{FF2B5EF4-FFF2-40B4-BE49-F238E27FC236}">
                <a16:creationId xmlns:a16="http://schemas.microsoft.com/office/drawing/2014/main" id="{8252769F-6F1E-8D54-A6AD-99E51CCD2257}"/>
              </a:ext>
            </a:extLst>
          </p:cNvPr>
          <p:cNvPicPr>
            <a:picLocks noChangeAspect="1"/>
          </p:cNvPicPr>
          <p:nvPr/>
        </p:nvPicPr>
        <p:blipFill>
          <a:blip r:embed="rId11"/>
          <a:stretch>
            <a:fillRect/>
          </a:stretch>
        </p:blipFill>
        <p:spPr>
          <a:xfrm>
            <a:off x="412955" y="0"/>
            <a:ext cx="12192000" cy="2103160"/>
          </a:xfrm>
          <a:prstGeom prst="rect">
            <a:avLst/>
          </a:prstGeom>
        </p:spPr>
      </p:pic>
    </p:spTree>
    <p:extLst>
      <p:ext uri="{BB962C8B-B14F-4D97-AF65-F5344CB8AC3E}">
        <p14:creationId xmlns:p14="http://schemas.microsoft.com/office/powerpoint/2010/main" val="3937046044"/>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14:presetBounceEnd="72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72000">
                                          <p:cBhvr additive="base">
                                            <p:cTn id="7" dur="1000" fill="hold"/>
                                            <p:tgtEl>
                                              <p:spTgt spid="12"/>
                                            </p:tgtEl>
                                            <p:attrNameLst>
                                              <p:attrName>ppt_x</p:attrName>
                                            </p:attrNameLst>
                                          </p:cBhvr>
                                          <p:tavLst>
                                            <p:tav tm="0">
                                              <p:val>
                                                <p:strVal val="1+#ppt_w/2"/>
                                              </p:val>
                                            </p:tav>
                                            <p:tav tm="100000">
                                              <p:val>
                                                <p:strVal val="#ppt_x"/>
                                              </p:val>
                                            </p:tav>
                                          </p:tavLst>
                                        </p:anim>
                                        <p:anim calcmode="lin" valueType="num" p14:bounceEnd="72000">
                                          <p:cBhvr additive="base">
                                            <p:cTn id="8" dur="1000" fill="hold"/>
                                            <p:tgtEl>
                                              <p:spTgt spid="1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whoosh.wav"/>
                                            </p:tgtEl>
                                          </p:cMediaNode>
                                        </p:audio>
                                      </p:subTnLst>
                                    </p:cTn>
                                  </p:par>
                                </p:childTnLst>
                              </p:cTn>
                            </p:par>
                          </p:childTnLst>
                        </p:cTn>
                      </p:par>
                      <p:par>
                        <p:cTn id="9" fill="hold">
                          <p:stCondLst>
                            <p:cond delay="indefinite"/>
                          </p:stCondLst>
                          <p:childTnLst>
                            <p:par>
                              <p:cTn id="10" fill="hold">
                                <p:stCondLst>
                                  <p:cond delay="0"/>
                                </p:stCondLst>
                                <p:childTnLst>
                                  <p:par>
                                    <p:cTn id="11" presetID="49" presetClass="entr" presetSubtype="0" decel="10000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p:cTn id="13" dur="500" fill="hold"/>
                                            <p:tgtEl>
                                              <p:spTgt spid="17"/>
                                            </p:tgtEl>
                                            <p:attrNameLst>
                                              <p:attrName>ppt_w</p:attrName>
                                            </p:attrNameLst>
                                          </p:cBhvr>
                                          <p:tavLst>
                                            <p:tav tm="0">
                                              <p:val>
                                                <p:fltVal val="0"/>
                                              </p:val>
                                            </p:tav>
                                            <p:tav tm="100000">
                                              <p:val>
                                                <p:strVal val="#ppt_w"/>
                                              </p:val>
                                            </p:tav>
                                          </p:tavLst>
                                        </p:anim>
                                        <p:anim calcmode="lin" valueType="num">
                                          <p:cBhvr>
                                            <p:cTn id="14" dur="500" fill="hold"/>
                                            <p:tgtEl>
                                              <p:spTgt spid="17"/>
                                            </p:tgtEl>
                                            <p:attrNameLst>
                                              <p:attrName>ppt_h</p:attrName>
                                            </p:attrNameLst>
                                          </p:cBhvr>
                                          <p:tavLst>
                                            <p:tav tm="0">
                                              <p:val>
                                                <p:fltVal val="0"/>
                                              </p:val>
                                            </p:tav>
                                            <p:tav tm="100000">
                                              <p:val>
                                                <p:strVal val="#ppt_h"/>
                                              </p:val>
                                            </p:tav>
                                          </p:tavLst>
                                        </p:anim>
                                        <p:anim calcmode="lin" valueType="num">
                                          <p:cBhvr>
                                            <p:cTn id="15" dur="500" fill="hold"/>
                                            <p:tgtEl>
                                              <p:spTgt spid="17"/>
                                            </p:tgtEl>
                                            <p:attrNameLst>
                                              <p:attrName>style.rotation</p:attrName>
                                            </p:attrNameLst>
                                          </p:cBhvr>
                                          <p:tavLst>
                                            <p:tav tm="0">
                                              <p:val>
                                                <p:fltVal val="360"/>
                                              </p:val>
                                            </p:tav>
                                            <p:tav tm="100000">
                                              <p:val>
                                                <p:fltVal val="0"/>
                                              </p:val>
                                            </p:tav>
                                          </p:tavLst>
                                        </p:anim>
                                        <p:animEffect transition="in" filter="fade">
                                          <p:cBhvr>
                                            <p:cTn id="16" dur="500"/>
                                            <p:tgtEl>
                                              <p:spTgt spid="17"/>
                                            </p:tgtEl>
                                          </p:cBhvr>
                                        </p:animEffect>
                                      </p:childTnLst>
                                    </p:cTn>
                                  </p:par>
                                  <p:par>
                                    <p:cTn id="17" presetID="1" presetClass="mediacall" presetSubtype="0" fill="hold" nodeType="withEffect">
                                      <p:stCondLst>
                                        <p:cond delay="0"/>
                                      </p:stCondLst>
                                      <p:childTnLst>
                                        <p:cmd type="call" cmd="playFrom(0.0)">
                                          <p:cBhvr>
                                            <p:cTn id="18" dur="1433"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18"/>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1+#ppt_w/2"/>
                                              </p:val>
                                            </p:tav>
                                            <p:tav tm="100000">
                                              <p:val>
                                                <p:strVal val="#ppt_x"/>
                                              </p:val>
                                            </p:tav>
                                          </p:tavLst>
                                        </p:anim>
                                        <p:anim calcmode="lin" valueType="num">
                                          <p:cBhvr additive="base">
                                            <p:cTn id="8" dur="1000" fill="hold"/>
                                            <p:tgtEl>
                                              <p:spTgt spid="1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3" name="whoosh.wav"/>
                                            </p:tgtEl>
                                          </p:cMediaNode>
                                        </p:audio>
                                      </p:subTnLst>
                                    </p:cTn>
                                  </p:par>
                                </p:childTnLst>
                              </p:cTn>
                            </p:par>
                          </p:childTnLst>
                        </p:cTn>
                      </p:par>
                      <p:par>
                        <p:cTn id="9" fill="hold">
                          <p:stCondLst>
                            <p:cond delay="indefinite"/>
                          </p:stCondLst>
                          <p:childTnLst>
                            <p:par>
                              <p:cTn id="10" fill="hold">
                                <p:stCondLst>
                                  <p:cond delay="0"/>
                                </p:stCondLst>
                                <p:childTnLst>
                                  <p:par>
                                    <p:cTn id="11" presetID="49" presetClass="entr" presetSubtype="0" decel="10000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p:cTn id="13" dur="500" fill="hold"/>
                                            <p:tgtEl>
                                              <p:spTgt spid="17"/>
                                            </p:tgtEl>
                                            <p:attrNameLst>
                                              <p:attrName>ppt_w</p:attrName>
                                            </p:attrNameLst>
                                          </p:cBhvr>
                                          <p:tavLst>
                                            <p:tav tm="0">
                                              <p:val>
                                                <p:fltVal val="0"/>
                                              </p:val>
                                            </p:tav>
                                            <p:tav tm="100000">
                                              <p:val>
                                                <p:strVal val="#ppt_w"/>
                                              </p:val>
                                            </p:tav>
                                          </p:tavLst>
                                        </p:anim>
                                        <p:anim calcmode="lin" valueType="num">
                                          <p:cBhvr>
                                            <p:cTn id="14" dur="500" fill="hold"/>
                                            <p:tgtEl>
                                              <p:spTgt spid="17"/>
                                            </p:tgtEl>
                                            <p:attrNameLst>
                                              <p:attrName>ppt_h</p:attrName>
                                            </p:attrNameLst>
                                          </p:cBhvr>
                                          <p:tavLst>
                                            <p:tav tm="0">
                                              <p:val>
                                                <p:fltVal val="0"/>
                                              </p:val>
                                            </p:tav>
                                            <p:tav tm="100000">
                                              <p:val>
                                                <p:strVal val="#ppt_h"/>
                                              </p:val>
                                            </p:tav>
                                          </p:tavLst>
                                        </p:anim>
                                        <p:anim calcmode="lin" valueType="num">
                                          <p:cBhvr>
                                            <p:cTn id="15" dur="500" fill="hold"/>
                                            <p:tgtEl>
                                              <p:spTgt spid="17"/>
                                            </p:tgtEl>
                                            <p:attrNameLst>
                                              <p:attrName>style.rotation</p:attrName>
                                            </p:attrNameLst>
                                          </p:cBhvr>
                                          <p:tavLst>
                                            <p:tav tm="0">
                                              <p:val>
                                                <p:fltVal val="360"/>
                                              </p:val>
                                            </p:tav>
                                            <p:tav tm="100000">
                                              <p:val>
                                                <p:fltVal val="0"/>
                                              </p:val>
                                            </p:tav>
                                          </p:tavLst>
                                        </p:anim>
                                        <p:animEffect transition="in" filter="fade">
                                          <p:cBhvr>
                                            <p:cTn id="16" dur="500"/>
                                            <p:tgtEl>
                                              <p:spTgt spid="17"/>
                                            </p:tgtEl>
                                          </p:cBhvr>
                                        </p:animEffect>
                                      </p:childTnLst>
                                    </p:cTn>
                                  </p:par>
                                  <p:par>
                                    <p:cTn id="17" presetID="1" presetClass="mediacall" presetSubtype="0" fill="hold" nodeType="withEffect">
                                      <p:stCondLst>
                                        <p:cond delay="0"/>
                                      </p:stCondLst>
                                      <p:childTnLst>
                                        <p:cmd type="call" cmd="playFrom(0.0)">
                                          <p:cBhvr>
                                            <p:cTn id="18" dur="1433"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18"/>
                    </p:tgtEl>
                  </p:cMediaNode>
                </p:audio>
              </p:childTnLst>
            </p:cTn>
          </p:par>
        </p:tnLst>
      </p:timing>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7EDE320B-834A-0939-BAB5-AA6E26BD44AE}"/>
              </a:ext>
            </a:extLst>
          </p:cNvPr>
          <p:cNvPicPr>
            <a:picLocks noChangeAspect="1"/>
          </p:cNvPicPr>
          <p:nvPr/>
        </p:nvPicPr>
        <p:blipFill>
          <a:blip r:embed="rId5">
            <a:extLst>
              <a:ext uri="{BEBA8EAE-BF5A-486C-A8C5-ECC9F3942E4B}">
                <a14:imgProps xmlns:a14="http://schemas.microsoft.com/office/drawing/2010/main">
                  <a14:imgLayer r:embed="rId6">
                    <a14:imgEffect>
                      <a14:saturation sat="159000"/>
                    </a14:imgEffect>
                  </a14:imgLayer>
                </a14:imgProps>
              </a:ext>
            </a:extLst>
          </a:blip>
          <a:stretch>
            <a:fillRect/>
          </a:stretch>
        </p:blipFill>
        <p:spPr>
          <a:xfrm>
            <a:off x="-1" y="-1"/>
            <a:ext cx="12192001" cy="6913217"/>
          </a:xfrm>
          <a:prstGeom prst="rect">
            <a:avLst/>
          </a:prstGeom>
        </p:spPr>
      </p:pic>
      <p:grpSp>
        <p:nvGrpSpPr>
          <p:cNvPr id="12" name="Group 11">
            <a:extLst>
              <a:ext uri="{FF2B5EF4-FFF2-40B4-BE49-F238E27FC236}">
                <a16:creationId xmlns:a16="http://schemas.microsoft.com/office/drawing/2014/main" id="{9C378565-1490-A459-2B6D-AEFB8B264D16}"/>
              </a:ext>
            </a:extLst>
          </p:cNvPr>
          <p:cNvGrpSpPr/>
          <p:nvPr/>
        </p:nvGrpSpPr>
        <p:grpSpPr>
          <a:xfrm>
            <a:off x="606431" y="1943018"/>
            <a:ext cx="10731486" cy="1066882"/>
            <a:chOff x="114582" y="1651755"/>
            <a:chExt cx="10731486" cy="1536902"/>
          </a:xfrm>
        </p:grpSpPr>
        <p:grpSp>
          <p:nvGrpSpPr>
            <p:cNvPr id="3" name="Group 2">
              <a:extLst>
                <a:ext uri="{FF2B5EF4-FFF2-40B4-BE49-F238E27FC236}">
                  <a16:creationId xmlns:a16="http://schemas.microsoft.com/office/drawing/2014/main" id="{13E44F83-C14A-FFD3-DF70-C9B0904C03A8}"/>
                </a:ext>
              </a:extLst>
            </p:cNvPr>
            <p:cNvGrpSpPr/>
            <p:nvPr/>
          </p:nvGrpSpPr>
          <p:grpSpPr>
            <a:xfrm>
              <a:off x="699912" y="1651755"/>
              <a:ext cx="10146156" cy="1536902"/>
              <a:chOff x="-222790" y="232396"/>
              <a:chExt cx="10909881" cy="1837155"/>
            </a:xfrm>
          </p:grpSpPr>
          <p:sp>
            <p:nvSpPr>
              <p:cNvPr id="4" name="Hình chữ nhật: Góc Tròn 38">
                <a:extLst>
                  <a:ext uri="{FF2B5EF4-FFF2-40B4-BE49-F238E27FC236}">
                    <a16:creationId xmlns:a16="http://schemas.microsoft.com/office/drawing/2014/main" id="{0A24E67C-DBA4-A86D-07C8-1FEE160829C9}"/>
                  </a:ext>
                </a:extLst>
              </p:cNvPr>
              <p:cNvSpPr/>
              <p:nvPr/>
            </p:nvSpPr>
            <p:spPr>
              <a:xfrm>
                <a:off x="-222790" y="232396"/>
                <a:ext cx="10909881" cy="1837155"/>
              </a:xfrm>
              <a:custGeom>
                <a:avLst/>
                <a:gdLst>
                  <a:gd name="connsiteX0" fmla="*/ 0 w 10909881"/>
                  <a:gd name="connsiteY0" fmla="*/ 306199 h 1837155"/>
                  <a:gd name="connsiteX1" fmla="*/ 151787 w 10909881"/>
                  <a:gd name="connsiteY1" fmla="*/ 0 h 1837155"/>
                  <a:gd name="connsiteX2" fmla="*/ 1018380 w 10909881"/>
                  <a:gd name="connsiteY2" fmla="*/ 0 h 1837155"/>
                  <a:gd name="connsiteX3" fmla="*/ 1818313 w 10909881"/>
                  <a:gd name="connsiteY3" fmla="*/ 0 h 1837155"/>
                  <a:gd name="connsiteX4" fmla="*/ 1818313 w 10909881"/>
                  <a:gd name="connsiteY4" fmla="*/ 0 h 1837155"/>
                  <a:gd name="connsiteX5" fmla="*/ 2645645 w 10909881"/>
                  <a:gd name="connsiteY5" fmla="*/ 0 h 1837155"/>
                  <a:gd name="connsiteX6" fmla="*/ 3500252 w 10909881"/>
                  <a:gd name="connsiteY6" fmla="*/ 0 h 1837155"/>
                  <a:gd name="connsiteX7" fmla="*/ 4545783 w 10909881"/>
                  <a:gd name="connsiteY7" fmla="*/ 0 h 1837155"/>
                  <a:gd name="connsiteX8" fmla="*/ 5246886 w 10909881"/>
                  <a:gd name="connsiteY8" fmla="*/ 0 h 1837155"/>
                  <a:gd name="connsiteX9" fmla="*/ 6258605 w 10909881"/>
                  <a:gd name="connsiteY9" fmla="*/ 0 h 1837155"/>
                  <a:gd name="connsiteX10" fmla="*/ 7083955 w 10909881"/>
                  <a:gd name="connsiteY10" fmla="*/ 0 h 1837155"/>
                  <a:gd name="connsiteX11" fmla="*/ 7909306 w 10909881"/>
                  <a:gd name="connsiteY11" fmla="*/ 0 h 1837155"/>
                  <a:gd name="connsiteX12" fmla="*/ 8921024 w 10909881"/>
                  <a:gd name="connsiteY12" fmla="*/ 0 h 1837155"/>
                  <a:gd name="connsiteX13" fmla="*/ 9622129 w 10909881"/>
                  <a:gd name="connsiteY13" fmla="*/ 0 h 1837155"/>
                  <a:gd name="connsiteX14" fmla="*/ 10758093 w 10909881"/>
                  <a:gd name="connsiteY14" fmla="*/ 0 h 1837155"/>
                  <a:gd name="connsiteX15" fmla="*/ 10909881 w 10909881"/>
                  <a:gd name="connsiteY15" fmla="*/ 306199 h 1837155"/>
                  <a:gd name="connsiteX16" fmla="*/ 10909881 w 10909881"/>
                  <a:gd name="connsiteY16" fmla="*/ 306193 h 1837155"/>
                  <a:gd name="connsiteX17" fmla="*/ 10909881 w 10909881"/>
                  <a:gd name="connsiteY17" fmla="*/ 306193 h 1837155"/>
                  <a:gd name="connsiteX18" fmla="*/ 10909881 w 10909881"/>
                  <a:gd name="connsiteY18" fmla="*/ 765481 h 1837155"/>
                  <a:gd name="connsiteX19" fmla="*/ 10909881 w 10909881"/>
                  <a:gd name="connsiteY19" fmla="*/ 1530955 h 1837155"/>
                  <a:gd name="connsiteX20" fmla="*/ 10758093 w 10909881"/>
                  <a:gd name="connsiteY20" fmla="*/ 1837155 h 1837155"/>
                  <a:gd name="connsiteX21" fmla="*/ 9746374 w 10909881"/>
                  <a:gd name="connsiteY21" fmla="*/ 1837155 h 1837155"/>
                  <a:gd name="connsiteX22" fmla="*/ 8734655 w 10909881"/>
                  <a:gd name="connsiteY22" fmla="*/ 1837155 h 1837155"/>
                  <a:gd name="connsiteX23" fmla="*/ 7847182 w 10909881"/>
                  <a:gd name="connsiteY23" fmla="*/ 1837155 h 1837155"/>
                  <a:gd name="connsiteX24" fmla="*/ 6897586 w 10909881"/>
                  <a:gd name="connsiteY24" fmla="*/ 1837155 h 1837155"/>
                  <a:gd name="connsiteX25" fmla="*/ 5885866 w 10909881"/>
                  <a:gd name="connsiteY25" fmla="*/ 1837155 h 1837155"/>
                  <a:gd name="connsiteX26" fmla="*/ 4545783 w 10909881"/>
                  <a:gd name="connsiteY26" fmla="*/ 1837155 h 1837155"/>
                  <a:gd name="connsiteX27" fmla="*/ 3582076 w 10909881"/>
                  <a:gd name="connsiteY27" fmla="*/ 1837155 h 1837155"/>
                  <a:gd name="connsiteX28" fmla="*/ 2618370 w 10909881"/>
                  <a:gd name="connsiteY28" fmla="*/ 1837155 h 1837155"/>
                  <a:gd name="connsiteX29" fmla="*/ 1818313 w 10909881"/>
                  <a:gd name="connsiteY29" fmla="*/ 1837155 h 1837155"/>
                  <a:gd name="connsiteX30" fmla="*/ 1818313 w 10909881"/>
                  <a:gd name="connsiteY30" fmla="*/ 1837155 h 1837155"/>
                  <a:gd name="connsiteX31" fmla="*/ 1035046 w 10909881"/>
                  <a:gd name="connsiteY31" fmla="*/ 1837155 h 1837155"/>
                  <a:gd name="connsiteX32" fmla="*/ 151787 w 10909881"/>
                  <a:gd name="connsiteY32" fmla="*/ 1837155 h 1837155"/>
                  <a:gd name="connsiteX33" fmla="*/ 0 w 10909881"/>
                  <a:gd name="connsiteY33" fmla="*/ 1530955 h 1837155"/>
                  <a:gd name="connsiteX34" fmla="*/ 0 w 10909881"/>
                  <a:gd name="connsiteY34" fmla="*/ 765481 h 1837155"/>
                  <a:gd name="connsiteX35" fmla="*/ 0 w 10909881"/>
                  <a:gd name="connsiteY35" fmla="*/ 593253 h 1837155"/>
                  <a:gd name="connsiteX36" fmla="*/ 0 w 10909881"/>
                  <a:gd name="connsiteY36" fmla="*/ 306193 h 1837155"/>
                  <a:gd name="connsiteX37" fmla="*/ 0 w 10909881"/>
                  <a:gd name="connsiteY37" fmla="*/ 306199 h 1837155"/>
                  <a:gd name="connsiteX0" fmla="*/ 0 w 10909881"/>
                  <a:gd name="connsiteY0" fmla="*/ 306199 h 1837155"/>
                  <a:gd name="connsiteX1" fmla="*/ 151787 w 10909881"/>
                  <a:gd name="connsiteY1" fmla="*/ 0 h 1837155"/>
                  <a:gd name="connsiteX2" fmla="*/ 968384 w 10909881"/>
                  <a:gd name="connsiteY2" fmla="*/ 0 h 1837155"/>
                  <a:gd name="connsiteX3" fmla="*/ 1818313 w 10909881"/>
                  <a:gd name="connsiteY3" fmla="*/ 0 h 1837155"/>
                  <a:gd name="connsiteX4" fmla="*/ 1818313 w 10909881"/>
                  <a:gd name="connsiteY4" fmla="*/ 0 h 1837155"/>
                  <a:gd name="connsiteX5" fmla="*/ 2672920 w 10909881"/>
                  <a:gd name="connsiteY5" fmla="*/ 0 h 1837155"/>
                  <a:gd name="connsiteX6" fmla="*/ 3609351 w 10909881"/>
                  <a:gd name="connsiteY6" fmla="*/ 0 h 1837155"/>
                  <a:gd name="connsiteX7" fmla="*/ 4545783 w 10909881"/>
                  <a:gd name="connsiteY7" fmla="*/ 0 h 1837155"/>
                  <a:gd name="connsiteX8" fmla="*/ 5371132 w 10909881"/>
                  <a:gd name="connsiteY8" fmla="*/ 0 h 1837155"/>
                  <a:gd name="connsiteX9" fmla="*/ 6258605 w 10909881"/>
                  <a:gd name="connsiteY9" fmla="*/ 0 h 1837155"/>
                  <a:gd name="connsiteX10" fmla="*/ 7021832 w 10909881"/>
                  <a:gd name="connsiteY10" fmla="*/ 0 h 1837155"/>
                  <a:gd name="connsiteX11" fmla="*/ 7785059 w 10909881"/>
                  <a:gd name="connsiteY11" fmla="*/ 0 h 1837155"/>
                  <a:gd name="connsiteX12" fmla="*/ 8486162 w 10909881"/>
                  <a:gd name="connsiteY12" fmla="*/ 0 h 1837155"/>
                  <a:gd name="connsiteX13" fmla="*/ 9187267 w 10909881"/>
                  <a:gd name="connsiteY13" fmla="*/ 0 h 1837155"/>
                  <a:gd name="connsiteX14" fmla="*/ 9950492 w 10909881"/>
                  <a:gd name="connsiteY14" fmla="*/ 0 h 1837155"/>
                  <a:gd name="connsiteX15" fmla="*/ 10758093 w 10909881"/>
                  <a:gd name="connsiteY15" fmla="*/ 0 h 1837155"/>
                  <a:gd name="connsiteX16" fmla="*/ 10909881 w 10909881"/>
                  <a:gd name="connsiteY16" fmla="*/ 306199 h 1837155"/>
                  <a:gd name="connsiteX17" fmla="*/ 10909881 w 10909881"/>
                  <a:gd name="connsiteY17" fmla="*/ 306193 h 1837155"/>
                  <a:gd name="connsiteX18" fmla="*/ 10909881 w 10909881"/>
                  <a:gd name="connsiteY18" fmla="*/ 306193 h 1837155"/>
                  <a:gd name="connsiteX19" fmla="*/ 10909881 w 10909881"/>
                  <a:gd name="connsiteY19" fmla="*/ 765481 h 1837155"/>
                  <a:gd name="connsiteX20" fmla="*/ 10909881 w 10909881"/>
                  <a:gd name="connsiteY20" fmla="*/ 1530955 h 1837155"/>
                  <a:gd name="connsiteX21" fmla="*/ 10758093 w 10909881"/>
                  <a:gd name="connsiteY21" fmla="*/ 1837155 h 1837155"/>
                  <a:gd name="connsiteX22" fmla="*/ 9870620 w 10909881"/>
                  <a:gd name="connsiteY22" fmla="*/ 1837155 h 1837155"/>
                  <a:gd name="connsiteX23" fmla="*/ 9169517 w 10909881"/>
                  <a:gd name="connsiteY23" fmla="*/ 1837155 h 1837155"/>
                  <a:gd name="connsiteX24" fmla="*/ 8344168 w 10909881"/>
                  <a:gd name="connsiteY24" fmla="*/ 1837155 h 1837155"/>
                  <a:gd name="connsiteX25" fmla="*/ 7332448 w 10909881"/>
                  <a:gd name="connsiteY25" fmla="*/ 1837155 h 1837155"/>
                  <a:gd name="connsiteX26" fmla="*/ 6320728 w 10909881"/>
                  <a:gd name="connsiteY26" fmla="*/ 1837155 h 1837155"/>
                  <a:gd name="connsiteX27" fmla="*/ 5433256 w 10909881"/>
                  <a:gd name="connsiteY27" fmla="*/ 1837155 h 1837155"/>
                  <a:gd name="connsiteX28" fmla="*/ 4545783 w 10909881"/>
                  <a:gd name="connsiteY28" fmla="*/ 1837155 h 1837155"/>
                  <a:gd name="connsiteX29" fmla="*/ 3718450 w 10909881"/>
                  <a:gd name="connsiteY29" fmla="*/ 1837155 h 1837155"/>
                  <a:gd name="connsiteX30" fmla="*/ 2836569 w 10909881"/>
                  <a:gd name="connsiteY30" fmla="*/ 1837155 h 1837155"/>
                  <a:gd name="connsiteX31" fmla="*/ 1818313 w 10909881"/>
                  <a:gd name="connsiteY31" fmla="*/ 1837155 h 1837155"/>
                  <a:gd name="connsiteX32" fmla="*/ 1818313 w 10909881"/>
                  <a:gd name="connsiteY32" fmla="*/ 1837155 h 1837155"/>
                  <a:gd name="connsiteX33" fmla="*/ 1018380 w 10909881"/>
                  <a:gd name="connsiteY33" fmla="*/ 1837155 h 1837155"/>
                  <a:gd name="connsiteX34" fmla="*/ 151787 w 10909881"/>
                  <a:gd name="connsiteY34" fmla="*/ 1837155 h 1837155"/>
                  <a:gd name="connsiteX35" fmla="*/ 0 w 10909881"/>
                  <a:gd name="connsiteY35" fmla="*/ 1530955 h 1837155"/>
                  <a:gd name="connsiteX36" fmla="*/ 0 w 10909881"/>
                  <a:gd name="connsiteY36" fmla="*/ 765481 h 1837155"/>
                  <a:gd name="connsiteX37" fmla="*/ 0 w 10909881"/>
                  <a:gd name="connsiteY37" fmla="*/ 593253 h 1837155"/>
                  <a:gd name="connsiteX38" fmla="*/ 0 w 10909881"/>
                  <a:gd name="connsiteY38" fmla="*/ 306193 h 1837155"/>
                  <a:gd name="connsiteX39" fmla="*/ 0 w 10909881"/>
                  <a:gd name="connsiteY39" fmla="*/ 306199 h 1837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909881" h="1837155" fill="none" extrusionOk="0">
                    <a:moveTo>
                      <a:pt x="0" y="306199"/>
                    </a:moveTo>
                    <a:cubicBezTo>
                      <a:pt x="22997" y="139118"/>
                      <a:pt x="56190" y="-4143"/>
                      <a:pt x="151787" y="0"/>
                    </a:cubicBezTo>
                    <a:cubicBezTo>
                      <a:pt x="330473" y="-99564"/>
                      <a:pt x="709802" y="98179"/>
                      <a:pt x="1018380" y="0"/>
                    </a:cubicBezTo>
                    <a:cubicBezTo>
                      <a:pt x="1313160" y="-81961"/>
                      <a:pt x="1663526" y="17393"/>
                      <a:pt x="1818313" y="0"/>
                    </a:cubicBezTo>
                    <a:lnTo>
                      <a:pt x="1818313" y="0"/>
                    </a:lnTo>
                    <a:cubicBezTo>
                      <a:pt x="2105475" y="-38541"/>
                      <a:pt x="2406222" y="-92383"/>
                      <a:pt x="2645645" y="0"/>
                    </a:cubicBezTo>
                    <a:cubicBezTo>
                      <a:pt x="2909101" y="91322"/>
                      <a:pt x="3148075" y="30975"/>
                      <a:pt x="3500252" y="0"/>
                    </a:cubicBezTo>
                    <a:cubicBezTo>
                      <a:pt x="3831751" y="-109753"/>
                      <a:pt x="4152400" y="-92600"/>
                      <a:pt x="4545783" y="0"/>
                    </a:cubicBezTo>
                    <a:cubicBezTo>
                      <a:pt x="4794982" y="-68118"/>
                      <a:pt x="5087563" y="-36043"/>
                      <a:pt x="5246886" y="0"/>
                    </a:cubicBezTo>
                    <a:cubicBezTo>
                      <a:pt x="5422565" y="-23057"/>
                      <a:pt x="5943960" y="-44297"/>
                      <a:pt x="6258605" y="0"/>
                    </a:cubicBezTo>
                    <a:cubicBezTo>
                      <a:pt x="6656835" y="-12025"/>
                      <a:pt x="6866278" y="-33029"/>
                      <a:pt x="7083955" y="0"/>
                    </a:cubicBezTo>
                    <a:cubicBezTo>
                      <a:pt x="7315548" y="11822"/>
                      <a:pt x="7568268" y="65211"/>
                      <a:pt x="7909306" y="0"/>
                    </a:cubicBezTo>
                    <a:cubicBezTo>
                      <a:pt x="8204000" y="-122375"/>
                      <a:pt x="8636499" y="110503"/>
                      <a:pt x="8921024" y="0"/>
                    </a:cubicBezTo>
                    <a:cubicBezTo>
                      <a:pt x="9267303" y="-70339"/>
                      <a:pt x="9350409" y="-63914"/>
                      <a:pt x="9622129" y="0"/>
                    </a:cubicBezTo>
                    <a:cubicBezTo>
                      <a:pt x="9941625" y="69299"/>
                      <a:pt x="10268071" y="20727"/>
                      <a:pt x="10758093" y="0"/>
                    </a:cubicBezTo>
                    <a:cubicBezTo>
                      <a:pt x="10827835" y="-19927"/>
                      <a:pt x="10935529" y="131513"/>
                      <a:pt x="10909881" y="306199"/>
                    </a:cubicBezTo>
                    <a:lnTo>
                      <a:pt x="10909881" y="306193"/>
                    </a:lnTo>
                    <a:lnTo>
                      <a:pt x="10909881" y="306193"/>
                    </a:lnTo>
                    <a:cubicBezTo>
                      <a:pt x="10881959" y="494047"/>
                      <a:pt x="10903445" y="617611"/>
                      <a:pt x="10909881" y="765481"/>
                    </a:cubicBezTo>
                    <a:cubicBezTo>
                      <a:pt x="10906095" y="1147861"/>
                      <a:pt x="10912705" y="1235075"/>
                      <a:pt x="10909881" y="1530955"/>
                    </a:cubicBezTo>
                    <a:cubicBezTo>
                      <a:pt x="10907668" y="1704926"/>
                      <a:pt x="10846900" y="1829879"/>
                      <a:pt x="10758093" y="1837155"/>
                    </a:cubicBezTo>
                    <a:cubicBezTo>
                      <a:pt x="10349776" y="1944053"/>
                      <a:pt x="10045978" y="1846552"/>
                      <a:pt x="9746374" y="1837155"/>
                    </a:cubicBezTo>
                    <a:cubicBezTo>
                      <a:pt x="9524320" y="1822514"/>
                      <a:pt x="9001697" y="1709442"/>
                      <a:pt x="8734655" y="1837155"/>
                    </a:cubicBezTo>
                    <a:cubicBezTo>
                      <a:pt x="8556837" y="1895079"/>
                      <a:pt x="8183863" y="1898302"/>
                      <a:pt x="7847182" y="1837155"/>
                    </a:cubicBezTo>
                    <a:cubicBezTo>
                      <a:pt x="7499262" y="1758663"/>
                      <a:pt x="7094641" y="1875973"/>
                      <a:pt x="6897586" y="1837155"/>
                    </a:cubicBezTo>
                    <a:cubicBezTo>
                      <a:pt x="6697111" y="1881096"/>
                      <a:pt x="6216070" y="1891435"/>
                      <a:pt x="5885866" y="1837155"/>
                    </a:cubicBezTo>
                    <a:cubicBezTo>
                      <a:pt x="5547738" y="1721243"/>
                      <a:pt x="5056772" y="1801174"/>
                      <a:pt x="4545783" y="1837155"/>
                    </a:cubicBezTo>
                    <a:cubicBezTo>
                      <a:pt x="4204351" y="1861913"/>
                      <a:pt x="4042741" y="1894670"/>
                      <a:pt x="3582076" y="1837155"/>
                    </a:cubicBezTo>
                    <a:cubicBezTo>
                      <a:pt x="3180681" y="1769863"/>
                      <a:pt x="3031895" y="1956992"/>
                      <a:pt x="2618370" y="1837155"/>
                    </a:cubicBezTo>
                    <a:cubicBezTo>
                      <a:pt x="2242226" y="1751937"/>
                      <a:pt x="2189376" y="1913534"/>
                      <a:pt x="1818313" y="1837155"/>
                    </a:cubicBezTo>
                    <a:lnTo>
                      <a:pt x="1818313" y="1837155"/>
                    </a:lnTo>
                    <a:cubicBezTo>
                      <a:pt x="1651692" y="1886742"/>
                      <a:pt x="1403543" y="1823772"/>
                      <a:pt x="1035046" y="1837155"/>
                    </a:cubicBezTo>
                    <a:cubicBezTo>
                      <a:pt x="648697" y="1801316"/>
                      <a:pt x="402423" y="1910273"/>
                      <a:pt x="151787" y="1837155"/>
                    </a:cubicBezTo>
                    <a:cubicBezTo>
                      <a:pt x="71610" y="1802055"/>
                      <a:pt x="-15711" y="1674902"/>
                      <a:pt x="0" y="1530955"/>
                    </a:cubicBezTo>
                    <a:cubicBezTo>
                      <a:pt x="-28012" y="1199276"/>
                      <a:pt x="26730" y="996044"/>
                      <a:pt x="0" y="765481"/>
                    </a:cubicBezTo>
                    <a:cubicBezTo>
                      <a:pt x="6467" y="709211"/>
                      <a:pt x="-3927" y="648995"/>
                      <a:pt x="0" y="593253"/>
                    </a:cubicBezTo>
                    <a:cubicBezTo>
                      <a:pt x="5739" y="551018"/>
                      <a:pt x="18032" y="422881"/>
                      <a:pt x="0" y="306193"/>
                    </a:cubicBezTo>
                    <a:lnTo>
                      <a:pt x="0" y="306199"/>
                    </a:lnTo>
                    <a:close/>
                  </a:path>
                  <a:path w="10909881" h="1837155" stroke="0" extrusionOk="0">
                    <a:moveTo>
                      <a:pt x="0" y="306199"/>
                    </a:moveTo>
                    <a:cubicBezTo>
                      <a:pt x="13268" y="107870"/>
                      <a:pt x="71444" y="-20417"/>
                      <a:pt x="151787" y="0"/>
                    </a:cubicBezTo>
                    <a:cubicBezTo>
                      <a:pt x="416238" y="33151"/>
                      <a:pt x="703192" y="-38143"/>
                      <a:pt x="968384" y="0"/>
                    </a:cubicBezTo>
                    <a:cubicBezTo>
                      <a:pt x="1256091" y="56782"/>
                      <a:pt x="1391477" y="38869"/>
                      <a:pt x="1818313" y="0"/>
                    </a:cubicBezTo>
                    <a:lnTo>
                      <a:pt x="1818313" y="0"/>
                    </a:lnTo>
                    <a:cubicBezTo>
                      <a:pt x="2180902" y="-43824"/>
                      <a:pt x="2347408" y="748"/>
                      <a:pt x="2672920" y="0"/>
                    </a:cubicBezTo>
                    <a:cubicBezTo>
                      <a:pt x="3035988" y="-3559"/>
                      <a:pt x="3155321" y="64220"/>
                      <a:pt x="3609351" y="0"/>
                    </a:cubicBezTo>
                    <a:cubicBezTo>
                      <a:pt x="4040433" y="-70220"/>
                      <a:pt x="4259744" y="67491"/>
                      <a:pt x="4545783" y="0"/>
                    </a:cubicBezTo>
                    <a:cubicBezTo>
                      <a:pt x="4658926" y="-80394"/>
                      <a:pt x="4995535" y="22364"/>
                      <a:pt x="5371132" y="0"/>
                    </a:cubicBezTo>
                    <a:cubicBezTo>
                      <a:pt x="5670631" y="-81176"/>
                      <a:pt x="6031395" y="-64759"/>
                      <a:pt x="6258605" y="0"/>
                    </a:cubicBezTo>
                    <a:cubicBezTo>
                      <a:pt x="6439970" y="40677"/>
                      <a:pt x="6842536" y="56165"/>
                      <a:pt x="7021832" y="0"/>
                    </a:cubicBezTo>
                    <a:cubicBezTo>
                      <a:pt x="7189727" y="-20883"/>
                      <a:pt x="7574580" y="-31519"/>
                      <a:pt x="7785059" y="0"/>
                    </a:cubicBezTo>
                    <a:cubicBezTo>
                      <a:pt x="7999680" y="69848"/>
                      <a:pt x="8150841" y="-53160"/>
                      <a:pt x="8486162" y="0"/>
                    </a:cubicBezTo>
                    <a:cubicBezTo>
                      <a:pt x="8796694" y="39298"/>
                      <a:pt x="8943572" y="-54853"/>
                      <a:pt x="9187267" y="0"/>
                    </a:cubicBezTo>
                    <a:cubicBezTo>
                      <a:pt x="9423807" y="28712"/>
                      <a:pt x="9559496" y="-45548"/>
                      <a:pt x="9950492" y="0"/>
                    </a:cubicBezTo>
                    <a:cubicBezTo>
                      <a:pt x="10333231" y="-6939"/>
                      <a:pt x="10425896" y="-61862"/>
                      <a:pt x="10758093" y="0"/>
                    </a:cubicBezTo>
                    <a:cubicBezTo>
                      <a:pt x="10850988" y="-10883"/>
                      <a:pt x="10885464" y="122464"/>
                      <a:pt x="10909881" y="306199"/>
                    </a:cubicBezTo>
                    <a:lnTo>
                      <a:pt x="10909881" y="306193"/>
                    </a:lnTo>
                    <a:lnTo>
                      <a:pt x="10909881" y="306193"/>
                    </a:lnTo>
                    <a:cubicBezTo>
                      <a:pt x="10922391" y="496962"/>
                      <a:pt x="10928986" y="544568"/>
                      <a:pt x="10909881" y="765481"/>
                    </a:cubicBezTo>
                    <a:cubicBezTo>
                      <a:pt x="10931107" y="913985"/>
                      <a:pt x="10940771" y="1269189"/>
                      <a:pt x="10909881" y="1530955"/>
                    </a:cubicBezTo>
                    <a:cubicBezTo>
                      <a:pt x="10921395" y="1702406"/>
                      <a:pt x="10840942" y="1830874"/>
                      <a:pt x="10758093" y="1837155"/>
                    </a:cubicBezTo>
                    <a:cubicBezTo>
                      <a:pt x="10372130" y="1799574"/>
                      <a:pt x="10174308" y="1845728"/>
                      <a:pt x="9870620" y="1837155"/>
                    </a:cubicBezTo>
                    <a:cubicBezTo>
                      <a:pt x="9574551" y="1809014"/>
                      <a:pt x="9311621" y="1787344"/>
                      <a:pt x="9169517" y="1837155"/>
                    </a:cubicBezTo>
                    <a:cubicBezTo>
                      <a:pt x="9054084" y="1922245"/>
                      <a:pt x="8671468" y="1817279"/>
                      <a:pt x="8344168" y="1837155"/>
                    </a:cubicBezTo>
                    <a:cubicBezTo>
                      <a:pt x="8008928" y="1877300"/>
                      <a:pt x="7785421" y="1843731"/>
                      <a:pt x="7332448" y="1837155"/>
                    </a:cubicBezTo>
                    <a:cubicBezTo>
                      <a:pt x="6937098" y="1863058"/>
                      <a:pt x="6585450" y="1944782"/>
                      <a:pt x="6320728" y="1837155"/>
                    </a:cubicBezTo>
                    <a:cubicBezTo>
                      <a:pt x="6046527" y="1797640"/>
                      <a:pt x="5709200" y="1996862"/>
                      <a:pt x="5433256" y="1837155"/>
                    </a:cubicBezTo>
                    <a:cubicBezTo>
                      <a:pt x="5159579" y="1760972"/>
                      <a:pt x="4826415" y="1739953"/>
                      <a:pt x="4545783" y="1837155"/>
                    </a:cubicBezTo>
                    <a:cubicBezTo>
                      <a:pt x="4237826" y="1853649"/>
                      <a:pt x="3902022" y="1860740"/>
                      <a:pt x="3718450" y="1837155"/>
                    </a:cubicBezTo>
                    <a:cubicBezTo>
                      <a:pt x="3508899" y="1872829"/>
                      <a:pt x="3063060" y="1909957"/>
                      <a:pt x="2836569" y="1837155"/>
                    </a:cubicBezTo>
                    <a:cubicBezTo>
                      <a:pt x="2610032" y="1804791"/>
                      <a:pt x="2292244" y="1810899"/>
                      <a:pt x="1818313" y="1837155"/>
                    </a:cubicBezTo>
                    <a:lnTo>
                      <a:pt x="1818313" y="1837155"/>
                    </a:lnTo>
                    <a:cubicBezTo>
                      <a:pt x="1445758" y="1880583"/>
                      <a:pt x="1332784" y="1826830"/>
                      <a:pt x="1018380" y="1837155"/>
                    </a:cubicBezTo>
                    <a:cubicBezTo>
                      <a:pt x="729764" y="1873344"/>
                      <a:pt x="425277" y="1806959"/>
                      <a:pt x="151787" y="1837155"/>
                    </a:cubicBezTo>
                    <a:cubicBezTo>
                      <a:pt x="75728" y="1802475"/>
                      <a:pt x="464" y="1682572"/>
                      <a:pt x="0" y="1530955"/>
                    </a:cubicBezTo>
                    <a:cubicBezTo>
                      <a:pt x="4868" y="1152848"/>
                      <a:pt x="26078" y="1001349"/>
                      <a:pt x="0" y="765481"/>
                    </a:cubicBezTo>
                    <a:cubicBezTo>
                      <a:pt x="4475" y="674713"/>
                      <a:pt x="7109" y="632982"/>
                      <a:pt x="0" y="593253"/>
                    </a:cubicBezTo>
                    <a:cubicBezTo>
                      <a:pt x="5914" y="471245"/>
                      <a:pt x="-17368" y="422340"/>
                      <a:pt x="0" y="306193"/>
                    </a:cubicBezTo>
                    <a:lnTo>
                      <a:pt x="0" y="306199"/>
                    </a:lnTo>
                    <a:close/>
                  </a:path>
                  <a:path w="10909881" h="1837155" fill="none" stroke="0" extrusionOk="0">
                    <a:moveTo>
                      <a:pt x="0" y="306199"/>
                    </a:moveTo>
                    <a:cubicBezTo>
                      <a:pt x="8699" y="121743"/>
                      <a:pt x="70780" y="-21208"/>
                      <a:pt x="151787" y="0"/>
                    </a:cubicBezTo>
                    <a:cubicBezTo>
                      <a:pt x="287462" y="-81293"/>
                      <a:pt x="801483" y="71230"/>
                      <a:pt x="1018380" y="0"/>
                    </a:cubicBezTo>
                    <a:cubicBezTo>
                      <a:pt x="1301004" y="-37099"/>
                      <a:pt x="1625100" y="71946"/>
                      <a:pt x="1818313" y="0"/>
                    </a:cubicBezTo>
                    <a:lnTo>
                      <a:pt x="1818313" y="0"/>
                    </a:lnTo>
                    <a:cubicBezTo>
                      <a:pt x="2141075" y="-77878"/>
                      <a:pt x="2443302" y="-7930"/>
                      <a:pt x="2645645" y="0"/>
                    </a:cubicBezTo>
                    <a:cubicBezTo>
                      <a:pt x="2905143" y="70211"/>
                      <a:pt x="3228265" y="26888"/>
                      <a:pt x="3500252" y="0"/>
                    </a:cubicBezTo>
                    <a:cubicBezTo>
                      <a:pt x="3826353" y="-97123"/>
                      <a:pt x="4179765" y="-118097"/>
                      <a:pt x="4545783" y="0"/>
                    </a:cubicBezTo>
                    <a:cubicBezTo>
                      <a:pt x="4813585" y="-59900"/>
                      <a:pt x="5102571" y="-32961"/>
                      <a:pt x="5246886" y="0"/>
                    </a:cubicBezTo>
                    <a:cubicBezTo>
                      <a:pt x="5400224" y="3399"/>
                      <a:pt x="5887436" y="-75437"/>
                      <a:pt x="6258605" y="0"/>
                    </a:cubicBezTo>
                    <a:cubicBezTo>
                      <a:pt x="6602429" y="5163"/>
                      <a:pt x="6836415" y="-178"/>
                      <a:pt x="7083955" y="0"/>
                    </a:cubicBezTo>
                    <a:cubicBezTo>
                      <a:pt x="7314611" y="-20760"/>
                      <a:pt x="7603892" y="31668"/>
                      <a:pt x="7909306" y="0"/>
                    </a:cubicBezTo>
                    <a:cubicBezTo>
                      <a:pt x="8258856" y="170"/>
                      <a:pt x="8544662" y="40857"/>
                      <a:pt x="8921024" y="0"/>
                    </a:cubicBezTo>
                    <a:cubicBezTo>
                      <a:pt x="9259078" y="-67450"/>
                      <a:pt x="9357997" y="-66242"/>
                      <a:pt x="9622129" y="0"/>
                    </a:cubicBezTo>
                    <a:cubicBezTo>
                      <a:pt x="9857662" y="12826"/>
                      <a:pt x="10196484" y="19410"/>
                      <a:pt x="10758093" y="0"/>
                    </a:cubicBezTo>
                    <a:cubicBezTo>
                      <a:pt x="10852060" y="-3843"/>
                      <a:pt x="10953211" y="127288"/>
                      <a:pt x="10909881" y="306199"/>
                    </a:cubicBezTo>
                    <a:lnTo>
                      <a:pt x="10909881" y="306193"/>
                    </a:lnTo>
                    <a:lnTo>
                      <a:pt x="10909881" y="306193"/>
                    </a:lnTo>
                    <a:cubicBezTo>
                      <a:pt x="10872507" y="483169"/>
                      <a:pt x="10913399" y="627129"/>
                      <a:pt x="10909881" y="765481"/>
                    </a:cubicBezTo>
                    <a:cubicBezTo>
                      <a:pt x="10924931" y="1135774"/>
                      <a:pt x="10915751" y="1273497"/>
                      <a:pt x="10909881" y="1530955"/>
                    </a:cubicBezTo>
                    <a:cubicBezTo>
                      <a:pt x="10894892" y="1704359"/>
                      <a:pt x="10830270" y="1821820"/>
                      <a:pt x="10758093" y="1837155"/>
                    </a:cubicBezTo>
                    <a:cubicBezTo>
                      <a:pt x="10301845" y="1931285"/>
                      <a:pt x="9981116" y="1815561"/>
                      <a:pt x="9746374" y="1837155"/>
                    </a:cubicBezTo>
                    <a:cubicBezTo>
                      <a:pt x="9458210" y="1839288"/>
                      <a:pt x="8972530" y="1753136"/>
                      <a:pt x="8734655" y="1837155"/>
                    </a:cubicBezTo>
                    <a:cubicBezTo>
                      <a:pt x="8476102" y="1862141"/>
                      <a:pt x="8150581" y="1969875"/>
                      <a:pt x="7847182" y="1837155"/>
                    </a:cubicBezTo>
                    <a:cubicBezTo>
                      <a:pt x="7558703" y="1778348"/>
                      <a:pt x="7115954" y="1877976"/>
                      <a:pt x="6897586" y="1837155"/>
                    </a:cubicBezTo>
                    <a:cubicBezTo>
                      <a:pt x="6719851" y="1749559"/>
                      <a:pt x="6223981" y="1912246"/>
                      <a:pt x="5885866" y="1837155"/>
                    </a:cubicBezTo>
                    <a:cubicBezTo>
                      <a:pt x="5524113" y="1795039"/>
                      <a:pt x="5116741" y="1809545"/>
                      <a:pt x="4545783" y="1837155"/>
                    </a:cubicBezTo>
                    <a:cubicBezTo>
                      <a:pt x="4213264" y="1884098"/>
                      <a:pt x="3985192" y="1906137"/>
                      <a:pt x="3582076" y="1837155"/>
                    </a:cubicBezTo>
                    <a:cubicBezTo>
                      <a:pt x="3182165" y="1757794"/>
                      <a:pt x="3005193" y="1934649"/>
                      <a:pt x="2618370" y="1837155"/>
                    </a:cubicBezTo>
                    <a:cubicBezTo>
                      <a:pt x="2249795" y="1717193"/>
                      <a:pt x="2164775" y="1887363"/>
                      <a:pt x="1818313" y="1837155"/>
                    </a:cubicBezTo>
                    <a:lnTo>
                      <a:pt x="1818313" y="1837155"/>
                    </a:lnTo>
                    <a:cubicBezTo>
                      <a:pt x="1638458" y="1916041"/>
                      <a:pt x="1383575" y="1798848"/>
                      <a:pt x="1035046" y="1837155"/>
                    </a:cubicBezTo>
                    <a:cubicBezTo>
                      <a:pt x="686941" y="1860095"/>
                      <a:pt x="386376" y="1889840"/>
                      <a:pt x="151787" y="1837155"/>
                    </a:cubicBezTo>
                    <a:cubicBezTo>
                      <a:pt x="55797" y="1864230"/>
                      <a:pt x="3333" y="1683704"/>
                      <a:pt x="0" y="1530955"/>
                    </a:cubicBezTo>
                    <a:cubicBezTo>
                      <a:pt x="10993" y="1203680"/>
                      <a:pt x="9149" y="953120"/>
                      <a:pt x="0" y="765481"/>
                    </a:cubicBezTo>
                    <a:cubicBezTo>
                      <a:pt x="12629" y="722585"/>
                      <a:pt x="808" y="645465"/>
                      <a:pt x="0" y="593253"/>
                    </a:cubicBezTo>
                    <a:cubicBezTo>
                      <a:pt x="19113" y="550540"/>
                      <a:pt x="-12406" y="429029"/>
                      <a:pt x="0" y="306193"/>
                    </a:cubicBezTo>
                    <a:lnTo>
                      <a:pt x="0" y="306199"/>
                    </a:lnTo>
                    <a:close/>
                  </a:path>
                </a:pathLst>
              </a:custGeom>
              <a:solidFill>
                <a:srgbClr val="FFEFFF"/>
              </a:solidFill>
              <a:ln w="38100" cap="rnd" cmpd="thinThick">
                <a:solidFill>
                  <a:srgbClr val="FF0066"/>
                </a:solidFill>
                <a:prstDash val="lgDashDot"/>
                <a:round/>
                <a:extLst>
                  <a:ext uri="{C807C97D-BFC1-408E-A445-0C87EB9F89A2}">
                    <ask:lineSketchStyleProps xmlns:ask="http://schemas.microsoft.com/office/drawing/2018/sketchyshapes" sd="440031243">
                      <a:custGeom>
                        <a:avLst/>
                        <a:gdLst>
                          <a:gd name="connsiteX0" fmla="*/ 0 w 10146156"/>
                          <a:gd name="connsiteY0" fmla="*/ 177817 h 1066882"/>
                          <a:gd name="connsiteX1" fmla="*/ 141161 w 10146156"/>
                          <a:gd name="connsiteY1" fmla="*/ 0 h 1066882"/>
                          <a:gd name="connsiteX2" fmla="*/ 947090 w 10146156"/>
                          <a:gd name="connsiteY2" fmla="*/ 0 h 1066882"/>
                          <a:gd name="connsiteX3" fmla="*/ 1691025 w 10146156"/>
                          <a:gd name="connsiteY3" fmla="*/ 0 h 1066882"/>
                          <a:gd name="connsiteX4" fmla="*/ 1691025 w 10146156"/>
                          <a:gd name="connsiteY4" fmla="*/ 0 h 1066882"/>
                          <a:gd name="connsiteX5" fmla="*/ 2460441 w 10146156"/>
                          <a:gd name="connsiteY5" fmla="*/ 0 h 1066882"/>
                          <a:gd name="connsiteX6" fmla="*/ 3255223 w 10146156"/>
                          <a:gd name="connsiteY6" fmla="*/ 0 h 1066882"/>
                          <a:gd name="connsiteX7" fmla="*/ 4227564 w 10146156"/>
                          <a:gd name="connsiteY7" fmla="*/ 0 h 1066882"/>
                          <a:gd name="connsiteX8" fmla="*/ 4879587 w 10146156"/>
                          <a:gd name="connsiteY8" fmla="*/ 0 h 1066882"/>
                          <a:gd name="connsiteX9" fmla="*/ 5820483 w 10146156"/>
                          <a:gd name="connsiteY9" fmla="*/ 0 h 1066882"/>
                          <a:gd name="connsiteX10" fmla="*/ 6588056 w 10146156"/>
                          <a:gd name="connsiteY10" fmla="*/ 0 h 1066882"/>
                          <a:gd name="connsiteX11" fmla="*/ 7355630 w 10146156"/>
                          <a:gd name="connsiteY11" fmla="*/ 0 h 1066882"/>
                          <a:gd name="connsiteX12" fmla="*/ 8296525 w 10146156"/>
                          <a:gd name="connsiteY12" fmla="*/ 0 h 1066882"/>
                          <a:gd name="connsiteX13" fmla="*/ 8948550 w 10146156"/>
                          <a:gd name="connsiteY13" fmla="*/ 0 h 1066882"/>
                          <a:gd name="connsiteX14" fmla="*/ 10004993 w 10146156"/>
                          <a:gd name="connsiteY14" fmla="*/ 0 h 1066882"/>
                          <a:gd name="connsiteX15" fmla="*/ 10146156 w 10146156"/>
                          <a:gd name="connsiteY15" fmla="*/ 177817 h 1066882"/>
                          <a:gd name="connsiteX16" fmla="*/ 10146156 w 10146156"/>
                          <a:gd name="connsiteY16" fmla="*/ 177813 h 1066882"/>
                          <a:gd name="connsiteX17" fmla="*/ 10146156 w 10146156"/>
                          <a:gd name="connsiteY17" fmla="*/ 177813 h 1066882"/>
                          <a:gd name="connsiteX18" fmla="*/ 10146156 w 10146156"/>
                          <a:gd name="connsiteY18" fmla="*/ 444534 h 1066882"/>
                          <a:gd name="connsiteX19" fmla="*/ 10146156 w 10146156"/>
                          <a:gd name="connsiteY19" fmla="*/ 889063 h 1066882"/>
                          <a:gd name="connsiteX20" fmla="*/ 10004993 w 10146156"/>
                          <a:gd name="connsiteY20" fmla="*/ 1066882 h 1066882"/>
                          <a:gd name="connsiteX21" fmla="*/ 9064098 w 10146156"/>
                          <a:gd name="connsiteY21" fmla="*/ 1066882 h 1066882"/>
                          <a:gd name="connsiteX22" fmla="*/ 8123202 w 10146156"/>
                          <a:gd name="connsiteY22" fmla="*/ 1066882 h 1066882"/>
                          <a:gd name="connsiteX23" fmla="*/ 7297855 w 10146156"/>
                          <a:gd name="connsiteY23" fmla="*/ 1066882 h 1066882"/>
                          <a:gd name="connsiteX24" fmla="*/ 6414733 w 10146156"/>
                          <a:gd name="connsiteY24" fmla="*/ 1066882 h 1066882"/>
                          <a:gd name="connsiteX25" fmla="*/ 5473837 w 10146156"/>
                          <a:gd name="connsiteY25" fmla="*/ 1066882 h 1066882"/>
                          <a:gd name="connsiteX26" fmla="*/ 4227564 w 10146156"/>
                          <a:gd name="connsiteY26" fmla="*/ 1066882 h 1066882"/>
                          <a:gd name="connsiteX27" fmla="*/ 3331319 w 10146156"/>
                          <a:gd name="connsiteY27" fmla="*/ 1066882 h 1066882"/>
                          <a:gd name="connsiteX28" fmla="*/ 2435076 w 10146156"/>
                          <a:gd name="connsiteY28" fmla="*/ 1066882 h 1066882"/>
                          <a:gd name="connsiteX29" fmla="*/ 1691025 w 10146156"/>
                          <a:gd name="connsiteY29" fmla="*/ 1066882 h 1066882"/>
                          <a:gd name="connsiteX30" fmla="*/ 1691025 w 10146156"/>
                          <a:gd name="connsiteY30" fmla="*/ 1066882 h 1066882"/>
                          <a:gd name="connsiteX31" fmla="*/ 962589 w 10146156"/>
                          <a:gd name="connsiteY31" fmla="*/ 1066882 h 1066882"/>
                          <a:gd name="connsiteX32" fmla="*/ 141161 w 10146156"/>
                          <a:gd name="connsiteY32" fmla="*/ 1066882 h 1066882"/>
                          <a:gd name="connsiteX33" fmla="*/ 0 w 10146156"/>
                          <a:gd name="connsiteY33" fmla="*/ 889063 h 1066882"/>
                          <a:gd name="connsiteX34" fmla="*/ 0 w 10146156"/>
                          <a:gd name="connsiteY34" fmla="*/ 444534 h 1066882"/>
                          <a:gd name="connsiteX35" fmla="*/ 0 w 10146156"/>
                          <a:gd name="connsiteY35" fmla="*/ 344516 h 1066882"/>
                          <a:gd name="connsiteX36" fmla="*/ 0 w 10146156"/>
                          <a:gd name="connsiteY36" fmla="*/ 177813 h 1066882"/>
                          <a:gd name="connsiteX37" fmla="*/ 0 w 10146156"/>
                          <a:gd name="connsiteY37" fmla="*/ 177817 h 1066882"/>
                          <a:gd name="connsiteX0" fmla="*/ 0 w 10146156"/>
                          <a:gd name="connsiteY0" fmla="*/ 177817 h 1066882"/>
                          <a:gd name="connsiteX1" fmla="*/ 141161 w 10146156"/>
                          <a:gd name="connsiteY1" fmla="*/ 0 h 1066882"/>
                          <a:gd name="connsiteX2" fmla="*/ 900594 w 10146156"/>
                          <a:gd name="connsiteY2" fmla="*/ 0 h 1066882"/>
                          <a:gd name="connsiteX3" fmla="*/ 1691025 w 10146156"/>
                          <a:gd name="connsiteY3" fmla="*/ 0 h 1066882"/>
                          <a:gd name="connsiteX4" fmla="*/ 1691025 w 10146156"/>
                          <a:gd name="connsiteY4" fmla="*/ 0 h 1066882"/>
                          <a:gd name="connsiteX5" fmla="*/ 2485807 w 10146156"/>
                          <a:gd name="connsiteY5" fmla="*/ 0 h 1066882"/>
                          <a:gd name="connsiteX6" fmla="*/ 3356685 w 10146156"/>
                          <a:gd name="connsiteY6" fmla="*/ 0 h 1066882"/>
                          <a:gd name="connsiteX7" fmla="*/ 4227564 w 10146156"/>
                          <a:gd name="connsiteY7" fmla="*/ 0 h 1066882"/>
                          <a:gd name="connsiteX8" fmla="*/ 4995136 w 10146156"/>
                          <a:gd name="connsiteY8" fmla="*/ 0 h 1066882"/>
                          <a:gd name="connsiteX9" fmla="*/ 5820483 w 10146156"/>
                          <a:gd name="connsiteY9" fmla="*/ 0 h 1066882"/>
                          <a:gd name="connsiteX10" fmla="*/ 6530282 w 10146156"/>
                          <a:gd name="connsiteY10" fmla="*/ 0 h 1066882"/>
                          <a:gd name="connsiteX11" fmla="*/ 7240081 w 10146156"/>
                          <a:gd name="connsiteY11" fmla="*/ 0 h 1066882"/>
                          <a:gd name="connsiteX12" fmla="*/ 7892104 w 10146156"/>
                          <a:gd name="connsiteY12" fmla="*/ 0 h 1066882"/>
                          <a:gd name="connsiteX13" fmla="*/ 8544130 w 10146156"/>
                          <a:gd name="connsiteY13" fmla="*/ 0 h 1066882"/>
                          <a:gd name="connsiteX14" fmla="*/ 9253927 w 10146156"/>
                          <a:gd name="connsiteY14" fmla="*/ 0 h 1066882"/>
                          <a:gd name="connsiteX15" fmla="*/ 10004993 w 10146156"/>
                          <a:gd name="connsiteY15" fmla="*/ 0 h 1066882"/>
                          <a:gd name="connsiteX16" fmla="*/ 10146156 w 10146156"/>
                          <a:gd name="connsiteY16" fmla="*/ 177817 h 1066882"/>
                          <a:gd name="connsiteX17" fmla="*/ 10146156 w 10146156"/>
                          <a:gd name="connsiteY17" fmla="*/ 177813 h 1066882"/>
                          <a:gd name="connsiteX18" fmla="*/ 10146156 w 10146156"/>
                          <a:gd name="connsiteY18" fmla="*/ 177813 h 1066882"/>
                          <a:gd name="connsiteX19" fmla="*/ 10146156 w 10146156"/>
                          <a:gd name="connsiteY19" fmla="*/ 444534 h 1066882"/>
                          <a:gd name="connsiteX20" fmla="*/ 10146156 w 10146156"/>
                          <a:gd name="connsiteY20" fmla="*/ 889063 h 1066882"/>
                          <a:gd name="connsiteX21" fmla="*/ 10004993 w 10146156"/>
                          <a:gd name="connsiteY21" fmla="*/ 1066882 h 1066882"/>
                          <a:gd name="connsiteX22" fmla="*/ 9179646 w 10146156"/>
                          <a:gd name="connsiteY22" fmla="*/ 1066882 h 1066882"/>
                          <a:gd name="connsiteX23" fmla="*/ 8527622 w 10146156"/>
                          <a:gd name="connsiteY23" fmla="*/ 1066882 h 1066882"/>
                          <a:gd name="connsiteX24" fmla="*/ 7760050 w 10146156"/>
                          <a:gd name="connsiteY24" fmla="*/ 1066882 h 1066882"/>
                          <a:gd name="connsiteX25" fmla="*/ 6819154 w 10146156"/>
                          <a:gd name="connsiteY25" fmla="*/ 1066882 h 1066882"/>
                          <a:gd name="connsiteX26" fmla="*/ 5878257 w 10146156"/>
                          <a:gd name="connsiteY26" fmla="*/ 1066882 h 1066882"/>
                          <a:gd name="connsiteX27" fmla="*/ 5052911 w 10146156"/>
                          <a:gd name="connsiteY27" fmla="*/ 1066882 h 1066882"/>
                          <a:gd name="connsiteX28" fmla="*/ 4227564 w 10146156"/>
                          <a:gd name="connsiteY28" fmla="*/ 1066882 h 1066882"/>
                          <a:gd name="connsiteX29" fmla="*/ 3458147 w 10146156"/>
                          <a:gd name="connsiteY29" fmla="*/ 1066882 h 1066882"/>
                          <a:gd name="connsiteX30" fmla="*/ 2638000 w 10146156"/>
                          <a:gd name="connsiteY30" fmla="*/ 1066882 h 1066882"/>
                          <a:gd name="connsiteX31" fmla="*/ 1691025 w 10146156"/>
                          <a:gd name="connsiteY31" fmla="*/ 1066882 h 1066882"/>
                          <a:gd name="connsiteX32" fmla="*/ 1691025 w 10146156"/>
                          <a:gd name="connsiteY32" fmla="*/ 1066882 h 1066882"/>
                          <a:gd name="connsiteX33" fmla="*/ 947090 w 10146156"/>
                          <a:gd name="connsiteY33" fmla="*/ 1066882 h 1066882"/>
                          <a:gd name="connsiteX34" fmla="*/ 141161 w 10146156"/>
                          <a:gd name="connsiteY34" fmla="*/ 1066882 h 1066882"/>
                          <a:gd name="connsiteX35" fmla="*/ 0 w 10146156"/>
                          <a:gd name="connsiteY35" fmla="*/ 889063 h 1066882"/>
                          <a:gd name="connsiteX36" fmla="*/ 0 w 10146156"/>
                          <a:gd name="connsiteY36" fmla="*/ 444534 h 1066882"/>
                          <a:gd name="connsiteX37" fmla="*/ 0 w 10146156"/>
                          <a:gd name="connsiteY37" fmla="*/ 344516 h 1066882"/>
                          <a:gd name="connsiteX38" fmla="*/ 0 w 10146156"/>
                          <a:gd name="connsiteY38" fmla="*/ 177813 h 1066882"/>
                          <a:gd name="connsiteX39" fmla="*/ 0 w 10146156"/>
                          <a:gd name="connsiteY39" fmla="*/ 177817 h 1066882"/>
                          <a:gd name="connsiteX0" fmla="*/ 0 w 10146156"/>
                          <a:gd name="connsiteY0" fmla="*/ 177817 h 1066882"/>
                          <a:gd name="connsiteX1" fmla="*/ 141161 w 10146156"/>
                          <a:gd name="connsiteY1" fmla="*/ 0 h 1066882"/>
                          <a:gd name="connsiteX2" fmla="*/ 947090 w 10146156"/>
                          <a:gd name="connsiteY2" fmla="*/ 0 h 1066882"/>
                          <a:gd name="connsiteX3" fmla="*/ 1691025 w 10146156"/>
                          <a:gd name="connsiteY3" fmla="*/ 0 h 1066882"/>
                          <a:gd name="connsiteX4" fmla="*/ 1691025 w 10146156"/>
                          <a:gd name="connsiteY4" fmla="*/ 0 h 1066882"/>
                          <a:gd name="connsiteX5" fmla="*/ 2460441 w 10146156"/>
                          <a:gd name="connsiteY5" fmla="*/ 0 h 1066882"/>
                          <a:gd name="connsiteX6" fmla="*/ 3255223 w 10146156"/>
                          <a:gd name="connsiteY6" fmla="*/ 0 h 1066882"/>
                          <a:gd name="connsiteX7" fmla="*/ 4227564 w 10146156"/>
                          <a:gd name="connsiteY7" fmla="*/ 0 h 1066882"/>
                          <a:gd name="connsiteX8" fmla="*/ 4879587 w 10146156"/>
                          <a:gd name="connsiteY8" fmla="*/ 0 h 1066882"/>
                          <a:gd name="connsiteX9" fmla="*/ 5820483 w 10146156"/>
                          <a:gd name="connsiteY9" fmla="*/ 0 h 1066882"/>
                          <a:gd name="connsiteX10" fmla="*/ 6219621 w 10146156"/>
                          <a:gd name="connsiteY10" fmla="*/ 0 h 1066882"/>
                          <a:gd name="connsiteX11" fmla="*/ 6588056 w 10146156"/>
                          <a:gd name="connsiteY11" fmla="*/ 0 h 1066882"/>
                          <a:gd name="connsiteX12" fmla="*/ 7355630 w 10146156"/>
                          <a:gd name="connsiteY12" fmla="*/ 0 h 1066882"/>
                          <a:gd name="connsiteX13" fmla="*/ 8296525 w 10146156"/>
                          <a:gd name="connsiteY13" fmla="*/ 0 h 1066882"/>
                          <a:gd name="connsiteX14" fmla="*/ 8948550 w 10146156"/>
                          <a:gd name="connsiteY14" fmla="*/ 0 h 1066882"/>
                          <a:gd name="connsiteX15" fmla="*/ 10004993 w 10146156"/>
                          <a:gd name="connsiteY15" fmla="*/ 0 h 1066882"/>
                          <a:gd name="connsiteX16" fmla="*/ 10146156 w 10146156"/>
                          <a:gd name="connsiteY16" fmla="*/ 177817 h 1066882"/>
                          <a:gd name="connsiteX17" fmla="*/ 10146156 w 10146156"/>
                          <a:gd name="connsiteY17" fmla="*/ 177813 h 1066882"/>
                          <a:gd name="connsiteX18" fmla="*/ 10146156 w 10146156"/>
                          <a:gd name="connsiteY18" fmla="*/ 177813 h 1066882"/>
                          <a:gd name="connsiteX19" fmla="*/ 10146156 w 10146156"/>
                          <a:gd name="connsiteY19" fmla="*/ 444534 h 1066882"/>
                          <a:gd name="connsiteX20" fmla="*/ 10146156 w 10146156"/>
                          <a:gd name="connsiteY20" fmla="*/ 889063 h 1066882"/>
                          <a:gd name="connsiteX21" fmla="*/ 10004993 w 10146156"/>
                          <a:gd name="connsiteY21" fmla="*/ 1066882 h 1066882"/>
                          <a:gd name="connsiteX22" fmla="*/ 9064098 w 10146156"/>
                          <a:gd name="connsiteY22" fmla="*/ 1066882 h 1066882"/>
                          <a:gd name="connsiteX23" fmla="*/ 8123202 w 10146156"/>
                          <a:gd name="connsiteY23" fmla="*/ 1066882 h 1066882"/>
                          <a:gd name="connsiteX24" fmla="*/ 7297855 w 10146156"/>
                          <a:gd name="connsiteY24" fmla="*/ 1066882 h 1066882"/>
                          <a:gd name="connsiteX25" fmla="*/ 6414733 w 10146156"/>
                          <a:gd name="connsiteY25" fmla="*/ 1066882 h 1066882"/>
                          <a:gd name="connsiteX26" fmla="*/ 5473837 w 10146156"/>
                          <a:gd name="connsiteY26" fmla="*/ 1066882 h 1066882"/>
                          <a:gd name="connsiteX27" fmla="*/ 4227564 w 10146156"/>
                          <a:gd name="connsiteY27" fmla="*/ 1066882 h 1066882"/>
                          <a:gd name="connsiteX28" fmla="*/ 3331319 w 10146156"/>
                          <a:gd name="connsiteY28" fmla="*/ 1066882 h 1066882"/>
                          <a:gd name="connsiteX29" fmla="*/ 2435076 w 10146156"/>
                          <a:gd name="connsiteY29" fmla="*/ 1066882 h 1066882"/>
                          <a:gd name="connsiteX30" fmla="*/ 1691025 w 10146156"/>
                          <a:gd name="connsiteY30" fmla="*/ 1066882 h 1066882"/>
                          <a:gd name="connsiteX31" fmla="*/ 1691025 w 10146156"/>
                          <a:gd name="connsiteY31" fmla="*/ 1066882 h 1066882"/>
                          <a:gd name="connsiteX32" fmla="*/ 962589 w 10146156"/>
                          <a:gd name="connsiteY32" fmla="*/ 1066882 h 1066882"/>
                          <a:gd name="connsiteX33" fmla="*/ 141161 w 10146156"/>
                          <a:gd name="connsiteY33" fmla="*/ 1066882 h 1066882"/>
                          <a:gd name="connsiteX34" fmla="*/ 0 w 10146156"/>
                          <a:gd name="connsiteY34" fmla="*/ 889063 h 1066882"/>
                          <a:gd name="connsiteX35" fmla="*/ 0 w 10146156"/>
                          <a:gd name="connsiteY35" fmla="*/ 444534 h 1066882"/>
                          <a:gd name="connsiteX36" fmla="*/ 0 w 10146156"/>
                          <a:gd name="connsiteY36" fmla="*/ 344516 h 1066882"/>
                          <a:gd name="connsiteX37" fmla="*/ 0 w 10146156"/>
                          <a:gd name="connsiteY37" fmla="*/ 177813 h 1066882"/>
                          <a:gd name="connsiteX38" fmla="*/ 0 w 10146156"/>
                          <a:gd name="connsiteY38" fmla="*/ 177817 h 1066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146156" h="1066882" fill="none" extrusionOk="0">
                            <a:moveTo>
                              <a:pt x="0" y="177817"/>
                            </a:moveTo>
                            <a:cubicBezTo>
                              <a:pt x="37413" y="82060"/>
                              <a:pt x="37767" y="-5371"/>
                              <a:pt x="141161" y="0"/>
                            </a:cubicBezTo>
                            <a:cubicBezTo>
                              <a:pt x="292980" y="-124112"/>
                              <a:pt x="625166" y="93592"/>
                              <a:pt x="947090" y="0"/>
                            </a:cubicBezTo>
                            <a:cubicBezTo>
                              <a:pt x="1238525" y="-61871"/>
                              <a:pt x="1561628" y="2256"/>
                              <a:pt x="1691025" y="0"/>
                            </a:cubicBezTo>
                            <a:lnTo>
                              <a:pt x="1691025" y="0"/>
                            </a:lnTo>
                            <a:cubicBezTo>
                              <a:pt x="1948618" y="-12650"/>
                              <a:pt x="2239950" y="-110376"/>
                              <a:pt x="2460441" y="0"/>
                            </a:cubicBezTo>
                            <a:cubicBezTo>
                              <a:pt x="2725700" y="97372"/>
                              <a:pt x="2892701" y="-15776"/>
                              <a:pt x="3255223" y="0"/>
                            </a:cubicBezTo>
                            <a:cubicBezTo>
                              <a:pt x="3564748" y="-106503"/>
                              <a:pt x="3885054" y="-72049"/>
                              <a:pt x="4227564" y="0"/>
                            </a:cubicBezTo>
                            <a:cubicBezTo>
                              <a:pt x="4460705" y="-43417"/>
                              <a:pt x="4720543" y="-44961"/>
                              <a:pt x="4879587" y="0"/>
                            </a:cubicBezTo>
                            <a:cubicBezTo>
                              <a:pt x="5074366" y="-67454"/>
                              <a:pt x="5551605" y="-39754"/>
                              <a:pt x="5820483" y="0"/>
                            </a:cubicBezTo>
                            <a:cubicBezTo>
                              <a:pt x="6195834" y="-11561"/>
                              <a:pt x="6398339" y="-52383"/>
                              <a:pt x="6588056" y="0"/>
                            </a:cubicBezTo>
                            <a:cubicBezTo>
                              <a:pt x="6798128" y="40605"/>
                              <a:pt x="7063359" y="39663"/>
                              <a:pt x="7355630" y="0"/>
                            </a:cubicBezTo>
                            <a:cubicBezTo>
                              <a:pt x="7623590" y="-77762"/>
                              <a:pt x="8040810" y="69415"/>
                              <a:pt x="8296525" y="0"/>
                            </a:cubicBezTo>
                            <a:cubicBezTo>
                              <a:pt x="8604553" y="-40507"/>
                              <a:pt x="8698950" y="-38380"/>
                              <a:pt x="8948550" y="0"/>
                            </a:cubicBezTo>
                            <a:cubicBezTo>
                              <a:pt x="9263921" y="42626"/>
                              <a:pt x="9543717" y="55465"/>
                              <a:pt x="10004993" y="0"/>
                            </a:cubicBezTo>
                            <a:cubicBezTo>
                              <a:pt x="10057104" y="-17452"/>
                              <a:pt x="10186884" y="58671"/>
                              <a:pt x="10146156" y="177817"/>
                            </a:cubicBezTo>
                            <a:lnTo>
                              <a:pt x="10146156" y="177813"/>
                            </a:lnTo>
                            <a:lnTo>
                              <a:pt x="10146156" y="177813"/>
                            </a:lnTo>
                            <a:cubicBezTo>
                              <a:pt x="10110884" y="286893"/>
                              <a:pt x="10133728" y="366924"/>
                              <a:pt x="10146156" y="444534"/>
                            </a:cubicBezTo>
                            <a:cubicBezTo>
                              <a:pt x="10140978" y="667045"/>
                              <a:pt x="10143124" y="711558"/>
                              <a:pt x="10146156" y="889063"/>
                            </a:cubicBezTo>
                            <a:cubicBezTo>
                              <a:pt x="10154450" y="987107"/>
                              <a:pt x="10105964" y="1070399"/>
                              <a:pt x="10004993" y="1066882"/>
                            </a:cubicBezTo>
                            <a:cubicBezTo>
                              <a:pt x="9671002" y="1135667"/>
                              <a:pt x="9386850" y="1086053"/>
                              <a:pt x="9064098" y="1066882"/>
                            </a:cubicBezTo>
                            <a:cubicBezTo>
                              <a:pt x="8888330" y="1047966"/>
                              <a:pt x="8390521" y="957272"/>
                              <a:pt x="8123202" y="1066882"/>
                            </a:cubicBezTo>
                            <a:cubicBezTo>
                              <a:pt x="8027113" y="1082080"/>
                              <a:pt x="7625313" y="1097191"/>
                              <a:pt x="7297855" y="1066882"/>
                            </a:cubicBezTo>
                            <a:cubicBezTo>
                              <a:pt x="6949082" y="1004802"/>
                              <a:pt x="6604907" y="1128728"/>
                              <a:pt x="6414733" y="1066882"/>
                            </a:cubicBezTo>
                            <a:cubicBezTo>
                              <a:pt x="6222817" y="1166519"/>
                              <a:pt x="5742578" y="1048333"/>
                              <a:pt x="5473837" y="1066882"/>
                            </a:cubicBezTo>
                            <a:cubicBezTo>
                              <a:pt x="5163064" y="915729"/>
                              <a:pt x="4625855" y="1036368"/>
                              <a:pt x="4227564" y="1066882"/>
                            </a:cubicBezTo>
                            <a:cubicBezTo>
                              <a:pt x="3906943" y="1072334"/>
                              <a:pt x="3768591" y="1088953"/>
                              <a:pt x="3331319" y="1066882"/>
                            </a:cubicBezTo>
                            <a:cubicBezTo>
                              <a:pt x="2972616" y="1035364"/>
                              <a:pt x="2842096" y="1154607"/>
                              <a:pt x="2435076" y="1066882"/>
                            </a:cubicBezTo>
                            <a:cubicBezTo>
                              <a:pt x="2068979" y="1022862"/>
                              <a:pt x="2039334" y="1113616"/>
                              <a:pt x="1691025" y="1066882"/>
                            </a:cubicBezTo>
                            <a:lnTo>
                              <a:pt x="1691025" y="1066882"/>
                            </a:lnTo>
                            <a:cubicBezTo>
                              <a:pt x="1536864" y="1139430"/>
                              <a:pt x="1341108" y="1080135"/>
                              <a:pt x="962589" y="1066882"/>
                            </a:cubicBezTo>
                            <a:cubicBezTo>
                              <a:pt x="589184" y="1014568"/>
                              <a:pt x="351737" y="1102199"/>
                              <a:pt x="141161" y="1066882"/>
                            </a:cubicBezTo>
                            <a:cubicBezTo>
                              <a:pt x="71653" y="1026365"/>
                              <a:pt x="-34658" y="973887"/>
                              <a:pt x="0" y="889063"/>
                            </a:cubicBezTo>
                            <a:cubicBezTo>
                              <a:pt x="-49388" y="681416"/>
                              <a:pt x="35096" y="580143"/>
                              <a:pt x="0" y="444534"/>
                            </a:cubicBezTo>
                            <a:cubicBezTo>
                              <a:pt x="7214" y="409935"/>
                              <a:pt x="-6512" y="379344"/>
                              <a:pt x="0" y="344516"/>
                            </a:cubicBezTo>
                            <a:cubicBezTo>
                              <a:pt x="9595" y="334500"/>
                              <a:pt x="27124" y="243258"/>
                              <a:pt x="0" y="177813"/>
                            </a:cubicBezTo>
                            <a:lnTo>
                              <a:pt x="0" y="177817"/>
                            </a:lnTo>
                            <a:close/>
                          </a:path>
                          <a:path w="10146156" h="1066882" stroke="0" extrusionOk="0">
                            <a:moveTo>
                              <a:pt x="0" y="177817"/>
                            </a:moveTo>
                            <a:cubicBezTo>
                              <a:pt x="16045" y="57697"/>
                              <a:pt x="60277" y="-11983"/>
                              <a:pt x="141161" y="0"/>
                            </a:cubicBezTo>
                            <a:cubicBezTo>
                              <a:pt x="399863" y="22687"/>
                              <a:pt x="673220" y="13538"/>
                              <a:pt x="900594" y="0"/>
                            </a:cubicBezTo>
                            <a:cubicBezTo>
                              <a:pt x="1169633" y="28739"/>
                              <a:pt x="1286145" y="19935"/>
                              <a:pt x="1691025" y="0"/>
                            </a:cubicBezTo>
                            <a:lnTo>
                              <a:pt x="1691025" y="0"/>
                            </a:lnTo>
                            <a:cubicBezTo>
                              <a:pt x="2018279" y="-24694"/>
                              <a:pt x="2189597" y="7338"/>
                              <a:pt x="2485807" y="0"/>
                            </a:cubicBezTo>
                            <a:cubicBezTo>
                              <a:pt x="2840800" y="-20097"/>
                              <a:pt x="2935391" y="40919"/>
                              <a:pt x="3356685" y="0"/>
                            </a:cubicBezTo>
                            <a:cubicBezTo>
                              <a:pt x="3723915" y="-73558"/>
                              <a:pt x="3965180" y="55700"/>
                              <a:pt x="4227564" y="0"/>
                            </a:cubicBezTo>
                            <a:cubicBezTo>
                              <a:pt x="4316353" y="-58253"/>
                              <a:pt x="4618203" y="-19957"/>
                              <a:pt x="4995136" y="0"/>
                            </a:cubicBezTo>
                            <a:cubicBezTo>
                              <a:pt x="5253074" y="-54288"/>
                              <a:pt x="5583795" y="-35507"/>
                              <a:pt x="5820483" y="0"/>
                            </a:cubicBezTo>
                            <a:cubicBezTo>
                              <a:pt x="5984175" y="8520"/>
                              <a:pt x="6387175" y="38154"/>
                              <a:pt x="6530282" y="0"/>
                            </a:cubicBezTo>
                            <a:cubicBezTo>
                              <a:pt x="6670977" y="16342"/>
                              <a:pt x="7003251" y="-9763"/>
                              <a:pt x="7240081" y="0"/>
                            </a:cubicBezTo>
                            <a:cubicBezTo>
                              <a:pt x="7463359" y="64518"/>
                              <a:pt x="7581617" y="-12346"/>
                              <a:pt x="7892104" y="0"/>
                            </a:cubicBezTo>
                            <a:cubicBezTo>
                              <a:pt x="8164276" y="4256"/>
                              <a:pt x="8290769" y="-31771"/>
                              <a:pt x="8544130" y="0"/>
                            </a:cubicBezTo>
                            <a:cubicBezTo>
                              <a:pt x="8762741" y="1664"/>
                              <a:pt x="8887142" y="-32480"/>
                              <a:pt x="9253927" y="0"/>
                            </a:cubicBezTo>
                            <a:cubicBezTo>
                              <a:pt x="9614547" y="-10853"/>
                              <a:pt x="9690909" y="-49137"/>
                              <a:pt x="10004993" y="0"/>
                            </a:cubicBezTo>
                            <a:cubicBezTo>
                              <a:pt x="10096298" y="197"/>
                              <a:pt x="10119781" y="65669"/>
                              <a:pt x="10146156" y="177817"/>
                            </a:cubicBezTo>
                            <a:lnTo>
                              <a:pt x="10146156" y="177813"/>
                            </a:lnTo>
                            <a:lnTo>
                              <a:pt x="10146156" y="177813"/>
                            </a:lnTo>
                            <a:cubicBezTo>
                              <a:pt x="10161174" y="290280"/>
                              <a:pt x="10165584" y="316679"/>
                              <a:pt x="10146156" y="444534"/>
                            </a:cubicBezTo>
                            <a:cubicBezTo>
                              <a:pt x="10179941" y="527402"/>
                              <a:pt x="10209242" y="728726"/>
                              <a:pt x="10146156" y="889063"/>
                            </a:cubicBezTo>
                            <a:cubicBezTo>
                              <a:pt x="10152039" y="988426"/>
                              <a:pt x="10078618" y="1057735"/>
                              <a:pt x="10004993" y="1066882"/>
                            </a:cubicBezTo>
                            <a:cubicBezTo>
                              <a:pt x="9616147" y="1044595"/>
                              <a:pt x="9423568" y="1067790"/>
                              <a:pt x="9179646" y="1066882"/>
                            </a:cubicBezTo>
                            <a:cubicBezTo>
                              <a:pt x="8913230" y="1043871"/>
                              <a:pt x="8656891" y="1052259"/>
                              <a:pt x="8527622" y="1066882"/>
                            </a:cubicBezTo>
                            <a:cubicBezTo>
                              <a:pt x="8434072" y="1129663"/>
                              <a:pt x="8002121" y="1063999"/>
                              <a:pt x="7760050" y="1066882"/>
                            </a:cubicBezTo>
                            <a:cubicBezTo>
                              <a:pt x="7460106" y="1093661"/>
                              <a:pt x="7246912" y="1076509"/>
                              <a:pt x="6819154" y="1066882"/>
                            </a:cubicBezTo>
                            <a:cubicBezTo>
                              <a:pt x="6499794" y="1106272"/>
                              <a:pt x="6086369" y="1158377"/>
                              <a:pt x="5878257" y="1066882"/>
                            </a:cubicBezTo>
                            <a:cubicBezTo>
                              <a:pt x="5648425" y="1072196"/>
                              <a:pt x="5298168" y="1214960"/>
                              <a:pt x="5052911" y="1066882"/>
                            </a:cubicBezTo>
                            <a:cubicBezTo>
                              <a:pt x="4847945" y="1060922"/>
                              <a:pt x="4461316" y="953819"/>
                              <a:pt x="4227564" y="1066882"/>
                            </a:cubicBezTo>
                            <a:cubicBezTo>
                              <a:pt x="3946067" y="1098031"/>
                              <a:pt x="3611050" y="1080685"/>
                              <a:pt x="3458147" y="1066882"/>
                            </a:cubicBezTo>
                            <a:cubicBezTo>
                              <a:pt x="3261528" y="1126359"/>
                              <a:pt x="2815467" y="1116000"/>
                              <a:pt x="2638000" y="1066882"/>
                            </a:cubicBezTo>
                            <a:cubicBezTo>
                              <a:pt x="2469647" y="1087482"/>
                              <a:pt x="2150030" y="1079368"/>
                              <a:pt x="1691025" y="1066882"/>
                            </a:cubicBezTo>
                            <a:lnTo>
                              <a:pt x="1691025" y="1066882"/>
                            </a:lnTo>
                            <a:cubicBezTo>
                              <a:pt x="1329991" y="1072303"/>
                              <a:pt x="1224621" y="1070812"/>
                              <a:pt x="947090" y="1066882"/>
                            </a:cubicBezTo>
                            <a:cubicBezTo>
                              <a:pt x="690679" y="1095523"/>
                              <a:pt x="426610" y="1046460"/>
                              <a:pt x="141161" y="1066882"/>
                            </a:cubicBezTo>
                            <a:cubicBezTo>
                              <a:pt x="73374" y="1031433"/>
                              <a:pt x="-18149" y="981434"/>
                              <a:pt x="0" y="889063"/>
                            </a:cubicBezTo>
                            <a:cubicBezTo>
                              <a:pt x="16896" y="674595"/>
                              <a:pt x="30714" y="585427"/>
                              <a:pt x="0" y="444534"/>
                            </a:cubicBezTo>
                            <a:cubicBezTo>
                              <a:pt x="6890" y="387217"/>
                              <a:pt x="7739" y="365966"/>
                              <a:pt x="0" y="344516"/>
                            </a:cubicBezTo>
                            <a:cubicBezTo>
                              <a:pt x="11357" y="269205"/>
                              <a:pt x="-18286" y="244396"/>
                              <a:pt x="0" y="177813"/>
                            </a:cubicBezTo>
                            <a:lnTo>
                              <a:pt x="0" y="177817"/>
                            </a:lnTo>
                            <a:close/>
                          </a:path>
                          <a:path w="10146156" h="1066882" fill="none" stroke="0" extrusionOk="0">
                            <a:moveTo>
                              <a:pt x="0" y="177817"/>
                            </a:moveTo>
                            <a:cubicBezTo>
                              <a:pt x="4723" y="66870"/>
                              <a:pt x="68012" y="-18842"/>
                              <a:pt x="141161" y="0"/>
                            </a:cubicBezTo>
                            <a:cubicBezTo>
                              <a:pt x="256847" y="-12646"/>
                              <a:pt x="728937" y="53745"/>
                              <a:pt x="947090" y="0"/>
                            </a:cubicBezTo>
                            <a:cubicBezTo>
                              <a:pt x="1181024" y="-20791"/>
                              <a:pt x="1545482" y="49429"/>
                              <a:pt x="1691025" y="0"/>
                            </a:cubicBezTo>
                            <a:lnTo>
                              <a:pt x="1691025" y="0"/>
                            </a:lnTo>
                            <a:cubicBezTo>
                              <a:pt x="1989190" y="-54064"/>
                              <a:pt x="2260724" y="-25484"/>
                              <a:pt x="2460441" y="0"/>
                            </a:cubicBezTo>
                            <a:cubicBezTo>
                              <a:pt x="2695200" y="72885"/>
                              <a:pt x="2957341" y="30654"/>
                              <a:pt x="3255223" y="0"/>
                            </a:cubicBezTo>
                            <a:cubicBezTo>
                              <a:pt x="3546839" y="-30793"/>
                              <a:pt x="3820149" y="-110055"/>
                              <a:pt x="4227564" y="0"/>
                            </a:cubicBezTo>
                            <a:cubicBezTo>
                              <a:pt x="4450754" y="-18563"/>
                              <a:pt x="4743872" y="-13161"/>
                              <a:pt x="4879587" y="0"/>
                            </a:cubicBezTo>
                            <a:cubicBezTo>
                              <a:pt x="4950265" y="-34729"/>
                              <a:pt x="5435275" y="-45701"/>
                              <a:pt x="5820483" y="0"/>
                            </a:cubicBezTo>
                            <a:cubicBezTo>
                              <a:pt x="5987190" y="-5482"/>
                              <a:pt x="6022490" y="-4987"/>
                              <a:pt x="6219621" y="0"/>
                            </a:cubicBezTo>
                            <a:cubicBezTo>
                              <a:pt x="6416752" y="4987"/>
                              <a:pt x="6404785" y="-11821"/>
                              <a:pt x="6588056" y="0"/>
                            </a:cubicBezTo>
                            <a:cubicBezTo>
                              <a:pt x="6823703" y="793"/>
                              <a:pt x="7081918" y="-11266"/>
                              <a:pt x="7355630" y="0"/>
                            </a:cubicBezTo>
                            <a:cubicBezTo>
                              <a:pt x="7648145" y="-42377"/>
                              <a:pt x="7957127" y="30850"/>
                              <a:pt x="8296525" y="0"/>
                            </a:cubicBezTo>
                            <a:cubicBezTo>
                              <a:pt x="8605665" y="-19468"/>
                              <a:pt x="8708705" y="-17486"/>
                              <a:pt x="8948550" y="0"/>
                            </a:cubicBezTo>
                            <a:cubicBezTo>
                              <a:pt x="9157839" y="-10542"/>
                              <a:pt x="9438793" y="-52373"/>
                              <a:pt x="10004993" y="0"/>
                            </a:cubicBezTo>
                            <a:cubicBezTo>
                              <a:pt x="10091425" y="3021"/>
                              <a:pt x="10188066" y="80882"/>
                              <a:pt x="10146156" y="177817"/>
                            </a:cubicBezTo>
                            <a:lnTo>
                              <a:pt x="10146156" y="177813"/>
                            </a:lnTo>
                            <a:lnTo>
                              <a:pt x="10146156" y="177813"/>
                            </a:lnTo>
                            <a:cubicBezTo>
                              <a:pt x="10125407" y="272455"/>
                              <a:pt x="10144257" y="355675"/>
                              <a:pt x="10146156" y="444534"/>
                            </a:cubicBezTo>
                            <a:cubicBezTo>
                              <a:pt x="10145941" y="649489"/>
                              <a:pt x="10146484" y="740457"/>
                              <a:pt x="10146156" y="889063"/>
                            </a:cubicBezTo>
                            <a:cubicBezTo>
                              <a:pt x="10131993" y="994774"/>
                              <a:pt x="10072836" y="1055108"/>
                              <a:pt x="10004993" y="1066882"/>
                            </a:cubicBezTo>
                            <a:cubicBezTo>
                              <a:pt x="9621012" y="1157119"/>
                              <a:pt x="9292338" y="1065943"/>
                              <a:pt x="9064098" y="1066882"/>
                            </a:cubicBezTo>
                            <a:cubicBezTo>
                              <a:pt x="8793919" y="1089509"/>
                              <a:pt x="8345520" y="1024855"/>
                              <a:pt x="8123202" y="1066882"/>
                            </a:cubicBezTo>
                            <a:cubicBezTo>
                              <a:pt x="7819207" y="1085350"/>
                              <a:pt x="7577236" y="1150616"/>
                              <a:pt x="7297855" y="1066882"/>
                            </a:cubicBezTo>
                            <a:cubicBezTo>
                              <a:pt x="7041869" y="1013784"/>
                              <a:pt x="6594407" y="1048398"/>
                              <a:pt x="6414733" y="1066882"/>
                            </a:cubicBezTo>
                            <a:cubicBezTo>
                              <a:pt x="6250613" y="992154"/>
                              <a:pt x="5733413" y="1105560"/>
                              <a:pt x="5473837" y="1066882"/>
                            </a:cubicBezTo>
                            <a:cubicBezTo>
                              <a:pt x="5092336" y="1044985"/>
                              <a:pt x="4832154" y="1065387"/>
                              <a:pt x="4227564" y="1066882"/>
                            </a:cubicBezTo>
                            <a:cubicBezTo>
                              <a:pt x="3924467" y="1124788"/>
                              <a:pt x="3687645" y="1092733"/>
                              <a:pt x="3331319" y="1066882"/>
                            </a:cubicBezTo>
                            <a:cubicBezTo>
                              <a:pt x="2934295" y="1015044"/>
                              <a:pt x="2766656" y="1113302"/>
                              <a:pt x="2435076" y="1066882"/>
                            </a:cubicBezTo>
                            <a:cubicBezTo>
                              <a:pt x="2100626" y="1013677"/>
                              <a:pt x="2030344" y="1075357"/>
                              <a:pt x="1691025" y="1066882"/>
                            </a:cubicBezTo>
                            <a:lnTo>
                              <a:pt x="1691025" y="1066882"/>
                            </a:lnTo>
                            <a:cubicBezTo>
                              <a:pt x="1496634" y="1107231"/>
                              <a:pt x="1305063" y="1049670"/>
                              <a:pt x="962589" y="1066882"/>
                            </a:cubicBezTo>
                            <a:cubicBezTo>
                              <a:pt x="625400" y="1071011"/>
                              <a:pt x="360204" y="1143024"/>
                              <a:pt x="141161" y="1066882"/>
                            </a:cubicBezTo>
                            <a:cubicBezTo>
                              <a:pt x="53432" y="1084338"/>
                              <a:pt x="-2637" y="971255"/>
                              <a:pt x="0" y="889063"/>
                            </a:cubicBezTo>
                            <a:cubicBezTo>
                              <a:pt x="11719" y="721636"/>
                              <a:pt x="19445" y="547154"/>
                              <a:pt x="0" y="444534"/>
                            </a:cubicBezTo>
                            <a:cubicBezTo>
                              <a:pt x="9271" y="418975"/>
                              <a:pt x="-2039" y="380208"/>
                              <a:pt x="0" y="344516"/>
                            </a:cubicBezTo>
                            <a:cubicBezTo>
                              <a:pt x="9913" y="333671"/>
                              <a:pt x="-10602" y="234798"/>
                              <a:pt x="0" y="177813"/>
                            </a:cubicBezTo>
                            <a:lnTo>
                              <a:pt x="0" y="177817"/>
                            </a:lnTo>
                            <a:close/>
                          </a:path>
                          <a:path w="10146156" h="1066882" fill="none" stroke="0" extrusionOk="0">
                            <a:moveTo>
                              <a:pt x="0" y="177817"/>
                            </a:moveTo>
                            <a:cubicBezTo>
                              <a:pt x="23203" y="76157"/>
                              <a:pt x="56223" y="-8724"/>
                              <a:pt x="141161" y="0"/>
                            </a:cubicBezTo>
                            <a:cubicBezTo>
                              <a:pt x="247575" y="-60574"/>
                              <a:pt x="705954" y="54325"/>
                              <a:pt x="947090" y="0"/>
                            </a:cubicBezTo>
                            <a:cubicBezTo>
                              <a:pt x="1219421" y="-30787"/>
                              <a:pt x="1540628" y="45085"/>
                              <a:pt x="1691025" y="0"/>
                            </a:cubicBezTo>
                            <a:lnTo>
                              <a:pt x="1691025" y="0"/>
                            </a:lnTo>
                            <a:cubicBezTo>
                              <a:pt x="1967437" y="-33288"/>
                              <a:pt x="2274407" y="-20845"/>
                              <a:pt x="2460441" y="0"/>
                            </a:cubicBezTo>
                            <a:cubicBezTo>
                              <a:pt x="2709082" y="58494"/>
                              <a:pt x="2970802" y="-1102"/>
                              <a:pt x="3255223" y="0"/>
                            </a:cubicBezTo>
                            <a:cubicBezTo>
                              <a:pt x="3562800" y="-72256"/>
                              <a:pt x="3905275" y="-91644"/>
                              <a:pt x="4227564" y="0"/>
                            </a:cubicBezTo>
                            <a:cubicBezTo>
                              <a:pt x="4471487" y="-45653"/>
                              <a:pt x="4742513" y="-43166"/>
                              <a:pt x="4879587" y="0"/>
                            </a:cubicBezTo>
                            <a:cubicBezTo>
                              <a:pt x="5050954" y="-78099"/>
                              <a:pt x="5532051" y="-75323"/>
                              <a:pt x="5820483" y="0"/>
                            </a:cubicBezTo>
                            <a:cubicBezTo>
                              <a:pt x="6151420" y="-9775"/>
                              <a:pt x="6367194" y="-40840"/>
                              <a:pt x="6588056" y="0"/>
                            </a:cubicBezTo>
                            <a:cubicBezTo>
                              <a:pt x="6774125" y="-34012"/>
                              <a:pt x="7071316" y="11857"/>
                              <a:pt x="7355630" y="0"/>
                            </a:cubicBezTo>
                            <a:cubicBezTo>
                              <a:pt x="7631104" y="-31899"/>
                              <a:pt x="7992984" y="16051"/>
                              <a:pt x="8296525" y="0"/>
                            </a:cubicBezTo>
                            <a:cubicBezTo>
                              <a:pt x="8615765" y="-40255"/>
                              <a:pt x="8708952" y="-41366"/>
                              <a:pt x="8948550" y="0"/>
                            </a:cubicBezTo>
                            <a:cubicBezTo>
                              <a:pt x="9225091" y="12753"/>
                              <a:pt x="9500536" y="34924"/>
                              <a:pt x="10004993" y="0"/>
                            </a:cubicBezTo>
                            <a:cubicBezTo>
                              <a:pt x="10068777" y="4066"/>
                              <a:pt x="10190205" y="65868"/>
                              <a:pt x="10146156" y="177817"/>
                            </a:cubicBezTo>
                            <a:lnTo>
                              <a:pt x="10146156" y="177813"/>
                            </a:lnTo>
                            <a:lnTo>
                              <a:pt x="10146156" y="177813"/>
                            </a:lnTo>
                            <a:cubicBezTo>
                              <a:pt x="10110240" y="282837"/>
                              <a:pt x="10148822" y="374471"/>
                              <a:pt x="10146156" y="444534"/>
                            </a:cubicBezTo>
                            <a:cubicBezTo>
                              <a:pt x="10149730" y="660264"/>
                              <a:pt x="10143957" y="726098"/>
                              <a:pt x="10146156" y="889063"/>
                            </a:cubicBezTo>
                            <a:cubicBezTo>
                              <a:pt x="10147900" y="972143"/>
                              <a:pt x="10081349" y="1058899"/>
                              <a:pt x="10004993" y="1066882"/>
                            </a:cubicBezTo>
                            <a:cubicBezTo>
                              <a:pt x="9639067" y="1107852"/>
                              <a:pt x="9318403" y="1056672"/>
                              <a:pt x="9064098" y="1066882"/>
                            </a:cubicBezTo>
                            <a:cubicBezTo>
                              <a:pt x="8825765" y="1060615"/>
                              <a:pt x="8369470" y="944288"/>
                              <a:pt x="8123202" y="1066882"/>
                            </a:cubicBezTo>
                            <a:cubicBezTo>
                              <a:pt x="7946754" y="1073693"/>
                              <a:pt x="7590420" y="1161956"/>
                              <a:pt x="7297855" y="1066882"/>
                            </a:cubicBezTo>
                            <a:cubicBezTo>
                              <a:pt x="7003346" y="1025766"/>
                              <a:pt x="6623933" y="1103714"/>
                              <a:pt x="6414733" y="1066882"/>
                            </a:cubicBezTo>
                            <a:cubicBezTo>
                              <a:pt x="6231005" y="1083125"/>
                              <a:pt x="5766618" y="1149590"/>
                              <a:pt x="5473837" y="1066882"/>
                            </a:cubicBezTo>
                            <a:cubicBezTo>
                              <a:pt x="5104486" y="1064176"/>
                              <a:pt x="4604189" y="1040039"/>
                              <a:pt x="4227564" y="1066882"/>
                            </a:cubicBezTo>
                            <a:cubicBezTo>
                              <a:pt x="3902732" y="1051392"/>
                              <a:pt x="3754915" y="1097894"/>
                              <a:pt x="3331319" y="1066882"/>
                            </a:cubicBezTo>
                            <a:cubicBezTo>
                              <a:pt x="2971437" y="1030249"/>
                              <a:pt x="2830964" y="1145016"/>
                              <a:pt x="2435076" y="1066882"/>
                            </a:cubicBezTo>
                            <a:cubicBezTo>
                              <a:pt x="2088113" y="991685"/>
                              <a:pt x="2039038" y="1107942"/>
                              <a:pt x="1691025" y="1066882"/>
                            </a:cubicBezTo>
                            <a:lnTo>
                              <a:pt x="1691025" y="1066882"/>
                            </a:lnTo>
                            <a:cubicBezTo>
                              <a:pt x="1526684" y="1139390"/>
                              <a:pt x="1296936" y="1046490"/>
                              <a:pt x="962589" y="1066882"/>
                            </a:cubicBezTo>
                            <a:cubicBezTo>
                              <a:pt x="652587" y="1066930"/>
                              <a:pt x="342257" y="1086727"/>
                              <a:pt x="141161" y="1066882"/>
                            </a:cubicBezTo>
                            <a:cubicBezTo>
                              <a:pt x="64592" y="1054269"/>
                              <a:pt x="-27776" y="985677"/>
                              <a:pt x="0" y="889063"/>
                            </a:cubicBezTo>
                            <a:cubicBezTo>
                              <a:pt x="-13305" y="685545"/>
                              <a:pt x="29681" y="568564"/>
                              <a:pt x="0" y="444534"/>
                            </a:cubicBezTo>
                            <a:cubicBezTo>
                              <a:pt x="8569" y="414042"/>
                              <a:pt x="-5427" y="378847"/>
                              <a:pt x="0" y="344516"/>
                            </a:cubicBezTo>
                            <a:cubicBezTo>
                              <a:pt x="16242" y="329274"/>
                              <a:pt x="665" y="248515"/>
                              <a:pt x="0" y="177813"/>
                            </a:cubicBezTo>
                            <a:lnTo>
                              <a:pt x="0" y="177817"/>
                            </a:ln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3200" b="1" i="0" u="none" strike="noStrike" kern="0" cap="none" spc="0" normalizeH="0" baseline="0" noProof="0">
                  <a:ln>
                    <a:noFill/>
                  </a:ln>
                  <a:solidFill>
                    <a:srgbClr val="002060"/>
                  </a:solidFill>
                  <a:effectLst/>
                  <a:uLnTx/>
                  <a:uFillTx/>
                  <a:latin typeface="Calibri" panose="020F0502020204030204"/>
                  <a:ea typeface="Roboto" panose="02000000000000000000" pitchFamily="2" charset="0"/>
                  <a:cs typeface="+mn-cs"/>
                  <a:sym typeface="Arial"/>
                </a:endParaRPr>
              </a:p>
            </p:txBody>
          </p:sp>
          <p:sp>
            <p:nvSpPr>
              <p:cNvPr id="5" name="TextBox 4">
                <a:extLst>
                  <a:ext uri="{FF2B5EF4-FFF2-40B4-BE49-F238E27FC236}">
                    <a16:creationId xmlns:a16="http://schemas.microsoft.com/office/drawing/2014/main" id="{8F5527D0-47E4-B1FD-3C63-AD7CF78D37B9}"/>
                  </a:ext>
                </a:extLst>
              </p:cNvPr>
              <p:cNvSpPr txBox="1"/>
              <p:nvPr/>
            </p:nvSpPr>
            <p:spPr>
              <a:xfrm>
                <a:off x="271200" y="342367"/>
                <a:ext cx="10223158" cy="121896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Kể</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tên</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2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quần</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đảo</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lớn</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nhất</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Việt</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Nam?</a:t>
                </a:r>
                <a:endParaRPr kumimoji="0" lang="vi-VN" sz="4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11" name="Picture 10">
              <a:extLst>
                <a:ext uri="{FF2B5EF4-FFF2-40B4-BE49-F238E27FC236}">
                  <a16:creationId xmlns:a16="http://schemas.microsoft.com/office/drawing/2014/main" id="{4157844D-B314-7D1A-239E-583011E5A7C0}"/>
                </a:ext>
              </a:extLst>
            </p:cNvPr>
            <p:cNvPicPr>
              <a:picLocks noChangeAspect="1"/>
            </p:cNvPicPr>
            <p:nvPr/>
          </p:nvPicPr>
          <p:blipFill>
            <a:blip r:embed="rId7"/>
            <a:stretch>
              <a:fillRect/>
            </a:stretch>
          </p:blipFill>
          <p:spPr>
            <a:xfrm>
              <a:off x="114582" y="1811811"/>
              <a:ext cx="1031869" cy="1170657"/>
            </a:xfrm>
            <a:prstGeom prst="rect">
              <a:avLst/>
            </a:prstGeom>
          </p:spPr>
        </p:pic>
      </p:grpSp>
      <p:pic>
        <p:nvPicPr>
          <p:cNvPr id="43" name="Picture 42">
            <a:extLst>
              <a:ext uri="{FF2B5EF4-FFF2-40B4-BE49-F238E27FC236}">
                <a16:creationId xmlns:a16="http://schemas.microsoft.com/office/drawing/2014/main" id="{FF203E1C-6F2D-D160-2A0B-B25963DE9D9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70660" y="3363251"/>
            <a:ext cx="7856073" cy="3865274"/>
          </a:xfrm>
          <a:prstGeom prst="rect">
            <a:avLst/>
          </a:prstGeom>
        </p:spPr>
      </p:pic>
      <p:grpSp>
        <p:nvGrpSpPr>
          <p:cNvPr id="17" name="Group 16">
            <a:extLst>
              <a:ext uri="{FF2B5EF4-FFF2-40B4-BE49-F238E27FC236}">
                <a16:creationId xmlns:a16="http://schemas.microsoft.com/office/drawing/2014/main" id="{F06AB471-0E60-C699-6D4A-F24AE7026B69}"/>
              </a:ext>
            </a:extLst>
          </p:cNvPr>
          <p:cNvGrpSpPr/>
          <p:nvPr/>
        </p:nvGrpSpPr>
        <p:grpSpPr>
          <a:xfrm>
            <a:off x="-189505" y="3092569"/>
            <a:ext cx="6695079" cy="3684988"/>
            <a:chOff x="-189504" y="3092569"/>
            <a:chExt cx="6443548" cy="3684988"/>
          </a:xfrm>
        </p:grpSpPr>
        <p:pic>
          <p:nvPicPr>
            <p:cNvPr id="14" name="Picture 5" descr="Shape, rectangle&#10;&#10;Description automatically generated">
              <a:extLst>
                <a:ext uri="{FF2B5EF4-FFF2-40B4-BE49-F238E27FC236}">
                  <a16:creationId xmlns:a16="http://schemas.microsoft.com/office/drawing/2014/main" id="{70C0401D-07DD-B0B3-9F75-79342B8C3D1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9504" y="3092569"/>
              <a:ext cx="6443548" cy="3684988"/>
            </a:xfrm>
            <a:prstGeom prst="rect">
              <a:avLst/>
            </a:prstGeom>
          </p:spPr>
        </p:pic>
        <p:sp>
          <p:nvSpPr>
            <p:cNvPr id="15" name="TextBox 14">
              <a:extLst>
                <a:ext uri="{FF2B5EF4-FFF2-40B4-BE49-F238E27FC236}">
                  <a16:creationId xmlns:a16="http://schemas.microsoft.com/office/drawing/2014/main" id="{A16CCF39-0AC6-9CC6-7219-2CFC5665F858}"/>
                </a:ext>
              </a:extLst>
            </p:cNvPr>
            <p:cNvSpPr txBox="1"/>
            <p:nvPr/>
          </p:nvSpPr>
          <p:spPr>
            <a:xfrm>
              <a:off x="514350" y="3838990"/>
              <a:ext cx="4877538" cy="230832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Quần</a:t>
              </a:r>
              <a:r>
                <a:rPr kumimoji="0" lang="en-US" sz="4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8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đảo</a:t>
              </a:r>
              <a:r>
                <a:rPr kumimoji="0" lang="en-US" sz="4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8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Trường</a:t>
              </a:r>
              <a:r>
                <a:rPr kumimoji="0" lang="en-US" sz="4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Sa </a:t>
              </a:r>
              <a:r>
                <a:rPr kumimoji="0" lang="en-US" sz="48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và</a:t>
              </a:r>
              <a:r>
                <a:rPr kumimoji="0" lang="en-US" sz="4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8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Quần</a:t>
              </a:r>
              <a:r>
                <a:rPr kumimoji="0" lang="en-US" sz="4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8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đảo</a:t>
              </a:r>
              <a:r>
                <a:rPr kumimoji="0" lang="en-US" sz="4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Hoàng Sa</a:t>
              </a:r>
              <a:endParaRPr kumimoji="0" lang="vi-VN" sz="4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pic>
        <p:nvPicPr>
          <p:cNvPr id="18" name="Am-thanh-ve-dich-chien-thang-www_tiengdong_com">
            <a:hlinkClick r:id="" action="ppaction://media"/>
            <a:extLst>
              <a:ext uri="{FF2B5EF4-FFF2-40B4-BE49-F238E27FC236}">
                <a16:creationId xmlns:a16="http://schemas.microsoft.com/office/drawing/2014/main" id="{E08B0FD1-7421-489F-BAB7-E654E3E3F5F3}"/>
              </a:ext>
            </a:extLst>
          </p:cNvPr>
          <p:cNvPicPr>
            <a:picLocks noChangeAspect="1"/>
          </p:cNvPicPr>
          <p:nvPr>
            <a:audioFile r:link="rId1"/>
            <p:extLst>
              <p:ext uri="{DAA4B4D4-6D71-4841-9C94-3DE7FCFB9230}">
                <p14:media xmlns:p14="http://schemas.microsoft.com/office/powerpoint/2010/main" r:embed="rId2">
                  <p14:trim st="1365" end="52398.6666"/>
                </p14:media>
              </p:ext>
            </p:extLst>
          </p:nvPr>
        </p:nvPicPr>
        <p:blipFill>
          <a:blip r:embed="rId10"/>
          <a:stretch>
            <a:fillRect/>
          </a:stretch>
        </p:blipFill>
        <p:spPr>
          <a:xfrm>
            <a:off x="-1770775" y="1684394"/>
            <a:ext cx="487362" cy="487362"/>
          </a:xfrm>
          <a:prstGeom prst="rect">
            <a:avLst/>
          </a:prstGeom>
        </p:spPr>
      </p:pic>
      <p:pic>
        <p:nvPicPr>
          <p:cNvPr id="2" name="Picture 1">
            <a:extLst>
              <a:ext uri="{FF2B5EF4-FFF2-40B4-BE49-F238E27FC236}">
                <a16:creationId xmlns:a16="http://schemas.microsoft.com/office/drawing/2014/main" id="{8252769F-6F1E-8D54-A6AD-99E51CCD2257}"/>
              </a:ext>
            </a:extLst>
          </p:cNvPr>
          <p:cNvPicPr>
            <a:picLocks noChangeAspect="1"/>
          </p:cNvPicPr>
          <p:nvPr/>
        </p:nvPicPr>
        <p:blipFill>
          <a:blip r:embed="rId11"/>
          <a:stretch>
            <a:fillRect/>
          </a:stretch>
        </p:blipFill>
        <p:spPr>
          <a:xfrm>
            <a:off x="412955" y="0"/>
            <a:ext cx="12192000" cy="2103160"/>
          </a:xfrm>
          <a:prstGeom prst="rect">
            <a:avLst/>
          </a:prstGeom>
        </p:spPr>
      </p:pic>
    </p:spTree>
    <p:extLst>
      <p:ext uri="{BB962C8B-B14F-4D97-AF65-F5344CB8AC3E}">
        <p14:creationId xmlns:p14="http://schemas.microsoft.com/office/powerpoint/2010/main" val="2184617001"/>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14:presetBounceEnd="72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72000">
                                          <p:cBhvr additive="base">
                                            <p:cTn id="7" dur="1000" fill="hold"/>
                                            <p:tgtEl>
                                              <p:spTgt spid="12"/>
                                            </p:tgtEl>
                                            <p:attrNameLst>
                                              <p:attrName>ppt_x</p:attrName>
                                            </p:attrNameLst>
                                          </p:cBhvr>
                                          <p:tavLst>
                                            <p:tav tm="0">
                                              <p:val>
                                                <p:strVal val="1+#ppt_w/2"/>
                                              </p:val>
                                            </p:tav>
                                            <p:tav tm="100000">
                                              <p:val>
                                                <p:strVal val="#ppt_x"/>
                                              </p:val>
                                            </p:tav>
                                          </p:tavLst>
                                        </p:anim>
                                        <p:anim calcmode="lin" valueType="num" p14:bounceEnd="72000">
                                          <p:cBhvr additive="base">
                                            <p:cTn id="8" dur="1000" fill="hold"/>
                                            <p:tgtEl>
                                              <p:spTgt spid="1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whoosh.wav"/>
                                            </p:tgtEl>
                                          </p:cMediaNode>
                                        </p:audio>
                                      </p:subTnLst>
                                    </p:cTn>
                                  </p:par>
                                </p:childTnLst>
                              </p:cTn>
                            </p:par>
                          </p:childTnLst>
                        </p:cTn>
                      </p:par>
                      <p:par>
                        <p:cTn id="9" fill="hold">
                          <p:stCondLst>
                            <p:cond delay="indefinite"/>
                          </p:stCondLst>
                          <p:childTnLst>
                            <p:par>
                              <p:cTn id="10" fill="hold">
                                <p:stCondLst>
                                  <p:cond delay="0"/>
                                </p:stCondLst>
                                <p:childTnLst>
                                  <p:par>
                                    <p:cTn id="11" presetID="49" presetClass="entr" presetSubtype="0" decel="10000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p:cTn id="13" dur="500" fill="hold"/>
                                            <p:tgtEl>
                                              <p:spTgt spid="17"/>
                                            </p:tgtEl>
                                            <p:attrNameLst>
                                              <p:attrName>ppt_w</p:attrName>
                                            </p:attrNameLst>
                                          </p:cBhvr>
                                          <p:tavLst>
                                            <p:tav tm="0">
                                              <p:val>
                                                <p:fltVal val="0"/>
                                              </p:val>
                                            </p:tav>
                                            <p:tav tm="100000">
                                              <p:val>
                                                <p:strVal val="#ppt_w"/>
                                              </p:val>
                                            </p:tav>
                                          </p:tavLst>
                                        </p:anim>
                                        <p:anim calcmode="lin" valueType="num">
                                          <p:cBhvr>
                                            <p:cTn id="14" dur="500" fill="hold"/>
                                            <p:tgtEl>
                                              <p:spTgt spid="17"/>
                                            </p:tgtEl>
                                            <p:attrNameLst>
                                              <p:attrName>ppt_h</p:attrName>
                                            </p:attrNameLst>
                                          </p:cBhvr>
                                          <p:tavLst>
                                            <p:tav tm="0">
                                              <p:val>
                                                <p:fltVal val="0"/>
                                              </p:val>
                                            </p:tav>
                                            <p:tav tm="100000">
                                              <p:val>
                                                <p:strVal val="#ppt_h"/>
                                              </p:val>
                                            </p:tav>
                                          </p:tavLst>
                                        </p:anim>
                                        <p:anim calcmode="lin" valueType="num">
                                          <p:cBhvr>
                                            <p:cTn id="15" dur="500" fill="hold"/>
                                            <p:tgtEl>
                                              <p:spTgt spid="17"/>
                                            </p:tgtEl>
                                            <p:attrNameLst>
                                              <p:attrName>style.rotation</p:attrName>
                                            </p:attrNameLst>
                                          </p:cBhvr>
                                          <p:tavLst>
                                            <p:tav tm="0">
                                              <p:val>
                                                <p:fltVal val="360"/>
                                              </p:val>
                                            </p:tav>
                                            <p:tav tm="100000">
                                              <p:val>
                                                <p:fltVal val="0"/>
                                              </p:val>
                                            </p:tav>
                                          </p:tavLst>
                                        </p:anim>
                                        <p:animEffect transition="in" filter="fade">
                                          <p:cBhvr>
                                            <p:cTn id="16" dur="500"/>
                                            <p:tgtEl>
                                              <p:spTgt spid="17"/>
                                            </p:tgtEl>
                                          </p:cBhvr>
                                        </p:animEffect>
                                      </p:childTnLst>
                                    </p:cTn>
                                  </p:par>
                                  <p:par>
                                    <p:cTn id="17" presetID="1" presetClass="mediacall" presetSubtype="0" fill="hold" nodeType="withEffect">
                                      <p:stCondLst>
                                        <p:cond delay="0"/>
                                      </p:stCondLst>
                                      <p:childTnLst>
                                        <p:cmd type="call" cmd="playFrom(0.0)">
                                          <p:cBhvr>
                                            <p:cTn id="18" dur="1433"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18"/>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1+#ppt_w/2"/>
                                              </p:val>
                                            </p:tav>
                                            <p:tav tm="100000">
                                              <p:val>
                                                <p:strVal val="#ppt_x"/>
                                              </p:val>
                                            </p:tav>
                                          </p:tavLst>
                                        </p:anim>
                                        <p:anim calcmode="lin" valueType="num">
                                          <p:cBhvr additive="base">
                                            <p:cTn id="8" dur="1000" fill="hold"/>
                                            <p:tgtEl>
                                              <p:spTgt spid="1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3" name="whoosh.wav"/>
                                            </p:tgtEl>
                                          </p:cMediaNode>
                                        </p:audio>
                                      </p:subTnLst>
                                    </p:cTn>
                                  </p:par>
                                </p:childTnLst>
                              </p:cTn>
                            </p:par>
                          </p:childTnLst>
                        </p:cTn>
                      </p:par>
                      <p:par>
                        <p:cTn id="9" fill="hold">
                          <p:stCondLst>
                            <p:cond delay="indefinite"/>
                          </p:stCondLst>
                          <p:childTnLst>
                            <p:par>
                              <p:cTn id="10" fill="hold">
                                <p:stCondLst>
                                  <p:cond delay="0"/>
                                </p:stCondLst>
                                <p:childTnLst>
                                  <p:par>
                                    <p:cTn id="11" presetID="49" presetClass="entr" presetSubtype="0" decel="10000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p:cTn id="13" dur="500" fill="hold"/>
                                            <p:tgtEl>
                                              <p:spTgt spid="17"/>
                                            </p:tgtEl>
                                            <p:attrNameLst>
                                              <p:attrName>ppt_w</p:attrName>
                                            </p:attrNameLst>
                                          </p:cBhvr>
                                          <p:tavLst>
                                            <p:tav tm="0">
                                              <p:val>
                                                <p:fltVal val="0"/>
                                              </p:val>
                                            </p:tav>
                                            <p:tav tm="100000">
                                              <p:val>
                                                <p:strVal val="#ppt_w"/>
                                              </p:val>
                                            </p:tav>
                                          </p:tavLst>
                                        </p:anim>
                                        <p:anim calcmode="lin" valueType="num">
                                          <p:cBhvr>
                                            <p:cTn id="14" dur="500" fill="hold"/>
                                            <p:tgtEl>
                                              <p:spTgt spid="17"/>
                                            </p:tgtEl>
                                            <p:attrNameLst>
                                              <p:attrName>ppt_h</p:attrName>
                                            </p:attrNameLst>
                                          </p:cBhvr>
                                          <p:tavLst>
                                            <p:tav tm="0">
                                              <p:val>
                                                <p:fltVal val="0"/>
                                              </p:val>
                                            </p:tav>
                                            <p:tav tm="100000">
                                              <p:val>
                                                <p:strVal val="#ppt_h"/>
                                              </p:val>
                                            </p:tav>
                                          </p:tavLst>
                                        </p:anim>
                                        <p:anim calcmode="lin" valueType="num">
                                          <p:cBhvr>
                                            <p:cTn id="15" dur="500" fill="hold"/>
                                            <p:tgtEl>
                                              <p:spTgt spid="17"/>
                                            </p:tgtEl>
                                            <p:attrNameLst>
                                              <p:attrName>style.rotation</p:attrName>
                                            </p:attrNameLst>
                                          </p:cBhvr>
                                          <p:tavLst>
                                            <p:tav tm="0">
                                              <p:val>
                                                <p:fltVal val="360"/>
                                              </p:val>
                                            </p:tav>
                                            <p:tav tm="100000">
                                              <p:val>
                                                <p:fltVal val="0"/>
                                              </p:val>
                                            </p:tav>
                                          </p:tavLst>
                                        </p:anim>
                                        <p:animEffect transition="in" filter="fade">
                                          <p:cBhvr>
                                            <p:cTn id="16" dur="500"/>
                                            <p:tgtEl>
                                              <p:spTgt spid="17"/>
                                            </p:tgtEl>
                                          </p:cBhvr>
                                        </p:animEffect>
                                      </p:childTnLst>
                                    </p:cTn>
                                  </p:par>
                                  <p:par>
                                    <p:cTn id="17" presetID="1" presetClass="mediacall" presetSubtype="0" fill="hold" nodeType="withEffect">
                                      <p:stCondLst>
                                        <p:cond delay="0"/>
                                      </p:stCondLst>
                                      <p:childTnLst>
                                        <p:cmd type="call" cmd="playFrom(0.0)">
                                          <p:cBhvr>
                                            <p:cTn id="18" dur="1433"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18"/>
                    </p:tgtEl>
                  </p:cMediaNode>
                </p:audio>
              </p:childTnLst>
            </p:cTn>
          </p:par>
        </p:tnLst>
      </p:timing>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7EDE320B-834A-0939-BAB5-AA6E26BD44AE}"/>
              </a:ext>
            </a:extLst>
          </p:cNvPr>
          <p:cNvPicPr>
            <a:picLocks noChangeAspect="1"/>
          </p:cNvPicPr>
          <p:nvPr/>
        </p:nvPicPr>
        <p:blipFill>
          <a:blip r:embed="rId5">
            <a:extLst>
              <a:ext uri="{BEBA8EAE-BF5A-486C-A8C5-ECC9F3942E4B}">
                <a14:imgProps xmlns:a14="http://schemas.microsoft.com/office/drawing/2010/main">
                  <a14:imgLayer r:embed="rId6">
                    <a14:imgEffect>
                      <a14:saturation sat="159000"/>
                    </a14:imgEffect>
                  </a14:imgLayer>
                </a14:imgProps>
              </a:ext>
            </a:extLst>
          </a:blip>
          <a:stretch>
            <a:fillRect/>
          </a:stretch>
        </p:blipFill>
        <p:spPr>
          <a:xfrm>
            <a:off x="-1" y="-1"/>
            <a:ext cx="12192001" cy="6913217"/>
          </a:xfrm>
          <a:prstGeom prst="rect">
            <a:avLst/>
          </a:prstGeom>
        </p:spPr>
      </p:pic>
      <p:grpSp>
        <p:nvGrpSpPr>
          <p:cNvPr id="12" name="Group 11">
            <a:extLst>
              <a:ext uri="{FF2B5EF4-FFF2-40B4-BE49-F238E27FC236}">
                <a16:creationId xmlns:a16="http://schemas.microsoft.com/office/drawing/2014/main" id="{9C378565-1490-A459-2B6D-AEFB8B264D16}"/>
              </a:ext>
            </a:extLst>
          </p:cNvPr>
          <p:cNvGrpSpPr/>
          <p:nvPr/>
        </p:nvGrpSpPr>
        <p:grpSpPr>
          <a:xfrm>
            <a:off x="606431" y="1943018"/>
            <a:ext cx="10731486" cy="1066882"/>
            <a:chOff x="114582" y="1651755"/>
            <a:chExt cx="10731486" cy="1536902"/>
          </a:xfrm>
        </p:grpSpPr>
        <p:grpSp>
          <p:nvGrpSpPr>
            <p:cNvPr id="3" name="Group 2">
              <a:extLst>
                <a:ext uri="{FF2B5EF4-FFF2-40B4-BE49-F238E27FC236}">
                  <a16:creationId xmlns:a16="http://schemas.microsoft.com/office/drawing/2014/main" id="{13E44F83-C14A-FFD3-DF70-C9B0904C03A8}"/>
                </a:ext>
              </a:extLst>
            </p:cNvPr>
            <p:cNvGrpSpPr/>
            <p:nvPr/>
          </p:nvGrpSpPr>
          <p:grpSpPr>
            <a:xfrm>
              <a:off x="699912" y="1651755"/>
              <a:ext cx="10146156" cy="1536902"/>
              <a:chOff x="-222790" y="232396"/>
              <a:chExt cx="10909881" cy="1837155"/>
            </a:xfrm>
          </p:grpSpPr>
          <p:sp>
            <p:nvSpPr>
              <p:cNvPr id="4" name="Hình chữ nhật: Góc Tròn 38">
                <a:extLst>
                  <a:ext uri="{FF2B5EF4-FFF2-40B4-BE49-F238E27FC236}">
                    <a16:creationId xmlns:a16="http://schemas.microsoft.com/office/drawing/2014/main" id="{0A24E67C-DBA4-A86D-07C8-1FEE160829C9}"/>
                  </a:ext>
                </a:extLst>
              </p:cNvPr>
              <p:cNvSpPr/>
              <p:nvPr/>
            </p:nvSpPr>
            <p:spPr>
              <a:xfrm>
                <a:off x="-222790" y="232396"/>
                <a:ext cx="10909881" cy="1837155"/>
              </a:xfrm>
              <a:custGeom>
                <a:avLst/>
                <a:gdLst>
                  <a:gd name="connsiteX0" fmla="*/ 0 w 10909881"/>
                  <a:gd name="connsiteY0" fmla="*/ 306199 h 1837155"/>
                  <a:gd name="connsiteX1" fmla="*/ 151787 w 10909881"/>
                  <a:gd name="connsiteY1" fmla="*/ 0 h 1837155"/>
                  <a:gd name="connsiteX2" fmla="*/ 1018380 w 10909881"/>
                  <a:gd name="connsiteY2" fmla="*/ 0 h 1837155"/>
                  <a:gd name="connsiteX3" fmla="*/ 1818313 w 10909881"/>
                  <a:gd name="connsiteY3" fmla="*/ 0 h 1837155"/>
                  <a:gd name="connsiteX4" fmla="*/ 1818313 w 10909881"/>
                  <a:gd name="connsiteY4" fmla="*/ 0 h 1837155"/>
                  <a:gd name="connsiteX5" fmla="*/ 2645645 w 10909881"/>
                  <a:gd name="connsiteY5" fmla="*/ 0 h 1837155"/>
                  <a:gd name="connsiteX6" fmla="*/ 3500252 w 10909881"/>
                  <a:gd name="connsiteY6" fmla="*/ 0 h 1837155"/>
                  <a:gd name="connsiteX7" fmla="*/ 4545783 w 10909881"/>
                  <a:gd name="connsiteY7" fmla="*/ 0 h 1837155"/>
                  <a:gd name="connsiteX8" fmla="*/ 5246886 w 10909881"/>
                  <a:gd name="connsiteY8" fmla="*/ 0 h 1837155"/>
                  <a:gd name="connsiteX9" fmla="*/ 6258605 w 10909881"/>
                  <a:gd name="connsiteY9" fmla="*/ 0 h 1837155"/>
                  <a:gd name="connsiteX10" fmla="*/ 7083955 w 10909881"/>
                  <a:gd name="connsiteY10" fmla="*/ 0 h 1837155"/>
                  <a:gd name="connsiteX11" fmla="*/ 7909306 w 10909881"/>
                  <a:gd name="connsiteY11" fmla="*/ 0 h 1837155"/>
                  <a:gd name="connsiteX12" fmla="*/ 8921024 w 10909881"/>
                  <a:gd name="connsiteY12" fmla="*/ 0 h 1837155"/>
                  <a:gd name="connsiteX13" fmla="*/ 9622129 w 10909881"/>
                  <a:gd name="connsiteY13" fmla="*/ 0 h 1837155"/>
                  <a:gd name="connsiteX14" fmla="*/ 10758093 w 10909881"/>
                  <a:gd name="connsiteY14" fmla="*/ 0 h 1837155"/>
                  <a:gd name="connsiteX15" fmla="*/ 10909881 w 10909881"/>
                  <a:gd name="connsiteY15" fmla="*/ 306199 h 1837155"/>
                  <a:gd name="connsiteX16" fmla="*/ 10909881 w 10909881"/>
                  <a:gd name="connsiteY16" fmla="*/ 306193 h 1837155"/>
                  <a:gd name="connsiteX17" fmla="*/ 10909881 w 10909881"/>
                  <a:gd name="connsiteY17" fmla="*/ 306193 h 1837155"/>
                  <a:gd name="connsiteX18" fmla="*/ 10909881 w 10909881"/>
                  <a:gd name="connsiteY18" fmla="*/ 765481 h 1837155"/>
                  <a:gd name="connsiteX19" fmla="*/ 10909881 w 10909881"/>
                  <a:gd name="connsiteY19" fmla="*/ 1530955 h 1837155"/>
                  <a:gd name="connsiteX20" fmla="*/ 10758093 w 10909881"/>
                  <a:gd name="connsiteY20" fmla="*/ 1837155 h 1837155"/>
                  <a:gd name="connsiteX21" fmla="*/ 9746374 w 10909881"/>
                  <a:gd name="connsiteY21" fmla="*/ 1837155 h 1837155"/>
                  <a:gd name="connsiteX22" fmla="*/ 8734655 w 10909881"/>
                  <a:gd name="connsiteY22" fmla="*/ 1837155 h 1837155"/>
                  <a:gd name="connsiteX23" fmla="*/ 7847182 w 10909881"/>
                  <a:gd name="connsiteY23" fmla="*/ 1837155 h 1837155"/>
                  <a:gd name="connsiteX24" fmla="*/ 6897586 w 10909881"/>
                  <a:gd name="connsiteY24" fmla="*/ 1837155 h 1837155"/>
                  <a:gd name="connsiteX25" fmla="*/ 5885866 w 10909881"/>
                  <a:gd name="connsiteY25" fmla="*/ 1837155 h 1837155"/>
                  <a:gd name="connsiteX26" fmla="*/ 4545783 w 10909881"/>
                  <a:gd name="connsiteY26" fmla="*/ 1837155 h 1837155"/>
                  <a:gd name="connsiteX27" fmla="*/ 3582076 w 10909881"/>
                  <a:gd name="connsiteY27" fmla="*/ 1837155 h 1837155"/>
                  <a:gd name="connsiteX28" fmla="*/ 2618370 w 10909881"/>
                  <a:gd name="connsiteY28" fmla="*/ 1837155 h 1837155"/>
                  <a:gd name="connsiteX29" fmla="*/ 1818313 w 10909881"/>
                  <a:gd name="connsiteY29" fmla="*/ 1837155 h 1837155"/>
                  <a:gd name="connsiteX30" fmla="*/ 1818313 w 10909881"/>
                  <a:gd name="connsiteY30" fmla="*/ 1837155 h 1837155"/>
                  <a:gd name="connsiteX31" fmla="*/ 1035046 w 10909881"/>
                  <a:gd name="connsiteY31" fmla="*/ 1837155 h 1837155"/>
                  <a:gd name="connsiteX32" fmla="*/ 151787 w 10909881"/>
                  <a:gd name="connsiteY32" fmla="*/ 1837155 h 1837155"/>
                  <a:gd name="connsiteX33" fmla="*/ 0 w 10909881"/>
                  <a:gd name="connsiteY33" fmla="*/ 1530955 h 1837155"/>
                  <a:gd name="connsiteX34" fmla="*/ 0 w 10909881"/>
                  <a:gd name="connsiteY34" fmla="*/ 765481 h 1837155"/>
                  <a:gd name="connsiteX35" fmla="*/ 0 w 10909881"/>
                  <a:gd name="connsiteY35" fmla="*/ 593253 h 1837155"/>
                  <a:gd name="connsiteX36" fmla="*/ 0 w 10909881"/>
                  <a:gd name="connsiteY36" fmla="*/ 306193 h 1837155"/>
                  <a:gd name="connsiteX37" fmla="*/ 0 w 10909881"/>
                  <a:gd name="connsiteY37" fmla="*/ 306199 h 1837155"/>
                  <a:gd name="connsiteX0" fmla="*/ 0 w 10909881"/>
                  <a:gd name="connsiteY0" fmla="*/ 306199 h 1837155"/>
                  <a:gd name="connsiteX1" fmla="*/ 151787 w 10909881"/>
                  <a:gd name="connsiteY1" fmla="*/ 0 h 1837155"/>
                  <a:gd name="connsiteX2" fmla="*/ 968384 w 10909881"/>
                  <a:gd name="connsiteY2" fmla="*/ 0 h 1837155"/>
                  <a:gd name="connsiteX3" fmla="*/ 1818313 w 10909881"/>
                  <a:gd name="connsiteY3" fmla="*/ 0 h 1837155"/>
                  <a:gd name="connsiteX4" fmla="*/ 1818313 w 10909881"/>
                  <a:gd name="connsiteY4" fmla="*/ 0 h 1837155"/>
                  <a:gd name="connsiteX5" fmla="*/ 2672920 w 10909881"/>
                  <a:gd name="connsiteY5" fmla="*/ 0 h 1837155"/>
                  <a:gd name="connsiteX6" fmla="*/ 3609351 w 10909881"/>
                  <a:gd name="connsiteY6" fmla="*/ 0 h 1837155"/>
                  <a:gd name="connsiteX7" fmla="*/ 4545783 w 10909881"/>
                  <a:gd name="connsiteY7" fmla="*/ 0 h 1837155"/>
                  <a:gd name="connsiteX8" fmla="*/ 5371132 w 10909881"/>
                  <a:gd name="connsiteY8" fmla="*/ 0 h 1837155"/>
                  <a:gd name="connsiteX9" fmla="*/ 6258605 w 10909881"/>
                  <a:gd name="connsiteY9" fmla="*/ 0 h 1837155"/>
                  <a:gd name="connsiteX10" fmla="*/ 7021832 w 10909881"/>
                  <a:gd name="connsiteY10" fmla="*/ 0 h 1837155"/>
                  <a:gd name="connsiteX11" fmla="*/ 7785059 w 10909881"/>
                  <a:gd name="connsiteY11" fmla="*/ 0 h 1837155"/>
                  <a:gd name="connsiteX12" fmla="*/ 8486162 w 10909881"/>
                  <a:gd name="connsiteY12" fmla="*/ 0 h 1837155"/>
                  <a:gd name="connsiteX13" fmla="*/ 9187267 w 10909881"/>
                  <a:gd name="connsiteY13" fmla="*/ 0 h 1837155"/>
                  <a:gd name="connsiteX14" fmla="*/ 9950492 w 10909881"/>
                  <a:gd name="connsiteY14" fmla="*/ 0 h 1837155"/>
                  <a:gd name="connsiteX15" fmla="*/ 10758093 w 10909881"/>
                  <a:gd name="connsiteY15" fmla="*/ 0 h 1837155"/>
                  <a:gd name="connsiteX16" fmla="*/ 10909881 w 10909881"/>
                  <a:gd name="connsiteY16" fmla="*/ 306199 h 1837155"/>
                  <a:gd name="connsiteX17" fmla="*/ 10909881 w 10909881"/>
                  <a:gd name="connsiteY17" fmla="*/ 306193 h 1837155"/>
                  <a:gd name="connsiteX18" fmla="*/ 10909881 w 10909881"/>
                  <a:gd name="connsiteY18" fmla="*/ 306193 h 1837155"/>
                  <a:gd name="connsiteX19" fmla="*/ 10909881 w 10909881"/>
                  <a:gd name="connsiteY19" fmla="*/ 765481 h 1837155"/>
                  <a:gd name="connsiteX20" fmla="*/ 10909881 w 10909881"/>
                  <a:gd name="connsiteY20" fmla="*/ 1530955 h 1837155"/>
                  <a:gd name="connsiteX21" fmla="*/ 10758093 w 10909881"/>
                  <a:gd name="connsiteY21" fmla="*/ 1837155 h 1837155"/>
                  <a:gd name="connsiteX22" fmla="*/ 9870620 w 10909881"/>
                  <a:gd name="connsiteY22" fmla="*/ 1837155 h 1837155"/>
                  <a:gd name="connsiteX23" fmla="*/ 9169517 w 10909881"/>
                  <a:gd name="connsiteY23" fmla="*/ 1837155 h 1837155"/>
                  <a:gd name="connsiteX24" fmla="*/ 8344168 w 10909881"/>
                  <a:gd name="connsiteY24" fmla="*/ 1837155 h 1837155"/>
                  <a:gd name="connsiteX25" fmla="*/ 7332448 w 10909881"/>
                  <a:gd name="connsiteY25" fmla="*/ 1837155 h 1837155"/>
                  <a:gd name="connsiteX26" fmla="*/ 6320728 w 10909881"/>
                  <a:gd name="connsiteY26" fmla="*/ 1837155 h 1837155"/>
                  <a:gd name="connsiteX27" fmla="*/ 5433256 w 10909881"/>
                  <a:gd name="connsiteY27" fmla="*/ 1837155 h 1837155"/>
                  <a:gd name="connsiteX28" fmla="*/ 4545783 w 10909881"/>
                  <a:gd name="connsiteY28" fmla="*/ 1837155 h 1837155"/>
                  <a:gd name="connsiteX29" fmla="*/ 3718450 w 10909881"/>
                  <a:gd name="connsiteY29" fmla="*/ 1837155 h 1837155"/>
                  <a:gd name="connsiteX30" fmla="*/ 2836569 w 10909881"/>
                  <a:gd name="connsiteY30" fmla="*/ 1837155 h 1837155"/>
                  <a:gd name="connsiteX31" fmla="*/ 1818313 w 10909881"/>
                  <a:gd name="connsiteY31" fmla="*/ 1837155 h 1837155"/>
                  <a:gd name="connsiteX32" fmla="*/ 1818313 w 10909881"/>
                  <a:gd name="connsiteY32" fmla="*/ 1837155 h 1837155"/>
                  <a:gd name="connsiteX33" fmla="*/ 1018380 w 10909881"/>
                  <a:gd name="connsiteY33" fmla="*/ 1837155 h 1837155"/>
                  <a:gd name="connsiteX34" fmla="*/ 151787 w 10909881"/>
                  <a:gd name="connsiteY34" fmla="*/ 1837155 h 1837155"/>
                  <a:gd name="connsiteX35" fmla="*/ 0 w 10909881"/>
                  <a:gd name="connsiteY35" fmla="*/ 1530955 h 1837155"/>
                  <a:gd name="connsiteX36" fmla="*/ 0 w 10909881"/>
                  <a:gd name="connsiteY36" fmla="*/ 765481 h 1837155"/>
                  <a:gd name="connsiteX37" fmla="*/ 0 w 10909881"/>
                  <a:gd name="connsiteY37" fmla="*/ 593253 h 1837155"/>
                  <a:gd name="connsiteX38" fmla="*/ 0 w 10909881"/>
                  <a:gd name="connsiteY38" fmla="*/ 306193 h 1837155"/>
                  <a:gd name="connsiteX39" fmla="*/ 0 w 10909881"/>
                  <a:gd name="connsiteY39" fmla="*/ 306199 h 1837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909881" h="1837155" fill="none" extrusionOk="0">
                    <a:moveTo>
                      <a:pt x="0" y="306199"/>
                    </a:moveTo>
                    <a:cubicBezTo>
                      <a:pt x="22997" y="139118"/>
                      <a:pt x="56190" y="-4143"/>
                      <a:pt x="151787" y="0"/>
                    </a:cubicBezTo>
                    <a:cubicBezTo>
                      <a:pt x="330473" y="-99564"/>
                      <a:pt x="709802" y="98179"/>
                      <a:pt x="1018380" y="0"/>
                    </a:cubicBezTo>
                    <a:cubicBezTo>
                      <a:pt x="1313160" y="-81961"/>
                      <a:pt x="1663526" y="17393"/>
                      <a:pt x="1818313" y="0"/>
                    </a:cubicBezTo>
                    <a:lnTo>
                      <a:pt x="1818313" y="0"/>
                    </a:lnTo>
                    <a:cubicBezTo>
                      <a:pt x="2105475" y="-38541"/>
                      <a:pt x="2406222" y="-92383"/>
                      <a:pt x="2645645" y="0"/>
                    </a:cubicBezTo>
                    <a:cubicBezTo>
                      <a:pt x="2909101" y="91322"/>
                      <a:pt x="3148075" y="30975"/>
                      <a:pt x="3500252" y="0"/>
                    </a:cubicBezTo>
                    <a:cubicBezTo>
                      <a:pt x="3831751" y="-109753"/>
                      <a:pt x="4152400" y="-92600"/>
                      <a:pt x="4545783" y="0"/>
                    </a:cubicBezTo>
                    <a:cubicBezTo>
                      <a:pt x="4794982" y="-68118"/>
                      <a:pt x="5087563" y="-36043"/>
                      <a:pt x="5246886" y="0"/>
                    </a:cubicBezTo>
                    <a:cubicBezTo>
                      <a:pt x="5422565" y="-23057"/>
                      <a:pt x="5943960" y="-44297"/>
                      <a:pt x="6258605" y="0"/>
                    </a:cubicBezTo>
                    <a:cubicBezTo>
                      <a:pt x="6656835" y="-12025"/>
                      <a:pt x="6866278" y="-33029"/>
                      <a:pt x="7083955" y="0"/>
                    </a:cubicBezTo>
                    <a:cubicBezTo>
                      <a:pt x="7315548" y="11822"/>
                      <a:pt x="7568268" y="65211"/>
                      <a:pt x="7909306" y="0"/>
                    </a:cubicBezTo>
                    <a:cubicBezTo>
                      <a:pt x="8204000" y="-122375"/>
                      <a:pt x="8636499" y="110503"/>
                      <a:pt x="8921024" y="0"/>
                    </a:cubicBezTo>
                    <a:cubicBezTo>
                      <a:pt x="9267303" y="-70339"/>
                      <a:pt x="9350409" y="-63914"/>
                      <a:pt x="9622129" y="0"/>
                    </a:cubicBezTo>
                    <a:cubicBezTo>
                      <a:pt x="9941625" y="69299"/>
                      <a:pt x="10268071" y="20727"/>
                      <a:pt x="10758093" y="0"/>
                    </a:cubicBezTo>
                    <a:cubicBezTo>
                      <a:pt x="10827835" y="-19927"/>
                      <a:pt x="10935529" y="131513"/>
                      <a:pt x="10909881" y="306199"/>
                    </a:cubicBezTo>
                    <a:lnTo>
                      <a:pt x="10909881" y="306193"/>
                    </a:lnTo>
                    <a:lnTo>
                      <a:pt x="10909881" y="306193"/>
                    </a:lnTo>
                    <a:cubicBezTo>
                      <a:pt x="10881959" y="494047"/>
                      <a:pt x="10903445" y="617611"/>
                      <a:pt x="10909881" y="765481"/>
                    </a:cubicBezTo>
                    <a:cubicBezTo>
                      <a:pt x="10906095" y="1147861"/>
                      <a:pt x="10912705" y="1235075"/>
                      <a:pt x="10909881" y="1530955"/>
                    </a:cubicBezTo>
                    <a:cubicBezTo>
                      <a:pt x="10907668" y="1704926"/>
                      <a:pt x="10846900" y="1829879"/>
                      <a:pt x="10758093" y="1837155"/>
                    </a:cubicBezTo>
                    <a:cubicBezTo>
                      <a:pt x="10349776" y="1944053"/>
                      <a:pt x="10045978" y="1846552"/>
                      <a:pt x="9746374" y="1837155"/>
                    </a:cubicBezTo>
                    <a:cubicBezTo>
                      <a:pt x="9524320" y="1822514"/>
                      <a:pt x="9001697" y="1709442"/>
                      <a:pt x="8734655" y="1837155"/>
                    </a:cubicBezTo>
                    <a:cubicBezTo>
                      <a:pt x="8556837" y="1895079"/>
                      <a:pt x="8183863" y="1898302"/>
                      <a:pt x="7847182" y="1837155"/>
                    </a:cubicBezTo>
                    <a:cubicBezTo>
                      <a:pt x="7499262" y="1758663"/>
                      <a:pt x="7094641" y="1875973"/>
                      <a:pt x="6897586" y="1837155"/>
                    </a:cubicBezTo>
                    <a:cubicBezTo>
                      <a:pt x="6697111" y="1881096"/>
                      <a:pt x="6216070" y="1891435"/>
                      <a:pt x="5885866" y="1837155"/>
                    </a:cubicBezTo>
                    <a:cubicBezTo>
                      <a:pt x="5547738" y="1721243"/>
                      <a:pt x="5056772" y="1801174"/>
                      <a:pt x="4545783" y="1837155"/>
                    </a:cubicBezTo>
                    <a:cubicBezTo>
                      <a:pt x="4204351" y="1861913"/>
                      <a:pt x="4042741" y="1894670"/>
                      <a:pt x="3582076" y="1837155"/>
                    </a:cubicBezTo>
                    <a:cubicBezTo>
                      <a:pt x="3180681" y="1769863"/>
                      <a:pt x="3031895" y="1956992"/>
                      <a:pt x="2618370" y="1837155"/>
                    </a:cubicBezTo>
                    <a:cubicBezTo>
                      <a:pt x="2242226" y="1751937"/>
                      <a:pt x="2189376" y="1913534"/>
                      <a:pt x="1818313" y="1837155"/>
                    </a:cubicBezTo>
                    <a:lnTo>
                      <a:pt x="1818313" y="1837155"/>
                    </a:lnTo>
                    <a:cubicBezTo>
                      <a:pt x="1651692" y="1886742"/>
                      <a:pt x="1403543" y="1823772"/>
                      <a:pt x="1035046" y="1837155"/>
                    </a:cubicBezTo>
                    <a:cubicBezTo>
                      <a:pt x="648697" y="1801316"/>
                      <a:pt x="402423" y="1910273"/>
                      <a:pt x="151787" y="1837155"/>
                    </a:cubicBezTo>
                    <a:cubicBezTo>
                      <a:pt x="71610" y="1802055"/>
                      <a:pt x="-15711" y="1674902"/>
                      <a:pt x="0" y="1530955"/>
                    </a:cubicBezTo>
                    <a:cubicBezTo>
                      <a:pt x="-28012" y="1199276"/>
                      <a:pt x="26730" y="996044"/>
                      <a:pt x="0" y="765481"/>
                    </a:cubicBezTo>
                    <a:cubicBezTo>
                      <a:pt x="6467" y="709211"/>
                      <a:pt x="-3927" y="648995"/>
                      <a:pt x="0" y="593253"/>
                    </a:cubicBezTo>
                    <a:cubicBezTo>
                      <a:pt x="5739" y="551018"/>
                      <a:pt x="18032" y="422881"/>
                      <a:pt x="0" y="306193"/>
                    </a:cubicBezTo>
                    <a:lnTo>
                      <a:pt x="0" y="306199"/>
                    </a:lnTo>
                    <a:close/>
                  </a:path>
                  <a:path w="10909881" h="1837155" stroke="0" extrusionOk="0">
                    <a:moveTo>
                      <a:pt x="0" y="306199"/>
                    </a:moveTo>
                    <a:cubicBezTo>
                      <a:pt x="13268" y="107870"/>
                      <a:pt x="71444" y="-20417"/>
                      <a:pt x="151787" y="0"/>
                    </a:cubicBezTo>
                    <a:cubicBezTo>
                      <a:pt x="416238" y="33151"/>
                      <a:pt x="703192" y="-38143"/>
                      <a:pt x="968384" y="0"/>
                    </a:cubicBezTo>
                    <a:cubicBezTo>
                      <a:pt x="1256091" y="56782"/>
                      <a:pt x="1391477" y="38869"/>
                      <a:pt x="1818313" y="0"/>
                    </a:cubicBezTo>
                    <a:lnTo>
                      <a:pt x="1818313" y="0"/>
                    </a:lnTo>
                    <a:cubicBezTo>
                      <a:pt x="2180902" y="-43824"/>
                      <a:pt x="2347408" y="748"/>
                      <a:pt x="2672920" y="0"/>
                    </a:cubicBezTo>
                    <a:cubicBezTo>
                      <a:pt x="3035988" y="-3559"/>
                      <a:pt x="3155321" y="64220"/>
                      <a:pt x="3609351" y="0"/>
                    </a:cubicBezTo>
                    <a:cubicBezTo>
                      <a:pt x="4040433" y="-70220"/>
                      <a:pt x="4259744" y="67491"/>
                      <a:pt x="4545783" y="0"/>
                    </a:cubicBezTo>
                    <a:cubicBezTo>
                      <a:pt x="4658926" y="-80394"/>
                      <a:pt x="4995535" y="22364"/>
                      <a:pt x="5371132" y="0"/>
                    </a:cubicBezTo>
                    <a:cubicBezTo>
                      <a:pt x="5670631" y="-81176"/>
                      <a:pt x="6031395" y="-64759"/>
                      <a:pt x="6258605" y="0"/>
                    </a:cubicBezTo>
                    <a:cubicBezTo>
                      <a:pt x="6439970" y="40677"/>
                      <a:pt x="6842536" y="56165"/>
                      <a:pt x="7021832" y="0"/>
                    </a:cubicBezTo>
                    <a:cubicBezTo>
                      <a:pt x="7189727" y="-20883"/>
                      <a:pt x="7574580" y="-31519"/>
                      <a:pt x="7785059" y="0"/>
                    </a:cubicBezTo>
                    <a:cubicBezTo>
                      <a:pt x="7999680" y="69848"/>
                      <a:pt x="8150841" y="-53160"/>
                      <a:pt x="8486162" y="0"/>
                    </a:cubicBezTo>
                    <a:cubicBezTo>
                      <a:pt x="8796694" y="39298"/>
                      <a:pt x="8943572" y="-54853"/>
                      <a:pt x="9187267" y="0"/>
                    </a:cubicBezTo>
                    <a:cubicBezTo>
                      <a:pt x="9423807" y="28712"/>
                      <a:pt x="9559496" y="-45548"/>
                      <a:pt x="9950492" y="0"/>
                    </a:cubicBezTo>
                    <a:cubicBezTo>
                      <a:pt x="10333231" y="-6939"/>
                      <a:pt x="10425896" y="-61862"/>
                      <a:pt x="10758093" y="0"/>
                    </a:cubicBezTo>
                    <a:cubicBezTo>
                      <a:pt x="10850988" y="-10883"/>
                      <a:pt x="10885464" y="122464"/>
                      <a:pt x="10909881" y="306199"/>
                    </a:cubicBezTo>
                    <a:lnTo>
                      <a:pt x="10909881" y="306193"/>
                    </a:lnTo>
                    <a:lnTo>
                      <a:pt x="10909881" y="306193"/>
                    </a:lnTo>
                    <a:cubicBezTo>
                      <a:pt x="10922391" y="496962"/>
                      <a:pt x="10928986" y="544568"/>
                      <a:pt x="10909881" y="765481"/>
                    </a:cubicBezTo>
                    <a:cubicBezTo>
                      <a:pt x="10931107" y="913985"/>
                      <a:pt x="10940771" y="1269189"/>
                      <a:pt x="10909881" y="1530955"/>
                    </a:cubicBezTo>
                    <a:cubicBezTo>
                      <a:pt x="10921395" y="1702406"/>
                      <a:pt x="10840942" y="1830874"/>
                      <a:pt x="10758093" y="1837155"/>
                    </a:cubicBezTo>
                    <a:cubicBezTo>
                      <a:pt x="10372130" y="1799574"/>
                      <a:pt x="10174308" y="1845728"/>
                      <a:pt x="9870620" y="1837155"/>
                    </a:cubicBezTo>
                    <a:cubicBezTo>
                      <a:pt x="9574551" y="1809014"/>
                      <a:pt x="9311621" y="1787344"/>
                      <a:pt x="9169517" y="1837155"/>
                    </a:cubicBezTo>
                    <a:cubicBezTo>
                      <a:pt x="9054084" y="1922245"/>
                      <a:pt x="8671468" y="1817279"/>
                      <a:pt x="8344168" y="1837155"/>
                    </a:cubicBezTo>
                    <a:cubicBezTo>
                      <a:pt x="8008928" y="1877300"/>
                      <a:pt x="7785421" y="1843731"/>
                      <a:pt x="7332448" y="1837155"/>
                    </a:cubicBezTo>
                    <a:cubicBezTo>
                      <a:pt x="6937098" y="1863058"/>
                      <a:pt x="6585450" y="1944782"/>
                      <a:pt x="6320728" y="1837155"/>
                    </a:cubicBezTo>
                    <a:cubicBezTo>
                      <a:pt x="6046527" y="1797640"/>
                      <a:pt x="5709200" y="1996862"/>
                      <a:pt x="5433256" y="1837155"/>
                    </a:cubicBezTo>
                    <a:cubicBezTo>
                      <a:pt x="5159579" y="1760972"/>
                      <a:pt x="4826415" y="1739953"/>
                      <a:pt x="4545783" y="1837155"/>
                    </a:cubicBezTo>
                    <a:cubicBezTo>
                      <a:pt x="4237826" y="1853649"/>
                      <a:pt x="3902022" y="1860740"/>
                      <a:pt x="3718450" y="1837155"/>
                    </a:cubicBezTo>
                    <a:cubicBezTo>
                      <a:pt x="3508899" y="1872829"/>
                      <a:pt x="3063060" y="1909957"/>
                      <a:pt x="2836569" y="1837155"/>
                    </a:cubicBezTo>
                    <a:cubicBezTo>
                      <a:pt x="2610032" y="1804791"/>
                      <a:pt x="2292244" y="1810899"/>
                      <a:pt x="1818313" y="1837155"/>
                    </a:cubicBezTo>
                    <a:lnTo>
                      <a:pt x="1818313" y="1837155"/>
                    </a:lnTo>
                    <a:cubicBezTo>
                      <a:pt x="1445758" y="1880583"/>
                      <a:pt x="1332784" y="1826830"/>
                      <a:pt x="1018380" y="1837155"/>
                    </a:cubicBezTo>
                    <a:cubicBezTo>
                      <a:pt x="729764" y="1873344"/>
                      <a:pt x="425277" y="1806959"/>
                      <a:pt x="151787" y="1837155"/>
                    </a:cubicBezTo>
                    <a:cubicBezTo>
                      <a:pt x="75728" y="1802475"/>
                      <a:pt x="464" y="1682572"/>
                      <a:pt x="0" y="1530955"/>
                    </a:cubicBezTo>
                    <a:cubicBezTo>
                      <a:pt x="4868" y="1152848"/>
                      <a:pt x="26078" y="1001349"/>
                      <a:pt x="0" y="765481"/>
                    </a:cubicBezTo>
                    <a:cubicBezTo>
                      <a:pt x="4475" y="674713"/>
                      <a:pt x="7109" y="632982"/>
                      <a:pt x="0" y="593253"/>
                    </a:cubicBezTo>
                    <a:cubicBezTo>
                      <a:pt x="5914" y="471245"/>
                      <a:pt x="-17368" y="422340"/>
                      <a:pt x="0" y="306193"/>
                    </a:cubicBezTo>
                    <a:lnTo>
                      <a:pt x="0" y="306199"/>
                    </a:lnTo>
                    <a:close/>
                  </a:path>
                  <a:path w="10909881" h="1837155" fill="none" stroke="0" extrusionOk="0">
                    <a:moveTo>
                      <a:pt x="0" y="306199"/>
                    </a:moveTo>
                    <a:cubicBezTo>
                      <a:pt x="8699" y="121743"/>
                      <a:pt x="70780" y="-21208"/>
                      <a:pt x="151787" y="0"/>
                    </a:cubicBezTo>
                    <a:cubicBezTo>
                      <a:pt x="287462" y="-81293"/>
                      <a:pt x="801483" y="71230"/>
                      <a:pt x="1018380" y="0"/>
                    </a:cubicBezTo>
                    <a:cubicBezTo>
                      <a:pt x="1301004" y="-37099"/>
                      <a:pt x="1625100" y="71946"/>
                      <a:pt x="1818313" y="0"/>
                    </a:cubicBezTo>
                    <a:lnTo>
                      <a:pt x="1818313" y="0"/>
                    </a:lnTo>
                    <a:cubicBezTo>
                      <a:pt x="2141075" y="-77878"/>
                      <a:pt x="2443302" y="-7930"/>
                      <a:pt x="2645645" y="0"/>
                    </a:cubicBezTo>
                    <a:cubicBezTo>
                      <a:pt x="2905143" y="70211"/>
                      <a:pt x="3228265" y="26888"/>
                      <a:pt x="3500252" y="0"/>
                    </a:cubicBezTo>
                    <a:cubicBezTo>
                      <a:pt x="3826353" y="-97123"/>
                      <a:pt x="4179765" y="-118097"/>
                      <a:pt x="4545783" y="0"/>
                    </a:cubicBezTo>
                    <a:cubicBezTo>
                      <a:pt x="4813585" y="-59900"/>
                      <a:pt x="5102571" y="-32961"/>
                      <a:pt x="5246886" y="0"/>
                    </a:cubicBezTo>
                    <a:cubicBezTo>
                      <a:pt x="5400224" y="3399"/>
                      <a:pt x="5887436" y="-75437"/>
                      <a:pt x="6258605" y="0"/>
                    </a:cubicBezTo>
                    <a:cubicBezTo>
                      <a:pt x="6602429" y="5163"/>
                      <a:pt x="6836415" y="-178"/>
                      <a:pt x="7083955" y="0"/>
                    </a:cubicBezTo>
                    <a:cubicBezTo>
                      <a:pt x="7314611" y="-20760"/>
                      <a:pt x="7603892" y="31668"/>
                      <a:pt x="7909306" y="0"/>
                    </a:cubicBezTo>
                    <a:cubicBezTo>
                      <a:pt x="8258856" y="170"/>
                      <a:pt x="8544662" y="40857"/>
                      <a:pt x="8921024" y="0"/>
                    </a:cubicBezTo>
                    <a:cubicBezTo>
                      <a:pt x="9259078" y="-67450"/>
                      <a:pt x="9357997" y="-66242"/>
                      <a:pt x="9622129" y="0"/>
                    </a:cubicBezTo>
                    <a:cubicBezTo>
                      <a:pt x="9857662" y="12826"/>
                      <a:pt x="10196484" y="19410"/>
                      <a:pt x="10758093" y="0"/>
                    </a:cubicBezTo>
                    <a:cubicBezTo>
                      <a:pt x="10852060" y="-3843"/>
                      <a:pt x="10953211" y="127288"/>
                      <a:pt x="10909881" y="306199"/>
                    </a:cubicBezTo>
                    <a:lnTo>
                      <a:pt x="10909881" y="306193"/>
                    </a:lnTo>
                    <a:lnTo>
                      <a:pt x="10909881" y="306193"/>
                    </a:lnTo>
                    <a:cubicBezTo>
                      <a:pt x="10872507" y="483169"/>
                      <a:pt x="10913399" y="627129"/>
                      <a:pt x="10909881" y="765481"/>
                    </a:cubicBezTo>
                    <a:cubicBezTo>
                      <a:pt x="10924931" y="1135774"/>
                      <a:pt x="10915751" y="1273497"/>
                      <a:pt x="10909881" y="1530955"/>
                    </a:cubicBezTo>
                    <a:cubicBezTo>
                      <a:pt x="10894892" y="1704359"/>
                      <a:pt x="10830270" y="1821820"/>
                      <a:pt x="10758093" y="1837155"/>
                    </a:cubicBezTo>
                    <a:cubicBezTo>
                      <a:pt x="10301845" y="1931285"/>
                      <a:pt x="9981116" y="1815561"/>
                      <a:pt x="9746374" y="1837155"/>
                    </a:cubicBezTo>
                    <a:cubicBezTo>
                      <a:pt x="9458210" y="1839288"/>
                      <a:pt x="8972530" y="1753136"/>
                      <a:pt x="8734655" y="1837155"/>
                    </a:cubicBezTo>
                    <a:cubicBezTo>
                      <a:pt x="8476102" y="1862141"/>
                      <a:pt x="8150581" y="1969875"/>
                      <a:pt x="7847182" y="1837155"/>
                    </a:cubicBezTo>
                    <a:cubicBezTo>
                      <a:pt x="7558703" y="1778348"/>
                      <a:pt x="7115954" y="1877976"/>
                      <a:pt x="6897586" y="1837155"/>
                    </a:cubicBezTo>
                    <a:cubicBezTo>
                      <a:pt x="6719851" y="1749559"/>
                      <a:pt x="6223981" y="1912246"/>
                      <a:pt x="5885866" y="1837155"/>
                    </a:cubicBezTo>
                    <a:cubicBezTo>
                      <a:pt x="5524113" y="1795039"/>
                      <a:pt x="5116741" y="1809545"/>
                      <a:pt x="4545783" y="1837155"/>
                    </a:cubicBezTo>
                    <a:cubicBezTo>
                      <a:pt x="4213264" y="1884098"/>
                      <a:pt x="3985192" y="1906137"/>
                      <a:pt x="3582076" y="1837155"/>
                    </a:cubicBezTo>
                    <a:cubicBezTo>
                      <a:pt x="3182165" y="1757794"/>
                      <a:pt x="3005193" y="1934649"/>
                      <a:pt x="2618370" y="1837155"/>
                    </a:cubicBezTo>
                    <a:cubicBezTo>
                      <a:pt x="2249795" y="1717193"/>
                      <a:pt x="2164775" y="1887363"/>
                      <a:pt x="1818313" y="1837155"/>
                    </a:cubicBezTo>
                    <a:lnTo>
                      <a:pt x="1818313" y="1837155"/>
                    </a:lnTo>
                    <a:cubicBezTo>
                      <a:pt x="1638458" y="1916041"/>
                      <a:pt x="1383575" y="1798848"/>
                      <a:pt x="1035046" y="1837155"/>
                    </a:cubicBezTo>
                    <a:cubicBezTo>
                      <a:pt x="686941" y="1860095"/>
                      <a:pt x="386376" y="1889840"/>
                      <a:pt x="151787" y="1837155"/>
                    </a:cubicBezTo>
                    <a:cubicBezTo>
                      <a:pt x="55797" y="1864230"/>
                      <a:pt x="3333" y="1683704"/>
                      <a:pt x="0" y="1530955"/>
                    </a:cubicBezTo>
                    <a:cubicBezTo>
                      <a:pt x="10993" y="1203680"/>
                      <a:pt x="9149" y="953120"/>
                      <a:pt x="0" y="765481"/>
                    </a:cubicBezTo>
                    <a:cubicBezTo>
                      <a:pt x="12629" y="722585"/>
                      <a:pt x="808" y="645465"/>
                      <a:pt x="0" y="593253"/>
                    </a:cubicBezTo>
                    <a:cubicBezTo>
                      <a:pt x="19113" y="550540"/>
                      <a:pt x="-12406" y="429029"/>
                      <a:pt x="0" y="306193"/>
                    </a:cubicBezTo>
                    <a:lnTo>
                      <a:pt x="0" y="306199"/>
                    </a:lnTo>
                    <a:close/>
                  </a:path>
                </a:pathLst>
              </a:custGeom>
              <a:solidFill>
                <a:srgbClr val="FFEFFF"/>
              </a:solidFill>
              <a:ln w="38100" cap="rnd" cmpd="thinThick">
                <a:solidFill>
                  <a:srgbClr val="FF0066"/>
                </a:solidFill>
                <a:prstDash val="lgDashDot"/>
                <a:round/>
                <a:extLst>
                  <a:ext uri="{C807C97D-BFC1-408E-A445-0C87EB9F89A2}">
                    <ask:lineSketchStyleProps xmlns:ask="http://schemas.microsoft.com/office/drawing/2018/sketchyshapes" sd="440031243">
                      <a:custGeom>
                        <a:avLst/>
                        <a:gdLst>
                          <a:gd name="connsiteX0" fmla="*/ 0 w 10146156"/>
                          <a:gd name="connsiteY0" fmla="*/ 177817 h 1066882"/>
                          <a:gd name="connsiteX1" fmla="*/ 141161 w 10146156"/>
                          <a:gd name="connsiteY1" fmla="*/ 0 h 1066882"/>
                          <a:gd name="connsiteX2" fmla="*/ 947090 w 10146156"/>
                          <a:gd name="connsiteY2" fmla="*/ 0 h 1066882"/>
                          <a:gd name="connsiteX3" fmla="*/ 1691025 w 10146156"/>
                          <a:gd name="connsiteY3" fmla="*/ 0 h 1066882"/>
                          <a:gd name="connsiteX4" fmla="*/ 1691025 w 10146156"/>
                          <a:gd name="connsiteY4" fmla="*/ 0 h 1066882"/>
                          <a:gd name="connsiteX5" fmla="*/ 2460441 w 10146156"/>
                          <a:gd name="connsiteY5" fmla="*/ 0 h 1066882"/>
                          <a:gd name="connsiteX6" fmla="*/ 3255223 w 10146156"/>
                          <a:gd name="connsiteY6" fmla="*/ 0 h 1066882"/>
                          <a:gd name="connsiteX7" fmla="*/ 4227564 w 10146156"/>
                          <a:gd name="connsiteY7" fmla="*/ 0 h 1066882"/>
                          <a:gd name="connsiteX8" fmla="*/ 4879587 w 10146156"/>
                          <a:gd name="connsiteY8" fmla="*/ 0 h 1066882"/>
                          <a:gd name="connsiteX9" fmla="*/ 5820483 w 10146156"/>
                          <a:gd name="connsiteY9" fmla="*/ 0 h 1066882"/>
                          <a:gd name="connsiteX10" fmla="*/ 6588056 w 10146156"/>
                          <a:gd name="connsiteY10" fmla="*/ 0 h 1066882"/>
                          <a:gd name="connsiteX11" fmla="*/ 7355630 w 10146156"/>
                          <a:gd name="connsiteY11" fmla="*/ 0 h 1066882"/>
                          <a:gd name="connsiteX12" fmla="*/ 8296525 w 10146156"/>
                          <a:gd name="connsiteY12" fmla="*/ 0 h 1066882"/>
                          <a:gd name="connsiteX13" fmla="*/ 8948550 w 10146156"/>
                          <a:gd name="connsiteY13" fmla="*/ 0 h 1066882"/>
                          <a:gd name="connsiteX14" fmla="*/ 10004993 w 10146156"/>
                          <a:gd name="connsiteY14" fmla="*/ 0 h 1066882"/>
                          <a:gd name="connsiteX15" fmla="*/ 10146156 w 10146156"/>
                          <a:gd name="connsiteY15" fmla="*/ 177817 h 1066882"/>
                          <a:gd name="connsiteX16" fmla="*/ 10146156 w 10146156"/>
                          <a:gd name="connsiteY16" fmla="*/ 177813 h 1066882"/>
                          <a:gd name="connsiteX17" fmla="*/ 10146156 w 10146156"/>
                          <a:gd name="connsiteY17" fmla="*/ 177813 h 1066882"/>
                          <a:gd name="connsiteX18" fmla="*/ 10146156 w 10146156"/>
                          <a:gd name="connsiteY18" fmla="*/ 444534 h 1066882"/>
                          <a:gd name="connsiteX19" fmla="*/ 10146156 w 10146156"/>
                          <a:gd name="connsiteY19" fmla="*/ 889063 h 1066882"/>
                          <a:gd name="connsiteX20" fmla="*/ 10004993 w 10146156"/>
                          <a:gd name="connsiteY20" fmla="*/ 1066882 h 1066882"/>
                          <a:gd name="connsiteX21" fmla="*/ 9064098 w 10146156"/>
                          <a:gd name="connsiteY21" fmla="*/ 1066882 h 1066882"/>
                          <a:gd name="connsiteX22" fmla="*/ 8123202 w 10146156"/>
                          <a:gd name="connsiteY22" fmla="*/ 1066882 h 1066882"/>
                          <a:gd name="connsiteX23" fmla="*/ 7297855 w 10146156"/>
                          <a:gd name="connsiteY23" fmla="*/ 1066882 h 1066882"/>
                          <a:gd name="connsiteX24" fmla="*/ 6414733 w 10146156"/>
                          <a:gd name="connsiteY24" fmla="*/ 1066882 h 1066882"/>
                          <a:gd name="connsiteX25" fmla="*/ 5473837 w 10146156"/>
                          <a:gd name="connsiteY25" fmla="*/ 1066882 h 1066882"/>
                          <a:gd name="connsiteX26" fmla="*/ 4227564 w 10146156"/>
                          <a:gd name="connsiteY26" fmla="*/ 1066882 h 1066882"/>
                          <a:gd name="connsiteX27" fmla="*/ 3331319 w 10146156"/>
                          <a:gd name="connsiteY27" fmla="*/ 1066882 h 1066882"/>
                          <a:gd name="connsiteX28" fmla="*/ 2435076 w 10146156"/>
                          <a:gd name="connsiteY28" fmla="*/ 1066882 h 1066882"/>
                          <a:gd name="connsiteX29" fmla="*/ 1691025 w 10146156"/>
                          <a:gd name="connsiteY29" fmla="*/ 1066882 h 1066882"/>
                          <a:gd name="connsiteX30" fmla="*/ 1691025 w 10146156"/>
                          <a:gd name="connsiteY30" fmla="*/ 1066882 h 1066882"/>
                          <a:gd name="connsiteX31" fmla="*/ 962589 w 10146156"/>
                          <a:gd name="connsiteY31" fmla="*/ 1066882 h 1066882"/>
                          <a:gd name="connsiteX32" fmla="*/ 141161 w 10146156"/>
                          <a:gd name="connsiteY32" fmla="*/ 1066882 h 1066882"/>
                          <a:gd name="connsiteX33" fmla="*/ 0 w 10146156"/>
                          <a:gd name="connsiteY33" fmla="*/ 889063 h 1066882"/>
                          <a:gd name="connsiteX34" fmla="*/ 0 w 10146156"/>
                          <a:gd name="connsiteY34" fmla="*/ 444534 h 1066882"/>
                          <a:gd name="connsiteX35" fmla="*/ 0 w 10146156"/>
                          <a:gd name="connsiteY35" fmla="*/ 344516 h 1066882"/>
                          <a:gd name="connsiteX36" fmla="*/ 0 w 10146156"/>
                          <a:gd name="connsiteY36" fmla="*/ 177813 h 1066882"/>
                          <a:gd name="connsiteX37" fmla="*/ 0 w 10146156"/>
                          <a:gd name="connsiteY37" fmla="*/ 177817 h 1066882"/>
                          <a:gd name="connsiteX0" fmla="*/ 0 w 10146156"/>
                          <a:gd name="connsiteY0" fmla="*/ 177817 h 1066882"/>
                          <a:gd name="connsiteX1" fmla="*/ 141161 w 10146156"/>
                          <a:gd name="connsiteY1" fmla="*/ 0 h 1066882"/>
                          <a:gd name="connsiteX2" fmla="*/ 900594 w 10146156"/>
                          <a:gd name="connsiteY2" fmla="*/ 0 h 1066882"/>
                          <a:gd name="connsiteX3" fmla="*/ 1691025 w 10146156"/>
                          <a:gd name="connsiteY3" fmla="*/ 0 h 1066882"/>
                          <a:gd name="connsiteX4" fmla="*/ 1691025 w 10146156"/>
                          <a:gd name="connsiteY4" fmla="*/ 0 h 1066882"/>
                          <a:gd name="connsiteX5" fmla="*/ 2485807 w 10146156"/>
                          <a:gd name="connsiteY5" fmla="*/ 0 h 1066882"/>
                          <a:gd name="connsiteX6" fmla="*/ 3356685 w 10146156"/>
                          <a:gd name="connsiteY6" fmla="*/ 0 h 1066882"/>
                          <a:gd name="connsiteX7" fmla="*/ 4227564 w 10146156"/>
                          <a:gd name="connsiteY7" fmla="*/ 0 h 1066882"/>
                          <a:gd name="connsiteX8" fmla="*/ 4995136 w 10146156"/>
                          <a:gd name="connsiteY8" fmla="*/ 0 h 1066882"/>
                          <a:gd name="connsiteX9" fmla="*/ 5820483 w 10146156"/>
                          <a:gd name="connsiteY9" fmla="*/ 0 h 1066882"/>
                          <a:gd name="connsiteX10" fmla="*/ 6530282 w 10146156"/>
                          <a:gd name="connsiteY10" fmla="*/ 0 h 1066882"/>
                          <a:gd name="connsiteX11" fmla="*/ 7240081 w 10146156"/>
                          <a:gd name="connsiteY11" fmla="*/ 0 h 1066882"/>
                          <a:gd name="connsiteX12" fmla="*/ 7892104 w 10146156"/>
                          <a:gd name="connsiteY12" fmla="*/ 0 h 1066882"/>
                          <a:gd name="connsiteX13" fmla="*/ 8544130 w 10146156"/>
                          <a:gd name="connsiteY13" fmla="*/ 0 h 1066882"/>
                          <a:gd name="connsiteX14" fmla="*/ 9253927 w 10146156"/>
                          <a:gd name="connsiteY14" fmla="*/ 0 h 1066882"/>
                          <a:gd name="connsiteX15" fmla="*/ 10004993 w 10146156"/>
                          <a:gd name="connsiteY15" fmla="*/ 0 h 1066882"/>
                          <a:gd name="connsiteX16" fmla="*/ 10146156 w 10146156"/>
                          <a:gd name="connsiteY16" fmla="*/ 177817 h 1066882"/>
                          <a:gd name="connsiteX17" fmla="*/ 10146156 w 10146156"/>
                          <a:gd name="connsiteY17" fmla="*/ 177813 h 1066882"/>
                          <a:gd name="connsiteX18" fmla="*/ 10146156 w 10146156"/>
                          <a:gd name="connsiteY18" fmla="*/ 177813 h 1066882"/>
                          <a:gd name="connsiteX19" fmla="*/ 10146156 w 10146156"/>
                          <a:gd name="connsiteY19" fmla="*/ 444534 h 1066882"/>
                          <a:gd name="connsiteX20" fmla="*/ 10146156 w 10146156"/>
                          <a:gd name="connsiteY20" fmla="*/ 889063 h 1066882"/>
                          <a:gd name="connsiteX21" fmla="*/ 10004993 w 10146156"/>
                          <a:gd name="connsiteY21" fmla="*/ 1066882 h 1066882"/>
                          <a:gd name="connsiteX22" fmla="*/ 9179646 w 10146156"/>
                          <a:gd name="connsiteY22" fmla="*/ 1066882 h 1066882"/>
                          <a:gd name="connsiteX23" fmla="*/ 8527622 w 10146156"/>
                          <a:gd name="connsiteY23" fmla="*/ 1066882 h 1066882"/>
                          <a:gd name="connsiteX24" fmla="*/ 7760050 w 10146156"/>
                          <a:gd name="connsiteY24" fmla="*/ 1066882 h 1066882"/>
                          <a:gd name="connsiteX25" fmla="*/ 6819154 w 10146156"/>
                          <a:gd name="connsiteY25" fmla="*/ 1066882 h 1066882"/>
                          <a:gd name="connsiteX26" fmla="*/ 5878257 w 10146156"/>
                          <a:gd name="connsiteY26" fmla="*/ 1066882 h 1066882"/>
                          <a:gd name="connsiteX27" fmla="*/ 5052911 w 10146156"/>
                          <a:gd name="connsiteY27" fmla="*/ 1066882 h 1066882"/>
                          <a:gd name="connsiteX28" fmla="*/ 4227564 w 10146156"/>
                          <a:gd name="connsiteY28" fmla="*/ 1066882 h 1066882"/>
                          <a:gd name="connsiteX29" fmla="*/ 3458147 w 10146156"/>
                          <a:gd name="connsiteY29" fmla="*/ 1066882 h 1066882"/>
                          <a:gd name="connsiteX30" fmla="*/ 2638000 w 10146156"/>
                          <a:gd name="connsiteY30" fmla="*/ 1066882 h 1066882"/>
                          <a:gd name="connsiteX31" fmla="*/ 1691025 w 10146156"/>
                          <a:gd name="connsiteY31" fmla="*/ 1066882 h 1066882"/>
                          <a:gd name="connsiteX32" fmla="*/ 1691025 w 10146156"/>
                          <a:gd name="connsiteY32" fmla="*/ 1066882 h 1066882"/>
                          <a:gd name="connsiteX33" fmla="*/ 947090 w 10146156"/>
                          <a:gd name="connsiteY33" fmla="*/ 1066882 h 1066882"/>
                          <a:gd name="connsiteX34" fmla="*/ 141161 w 10146156"/>
                          <a:gd name="connsiteY34" fmla="*/ 1066882 h 1066882"/>
                          <a:gd name="connsiteX35" fmla="*/ 0 w 10146156"/>
                          <a:gd name="connsiteY35" fmla="*/ 889063 h 1066882"/>
                          <a:gd name="connsiteX36" fmla="*/ 0 w 10146156"/>
                          <a:gd name="connsiteY36" fmla="*/ 444534 h 1066882"/>
                          <a:gd name="connsiteX37" fmla="*/ 0 w 10146156"/>
                          <a:gd name="connsiteY37" fmla="*/ 344516 h 1066882"/>
                          <a:gd name="connsiteX38" fmla="*/ 0 w 10146156"/>
                          <a:gd name="connsiteY38" fmla="*/ 177813 h 1066882"/>
                          <a:gd name="connsiteX39" fmla="*/ 0 w 10146156"/>
                          <a:gd name="connsiteY39" fmla="*/ 177817 h 1066882"/>
                          <a:gd name="connsiteX0" fmla="*/ 0 w 10146156"/>
                          <a:gd name="connsiteY0" fmla="*/ 177817 h 1066882"/>
                          <a:gd name="connsiteX1" fmla="*/ 141161 w 10146156"/>
                          <a:gd name="connsiteY1" fmla="*/ 0 h 1066882"/>
                          <a:gd name="connsiteX2" fmla="*/ 947090 w 10146156"/>
                          <a:gd name="connsiteY2" fmla="*/ 0 h 1066882"/>
                          <a:gd name="connsiteX3" fmla="*/ 1691025 w 10146156"/>
                          <a:gd name="connsiteY3" fmla="*/ 0 h 1066882"/>
                          <a:gd name="connsiteX4" fmla="*/ 1691025 w 10146156"/>
                          <a:gd name="connsiteY4" fmla="*/ 0 h 1066882"/>
                          <a:gd name="connsiteX5" fmla="*/ 2460441 w 10146156"/>
                          <a:gd name="connsiteY5" fmla="*/ 0 h 1066882"/>
                          <a:gd name="connsiteX6" fmla="*/ 3255223 w 10146156"/>
                          <a:gd name="connsiteY6" fmla="*/ 0 h 1066882"/>
                          <a:gd name="connsiteX7" fmla="*/ 4227564 w 10146156"/>
                          <a:gd name="connsiteY7" fmla="*/ 0 h 1066882"/>
                          <a:gd name="connsiteX8" fmla="*/ 4879587 w 10146156"/>
                          <a:gd name="connsiteY8" fmla="*/ 0 h 1066882"/>
                          <a:gd name="connsiteX9" fmla="*/ 5820483 w 10146156"/>
                          <a:gd name="connsiteY9" fmla="*/ 0 h 1066882"/>
                          <a:gd name="connsiteX10" fmla="*/ 6219621 w 10146156"/>
                          <a:gd name="connsiteY10" fmla="*/ 0 h 1066882"/>
                          <a:gd name="connsiteX11" fmla="*/ 6588056 w 10146156"/>
                          <a:gd name="connsiteY11" fmla="*/ 0 h 1066882"/>
                          <a:gd name="connsiteX12" fmla="*/ 7355630 w 10146156"/>
                          <a:gd name="connsiteY12" fmla="*/ 0 h 1066882"/>
                          <a:gd name="connsiteX13" fmla="*/ 8296525 w 10146156"/>
                          <a:gd name="connsiteY13" fmla="*/ 0 h 1066882"/>
                          <a:gd name="connsiteX14" fmla="*/ 8948550 w 10146156"/>
                          <a:gd name="connsiteY14" fmla="*/ 0 h 1066882"/>
                          <a:gd name="connsiteX15" fmla="*/ 10004993 w 10146156"/>
                          <a:gd name="connsiteY15" fmla="*/ 0 h 1066882"/>
                          <a:gd name="connsiteX16" fmla="*/ 10146156 w 10146156"/>
                          <a:gd name="connsiteY16" fmla="*/ 177817 h 1066882"/>
                          <a:gd name="connsiteX17" fmla="*/ 10146156 w 10146156"/>
                          <a:gd name="connsiteY17" fmla="*/ 177813 h 1066882"/>
                          <a:gd name="connsiteX18" fmla="*/ 10146156 w 10146156"/>
                          <a:gd name="connsiteY18" fmla="*/ 177813 h 1066882"/>
                          <a:gd name="connsiteX19" fmla="*/ 10146156 w 10146156"/>
                          <a:gd name="connsiteY19" fmla="*/ 444534 h 1066882"/>
                          <a:gd name="connsiteX20" fmla="*/ 10146156 w 10146156"/>
                          <a:gd name="connsiteY20" fmla="*/ 889063 h 1066882"/>
                          <a:gd name="connsiteX21" fmla="*/ 10004993 w 10146156"/>
                          <a:gd name="connsiteY21" fmla="*/ 1066882 h 1066882"/>
                          <a:gd name="connsiteX22" fmla="*/ 9064098 w 10146156"/>
                          <a:gd name="connsiteY22" fmla="*/ 1066882 h 1066882"/>
                          <a:gd name="connsiteX23" fmla="*/ 8123202 w 10146156"/>
                          <a:gd name="connsiteY23" fmla="*/ 1066882 h 1066882"/>
                          <a:gd name="connsiteX24" fmla="*/ 7297855 w 10146156"/>
                          <a:gd name="connsiteY24" fmla="*/ 1066882 h 1066882"/>
                          <a:gd name="connsiteX25" fmla="*/ 6414733 w 10146156"/>
                          <a:gd name="connsiteY25" fmla="*/ 1066882 h 1066882"/>
                          <a:gd name="connsiteX26" fmla="*/ 5473837 w 10146156"/>
                          <a:gd name="connsiteY26" fmla="*/ 1066882 h 1066882"/>
                          <a:gd name="connsiteX27" fmla="*/ 4227564 w 10146156"/>
                          <a:gd name="connsiteY27" fmla="*/ 1066882 h 1066882"/>
                          <a:gd name="connsiteX28" fmla="*/ 3331319 w 10146156"/>
                          <a:gd name="connsiteY28" fmla="*/ 1066882 h 1066882"/>
                          <a:gd name="connsiteX29" fmla="*/ 2435076 w 10146156"/>
                          <a:gd name="connsiteY29" fmla="*/ 1066882 h 1066882"/>
                          <a:gd name="connsiteX30" fmla="*/ 1691025 w 10146156"/>
                          <a:gd name="connsiteY30" fmla="*/ 1066882 h 1066882"/>
                          <a:gd name="connsiteX31" fmla="*/ 1691025 w 10146156"/>
                          <a:gd name="connsiteY31" fmla="*/ 1066882 h 1066882"/>
                          <a:gd name="connsiteX32" fmla="*/ 962589 w 10146156"/>
                          <a:gd name="connsiteY32" fmla="*/ 1066882 h 1066882"/>
                          <a:gd name="connsiteX33" fmla="*/ 141161 w 10146156"/>
                          <a:gd name="connsiteY33" fmla="*/ 1066882 h 1066882"/>
                          <a:gd name="connsiteX34" fmla="*/ 0 w 10146156"/>
                          <a:gd name="connsiteY34" fmla="*/ 889063 h 1066882"/>
                          <a:gd name="connsiteX35" fmla="*/ 0 w 10146156"/>
                          <a:gd name="connsiteY35" fmla="*/ 444534 h 1066882"/>
                          <a:gd name="connsiteX36" fmla="*/ 0 w 10146156"/>
                          <a:gd name="connsiteY36" fmla="*/ 344516 h 1066882"/>
                          <a:gd name="connsiteX37" fmla="*/ 0 w 10146156"/>
                          <a:gd name="connsiteY37" fmla="*/ 177813 h 1066882"/>
                          <a:gd name="connsiteX38" fmla="*/ 0 w 10146156"/>
                          <a:gd name="connsiteY38" fmla="*/ 177817 h 1066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146156" h="1066882" fill="none" extrusionOk="0">
                            <a:moveTo>
                              <a:pt x="0" y="177817"/>
                            </a:moveTo>
                            <a:cubicBezTo>
                              <a:pt x="37413" y="82060"/>
                              <a:pt x="37767" y="-5371"/>
                              <a:pt x="141161" y="0"/>
                            </a:cubicBezTo>
                            <a:cubicBezTo>
                              <a:pt x="292980" y="-124112"/>
                              <a:pt x="625166" y="93592"/>
                              <a:pt x="947090" y="0"/>
                            </a:cubicBezTo>
                            <a:cubicBezTo>
                              <a:pt x="1238525" y="-61871"/>
                              <a:pt x="1561628" y="2256"/>
                              <a:pt x="1691025" y="0"/>
                            </a:cubicBezTo>
                            <a:lnTo>
                              <a:pt x="1691025" y="0"/>
                            </a:lnTo>
                            <a:cubicBezTo>
                              <a:pt x="1948618" y="-12650"/>
                              <a:pt x="2239950" y="-110376"/>
                              <a:pt x="2460441" y="0"/>
                            </a:cubicBezTo>
                            <a:cubicBezTo>
                              <a:pt x="2725700" y="97372"/>
                              <a:pt x="2892701" y="-15776"/>
                              <a:pt x="3255223" y="0"/>
                            </a:cubicBezTo>
                            <a:cubicBezTo>
                              <a:pt x="3564748" y="-106503"/>
                              <a:pt x="3885054" y="-72049"/>
                              <a:pt x="4227564" y="0"/>
                            </a:cubicBezTo>
                            <a:cubicBezTo>
                              <a:pt x="4460705" y="-43417"/>
                              <a:pt x="4720543" y="-44961"/>
                              <a:pt x="4879587" y="0"/>
                            </a:cubicBezTo>
                            <a:cubicBezTo>
                              <a:pt x="5074366" y="-67454"/>
                              <a:pt x="5551605" y="-39754"/>
                              <a:pt x="5820483" y="0"/>
                            </a:cubicBezTo>
                            <a:cubicBezTo>
                              <a:pt x="6195834" y="-11561"/>
                              <a:pt x="6398339" y="-52383"/>
                              <a:pt x="6588056" y="0"/>
                            </a:cubicBezTo>
                            <a:cubicBezTo>
                              <a:pt x="6798128" y="40605"/>
                              <a:pt x="7063359" y="39663"/>
                              <a:pt x="7355630" y="0"/>
                            </a:cubicBezTo>
                            <a:cubicBezTo>
                              <a:pt x="7623590" y="-77762"/>
                              <a:pt x="8040810" y="69415"/>
                              <a:pt x="8296525" y="0"/>
                            </a:cubicBezTo>
                            <a:cubicBezTo>
                              <a:pt x="8604553" y="-40507"/>
                              <a:pt x="8698950" y="-38380"/>
                              <a:pt x="8948550" y="0"/>
                            </a:cubicBezTo>
                            <a:cubicBezTo>
                              <a:pt x="9263921" y="42626"/>
                              <a:pt x="9543717" y="55465"/>
                              <a:pt x="10004993" y="0"/>
                            </a:cubicBezTo>
                            <a:cubicBezTo>
                              <a:pt x="10057104" y="-17452"/>
                              <a:pt x="10186884" y="58671"/>
                              <a:pt x="10146156" y="177817"/>
                            </a:cubicBezTo>
                            <a:lnTo>
                              <a:pt x="10146156" y="177813"/>
                            </a:lnTo>
                            <a:lnTo>
                              <a:pt x="10146156" y="177813"/>
                            </a:lnTo>
                            <a:cubicBezTo>
                              <a:pt x="10110884" y="286893"/>
                              <a:pt x="10133728" y="366924"/>
                              <a:pt x="10146156" y="444534"/>
                            </a:cubicBezTo>
                            <a:cubicBezTo>
                              <a:pt x="10140978" y="667045"/>
                              <a:pt x="10143124" y="711558"/>
                              <a:pt x="10146156" y="889063"/>
                            </a:cubicBezTo>
                            <a:cubicBezTo>
                              <a:pt x="10154450" y="987107"/>
                              <a:pt x="10105964" y="1070399"/>
                              <a:pt x="10004993" y="1066882"/>
                            </a:cubicBezTo>
                            <a:cubicBezTo>
                              <a:pt x="9671002" y="1135667"/>
                              <a:pt x="9386850" y="1086053"/>
                              <a:pt x="9064098" y="1066882"/>
                            </a:cubicBezTo>
                            <a:cubicBezTo>
                              <a:pt x="8888330" y="1047966"/>
                              <a:pt x="8390521" y="957272"/>
                              <a:pt x="8123202" y="1066882"/>
                            </a:cubicBezTo>
                            <a:cubicBezTo>
                              <a:pt x="8027113" y="1082080"/>
                              <a:pt x="7625313" y="1097191"/>
                              <a:pt x="7297855" y="1066882"/>
                            </a:cubicBezTo>
                            <a:cubicBezTo>
                              <a:pt x="6949082" y="1004802"/>
                              <a:pt x="6604907" y="1128728"/>
                              <a:pt x="6414733" y="1066882"/>
                            </a:cubicBezTo>
                            <a:cubicBezTo>
                              <a:pt x="6222817" y="1166519"/>
                              <a:pt x="5742578" y="1048333"/>
                              <a:pt x="5473837" y="1066882"/>
                            </a:cubicBezTo>
                            <a:cubicBezTo>
                              <a:pt x="5163064" y="915729"/>
                              <a:pt x="4625855" y="1036368"/>
                              <a:pt x="4227564" y="1066882"/>
                            </a:cubicBezTo>
                            <a:cubicBezTo>
                              <a:pt x="3906943" y="1072334"/>
                              <a:pt x="3768591" y="1088953"/>
                              <a:pt x="3331319" y="1066882"/>
                            </a:cubicBezTo>
                            <a:cubicBezTo>
                              <a:pt x="2972616" y="1035364"/>
                              <a:pt x="2842096" y="1154607"/>
                              <a:pt x="2435076" y="1066882"/>
                            </a:cubicBezTo>
                            <a:cubicBezTo>
                              <a:pt x="2068979" y="1022862"/>
                              <a:pt x="2039334" y="1113616"/>
                              <a:pt x="1691025" y="1066882"/>
                            </a:cubicBezTo>
                            <a:lnTo>
                              <a:pt x="1691025" y="1066882"/>
                            </a:lnTo>
                            <a:cubicBezTo>
                              <a:pt x="1536864" y="1139430"/>
                              <a:pt x="1341108" y="1080135"/>
                              <a:pt x="962589" y="1066882"/>
                            </a:cubicBezTo>
                            <a:cubicBezTo>
                              <a:pt x="589184" y="1014568"/>
                              <a:pt x="351737" y="1102199"/>
                              <a:pt x="141161" y="1066882"/>
                            </a:cubicBezTo>
                            <a:cubicBezTo>
                              <a:pt x="71653" y="1026365"/>
                              <a:pt x="-34658" y="973887"/>
                              <a:pt x="0" y="889063"/>
                            </a:cubicBezTo>
                            <a:cubicBezTo>
                              <a:pt x="-49388" y="681416"/>
                              <a:pt x="35096" y="580143"/>
                              <a:pt x="0" y="444534"/>
                            </a:cubicBezTo>
                            <a:cubicBezTo>
                              <a:pt x="7214" y="409935"/>
                              <a:pt x="-6512" y="379344"/>
                              <a:pt x="0" y="344516"/>
                            </a:cubicBezTo>
                            <a:cubicBezTo>
                              <a:pt x="9595" y="334500"/>
                              <a:pt x="27124" y="243258"/>
                              <a:pt x="0" y="177813"/>
                            </a:cubicBezTo>
                            <a:lnTo>
                              <a:pt x="0" y="177817"/>
                            </a:lnTo>
                            <a:close/>
                          </a:path>
                          <a:path w="10146156" h="1066882" stroke="0" extrusionOk="0">
                            <a:moveTo>
                              <a:pt x="0" y="177817"/>
                            </a:moveTo>
                            <a:cubicBezTo>
                              <a:pt x="16045" y="57697"/>
                              <a:pt x="60277" y="-11983"/>
                              <a:pt x="141161" y="0"/>
                            </a:cubicBezTo>
                            <a:cubicBezTo>
                              <a:pt x="399863" y="22687"/>
                              <a:pt x="673220" y="13538"/>
                              <a:pt x="900594" y="0"/>
                            </a:cubicBezTo>
                            <a:cubicBezTo>
                              <a:pt x="1169633" y="28739"/>
                              <a:pt x="1286145" y="19935"/>
                              <a:pt x="1691025" y="0"/>
                            </a:cubicBezTo>
                            <a:lnTo>
                              <a:pt x="1691025" y="0"/>
                            </a:lnTo>
                            <a:cubicBezTo>
                              <a:pt x="2018279" y="-24694"/>
                              <a:pt x="2189597" y="7338"/>
                              <a:pt x="2485807" y="0"/>
                            </a:cubicBezTo>
                            <a:cubicBezTo>
                              <a:pt x="2840800" y="-20097"/>
                              <a:pt x="2935391" y="40919"/>
                              <a:pt x="3356685" y="0"/>
                            </a:cubicBezTo>
                            <a:cubicBezTo>
                              <a:pt x="3723915" y="-73558"/>
                              <a:pt x="3965180" y="55700"/>
                              <a:pt x="4227564" y="0"/>
                            </a:cubicBezTo>
                            <a:cubicBezTo>
                              <a:pt x="4316353" y="-58253"/>
                              <a:pt x="4618203" y="-19957"/>
                              <a:pt x="4995136" y="0"/>
                            </a:cubicBezTo>
                            <a:cubicBezTo>
                              <a:pt x="5253074" y="-54288"/>
                              <a:pt x="5583795" y="-35507"/>
                              <a:pt x="5820483" y="0"/>
                            </a:cubicBezTo>
                            <a:cubicBezTo>
                              <a:pt x="5984175" y="8520"/>
                              <a:pt x="6387175" y="38154"/>
                              <a:pt x="6530282" y="0"/>
                            </a:cubicBezTo>
                            <a:cubicBezTo>
                              <a:pt x="6670977" y="16342"/>
                              <a:pt x="7003251" y="-9763"/>
                              <a:pt x="7240081" y="0"/>
                            </a:cubicBezTo>
                            <a:cubicBezTo>
                              <a:pt x="7463359" y="64518"/>
                              <a:pt x="7581617" y="-12346"/>
                              <a:pt x="7892104" y="0"/>
                            </a:cubicBezTo>
                            <a:cubicBezTo>
                              <a:pt x="8164276" y="4256"/>
                              <a:pt x="8290769" y="-31771"/>
                              <a:pt x="8544130" y="0"/>
                            </a:cubicBezTo>
                            <a:cubicBezTo>
                              <a:pt x="8762741" y="1664"/>
                              <a:pt x="8887142" y="-32480"/>
                              <a:pt x="9253927" y="0"/>
                            </a:cubicBezTo>
                            <a:cubicBezTo>
                              <a:pt x="9614547" y="-10853"/>
                              <a:pt x="9690909" y="-49137"/>
                              <a:pt x="10004993" y="0"/>
                            </a:cubicBezTo>
                            <a:cubicBezTo>
                              <a:pt x="10096298" y="197"/>
                              <a:pt x="10119781" y="65669"/>
                              <a:pt x="10146156" y="177817"/>
                            </a:cubicBezTo>
                            <a:lnTo>
                              <a:pt x="10146156" y="177813"/>
                            </a:lnTo>
                            <a:lnTo>
                              <a:pt x="10146156" y="177813"/>
                            </a:lnTo>
                            <a:cubicBezTo>
                              <a:pt x="10161174" y="290280"/>
                              <a:pt x="10165584" y="316679"/>
                              <a:pt x="10146156" y="444534"/>
                            </a:cubicBezTo>
                            <a:cubicBezTo>
                              <a:pt x="10179941" y="527402"/>
                              <a:pt x="10209242" y="728726"/>
                              <a:pt x="10146156" y="889063"/>
                            </a:cubicBezTo>
                            <a:cubicBezTo>
                              <a:pt x="10152039" y="988426"/>
                              <a:pt x="10078618" y="1057735"/>
                              <a:pt x="10004993" y="1066882"/>
                            </a:cubicBezTo>
                            <a:cubicBezTo>
                              <a:pt x="9616147" y="1044595"/>
                              <a:pt x="9423568" y="1067790"/>
                              <a:pt x="9179646" y="1066882"/>
                            </a:cubicBezTo>
                            <a:cubicBezTo>
                              <a:pt x="8913230" y="1043871"/>
                              <a:pt x="8656891" y="1052259"/>
                              <a:pt x="8527622" y="1066882"/>
                            </a:cubicBezTo>
                            <a:cubicBezTo>
                              <a:pt x="8434072" y="1129663"/>
                              <a:pt x="8002121" y="1063999"/>
                              <a:pt x="7760050" y="1066882"/>
                            </a:cubicBezTo>
                            <a:cubicBezTo>
                              <a:pt x="7460106" y="1093661"/>
                              <a:pt x="7246912" y="1076509"/>
                              <a:pt x="6819154" y="1066882"/>
                            </a:cubicBezTo>
                            <a:cubicBezTo>
                              <a:pt x="6499794" y="1106272"/>
                              <a:pt x="6086369" y="1158377"/>
                              <a:pt x="5878257" y="1066882"/>
                            </a:cubicBezTo>
                            <a:cubicBezTo>
                              <a:pt x="5648425" y="1072196"/>
                              <a:pt x="5298168" y="1214960"/>
                              <a:pt x="5052911" y="1066882"/>
                            </a:cubicBezTo>
                            <a:cubicBezTo>
                              <a:pt x="4847945" y="1060922"/>
                              <a:pt x="4461316" y="953819"/>
                              <a:pt x="4227564" y="1066882"/>
                            </a:cubicBezTo>
                            <a:cubicBezTo>
                              <a:pt x="3946067" y="1098031"/>
                              <a:pt x="3611050" y="1080685"/>
                              <a:pt x="3458147" y="1066882"/>
                            </a:cubicBezTo>
                            <a:cubicBezTo>
                              <a:pt x="3261528" y="1126359"/>
                              <a:pt x="2815467" y="1116000"/>
                              <a:pt x="2638000" y="1066882"/>
                            </a:cubicBezTo>
                            <a:cubicBezTo>
                              <a:pt x="2469647" y="1087482"/>
                              <a:pt x="2150030" y="1079368"/>
                              <a:pt x="1691025" y="1066882"/>
                            </a:cubicBezTo>
                            <a:lnTo>
                              <a:pt x="1691025" y="1066882"/>
                            </a:lnTo>
                            <a:cubicBezTo>
                              <a:pt x="1329991" y="1072303"/>
                              <a:pt x="1224621" y="1070812"/>
                              <a:pt x="947090" y="1066882"/>
                            </a:cubicBezTo>
                            <a:cubicBezTo>
                              <a:pt x="690679" y="1095523"/>
                              <a:pt x="426610" y="1046460"/>
                              <a:pt x="141161" y="1066882"/>
                            </a:cubicBezTo>
                            <a:cubicBezTo>
                              <a:pt x="73374" y="1031433"/>
                              <a:pt x="-18149" y="981434"/>
                              <a:pt x="0" y="889063"/>
                            </a:cubicBezTo>
                            <a:cubicBezTo>
                              <a:pt x="16896" y="674595"/>
                              <a:pt x="30714" y="585427"/>
                              <a:pt x="0" y="444534"/>
                            </a:cubicBezTo>
                            <a:cubicBezTo>
                              <a:pt x="6890" y="387217"/>
                              <a:pt x="7739" y="365966"/>
                              <a:pt x="0" y="344516"/>
                            </a:cubicBezTo>
                            <a:cubicBezTo>
                              <a:pt x="11357" y="269205"/>
                              <a:pt x="-18286" y="244396"/>
                              <a:pt x="0" y="177813"/>
                            </a:cubicBezTo>
                            <a:lnTo>
                              <a:pt x="0" y="177817"/>
                            </a:lnTo>
                            <a:close/>
                          </a:path>
                          <a:path w="10146156" h="1066882" fill="none" stroke="0" extrusionOk="0">
                            <a:moveTo>
                              <a:pt x="0" y="177817"/>
                            </a:moveTo>
                            <a:cubicBezTo>
                              <a:pt x="4723" y="66870"/>
                              <a:pt x="68012" y="-18842"/>
                              <a:pt x="141161" y="0"/>
                            </a:cubicBezTo>
                            <a:cubicBezTo>
                              <a:pt x="256847" y="-12646"/>
                              <a:pt x="728937" y="53745"/>
                              <a:pt x="947090" y="0"/>
                            </a:cubicBezTo>
                            <a:cubicBezTo>
                              <a:pt x="1181024" y="-20791"/>
                              <a:pt x="1545482" y="49429"/>
                              <a:pt x="1691025" y="0"/>
                            </a:cubicBezTo>
                            <a:lnTo>
                              <a:pt x="1691025" y="0"/>
                            </a:lnTo>
                            <a:cubicBezTo>
                              <a:pt x="1989190" y="-54064"/>
                              <a:pt x="2260724" y="-25484"/>
                              <a:pt x="2460441" y="0"/>
                            </a:cubicBezTo>
                            <a:cubicBezTo>
                              <a:pt x="2695200" y="72885"/>
                              <a:pt x="2957341" y="30654"/>
                              <a:pt x="3255223" y="0"/>
                            </a:cubicBezTo>
                            <a:cubicBezTo>
                              <a:pt x="3546839" y="-30793"/>
                              <a:pt x="3820149" y="-110055"/>
                              <a:pt x="4227564" y="0"/>
                            </a:cubicBezTo>
                            <a:cubicBezTo>
                              <a:pt x="4450754" y="-18563"/>
                              <a:pt x="4743872" y="-13161"/>
                              <a:pt x="4879587" y="0"/>
                            </a:cubicBezTo>
                            <a:cubicBezTo>
                              <a:pt x="4950265" y="-34729"/>
                              <a:pt x="5435275" y="-45701"/>
                              <a:pt x="5820483" y="0"/>
                            </a:cubicBezTo>
                            <a:cubicBezTo>
                              <a:pt x="5987190" y="-5482"/>
                              <a:pt x="6022490" y="-4987"/>
                              <a:pt x="6219621" y="0"/>
                            </a:cubicBezTo>
                            <a:cubicBezTo>
                              <a:pt x="6416752" y="4987"/>
                              <a:pt x="6404785" y="-11821"/>
                              <a:pt x="6588056" y="0"/>
                            </a:cubicBezTo>
                            <a:cubicBezTo>
                              <a:pt x="6823703" y="793"/>
                              <a:pt x="7081918" y="-11266"/>
                              <a:pt x="7355630" y="0"/>
                            </a:cubicBezTo>
                            <a:cubicBezTo>
                              <a:pt x="7648145" y="-42377"/>
                              <a:pt x="7957127" y="30850"/>
                              <a:pt x="8296525" y="0"/>
                            </a:cubicBezTo>
                            <a:cubicBezTo>
                              <a:pt x="8605665" y="-19468"/>
                              <a:pt x="8708705" y="-17486"/>
                              <a:pt x="8948550" y="0"/>
                            </a:cubicBezTo>
                            <a:cubicBezTo>
                              <a:pt x="9157839" y="-10542"/>
                              <a:pt x="9438793" y="-52373"/>
                              <a:pt x="10004993" y="0"/>
                            </a:cubicBezTo>
                            <a:cubicBezTo>
                              <a:pt x="10091425" y="3021"/>
                              <a:pt x="10188066" y="80882"/>
                              <a:pt x="10146156" y="177817"/>
                            </a:cubicBezTo>
                            <a:lnTo>
                              <a:pt x="10146156" y="177813"/>
                            </a:lnTo>
                            <a:lnTo>
                              <a:pt x="10146156" y="177813"/>
                            </a:lnTo>
                            <a:cubicBezTo>
                              <a:pt x="10125407" y="272455"/>
                              <a:pt x="10144257" y="355675"/>
                              <a:pt x="10146156" y="444534"/>
                            </a:cubicBezTo>
                            <a:cubicBezTo>
                              <a:pt x="10145941" y="649489"/>
                              <a:pt x="10146484" y="740457"/>
                              <a:pt x="10146156" y="889063"/>
                            </a:cubicBezTo>
                            <a:cubicBezTo>
                              <a:pt x="10131993" y="994774"/>
                              <a:pt x="10072836" y="1055108"/>
                              <a:pt x="10004993" y="1066882"/>
                            </a:cubicBezTo>
                            <a:cubicBezTo>
                              <a:pt x="9621012" y="1157119"/>
                              <a:pt x="9292338" y="1065943"/>
                              <a:pt x="9064098" y="1066882"/>
                            </a:cubicBezTo>
                            <a:cubicBezTo>
                              <a:pt x="8793919" y="1089509"/>
                              <a:pt x="8345520" y="1024855"/>
                              <a:pt x="8123202" y="1066882"/>
                            </a:cubicBezTo>
                            <a:cubicBezTo>
                              <a:pt x="7819207" y="1085350"/>
                              <a:pt x="7577236" y="1150616"/>
                              <a:pt x="7297855" y="1066882"/>
                            </a:cubicBezTo>
                            <a:cubicBezTo>
                              <a:pt x="7041869" y="1013784"/>
                              <a:pt x="6594407" y="1048398"/>
                              <a:pt x="6414733" y="1066882"/>
                            </a:cubicBezTo>
                            <a:cubicBezTo>
                              <a:pt x="6250613" y="992154"/>
                              <a:pt x="5733413" y="1105560"/>
                              <a:pt x="5473837" y="1066882"/>
                            </a:cubicBezTo>
                            <a:cubicBezTo>
                              <a:pt x="5092336" y="1044985"/>
                              <a:pt x="4832154" y="1065387"/>
                              <a:pt x="4227564" y="1066882"/>
                            </a:cubicBezTo>
                            <a:cubicBezTo>
                              <a:pt x="3924467" y="1124788"/>
                              <a:pt x="3687645" y="1092733"/>
                              <a:pt x="3331319" y="1066882"/>
                            </a:cubicBezTo>
                            <a:cubicBezTo>
                              <a:pt x="2934295" y="1015044"/>
                              <a:pt x="2766656" y="1113302"/>
                              <a:pt x="2435076" y="1066882"/>
                            </a:cubicBezTo>
                            <a:cubicBezTo>
                              <a:pt x="2100626" y="1013677"/>
                              <a:pt x="2030344" y="1075357"/>
                              <a:pt x="1691025" y="1066882"/>
                            </a:cubicBezTo>
                            <a:lnTo>
                              <a:pt x="1691025" y="1066882"/>
                            </a:lnTo>
                            <a:cubicBezTo>
                              <a:pt x="1496634" y="1107231"/>
                              <a:pt x="1305063" y="1049670"/>
                              <a:pt x="962589" y="1066882"/>
                            </a:cubicBezTo>
                            <a:cubicBezTo>
                              <a:pt x="625400" y="1071011"/>
                              <a:pt x="360204" y="1143024"/>
                              <a:pt x="141161" y="1066882"/>
                            </a:cubicBezTo>
                            <a:cubicBezTo>
                              <a:pt x="53432" y="1084338"/>
                              <a:pt x="-2637" y="971255"/>
                              <a:pt x="0" y="889063"/>
                            </a:cubicBezTo>
                            <a:cubicBezTo>
                              <a:pt x="11719" y="721636"/>
                              <a:pt x="19445" y="547154"/>
                              <a:pt x="0" y="444534"/>
                            </a:cubicBezTo>
                            <a:cubicBezTo>
                              <a:pt x="9271" y="418975"/>
                              <a:pt x="-2039" y="380208"/>
                              <a:pt x="0" y="344516"/>
                            </a:cubicBezTo>
                            <a:cubicBezTo>
                              <a:pt x="9913" y="333671"/>
                              <a:pt x="-10602" y="234798"/>
                              <a:pt x="0" y="177813"/>
                            </a:cubicBezTo>
                            <a:lnTo>
                              <a:pt x="0" y="177817"/>
                            </a:lnTo>
                            <a:close/>
                          </a:path>
                          <a:path w="10146156" h="1066882" fill="none" stroke="0" extrusionOk="0">
                            <a:moveTo>
                              <a:pt x="0" y="177817"/>
                            </a:moveTo>
                            <a:cubicBezTo>
                              <a:pt x="23203" y="76157"/>
                              <a:pt x="56223" y="-8724"/>
                              <a:pt x="141161" y="0"/>
                            </a:cubicBezTo>
                            <a:cubicBezTo>
                              <a:pt x="247575" y="-60574"/>
                              <a:pt x="705954" y="54325"/>
                              <a:pt x="947090" y="0"/>
                            </a:cubicBezTo>
                            <a:cubicBezTo>
                              <a:pt x="1219421" y="-30787"/>
                              <a:pt x="1540628" y="45085"/>
                              <a:pt x="1691025" y="0"/>
                            </a:cubicBezTo>
                            <a:lnTo>
                              <a:pt x="1691025" y="0"/>
                            </a:lnTo>
                            <a:cubicBezTo>
                              <a:pt x="1967437" y="-33288"/>
                              <a:pt x="2274407" y="-20845"/>
                              <a:pt x="2460441" y="0"/>
                            </a:cubicBezTo>
                            <a:cubicBezTo>
                              <a:pt x="2709082" y="58494"/>
                              <a:pt x="2970802" y="-1102"/>
                              <a:pt x="3255223" y="0"/>
                            </a:cubicBezTo>
                            <a:cubicBezTo>
                              <a:pt x="3562800" y="-72256"/>
                              <a:pt x="3905275" y="-91644"/>
                              <a:pt x="4227564" y="0"/>
                            </a:cubicBezTo>
                            <a:cubicBezTo>
                              <a:pt x="4471487" y="-45653"/>
                              <a:pt x="4742513" y="-43166"/>
                              <a:pt x="4879587" y="0"/>
                            </a:cubicBezTo>
                            <a:cubicBezTo>
                              <a:pt x="5050954" y="-78099"/>
                              <a:pt x="5532051" y="-75323"/>
                              <a:pt x="5820483" y="0"/>
                            </a:cubicBezTo>
                            <a:cubicBezTo>
                              <a:pt x="6151420" y="-9775"/>
                              <a:pt x="6367194" y="-40840"/>
                              <a:pt x="6588056" y="0"/>
                            </a:cubicBezTo>
                            <a:cubicBezTo>
                              <a:pt x="6774125" y="-34012"/>
                              <a:pt x="7071316" y="11857"/>
                              <a:pt x="7355630" y="0"/>
                            </a:cubicBezTo>
                            <a:cubicBezTo>
                              <a:pt x="7631104" y="-31899"/>
                              <a:pt x="7992984" y="16051"/>
                              <a:pt x="8296525" y="0"/>
                            </a:cubicBezTo>
                            <a:cubicBezTo>
                              <a:pt x="8615765" y="-40255"/>
                              <a:pt x="8708952" y="-41366"/>
                              <a:pt x="8948550" y="0"/>
                            </a:cubicBezTo>
                            <a:cubicBezTo>
                              <a:pt x="9225091" y="12753"/>
                              <a:pt x="9500536" y="34924"/>
                              <a:pt x="10004993" y="0"/>
                            </a:cubicBezTo>
                            <a:cubicBezTo>
                              <a:pt x="10068777" y="4066"/>
                              <a:pt x="10190205" y="65868"/>
                              <a:pt x="10146156" y="177817"/>
                            </a:cubicBezTo>
                            <a:lnTo>
                              <a:pt x="10146156" y="177813"/>
                            </a:lnTo>
                            <a:lnTo>
                              <a:pt x="10146156" y="177813"/>
                            </a:lnTo>
                            <a:cubicBezTo>
                              <a:pt x="10110240" y="282837"/>
                              <a:pt x="10148822" y="374471"/>
                              <a:pt x="10146156" y="444534"/>
                            </a:cubicBezTo>
                            <a:cubicBezTo>
                              <a:pt x="10149730" y="660264"/>
                              <a:pt x="10143957" y="726098"/>
                              <a:pt x="10146156" y="889063"/>
                            </a:cubicBezTo>
                            <a:cubicBezTo>
                              <a:pt x="10147900" y="972143"/>
                              <a:pt x="10081349" y="1058899"/>
                              <a:pt x="10004993" y="1066882"/>
                            </a:cubicBezTo>
                            <a:cubicBezTo>
                              <a:pt x="9639067" y="1107852"/>
                              <a:pt x="9318403" y="1056672"/>
                              <a:pt x="9064098" y="1066882"/>
                            </a:cubicBezTo>
                            <a:cubicBezTo>
                              <a:pt x="8825765" y="1060615"/>
                              <a:pt x="8369470" y="944288"/>
                              <a:pt x="8123202" y="1066882"/>
                            </a:cubicBezTo>
                            <a:cubicBezTo>
                              <a:pt x="7946754" y="1073693"/>
                              <a:pt x="7590420" y="1161956"/>
                              <a:pt x="7297855" y="1066882"/>
                            </a:cubicBezTo>
                            <a:cubicBezTo>
                              <a:pt x="7003346" y="1025766"/>
                              <a:pt x="6623933" y="1103714"/>
                              <a:pt x="6414733" y="1066882"/>
                            </a:cubicBezTo>
                            <a:cubicBezTo>
                              <a:pt x="6231005" y="1083125"/>
                              <a:pt x="5766618" y="1149590"/>
                              <a:pt x="5473837" y="1066882"/>
                            </a:cubicBezTo>
                            <a:cubicBezTo>
                              <a:pt x="5104486" y="1064176"/>
                              <a:pt x="4604189" y="1040039"/>
                              <a:pt x="4227564" y="1066882"/>
                            </a:cubicBezTo>
                            <a:cubicBezTo>
                              <a:pt x="3902732" y="1051392"/>
                              <a:pt x="3754915" y="1097894"/>
                              <a:pt x="3331319" y="1066882"/>
                            </a:cubicBezTo>
                            <a:cubicBezTo>
                              <a:pt x="2971437" y="1030249"/>
                              <a:pt x="2830964" y="1145016"/>
                              <a:pt x="2435076" y="1066882"/>
                            </a:cubicBezTo>
                            <a:cubicBezTo>
                              <a:pt x="2088113" y="991685"/>
                              <a:pt x="2039038" y="1107942"/>
                              <a:pt x="1691025" y="1066882"/>
                            </a:cubicBezTo>
                            <a:lnTo>
                              <a:pt x="1691025" y="1066882"/>
                            </a:lnTo>
                            <a:cubicBezTo>
                              <a:pt x="1526684" y="1139390"/>
                              <a:pt x="1296936" y="1046490"/>
                              <a:pt x="962589" y="1066882"/>
                            </a:cubicBezTo>
                            <a:cubicBezTo>
                              <a:pt x="652587" y="1066930"/>
                              <a:pt x="342257" y="1086727"/>
                              <a:pt x="141161" y="1066882"/>
                            </a:cubicBezTo>
                            <a:cubicBezTo>
                              <a:pt x="64592" y="1054269"/>
                              <a:pt x="-27776" y="985677"/>
                              <a:pt x="0" y="889063"/>
                            </a:cubicBezTo>
                            <a:cubicBezTo>
                              <a:pt x="-13305" y="685545"/>
                              <a:pt x="29681" y="568564"/>
                              <a:pt x="0" y="444534"/>
                            </a:cubicBezTo>
                            <a:cubicBezTo>
                              <a:pt x="8569" y="414042"/>
                              <a:pt x="-5427" y="378847"/>
                              <a:pt x="0" y="344516"/>
                            </a:cubicBezTo>
                            <a:cubicBezTo>
                              <a:pt x="16242" y="329274"/>
                              <a:pt x="665" y="248515"/>
                              <a:pt x="0" y="177813"/>
                            </a:cubicBezTo>
                            <a:lnTo>
                              <a:pt x="0" y="177817"/>
                            </a:ln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3200" b="1" i="0" u="none" strike="noStrike" kern="0" cap="none" spc="0" normalizeH="0" baseline="0" noProof="0">
                  <a:ln>
                    <a:noFill/>
                  </a:ln>
                  <a:solidFill>
                    <a:srgbClr val="002060"/>
                  </a:solidFill>
                  <a:effectLst/>
                  <a:uLnTx/>
                  <a:uFillTx/>
                  <a:latin typeface="Calibri" panose="020F0502020204030204"/>
                  <a:ea typeface="Roboto" panose="02000000000000000000" pitchFamily="2" charset="0"/>
                  <a:cs typeface="+mn-cs"/>
                  <a:sym typeface="Arial"/>
                </a:endParaRPr>
              </a:p>
            </p:txBody>
          </p:sp>
          <p:sp>
            <p:nvSpPr>
              <p:cNvPr id="5" name="TextBox 4">
                <a:extLst>
                  <a:ext uri="{FF2B5EF4-FFF2-40B4-BE49-F238E27FC236}">
                    <a16:creationId xmlns:a16="http://schemas.microsoft.com/office/drawing/2014/main" id="{8F5527D0-47E4-B1FD-3C63-AD7CF78D37B9}"/>
                  </a:ext>
                </a:extLst>
              </p:cNvPr>
              <p:cNvSpPr txBox="1"/>
              <p:nvPr/>
            </p:nvSpPr>
            <p:spPr>
              <a:xfrm>
                <a:off x="271200" y="342367"/>
                <a:ext cx="10223158" cy="111297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err="1">
                    <a:solidFill>
                      <a:srgbClr val="0000CC"/>
                    </a:solidFill>
                    <a:effectLst>
                      <a:outerShdw blurRad="38100" dist="38100" dir="2700000" algn="tl">
                        <a:srgbClr val="C0C0C0"/>
                      </a:outerShdw>
                    </a:effectLst>
                    <a:cs typeface="Times New Roman" pitchFamily="18" charset="0"/>
                  </a:rPr>
                  <a:t>Vùng</a:t>
                </a:r>
                <a:r>
                  <a:rPr lang="en-US" sz="3600" dirty="0">
                    <a:solidFill>
                      <a:srgbClr val="0000CC"/>
                    </a:solidFill>
                    <a:effectLst>
                      <a:outerShdw blurRad="38100" dist="38100" dir="2700000" algn="tl">
                        <a:srgbClr val="C0C0C0"/>
                      </a:outerShdw>
                    </a:effectLst>
                    <a:cs typeface="Times New Roman" pitchFamily="18" charset="0"/>
                  </a:rPr>
                  <a:t> </a:t>
                </a:r>
                <a:r>
                  <a:rPr lang="en-US" sz="3600" dirty="0" err="1">
                    <a:solidFill>
                      <a:srgbClr val="0000CC"/>
                    </a:solidFill>
                    <a:effectLst>
                      <a:outerShdw blurRad="38100" dist="38100" dir="2700000" algn="tl">
                        <a:srgbClr val="C0C0C0"/>
                      </a:outerShdw>
                    </a:effectLst>
                    <a:cs typeface="Times New Roman" pitchFamily="18" charset="0"/>
                  </a:rPr>
                  <a:t>biển</a:t>
                </a:r>
                <a:r>
                  <a:rPr lang="en-US" sz="3600" dirty="0">
                    <a:solidFill>
                      <a:srgbClr val="0000CC"/>
                    </a:solidFill>
                    <a:effectLst>
                      <a:outerShdw blurRad="38100" dist="38100" dir="2700000" algn="tl">
                        <a:srgbClr val="C0C0C0"/>
                      </a:outerShdw>
                    </a:effectLst>
                    <a:cs typeface="Times New Roman" pitchFamily="18" charset="0"/>
                  </a:rPr>
                  <a:t> </a:t>
                </a:r>
                <a:r>
                  <a:rPr lang="en-US" sz="3600" dirty="0" err="1">
                    <a:solidFill>
                      <a:srgbClr val="0000CC"/>
                    </a:solidFill>
                    <a:effectLst>
                      <a:outerShdw blurRad="38100" dist="38100" dir="2700000" algn="tl">
                        <a:srgbClr val="C0C0C0"/>
                      </a:outerShdw>
                    </a:effectLst>
                    <a:cs typeface="Times New Roman" pitchFamily="18" charset="0"/>
                  </a:rPr>
                  <a:t>nước</a:t>
                </a:r>
                <a:r>
                  <a:rPr lang="en-US" sz="3600" dirty="0">
                    <a:solidFill>
                      <a:srgbClr val="0000CC"/>
                    </a:solidFill>
                    <a:effectLst>
                      <a:outerShdw blurRad="38100" dist="38100" dir="2700000" algn="tl">
                        <a:srgbClr val="C0C0C0"/>
                      </a:outerShdw>
                    </a:effectLst>
                    <a:cs typeface="Times New Roman" pitchFamily="18" charset="0"/>
                  </a:rPr>
                  <a:t> ta </a:t>
                </a:r>
                <a:r>
                  <a:rPr lang="en-US" sz="3600" dirty="0" err="1">
                    <a:solidFill>
                      <a:srgbClr val="0000CC"/>
                    </a:solidFill>
                    <a:effectLst>
                      <a:outerShdw blurRad="38100" dist="38100" dir="2700000" algn="tl">
                        <a:srgbClr val="C0C0C0"/>
                      </a:outerShdw>
                    </a:effectLst>
                    <a:cs typeface="Times New Roman" pitchFamily="18" charset="0"/>
                  </a:rPr>
                  <a:t>là</a:t>
                </a:r>
                <a:r>
                  <a:rPr lang="en-US" sz="3600" dirty="0">
                    <a:solidFill>
                      <a:srgbClr val="0000CC"/>
                    </a:solidFill>
                    <a:effectLst>
                      <a:outerShdw blurRad="38100" dist="38100" dir="2700000" algn="tl">
                        <a:srgbClr val="C0C0C0"/>
                      </a:outerShdw>
                    </a:effectLst>
                    <a:cs typeface="Times New Roman" pitchFamily="18" charset="0"/>
                  </a:rPr>
                  <a:t> </a:t>
                </a:r>
                <a:r>
                  <a:rPr lang="en-US" sz="3600" dirty="0" err="1">
                    <a:solidFill>
                      <a:srgbClr val="0000CC"/>
                    </a:solidFill>
                    <a:effectLst>
                      <a:outerShdw blurRad="38100" dist="38100" dir="2700000" algn="tl">
                        <a:srgbClr val="C0C0C0"/>
                      </a:outerShdw>
                    </a:effectLst>
                    <a:cs typeface="Times New Roman" pitchFamily="18" charset="0"/>
                  </a:rPr>
                  <a:t>một</a:t>
                </a:r>
                <a:r>
                  <a:rPr lang="en-US" sz="3600" dirty="0">
                    <a:solidFill>
                      <a:srgbClr val="0000CC"/>
                    </a:solidFill>
                    <a:effectLst>
                      <a:outerShdw blurRad="38100" dist="38100" dir="2700000" algn="tl">
                        <a:srgbClr val="C0C0C0"/>
                      </a:outerShdw>
                    </a:effectLst>
                    <a:cs typeface="Times New Roman" pitchFamily="18" charset="0"/>
                  </a:rPr>
                  <a:t> </a:t>
                </a:r>
                <a:r>
                  <a:rPr lang="en-US" sz="3600" dirty="0" err="1">
                    <a:solidFill>
                      <a:srgbClr val="0000CC"/>
                    </a:solidFill>
                    <a:effectLst>
                      <a:outerShdw blurRad="38100" dist="38100" dir="2700000" algn="tl">
                        <a:srgbClr val="C0C0C0"/>
                      </a:outerShdw>
                    </a:effectLst>
                    <a:cs typeface="Times New Roman" pitchFamily="18" charset="0"/>
                  </a:rPr>
                  <a:t>bộ</a:t>
                </a:r>
                <a:r>
                  <a:rPr lang="en-US" sz="3600" dirty="0">
                    <a:solidFill>
                      <a:srgbClr val="0000CC"/>
                    </a:solidFill>
                    <a:effectLst>
                      <a:outerShdw blurRad="38100" dist="38100" dir="2700000" algn="tl">
                        <a:srgbClr val="C0C0C0"/>
                      </a:outerShdw>
                    </a:effectLst>
                    <a:cs typeface="Times New Roman" pitchFamily="18" charset="0"/>
                  </a:rPr>
                  <a:t> </a:t>
                </a:r>
                <a:r>
                  <a:rPr lang="en-US" sz="3600" dirty="0" err="1">
                    <a:solidFill>
                      <a:srgbClr val="0000CC"/>
                    </a:solidFill>
                    <a:effectLst>
                      <a:outerShdw blurRad="38100" dist="38100" dir="2700000" algn="tl">
                        <a:srgbClr val="C0C0C0"/>
                      </a:outerShdw>
                    </a:effectLst>
                    <a:cs typeface="Times New Roman" pitchFamily="18" charset="0"/>
                  </a:rPr>
                  <a:t>phận</a:t>
                </a:r>
                <a:r>
                  <a:rPr lang="en-US" sz="3600" dirty="0">
                    <a:solidFill>
                      <a:srgbClr val="0000CC"/>
                    </a:solidFill>
                    <a:effectLst>
                      <a:outerShdw blurRad="38100" dist="38100" dir="2700000" algn="tl">
                        <a:srgbClr val="C0C0C0"/>
                      </a:outerShdw>
                    </a:effectLst>
                    <a:cs typeface="Times New Roman" pitchFamily="18" charset="0"/>
                  </a:rPr>
                  <a:t> </a:t>
                </a:r>
                <a:r>
                  <a:rPr lang="en-US" sz="3600" dirty="0" err="1">
                    <a:solidFill>
                      <a:srgbClr val="0000CC"/>
                    </a:solidFill>
                    <a:effectLst>
                      <a:outerShdw blurRad="38100" dist="38100" dir="2700000" algn="tl">
                        <a:srgbClr val="C0C0C0"/>
                      </a:outerShdw>
                    </a:effectLst>
                    <a:cs typeface="Times New Roman" pitchFamily="18" charset="0"/>
                  </a:rPr>
                  <a:t>của</a:t>
                </a:r>
                <a:r>
                  <a:rPr lang="en-US" sz="3600" dirty="0">
                    <a:solidFill>
                      <a:srgbClr val="0000CC"/>
                    </a:solidFill>
                    <a:effectLst>
                      <a:outerShdw blurRad="38100" dist="38100" dir="2700000" algn="tl">
                        <a:srgbClr val="C0C0C0"/>
                      </a:outerShdw>
                    </a:effectLst>
                    <a:cs typeface="Times New Roman" pitchFamily="18" charset="0"/>
                  </a:rPr>
                  <a:t> </a:t>
                </a:r>
                <a:r>
                  <a:rPr lang="en-US" sz="3600" dirty="0" err="1">
                    <a:solidFill>
                      <a:srgbClr val="0000CC"/>
                    </a:solidFill>
                    <a:effectLst>
                      <a:outerShdw blurRad="38100" dist="38100" dir="2700000" algn="tl">
                        <a:srgbClr val="C0C0C0"/>
                      </a:outerShdw>
                    </a:effectLst>
                    <a:cs typeface="Times New Roman" pitchFamily="18" charset="0"/>
                  </a:rPr>
                  <a:t>biển</a:t>
                </a:r>
                <a:r>
                  <a:rPr lang="en-US" sz="3600" dirty="0">
                    <a:solidFill>
                      <a:srgbClr val="0000CC"/>
                    </a:solidFill>
                    <a:effectLst>
                      <a:outerShdw blurRad="38100" dist="38100" dir="2700000" algn="tl">
                        <a:srgbClr val="C0C0C0"/>
                      </a:outerShdw>
                    </a:effectLst>
                    <a:cs typeface="Times New Roman" pitchFamily="18" charset="0"/>
                  </a:rPr>
                  <a:t> </a:t>
                </a:r>
                <a:r>
                  <a:rPr lang="en-US" sz="3600" dirty="0" err="1">
                    <a:solidFill>
                      <a:srgbClr val="0000CC"/>
                    </a:solidFill>
                    <a:effectLst>
                      <a:outerShdw blurRad="38100" dist="38100" dir="2700000" algn="tl">
                        <a:srgbClr val="C0C0C0"/>
                      </a:outerShdw>
                    </a:effectLst>
                    <a:cs typeface="Times New Roman" pitchFamily="18" charset="0"/>
                  </a:rPr>
                  <a:t>nào</a:t>
                </a:r>
                <a:r>
                  <a:rPr lang="en-US" sz="3600" dirty="0">
                    <a:solidFill>
                      <a:srgbClr val="0000CC"/>
                    </a:solidFill>
                    <a:effectLst>
                      <a:outerShdw blurRad="38100" dist="38100" dir="2700000" algn="tl">
                        <a:srgbClr val="C0C0C0"/>
                      </a:outerShdw>
                    </a:effectLst>
                    <a:cs typeface="Times New Roman" pitchFamily="18" charset="0"/>
                  </a:rPr>
                  <a:t>?</a:t>
                </a:r>
                <a:endParaRPr kumimoji="0" lang="vi-VN" sz="3600" b="0" i="0" u="none" strike="noStrike" kern="1200" cap="none" spc="0" normalizeH="0" baseline="0" noProof="0" dirty="0">
                  <a:ln>
                    <a:noFill/>
                  </a:ln>
                  <a:solidFill>
                    <a:prstClr val="black"/>
                  </a:solidFill>
                  <a:effectLst/>
                  <a:uLnTx/>
                  <a:uFillTx/>
                  <a:cs typeface="Times New Roman" panose="02020603050405020304" pitchFamily="18" charset="0"/>
                </a:endParaRPr>
              </a:p>
            </p:txBody>
          </p:sp>
        </p:grpSp>
        <p:pic>
          <p:nvPicPr>
            <p:cNvPr id="11" name="Picture 10">
              <a:extLst>
                <a:ext uri="{FF2B5EF4-FFF2-40B4-BE49-F238E27FC236}">
                  <a16:creationId xmlns:a16="http://schemas.microsoft.com/office/drawing/2014/main" id="{4157844D-B314-7D1A-239E-583011E5A7C0}"/>
                </a:ext>
              </a:extLst>
            </p:cNvPr>
            <p:cNvPicPr>
              <a:picLocks noChangeAspect="1"/>
            </p:cNvPicPr>
            <p:nvPr/>
          </p:nvPicPr>
          <p:blipFill>
            <a:blip r:embed="rId7"/>
            <a:stretch>
              <a:fillRect/>
            </a:stretch>
          </p:blipFill>
          <p:spPr>
            <a:xfrm>
              <a:off x="114582" y="1811811"/>
              <a:ext cx="1031869" cy="1170657"/>
            </a:xfrm>
            <a:prstGeom prst="rect">
              <a:avLst/>
            </a:prstGeom>
          </p:spPr>
        </p:pic>
      </p:grpSp>
      <p:pic>
        <p:nvPicPr>
          <p:cNvPr id="43" name="Picture 42">
            <a:extLst>
              <a:ext uri="{FF2B5EF4-FFF2-40B4-BE49-F238E27FC236}">
                <a16:creationId xmlns:a16="http://schemas.microsoft.com/office/drawing/2014/main" id="{FF203E1C-6F2D-D160-2A0B-B25963DE9D9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70660" y="3363251"/>
            <a:ext cx="7856073" cy="3865274"/>
          </a:xfrm>
          <a:prstGeom prst="rect">
            <a:avLst/>
          </a:prstGeom>
        </p:spPr>
      </p:pic>
      <p:grpSp>
        <p:nvGrpSpPr>
          <p:cNvPr id="17" name="Group 16">
            <a:extLst>
              <a:ext uri="{FF2B5EF4-FFF2-40B4-BE49-F238E27FC236}">
                <a16:creationId xmlns:a16="http://schemas.microsoft.com/office/drawing/2014/main" id="{F06AB471-0E60-C699-6D4A-F24AE7026B69}"/>
              </a:ext>
            </a:extLst>
          </p:cNvPr>
          <p:cNvGrpSpPr/>
          <p:nvPr/>
        </p:nvGrpSpPr>
        <p:grpSpPr>
          <a:xfrm>
            <a:off x="-189505" y="3092569"/>
            <a:ext cx="6695079" cy="3684988"/>
            <a:chOff x="-189504" y="3092569"/>
            <a:chExt cx="6443548" cy="3684988"/>
          </a:xfrm>
        </p:grpSpPr>
        <p:pic>
          <p:nvPicPr>
            <p:cNvPr id="14" name="Picture 5" descr="Shape, rectangle&#10;&#10;Description automatically generated">
              <a:extLst>
                <a:ext uri="{FF2B5EF4-FFF2-40B4-BE49-F238E27FC236}">
                  <a16:creationId xmlns:a16="http://schemas.microsoft.com/office/drawing/2014/main" id="{70C0401D-07DD-B0B3-9F75-79342B8C3D1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9504" y="3092569"/>
              <a:ext cx="6443548" cy="3684988"/>
            </a:xfrm>
            <a:prstGeom prst="rect">
              <a:avLst/>
            </a:prstGeom>
          </p:spPr>
        </p:pic>
        <p:sp>
          <p:nvSpPr>
            <p:cNvPr id="15" name="TextBox 14">
              <a:extLst>
                <a:ext uri="{FF2B5EF4-FFF2-40B4-BE49-F238E27FC236}">
                  <a16:creationId xmlns:a16="http://schemas.microsoft.com/office/drawing/2014/main" id="{A16CCF39-0AC6-9CC6-7219-2CFC5665F858}"/>
                </a:ext>
              </a:extLst>
            </p:cNvPr>
            <p:cNvSpPr txBox="1"/>
            <p:nvPr/>
          </p:nvSpPr>
          <p:spPr>
            <a:xfrm>
              <a:off x="514350" y="3838990"/>
              <a:ext cx="4877538" cy="212365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err="1">
                  <a:solidFill>
                    <a:schemeClr val="bg1"/>
                  </a:solidFill>
                  <a:effectLst>
                    <a:outerShdw blurRad="38100" dist="38100" dir="2700000" algn="tl">
                      <a:srgbClr val="C0C0C0"/>
                    </a:outerShdw>
                  </a:effectLst>
                  <a:cs typeface="Times New Roman" pitchFamily="18" charset="0"/>
                </a:rPr>
                <a:t>Vùng</a:t>
              </a:r>
              <a:r>
                <a:rPr lang="en-US" sz="4400" b="1" dirty="0">
                  <a:solidFill>
                    <a:schemeClr val="bg1"/>
                  </a:solidFill>
                  <a:effectLst>
                    <a:outerShdw blurRad="38100" dist="38100" dir="2700000" algn="tl">
                      <a:srgbClr val="C0C0C0"/>
                    </a:outerShdw>
                  </a:effectLst>
                  <a:cs typeface="Times New Roman" pitchFamily="18" charset="0"/>
                </a:rPr>
                <a:t> </a:t>
              </a:r>
              <a:r>
                <a:rPr lang="en-US" sz="4400" b="1" dirty="0" err="1">
                  <a:solidFill>
                    <a:schemeClr val="bg1"/>
                  </a:solidFill>
                  <a:effectLst>
                    <a:outerShdw blurRad="38100" dist="38100" dir="2700000" algn="tl">
                      <a:srgbClr val="C0C0C0"/>
                    </a:outerShdw>
                  </a:effectLst>
                  <a:cs typeface="Times New Roman" pitchFamily="18" charset="0"/>
                </a:rPr>
                <a:t>biển</a:t>
              </a:r>
              <a:r>
                <a:rPr lang="en-US" sz="4400" b="1" dirty="0">
                  <a:solidFill>
                    <a:schemeClr val="bg1"/>
                  </a:solidFill>
                  <a:effectLst>
                    <a:outerShdw blurRad="38100" dist="38100" dir="2700000" algn="tl">
                      <a:srgbClr val="C0C0C0"/>
                    </a:outerShdw>
                  </a:effectLst>
                  <a:cs typeface="Times New Roman" pitchFamily="18" charset="0"/>
                </a:rPr>
                <a:t> </a:t>
              </a:r>
              <a:r>
                <a:rPr lang="en-US" sz="4400" b="1" dirty="0" err="1">
                  <a:solidFill>
                    <a:schemeClr val="bg1"/>
                  </a:solidFill>
                  <a:effectLst>
                    <a:outerShdw blurRad="38100" dist="38100" dir="2700000" algn="tl">
                      <a:srgbClr val="C0C0C0"/>
                    </a:outerShdw>
                  </a:effectLst>
                  <a:cs typeface="Times New Roman" pitchFamily="18" charset="0"/>
                </a:rPr>
                <a:t>nước</a:t>
              </a:r>
              <a:r>
                <a:rPr lang="en-US" sz="4400" b="1" dirty="0">
                  <a:solidFill>
                    <a:schemeClr val="bg1"/>
                  </a:solidFill>
                  <a:effectLst>
                    <a:outerShdw blurRad="38100" dist="38100" dir="2700000" algn="tl">
                      <a:srgbClr val="C0C0C0"/>
                    </a:outerShdw>
                  </a:effectLst>
                  <a:cs typeface="Times New Roman" pitchFamily="18" charset="0"/>
                </a:rPr>
                <a:t> ta </a:t>
              </a:r>
              <a:r>
                <a:rPr lang="en-US" sz="4400" b="1" dirty="0" err="1">
                  <a:solidFill>
                    <a:schemeClr val="bg1"/>
                  </a:solidFill>
                  <a:effectLst>
                    <a:outerShdw blurRad="38100" dist="38100" dir="2700000" algn="tl">
                      <a:srgbClr val="C0C0C0"/>
                    </a:outerShdw>
                  </a:effectLst>
                  <a:cs typeface="Times New Roman" pitchFamily="18" charset="0"/>
                </a:rPr>
                <a:t>là</a:t>
              </a:r>
              <a:r>
                <a:rPr lang="en-US" sz="4400" b="1" dirty="0">
                  <a:solidFill>
                    <a:schemeClr val="bg1"/>
                  </a:solidFill>
                  <a:effectLst>
                    <a:outerShdw blurRad="38100" dist="38100" dir="2700000" algn="tl">
                      <a:srgbClr val="C0C0C0"/>
                    </a:outerShdw>
                  </a:effectLst>
                  <a:cs typeface="Times New Roman" pitchFamily="18" charset="0"/>
                </a:rPr>
                <a:t> </a:t>
              </a:r>
              <a:r>
                <a:rPr lang="en-US" sz="4400" b="1" dirty="0" err="1">
                  <a:solidFill>
                    <a:schemeClr val="bg1"/>
                  </a:solidFill>
                  <a:effectLst>
                    <a:outerShdw blurRad="38100" dist="38100" dir="2700000" algn="tl">
                      <a:srgbClr val="C0C0C0"/>
                    </a:outerShdw>
                  </a:effectLst>
                  <a:cs typeface="Times New Roman" pitchFamily="18" charset="0"/>
                </a:rPr>
                <a:t>một</a:t>
              </a:r>
              <a:r>
                <a:rPr lang="en-US" sz="4400" b="1" dirty="0">
                  <a:solidFill>
                    <a:schemeClr val="bg1"/>
                  </a:solidFill>
                  <a:effectLst>
                    <a:outerShdw blurRad="38100" dist="38100" dir="2700000" algn="tl">
                      <a:srgbClr val="C0C0C0"/>
                    </a:outerShdw>
                  </a:effectLst>
                  <a:cs typeface="Times New Roman" pitchFamily="18" charset="0"/>
                </a:rPr>
                <a:t> </a:t>
              </a:r>
              <a:r>
                <a:rPr lang="en-US" sz="4400" b="1" dirty="0" err="1">
                  <a:solidFill>
                    <a:schemeClr val="bg1"/>
                  </a:solidFill>
                  <a:effectLst>
                    <a:outerShdw blurRad="38100" dist="38100" dir="2700000" algn="tl">
                      <a:srgbClr val="C0C0C0"/>
                    </a:outerShdw>
                  </a:effectLst>
                  <a:cs typeface="Times New Roman" pitchFamily="18" charset="0"/>
                </a:rPr>
                <a:t>bộ</a:t>
              </a:r>
              <a:r>
                <a:rPr lang="en-US" sz="4400" b="1" dirty="0">
                  <a:solidFill>
                    <a:schemeClr val="bg1"/>
                  </a:solidFill>
                  <a:effectLst>
                    <a:outerShdw blurRad="38100" dist="38100" dir="2700000" algn="tl">
                      <a:srgbClr val="C0C0C0"/>
                    </a:outerShdw>
                  </a:effectLst>
                  <a:cs typeface="Times New Roman" pitchFamily="18" charset="0"/>
                </a:rPr>
                <a:t> </a:t>
              </a:r>
              <a:r>
                <a:rPr lang="en-US" sz="4400" b="1" dirty="0" err="1">
                  <a:solidFill>
                    <a:schemeClr val="bg1"/>
                  </a:solidFill>
                  <a:effectLst>
                    <a:outerShdw blurRad="38100" dist="38100" dir="2700000" algn="tl">
                      <a:srgbClr val="C0C0C0"/>
                    </a:outerShdw>
                  </a:effectLst>
                  <a:cs typeface="Times New Roman" pitchFamily="18" charset="0"/>
                </a:rPr>
                <a:t>phận</a:t>
              </a:r>
              <a:r>
                <a:rPr lang="en-US" sz="4400" b="1" dirty="0">
                  <a:solidFill>
                    <a:schemeClr val="bg1"/>
                  </a:solidFill>
                  <a:effectLst>
                    <a:outerShdw blurRad="38100" dist="38100" dir="2700000" algn="tl">
                      <a:srgbClr val="C0C0C0"/>
                    </a:outerShdw>
                  </a:effectLst>
                  <a:cs typeface="Times New Roman" pitchFamily="18" charset="0"/>
                </a:rPr>
                <a:t> </a:t>
              </a:r>
              <a:r>
                <a:rPr lang="en-US" sz="4400" b="1" dirty="0" err="1">
                  <a:solidFill>
                    <a:schemeClr val="bg1"/>
                  </a:solidFill>
                  <a:effectLst>
                    <a:outerShdw blurRad="38100" dist="38100" dir="2700000" algn="tl">
                      <a:srgbClr val="C0C0C0"/>
                    </a:outerShdw>
                  </a:effectLst>
                  <a:cs typeface="Times New Roman" pitchFamily="18" charset="0"/>
                </a:rPr>
                <a:t>của</a:t>
              </a:r>
              <a:r>
                <a:rPr lang="en-US" sz="4400" b="1" dirty="0">
                  <a:solidFill>
                    <a:schemeClr val="bg1"/>
                  </a:solidFill>
                  <a:effectLst>
                    <a:outerShdw blurRad="38100" dist="38100" dir="2700000" algn="tl">
                      <a:srgbClr val="C0C0C0"/>
                    </a:outerShdw>
                  </a:effectLst>
                  <a:cs typeface="Times New Roman" pitchFamily="18" charset="0"/>
                </a:rPr>
                <a:t> </a:t>
              </a:r>
              <a:r>
                <a:rPr lang="en-US" sz="4400" b="1" dirty="0" err="1">
                  <a:solidFill>
                    <a:schemeClr val="bg1"/>
                  </a:solidFill>
                  <a:effectLst>
                    <a:outerShdw blurRad="38100" dist="38100" dir="2700000" algn="tl">
                      <a:srgbClr val="C0C0C0"/>
                    </a:outerShdw>
                  </a:effectLst>
                  <a:cs typeface="Times New Roman" pitchFamily="18" charset="0"/>
                </a:rPr>
                <a:t>Biển</a:t>
              </a:r>
              <a:r>
                <a:rPr lang="en-US" sz="4400" b="1" dirty="0">
                  <a:solidFill>
                    <a:schemeClr val="bg1"/>
                  </a:solidFill>
                  <a:effectLst>
                    <a:outerShdw blurRad="38100" dist="38100" dir="2700000" algn="tl">
                      <a:srgbClr val="C0C0C0"/>
                    </a:outerShdw>
                  </a:effectLst>
                  <a:cs typeface="Times New Roman" pitchFamily="18" charset="0"/>
                </a:rPr>
                <a:t> </a:t>
              </a:r>
              <a:r>
                <a:rPr lang="en-US" sz="4400" b="1" dirty="0" err="1">
                  <a:solidFill>
                    <a:schemeClr val="bg1"/>
                  </a:solidFill>
                  <a:effectLst>
                    <a:outerShdw blurRad="38100" dist="38100" dir="2700000" algn="tl">
                      <a:srgbClr val="C0C0C0"/>
                    </a:outerShdw>
                  </a:effectLst>
                  <a:cs typeface="Times New Roman" pitchFamily="18" charset="0"/>
                </a:rPr>
                <a:t>Đông</a:t>
              </a:r>
              <a:r>
                <a:rPr lang="en-US" sz="4400" b="1" dirty="0">
                  <a:solidFill>
                    <a:schemeClr val="bg1"/>
                  </a:solidFill>
                  <a:effectLst>
                    <a:outerShdw blurRad="38100" dist="38100" dir="2700000" algn="tl">
                      <a:srgbClr val="C0C0C0"/>
                    </a:outerShdw>
                  </a:effectLst>
                  <a:cs typeface="Times New Roman" pitchFamily="18" charset="0"/>
                </a:rPr>
                <a:t>.</a:t>
              </a:r>
              <a:endParaRPr kumimoji="0" lang="vi-VN" sz="4400" b="0" i="0" u="none" strike="noStrike" kern="1200" cap="none" spc="0" normalizeH="0" baseline="0" noProof="0" dirty="0">
                <a:ln>
                  <a:noFill/>
                </a:ln>
                <a:solidFill>
                  <a:schemeClr val="bg1"/>
                </a:solidFill>
                <a:effectLst/>
                <a:uLnTx/>
                <a:uFillTx/>
                <a:cs typeface="Times New Roman" panose="02020603050405020304" pitchFamily="18" charset="0"/>
              </a:endParaRPr>
            </a:p>
          </p:txBody>
        </p:sp>
      </p:grpSp>
      <p:pic>
        <p:nvPicPr>
          <p:cNvPr id="18" name="Am-thanh-ve-dich-chien-thang-www_tiengdong_com">
            <a:hlinkClick r:id="" action="ppaction://media"/>
            <a:extLst>
              <a:ext uri="{FF2B5EF4-FFF2-40B4-BE49-F238E27FC236}">
                <a16:creationId xmlns:a16="http://schemas.microsoft.com/office/drawing/2014/main" id="{E08B0FD1-7421-489F-BAB7-E654E3E3F5F3}"/>
              </a:ext>
            </a:extLst>
          </p:cNvPr>
          <p:cNvPicPr>
            <a:picLocks noChangeAspect="1"/>
          </p:cNvPicPr>
          <p:nvPr>
            <a:audioFile r:link="rId1"/>
            <p:extLst>
              <p:ext uri="{DAA4B4D4-6D71-4841-9C94-3DE7FCFB9230}">
                <p14:media xmlns:p14="http://schemas.microsoft.com/office/powerpoint/2010/main" r:embed="rId2">
                  <p14:trim st="1365" end="52398.6666"/>
                </p14:media>
              </p:ext>
            </p:extLst>
          </p:nvPr>
        </p:nvPicPr>
        <p:blipFill>
          <a:blip r:embed="rId10"/>
          <a:stretch>
            <a:fillRect/>
          </a:stretch>
        </p:blipFill>
        <p:spPr>
          <a:xfrm>
            <a:off x="-1770775" y="1684394"/>
            <a:ext cx="487362" cy="487362"/>
          </a:xfrm>
          <a:prstGeom prst="rect">
            <a:avLst/>
          </a:prstGeom>
        </p:spPr>
      </p:pic>
      <p:pic>
        <p:nvPicPr>
          <p:cNvPr id="2" name="Picture 1">
            <a:extLst>
              <a:ext uri="{FF2B5EF4-FFF2-40B4-BE49-F238E27FC236}">
                <a16:creationId xmlns:a16="http://schemas.microsoft.com/office/drawing/2014/main" id="{8252769F-6F1E-8D54-A6AD-99E51CCD2257}"/>
              </a:ext>
            </a:extLst>
          </p:cNvPr>
          <p:cNvPicPr>
            <a:picLocks noChangeAspect="1"/>
          </p:cNvPicPr>
          <p:nvPr/>
        </p:nvPicPr>
        <p:blipFill>
          <a:blip r:embed="rId11"/>
          <a:stretch>
            <a:fillRect/>
          </a:stretch>
        </p:blipFill>
        <p:spPr>
          <a:xfrm>
            <a:off x="412955" y="0"/>
            <a:ext cx="12192000" cy="2103160"/>
          </a:xfrm>
          <a:prstGeom prst="rect">
            <a:avLst/>
          </a:prstGeom>
        </p:spPr>
      </p:pic>
    </p:spTree>
    <p:extLst>
      <p:ext uri="{BB962C8B-B14F-4D97-AF65-F5344CB8AC3E}">
        <p14:creationId xmlns:p14="http://schemas.microsoft.com/office/powerpoint/2010/main" val="3636349735"/>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14:presetBounceEnd="72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72000">
                                          <p:cBhvr additive="base">
                                            <p:cTn id="7" dur="1000" fill="hold"/>
                                            <p:tgtEl>
                                              <p:spTgt spid="12"/>
                                            </p:tgtEl>
                                            <p:attrNameLst>
                                              <p:attrName>ppt_x</p:attrName>
                                            </p:attrNameLst>
                                          </p:cBhvr>
                                          <p:tavLst>
                                            <p:tav tm="0">
                                              <p:val>
                                                <p:strVal val="1+#ppt_w/2"/>
                                              </p:val>
                                            </p:tav>
                                            <p:tav tm="100000">
                                              <p:val>
                                                <p:strVal val="#ppt_x"/>
                                              </p:val>
                                            </p:tav>
                                          </p:tavLst>
                                        </p:anim>
                                        <p:anim calcmode="lin" valueType="num" p14:bounceEnd="72000">
                                          <p:cBhvr additive="base">
                                            <p:cTn id="8" dur="1000" fill="hold"/>
                                            <p:tgtEl>
                                              <p:spTgt spid="1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whoosh.wav"/>
                                            </p:tgtEl>
                                          </p:cMediaNode>
                                        </p:audio>
                                      </p:subTnLst>
                                    </p:cTn>
                                  </p:par>
                                </p:childTnLst>
                              </p:cTn>
                            </p:par>
                          </p:childTnLst>
                        </p:cTn>
                      </p:par>
                      <p:par>
                        <p:cTn id="9" fill="hold">
                          <p:stCondLst>
                            <p:cond delay="indefinite"/>
                          </p:stCondLst>
                          <p:childTnLst>
                            <p:par>
                              <p:cTn id="10" fill="hold">
                                <p:stCondLst>
                                  <p:cond delay="0"/>
                                </p:stCondLst>
                                <p:childTnLst>
                                  <p:par>
                                    <p:cTn id="11" presetID="49" presetClass="entr" presetSubtype="0" decel="10000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p:cTn id="13" dur="500" fill="hold"/>
                                            <p:tgtEl>
                                              <p:spTgt spid="17"/>
                                            </p:tgtEl>
                                            <p:attrNameLst>
                                              <p:attrName>ppt_w</p:attrName>
                                            </p:attrNameLst>
                                          </p:cBhvr>
                                          <p:tavLst>
                                            <p:tav tm="0">
                                              <p:val>
                                                <p:fltVal val="0"/>
                                              </p:val>
                                            </p:tav>
                                            <p:tav tm="100000">
                                              <p:val>
                                                <p:strVal val="#ppt_w"/>
                                              </p:val>
                                            </p:tav>
                                          </p:tavLst>
                                        </p:anim>
                                        <p:anim calcmode="lin" valueType="num">
                                          <p:cBhvr>
                                            <p:cTn id="14" dur="500" fill="hold"/>
                                            <p:tgtEl>
                                              <p:spTgt spid="17"/>
                                            </p:tgtEl>
                                            <p:attrNameLst>
                                              <p:attrName>ppt_h</p:attrName>
                                            </p:attrNameLst>
                                          </p:cBhvr>
                                          <p:tavLst>
                                            <p:tav tm="0">
                                              <p:val>
                                                <p:fltVal val="0"/>
                                              </p:val>
                                            </p:tav>
                                            <p:tav tm="100000">
                                              <p:val>
                                                <p:strVal val="#ppt_h"/>
                                              </p:val>
                                            </p:tav>
                                          </p:tavLst>
                                        </p:anim>
                                        <p:anim calcmode="lin" valueType="num">
                                          <p:cBhvr>
                                            <p:cTn id="15" dur="500" fill="hold"/>
                                            <p:tgtEl>
                                              <p:spTgt spid="17"/>
                                            </p:tgtEl>
                                            <p:attrNameLst>
                                              <p:attrName>style.rotation</p:attrName>
                                            </p:attrNameLst>
                                          </p:cBhvr>
                                          <p:tavLst>
                                            <p:tav tm="0">
                                              <p:val>
                                                <p:fltVal val="360"/>
                                              </p:val>
                                            </p:tav>
                                            <p:tav tm="100000">
                                              <p:val>
                                                <p:fltVal val="0"/>
                                              </p:val>
                                            </p:tav>
                                          </p:tavLst>
                                        </p:anim>
                                        <p:animEffect transition="in" filter="fade">
                                          <p:cBhvr>
                                            <p:cTn id="16" dur="500"/>
                                            <p:tgtEl>
                                              <p:spTgt spid="17"/>
                                            </p:tgtEl>
                                          </p:cBhvr>
                                        </p:animEffect>
                                      </p:childTnLst>
                                    </p:cTn>
                                  </p:par>
                                  <p:par>
                                    <p:cTn id="17" presetID="1" presetClass="mediacall" presetSubtype="0" fill="hold" nodeType="withEffect">
                                      <p:stCondLst>
                                        <p:cond delay="0"/>
                                      </p:stCondLst>
                                      <p:childTnLst>
                                        <p:cmd type="call" cmd="playFrom(0.0)">
                                          <p:cBhvr>
                                            <p:cTn id="18" dur="1433"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18"/>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1+#ppt_w/2"/>
                                              </p:val>
                                            </p:tav>
                                            <p:tav tm="100000">
                                              <p:val>
                                                <p:strVal val="#ppt_x"/>
                                              </p:val>
                                            </p:tav>
                                          </p:tavLst>
                                        </p:anim>
                                        <p:anim calcmode="lin" valueType="num">
                                          <p:cBhvr additive="base">
                                            <p:cTn id="8" dur="1000" fill="hold"/>
                                            <p:tgtEl>
                                              <p:spTgt spid="1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3" name="whoosh.wav"/>
                                            </p:tgtEl>
                                          </p:cMediaNode>
                                        </p:audio>
                                      </p:subTnLst>
                                    </p:cTn>
                                  </p:par>
                                </p:childTnLst>
                              </p:cTn>
                            </p:par>
                          </p:childTnLst>
                        </p:cTn>
                      </p:par>
                      <p:par>
                        <p:cTn id="9" fill="hold">
                          <p:stCondLst>
                            <p:cond delay="indefinite"/>
                          </p:stCondLst>
                          <p:childTnLst>
                            <p:par>
                              <p:cTn id="10" fill="hold">
                                <p:stCondLst>
                                  <p:cond delay="0"/>
                                </p:stCondLst>
                                <p:childTnLst>
                                  <p:par>
                                    <p:cTn id="11" presetID="49" presetClass="entr" presetSubtype="0" decel="10000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p:cTn id="13" dur="500" fill="hold"/>
                                            <p:tgtEl>
                                              <p:spTgt spid="17"/>
                                            </p:tgtEl>
                                            <p:attrNameLst>
                                              <p:attrName>ppt_w</p:attrName>
                                            </p:attrNameLst>
                                          </p:cBhvr>
                                          <p:tavLst>
                                            <p:tav tm="0">
                                              <p:val>
                                                <p:fltVal val="0"/>
                                              </p:val>
                                            </p:tav>
                                            <p:tav tm="100000">
                                              <p:val>
                                                <p:strVal val="#ppt_w"/>
                                              </p:val>
                                            </p:tav>
                                          </p:tavLst>
                                        </p:anim>
                                        <p:anim calcmode="lin" valueType="num">
                                          <p:cBhvr>
                                            <p:cTn id="14" dur="500" fill="hold"/>
                                            <p:tgtEl>
                                              <p:spTgt spid="17"/>
                                            </p:tgtEl>
                                            <p:attrNameLst>
                                              <p:attrName>ppt_h</p:attrName>
                                            </p:attrNameLst>
                                          </p:cBhvr>
                                          <p:tavLst>
                                            <p:tav tm="0">
                                              <p:val>
                                                <p:fltVal val="0"/>
                                              </p:val>
                                            </p:tav>
                                            <p:tav tm="100000">
                                              <p:val>
                                                <p:strVal val="#ppt_h"/>
                                              </p:val>
                                            </p:tav>
                                          </p:tavLst>
                                        </p:anim>
                                        <p:anim calcmode="lin" valueType="num">
                                          <p:cBhvr>
                                            <p:cTn id="15" dur="500" fill="hold"/>
                                            <p:tgtEl>
                                              <p:spTgt spid="17"/>
                                            </p:tgtEl>
                                            <p:attrNameLst>
                                              <p:attrName>style.rotation</p:attrName>
                                            </p:attrNameLst>
                                          </p:cBhvr>
                                          <p:tavLst>
                                            <p:tav tm="0">
                                              <p:val>
                                                <p:fltVal val="360"/>
                                              </p:val>
                                            </p:tav>
                                            <p:tav tm="100000">
                                              <p:val>
                                                <p:fltVal val="0"/>
                                              </p:val>
                                            </p:tav>
                                          </p:tavLst>
                                        </p:anim>
                                        <p:animEffect transition="in" filter="fade">
                                          <p:cBhvr>
                                            <p:cTn id="16" dur="500"/>
                                            <p:tgtEl>
                                              <p:spTgt spid="17"/>
                                            </p:tgtEl>
                                          </p:cBhvr>
                                        </p:animEffect>
                                      </p:childTnLst>
                                    </p:cTn>
                                  </p:par>
                                  <p:par>
                                    <p:cTn id="17" presetID="1" presetClass="mediacall" presetSubtype="0" fill="hold" nodeType="withEffect">
                                      <p:stCondLst>
                                        <p:cond delay="0"/>
                                      </p:stCondLst>
                                      <p:childTnLst>
                                        <p:cmd type="call" cmd="playFrom(0.0)">
                                          <p:cBhvr>
                                            <p:cTn id="18" dur="1433"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18"/>
                    </p:tgtEl>
                  </p:cMediaNode>
                </p:audio>
              </p:childTnLst>
            </p:cTn>
          </p:par>
        </p:tnLst>
      </p:timing>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2" name="Google Shape;4506;p68">
            <a:extLst>
              <a:ext uri="{FF2B5EF4-FFF2-40B4-BE49-F238E27FC236}">
                <a16:creationId xmlns:a16="http://schemas.microsoft.com/office/drawing/2014/main" id="{F9239DEA-E34C-9C00-D88E-8ACA2DF426B3}"/>
              </a:ext>
            </a:extLst>
          </p:cNvPr>
          <p:cNvCxnSpPr>
            <a:cxnSpLocks/>
          </p:cNvCxnSpPr>
          <p:nvPr/>
        </p:nvCxnSpPr>
        <p:spPr>
          <a:xfrm flipV="1">
            <a:off x="3831369" y="783634"/>
            <a:ext cx="367967" cy="206684"/>
          </a:xfrm>
          <a:prstGeom prst="curvedConnector3">
            <a:avLst>
              <a:gd name="adj1" fmla="val 50000"/>
            </a:avLst>
          </a:prstGeom>
          <a:noFill/>
          <a:ln w="19050" cap="rnd" cmpd="sng">
            <a:solidFill>
              <a:schemeClr val="lt1"/>
            </a:solidFill>
            <a:prstDash val="dash"/>
            <a:round/>
            <a:headEnd type="none" w="med" len="med"/>
            <a:tailEnd type="none" w="med" len="med"/>
          </a:ln>
        </p:spPr>
      </p:cxnSp>
      <p:cxnSp>
        <p:nvCxnSpPr>
          <p:cNvPr id="3" name="Google Shape;4509;p68">
            <a:extLst>
              <a:ext uri="{FF2B5EF4-FFF2-40B4-BE49-F238E27FC236}">
                <a16:creationId xmlns:a16="http://schemas.microsoft.com/office/drawing/2014/main" id="{8A1ECEC7-4D48-508A-80BC-9183661A960D}"/>
              </a:ext>
            </a:extLst>
          </p:cNvPr>
          <p:cNvCxnSpPr>
            <a:cxnSpLocks/>
          </p:cNvCxnSpPr>
          <p:nvPr/>
        </p:nvCxnSpPr>
        <p:spPr>
          <a:xfrm>
            <a:off x="5318135" y="783634"/>
            <a:ext cx="373899" cy="198217"/>
          </a:xfrm>
          <a:prstGeom prst="curvedConnector3">
            <a:avLst>
              <a:gd name="adj1" fmla="val 50000"/>
            </a:avLst>
          </a:prstGeom>
          <a:noFill/>
          <a:ln w="19050" cap="rnd" cmpd="sng">
            <a:solidFill>
              <a:schemeClr val="lt1"/>
            </a:solidFill>
            <a:prstDash val="dash"/>
            <a:round/>
            <a:headEnd type="none" w="med" len="med"/>
            <a:tailEnd type="none" w="med" len="med"/>
          </a:ln>
        </p:spPr>
      </p:cxnSp>
      <p:cxnSp>
        <p:nvCxnSpPr>
          <p:cNvPr id="4" name="Google Shape;4511;p68">
            <a:extLst>
              <a:ext uri="{FF2B5EF4-FFF2-40B4-BE49-F238E27FC236}">
                <a16:creationId xmlns:a16="http://schemas.microsoft.com/office/drawing/2014/main" id="{06FCADB2-375B-2885-5DEC-779B3CDE46FF}"/>
              </a:ext>
            </a:extLst>
          </p:cNvPr>
          <p:cNvCxnSpPr>
            <a:cxnSpLocks/>
          </p:cNvCxnSpPr>
          <p:nvPr/>
        </p:nvCxnSpPr>
        <p:spPr>
          <a:xfrm flipV="1">
            <a:off x="6810833" y="714875"/>
            <a:ext cx="373899" cy="266976"/>
          </a:xfrm>
          <a:prstGeom prst="curvedConnector3">
            <a:avLst>
              <a:gd name="adj1" fmla="val 50000"/>
            </a:avLst>
          </a:prstGeom>
          <a:noFill/>
          <a:ln w="19050" cap="rnd" cmpd="sng">
            <a:solidFill>
              <a:schemeClr val="lt1"/>
            </a:solidFill>
            <a:prstDash val="dash"/>
            <a:round/>
            <a:headEnd type="none" w="med" len="med"/>
            <a:tailEnd type="none" w="med" len="med"/>
          </a:ln>
        </p:spPr>
      </p:cxnSp>
      <p:cxnSp>
        <p:nvCxnSpPr>
          <p:cNvPr id="5" name="Google Shape;4513;p68">
            <a:extLst>
              <a:ext uri="{FF2B5EF4-FFF2-40B4-BE49-F238E27FC236}">
                <a16:creationId xmlns:a16="http://schemas.microsoft.com/office/drawing/2014/main" id="{8B22A9E2-662E-86A1-5257-B2BDF7337350}"/>
              </a:ext>
            </a:extLst>
          </p:cNvPr>
          <p:cNvCxnSpPr>
            <a:cxnSpLocks/>
          </p:cNvCxnSpPr>
          <p:nvPr/>
        </p:nvCxnSpPr>
        <p:spPr>
          <a:xfrm>
            <a:off x="8303532" y="714875"/>
            <a:ext cx="362035" cy="266976"/>
          </a:xfrm>
          <a:prstGeom prst="curvedConnector3">
            <a:avLst>
              <a:gd name="adj1" fmla="val 50000"/>
            </a:avLst>
          </a:prstGeom>
          <a:noFill/>
          <a:ln w="19050" cap="rnd" cmpd="sng">
            <a:solidFill>
              <a:schemeClr val="lt1"/>
            </a:solidFill>
            <a:prstDash val="dash"/>
            <a:round/>
            <a:headEnd type="none" w="med" len="med"/>
            <a:tailEnd type="none" w="med" len="med"/>
          </a:ln>
        </p:spPr>
      </p:cxnSp>
      <p:sp>
        <p:nvSpPr>
          <p:cNvPr id="11" name="Google Shape;4518;p68">
            <a:extLst>
              <a:ext uri="{FF2B5EF4-FFF2-40B4-BE49-F238E27FC236}">
                <a16:creationId xmlns:a16="http://schemas.microsoft.com/office/drawing/2014/main" id="{DE34BD27-BC1F-6490-269D-9F209D10A119}"/>
              </a:ext>
            </a:extLst>
          </p:cNvPr>
          <p:cNvSpPr/>
          <p:nvPr/>
        </p:nvSpPr>
        <p:spPr>
          <a:xfrm>
            <a:off x="5970976" y="2697755"/>
            <a:ext cx="46720" cy="217544"/>
          </a:xfrm>
          <a:custGeom>
            <a:avLst/>
            <a:gdLst/>
            <a:ahLst/>
            <a:cxnLst/>
            <a:rect l="l" t="t" r="r" b="b"/>
            <a:pathLst>
              <a:path w="1286" h="5988" extrusionOk="0">
                <a:moveTo>
                  <a:pt x="603" y="0"/>
                </a:moveTo>
                <a:lnTo>
                  <a:pt x="603" y="0"/>
                </a:lnTo>
                <a:cubicBezTo>
                  <a:pt x="924" y="1625"/>
                  <a:pt x="715" y="3420"/>
                  <a:pt x="0" y="5126"/>
                </a:cubicBezTo>
                <a:lnTo>
                  <a:pt x="277" y="5126"/>
                </a:lnTo>
                <a:cubicBezTo>
                  <a:pt x="356" y="5126"/>
                  <a:pt x="422" y="5192"/>
                  <a:pt x="422" y="5272"/>
                </a:cubicBezTo>
                <a:lnTo>
                  <a:pt x="422" y="5843"/>
                </a:lnTo>
                <a:cubicBezTo>
                  <a:pt x="422" y="5922"/>
                  <a:pt x="488" y="5988"/>
                  <a:pt x="570" y="5988"/>
                </a:cubicBezTo>
                <a:lnTo>
                  <a:pt x="1286" y="5988"/>
                </a:lnTo>
                <a:lnTo>
                  <a:pt x="1286" y="935"/>
                </a:lnTo>
                <a:cubicBezTo>
                  <a:pt x="1286" y="498"/>
                  <a:pt x="999" y="126"/>
                  <a:pt x="603" y="0"/>
                </a:cubicBezTo>
                <a:close/>
              </a:path>
            </a:pathLst>
          </a:custGeom>
          <a:solidFill>
            <a:srgbClr val="493429">
              <a:alpha val="2737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Hình chữ nhật: Góc Tròn 11">
            <a:extLst>
              <a:ext uri="{FF2B5EF4-FFF2-40B4-BE49-F238E27FC236}">
                <a16:creationId xmlns:a16="http://schemas.microsoft.com/office/drawing/2014/main" id="{B79EC16C-68E4-A3A6-6CFA-1A1363B684FF}"/>
              </a:ext>
            </a:extLst>
          </p:cNvPr>
          <p:cNvSpPr/>
          <p:nvPr/>
        </p:nvSpPr>
        <p:spPr>
          <a:xfrm>
            <a:off x="458269" y="1918859"/>
            <a:ext cx="8775140" cy="4783667"/>
          </a:xfrm>
          <a:prstGeom prst="round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75ADCC"/>
              </a:solidFill>
              <a:effectLst/>
              <a:uLnTx/>
              <a:uFillTx/>
              <a:latin typeface="Calibri"/>
              <a:ea typeface="+mn-ea"/>
              <a:cs typeface="+mn-cs"/>
              <a:sym typeface="Arial"/>
            </a:endParaRPr>
          </a:p>
        </p:txBody>
      </p:sp>
      <p:grpSp>
        <p:nvGrpSpPr>
          <p:cNvPr id="13" name="Nhóm 12">
            <a:extLst>
              <a:ext uri="{FF2B5EF4-FFF2-40B4-BE49-F238E27FC236}">
                <a16:creationId xmlns:a16="http://schemas.microsoft.com/office/drawing/2014/main" id="{61E0C511-A0D4-5771-E791-1B7E460D109F}"/>
              </a:ext>
            </a:extLst>
          </p:cNvPr>
          <p:cNvGrpSpPr/>
          <p:nvPr/>
        </p:nvGrpSpPr>
        <p:grpSpPr>
          <a:xfrm>
            <a:off x="1070369" y="2261738"/>
            <a:ext cx="7376731" cy="1168400"/>
            <a:chOff x="1805726" y="1854902"/>
            <a:chExt cx="5532548" cy="876300"/>
          </a:xfrm>
        </p:grpSpPr>
        <p:pic>
          <p:nvPicPr>
            <p:cNvPr id="14" name="Hình ảnh 13" descr="Ảnh có chứa Dụng cụ viết, văn phòng phẩm, Tác phẩm nghệ thuật của trẻ con, bút chì&#10;&#10;Mô tả được tạo tự động">
              <a:extLst>
                <a:ext uri="{FF2B5EF4-FFF2-40B4-BE49-F238E27FC236}">
                  <a16:creationId xmlns:a16="http://schemas.microsoft.com/office/drawing/2014/main" id="{AA944968-01F3-CD0E-2B06-3A1216E5680D}"/>
                </a:ext>
              </a:extLst>
            </p:cNvPr>
            <p:cNvPicPr>
              <a:picLocks noChangeAspect="1"/>
            </p:cNvPicPr>
            <p:nvPr/>
          </p:nvPicPr>
          <p:blipFill rotWithShape="1">
            <a:blip r:embed="rId3"/>
            <a:srcRect l="10755" t="20004" r="63704" b="33823"/>
            <a:stretch/>
          </p:blipFill>
          <p:spPr>
            <a:xfrm>
              <a:off x="1805726" y="1854902"/>
              <a:ext cx="861751" cy="876300"/>
            </a:xfrm>
            <a:prstGeom prst="rect">
              <a:avLst/>
            </a:prstGeom>
          </p:spPr>
        </p:pic>
        <p:sp>
          <p:nvSpPr>
            <p:cNvPr id="15" name="Hộp Văn bản 14">
              <a:extLst>
                <a:ext uri="{FF2B5EF4-FFF2-40B4-BE49-F238E27FC236}">
                  <a16:creationId xmlns:a16="http://schemas.microsoft.com/office/drawing/2014/main" id="{37541026-F3E8-7343-0EAD-D80913228F9A}"/>
                </a:ext>
              </a:extLst>
            </p:cNvPr>
            <p:cNvSpPr txBox="1"/>
            <p:nvPr/>
          </p:nvSpPr>
          <p:spPr>
            <a:xfrm>
              <a:off x="2616199" y="2023316"/>
              <a:ext cx="4722075" cy="68475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5333" b="0" i="0" u="none" strike="noStrike" kern="0" cap="none" spc="0" normalizeH="0" baseline="0" noProof="0" dirty="0">
                  <a:ln>
                    <a:noFill/>
                  </a:ln>
                  <a:solidFill>
                    <a:srgbClr val="000000"/>
                  </a:solidFill>
                  <a:effectLst/>
                  <a:uLnTx/>
                  <a:uFillTx/>
                  <a:latin typeface="Calibri"/>
                  <a:ea typeface="+mn-ea"/>
                  <a:cs typeface="Arial"/>
                  <a:sym typeface="Arial"/>
                </a:rPr>
                <a:t>GV ĐIỀN VÀO ĐÂY</a:t>
              </a:r>
            </a:p>
          </p:txBody>
        </p:sp>
      </p:grpSp>
      <p:grpSp>
        <p:nvGrpSpPr>
          <p:cNvPr id="16" name="Nhóm 15">
            <a:extLst>
              <a:ext uri="{FF2B5EF4-FFF2-40B4-BE49-F238E27FC236}">
                <a16:creationId xmlns:a16="http://schemas.microsoft.com/office/drawing/2014/main" id="{6AE46181-51F4-9AED-A52B-430627CB0542}"/>
              </a:ext>
            </a:extLst>
          </p:cNvPr>
          <p:cNvGrpSpPr/>
          <p:nvPr/>
        </p:nvGrpSpPr>
        <p:grpSpPr>
          <a:xfrm>
            <a:off x="1070369" y="3268604"/>
            <a:ext cx="7376731" cy="1168400"/>
            <a:chOff x="1805726" y="1854902"/>
            <a:chExt cx="5532548" cy="876300"/>
          </a:xfrm>
        </p:grpSpPr>
        <p:pic>
          <p:nvPicPr>
            <p:cNvPr id="17" name="Hình ảnh 16" descr="Ảnh có chứa Dụng cụ viết, văn phòng phẩm, Tác phẩm nghệ thuật của trẻ con, bút chì&#10;&#10;Mô tả được tạo tự động">
              <a:extLst>
                <a:ext uri="{FF2B5EF4-FFF2-40B4-BE49-F238E27FC236}">
                  <a16:creationId xmlns:a16="http://schemas.microsoft.com/office/drawing/2014/main" id="{C9CD7364-B329-0B73-CBF2-E9F980A72E1E}"/>
                </a:ext>
              </a:extLst>
            </p:cNvPr>
            <p:cNvPicPr>
              <a:picLocks noChangeAspect="1"/>
            </p:cNvPicPr>
            <p:nvPr/>
          </p:nvPicPr>
          <p:blipFill rotWithShape="1">
            <a:blip r:embed="rId3"/>
            <a:srcRect l="10755" t="20004" r="63704" b="33823"/>
            <a:stretch/>
          </p:blipFill>
          <p:spPr>
            <a:xfrm>
              <a:off x="1805726" y="1854902"/>
              <a:ext cx="861751" cy="876300"/>
            </a:xfrm>
            <a:prstGeom prst="rect">
              <a:avLst/>
            </a:prstGeom>
          </p:spPr>
        </p:pic>
        <p:sp>
          <p:nvSpPr>
            <p:cNvPr id="18" name="Hộp Văn bản 17">
              <a:extLst>
                <a:ext uri="{FF2B5EF4-FFF2-40B4-BE49-F238E27FC236}">
                  <a16:creationId xmlns:a16="http://schemas.microsoft.com/office/drawing/2014/main" id="{9900B55B-1DBF-B495-567B-5D777C983E14}"/>
                </a:ext>
              </a:extLst>
            </p:cNvPr>
            <p:cNvSpPr txBox="1"/>
            <p:nvPr/>
          </p:nvSpPr>
          <p:spPr>
            <a:xfrm>
              <a:off x="2616199" y="2023316"/>
              <a:ext cx="4722075" cy="68475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5333" b="0" i="0" u="none" strike="noStrike" kern="0" cap="none" spc="0" normalizeH="0" baseline="0" noProof="0" dirty="0">
                  <a:ln>
                    <a:noFill/>
                  </a:ln>
                  <a:solidFill>
                    <a:srgbClr val="000000"/>
                  </a:solidFill>
                  <a:effectLst/>
                  <a:uLnTx/>
                  <a:uFillTx/>
                  <a:latin typeface="Calibri"/>
                  <a:ea typeface="+mn-ea"/>
                  <a:cs typeface="Arial"/>
                  <a:sym typeface="Arial"/>
                </a:rPr>
                <a:t>GV ĐIỀN VÀO ĐÂY</a:t>
              </a:r>
            </a:p>
          </p:txBody>
        </p:sp>
      </p:grpSp>
      <p:grpSp>
        <p:nvGrpSpPr>
          <p:cNvPr id="19" name="Nhóm 18">
            <a:extLst>
              <a:ext uri="{FF2B5EF4-FFF2-40B4-BE49-F238E27FC236}">
                <a16:creationId xmlns:a16="http://schemas.microsoft.com/office/drawing/2014/main" id="{BCFC2FDB-A2E9-E3B7-1434-F0C5678A2AFA}"/>
              </a:ext>
            </a:extLst>
          </p:cNvPr>
          <p:cNvGrpSpPr/>
          <p:nvPr/>
        </p:nvGrpSpPr>
        <p:grpSpPr>
          <a:xfrm>
            <a:off x="959933" y="4318790"/>
            <a:ext cx="7376731" cy="1168400"/>
            <a:chOff x="1805726" y="1854902"/>
            <a:chExt cx="5532548" cy="876300"/>
          </a:xfrm>
        </p:grpSpPr>
        <p:pic>
          <p:nvPicPr>
            <p:cNvPr id="20" name="Hình ảnh 19" descr="Ảnh có chứa Dụng cụ viết, văn phòng phẩm, Tác phẩm nghệ thuật của trẻ con, bút chì&#10;&#10;Mô tả được tạo tự động">
              <a:extLst>
                <a:ext uri="{FF2B5EF4-FFF2-40B4-BE49-F238E27FC236}">
                  <a16:creationId xmlns:a16="http://schemas.microsoft.com/office/drawing/2014/main" id="{E678C5C3-B781-75AA-DBB3-0064FD02A17F}"/>
                </a:ext>
              </a:extLst>
            </p:cNvPr>
            <p:cNvPicPr>
              <a:picLocks noChangeAspect="1"/>
            </p:cNvPicPr>
            <p:nvPr/>
          </p:nvPicPr>
          <p:blipFill rotWithShape="1">
            <a:blip r:embed="rId3"/>
            <a:srcRect l="10755" t="20004" r="63704" b="33823"/>
            <a:stretch/>
          </p:blipFill>
          <p:spPr>
            <a:xfrm>
              <a:off x="1805726" y="1854902"/>
              <a:ext cx="861751" cy="876300"/>
            </a:xfrm>
            <a:prstGeom prst="rect">
              <a:avLst/>
            </a:prstGeom>
          </p:spPr>
        </p:pic>
        <p:sp>
          <p:nvSpPr>
            <p:cNvPr id="21" name="Hộp Văn bản 20">
              <a:extLst>
                <a:ext uri="{FF2B5EF4-FFF2-40B4-BE49-F238E27FC236}">
                  <a16:creationId xmlns:a16="http://schemas.microsoft.com/office/drawing/2014/main" id="{C67BAA49-E203-9A0B-DE3D-4FD2CF8BA5B1}"/>
                </a:ext>
              </a:extLst>
            </p:cNvPr>
            <p:cNvSpPr txBox="1"/>
            <p:nvPr/>
          </p:nvSpPr>
          <p:spPr>
            <a:xfrm>
              <a:off x="2616199" y="2023316"/>
              <a:ext cx="4722075" cy="68475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5333" b="0" i="0" u="none" strike="noStrike" kern="0" cap="none" spc="0" normalizeH="0" baseline="0" noProof="0" dirty="0">
                  <a:ln>
                    <a:noFill/>
                  </a:ln>
                  <a:solidFill>
                    <a:srgbClr val="000000"/>
                  </a:solidFill>
                  <a:effectLst/>
                  <a:uLnTx/>
                  <a:uFillTx/>
                  <a:latin typeface="Calibri"/>
                  <a:ea typeface="+mn-ea"/>
                  <a:cs typeface="Arial"/>
                  <a:sym typeface="Arial"/>
                </a:rPr>
                <a:t>GV ĐIỀN VÀO ĐÂY</a:t>
              </a:r>
            </a:p>
          </p:txBody>
        </p:sp>
      </p:grpSp>
      <p:grpSp>
        <p:nvGrpSpPr>
          <p:cNvPr id="22" name="Nhóm 21">
            <a:extLst>
              <a:ext uri="{FF2B5EF4-FFF2-40B4-BE49-F238E27FC236}">
                <a16:creationId xmlns:a16="http://schemas.microsoft.com/office/drawing/2014/main" id="{87479273-651F-53C3-AC84-3054E0111006}"/>
              </a:ext>
            </a:extLst>
          </p:cNvPr>
          <p:cNvGrpSpPr/>
          <p:nvPr/>
        </p:nvGrpSpPr>
        <p:grpSpPr>
          <a:xfrm>
            <a:off x="1070369" y="5316706"/>
            <a:ext cx="7376731" cy="1168400"/>
            <a:chOff x="1805726" y="1854902"/>
            <a:chExt cx="5532548" cy="876300"/>
          </a:xfrm>
        </p:grpSpPr>
        <p:pic>
          <p:nvPicPr>
            <p:cNvPr id="23" name="Hình ảnh 22" descr="Ảnh có chứa Dụng cụ viết, văn phòng phẩm, Tác phẩm nghệ thuật của trẻ con, bút chì&#10;&#10;Mô tả được tạo tự động">
              <a:extLst>
                <a:ext uri="{FF2B5EF4-FFF2-40B4-BE49-F238E27FC236}">
                  <a16:creationId xmlns:a16="http://schemas.microsoft.com/office/drawing/2014/main" id="{FEB9C026-2E33-5ED9-C21E-1DF261BCA858}"/>
                </a:ext>
              </a:extLst>
            </p:cNvPr>
            <p:cNvPicPr>
              <a:picLocks noChangeAspect="1"/>
            </p:cNvPicPr>
            <p:nvPr/>
          </p:nvPicPr>
          <p:blipFill rotWithShape="1">
            <a:blip r:embed="rId3"/>
            <a:srcRect l="10755" t="20004" r="63704" b="33823"/>
            <a:stretch/>
          </p:blipFill>
          <p:spPr>
            <a:xfrm>
              <a:off x="1805726" y="1854902"/>
              <a:ext cx="861751" cy="876300"/>
            </a:xfrm>
            <a:prstGeom prst="rect">
              <a:avLst/>
            </a:prstGeom>
          </p:spPr>
        </p:pic>
        <p:sp>
          <p:nvSpPr>
            <p:cNvPr id="24" name="Hộp Văn bản 23">
              <a:extLst>
                <a:ext uri="{FF2B5EF4-FFF2-40B4-BE49-F238E27FC236}">
                  <a16:creationId xmlns:a16="http://schemas.microsoft.com/office/drawing/2014/main" id="{3DF029BE-A16E-CA32-A98E-8F409F0D7E40}"/>
                </a:ext>
              </a:extLst>
            </p:cNvPr>
            <p:cNvSpPr txBox="1"/>
            <p:nvPr/>
          </p:nvSpPr>
          <p:spPr>
            <a:xfrm>
              <a:off x="2616199" y="2023316"/>
              <a:ext cx="4722075" cy="68475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5333" b="0" i="0" u="none" strike="noStrike" kern="0" cap="none" spc="0" normalizeH="0" baseline="0" noProof="0" dirty="0">
                  <a:ln>
                    <a:noFill/>
                  </a:ln>
                  <a:solidFill>
                    <a:srgbClr val="000000"/>
                  </a:solidFill>
                  <a:effectLst/>
                  <a:uLnTx/>
                  <a:uFillTx/>
                  <a:latin typeface="Calibri"/>
                  <a:ea typeface="+mn-ea"/>
                  <a:cs typeface="Arial"/>
                  <a:sym typeface="Arial"/>
                </a:rPr>
                <a:t>GV ĐIỀN VÀO ĐÂY</a:t>
              </a:r>
            </a:p>
          </p:txBody>
        </p:sp>
      </p:grpSp>
      <p:pic>
        <p:nvPicPr>
          <p:cNvPr id="25" name="Picture 24">
            <a:extLst>
              <a:ext uri="{FF2B5EF4-FFF2-40B4-BE49-F238E27FC236}">
                <a16:creationId xmlns:a16="http://schemas.microsoft.com/office/drawing/2014/main" id="{81508E6B-3606-E767-EACD-D51FF1C19F1B}"/>
              </a:ext>
            </a:extLst>
          </p:cNvPr>
          <p:cNvPicPr>
            <a:picLocks noChangeAspect="1"/>
          </p:cNvPicPr>
          <p:nvPr/>
        </p:nvPicPr>
        <p:blipFill>
          <a:blip r:embed="rId4"/>
          <a:stretch>
            <a:fillRect/>
          </a:stretch>
        </p:blipFill>
        <p:spPr>
          <a:xfrm>
            <a:off x="2184710" y="0"/>
            <a:ext cx="7498730" cy="2310584"/>
          </a:xfrm>
          <a:prstGeom prst="rect">
            <a:avLst/>
          </a:prstGeom>
        </p:spPr>
      </p:pic>
    </p:spTree>
    <p:extLst>
      <p:ext uri="{BB962C8B-B14F-4D97-AF65-F5344CB8AC3E}">
        <p14:creationId xmlns:p14="http://schemas.microsoft.com/office/powerpoint/2010/main" val="11738651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500"/>
                                        <p:tgtEl>
                                          <p:spTgt spid="3"/>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arn(inVertical)">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barn(inVertical)">
                                      <p:cBhvr>
                                        <p:cTn id="29" dur="5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barn(inVertical)">
                                      <p:cBhvr>
                                        <p:cTn id="34" dur="500"/>
                                        <p:tgtEl>
                                          <p:spTgt spid="19"/>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barn(inVertical)">
                                      <p:cBhvr>
                                        <p:cTn id="3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4E3DDA0-6029-1F14-F93B-C9C5CE8D5C0F}"/>
              </a:ext>
            </a:extLst>
          </p:cNvPr>
          <p:cNvSpPr/>
          <p:nvPr/>
        </p:nvSpPr>
        <p:spPr>
          <a:xfrm>
            <a:off x="293079" y="197763"/>
            <a:ext cx="11734799" cy="6660237"/>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DFPOP1-W9"/>
              <a:ea typeface="+mn-ea"/>
              <a:cs typeface="+mn-cs"/>
            </a:endParaRPr>
          </a:p>
        </p:txBody>
      </p:sp>
      <p:sp>
        <p:nvSpPr>
          <p:cNvPr id="3" name="TextBox 2">
            <a:extLst>
              <a:ext uri="{FF2B5EF4-FFF2-40B4-BE49-F238E27FC236}">
                <a16:creationId xmlns:a16="http://schemas.microsoft.com/office/drawing/2014/main" id="{4C0F2216-2270-BBB5-9CFC-58F20199B14E}"/>
              </a:ext>
            </a:extLst>
          </p:cNvPr>
          <p:cNvSpPr txBox="1"/>
          <p:nvPr/>
        </p:nvSpPr>
        <p:spPr>
          <a:xfrm>
            <a:off x="447619" y="675282"/>
            <a:ext cx="11256122" cy="56938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 panose="020B0604020202020204" pitchFamily="34" charset="0"/>
              </a:rPr>
              <a:t>LỜI CẢM 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Chân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nội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bộ</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không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sẻ</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trang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mạng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xã</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hội</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nhé</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rằng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gặt</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nhiều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sự</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nghiệp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trồng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người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Trong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quá</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trình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lỗi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phản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hồi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hoặc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FB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duy</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nhất</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0972.115.126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Hương</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Thảo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khác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ngoài</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đều</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là</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giả</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mạo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Facebook: </a:t>
            </a:r>
            <a:r>
              <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hlinkClick r:id="rId2"/>
              </a:rPr>
              <a:t>https://www.facebook.com/huongthaoGADT</a:t>
            </a:r>
            <a:endPar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70323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AAF6D91-9ACA-EA7D-CD3A-65F6782CC2EC}"/>
              </a:ext>
            </a:extLst>
          </p:cNvPr>
          <p:cNvPicPr>
            <a:picLocks noChangeAspect="1"/>
          </p:cNvPicPr>
          <p:nvPr/>
        </p:nvPicPr>
        <p:blipFill>
          <a:blip r:embed="rId3"/>
          <a:stretch>
            <a:fillRect/>
          </a:stretch>
        </p:blipFill>
        <p:spPr>
          <a:xfrm>
            <a:off x="2898371" y="2544950"/>
            <a:ext cx="6395258" cy="2987299"/>
          </a:xfrm>
          <a:prstGeom prst="rect">
            <a:avLst/>
          </a:prstGeom>
        </p:spPr>
      </p:pic>
    </p:spTree>
    <p:extLst>
      <p:ext uri="{BB962C8B-B14F-4D97-AF65-F5344CB8AC3E}">
        <p14:creationId xmlns:p14="http://schemas.microsoft.com/office/powerpoint/2010/main" val="5750605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Kinh nghiệm du lịch Lý Sơn 2024 từ A-Z: di chuyển, ăn chơi, lưu trú... mới  nhất">
            <a:extLst>
              <a:ext uri="{FF2B5EF4-FFF2-40B4-BE49-F238E27FC236}">
                <a16:creationId xmlns:a16="http://schemas.microsoft.com/office/drawing/2014/main" id="{08E2C99B-76BC-EB88-DBFF-48A885A93C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180FC0D3-4D88-D9D6-BDA5-596E43B26488}"/>
              </a:ext>
            </a:extLst>
          </p:cNvPr>
          <p:cNvPicPr>
            <a:picLocks noChangeAspect="1"/>
          </p:cNvPicPr>
          <p:nvPr/>
        </p:nvPicPr>
        <p:blipFill>
          <a:blip r:embed="rId3"/>
          <a:stretch>
            <a:fillRect/>
          </a:stretch>
        </p:blipFill>
        <p:spPr>
          <a:xfrm>
            <a:off x="3063311" y="5254613"/>
            <a:ext cx="7151228" cy="1603387"/>
          </a:xfrm>
          <a:prstGeom prst="rect">
            <a:avLst/>
          </a:prstGeom>
        </p:spPr>
      </p:pic>
    </p:spTree>
    <p:extLst>
      <p:ext uri="{BB962C8B-B14F-4D97-AF65-F5344CB8AC3E}">
        <p14:creationId xmlns:p14="http://schemas.microsoft.com/office/powerpoint/2010/main" val="378742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Đảo Hoàng Sa - Quần đảo Hoàng Sa - Việt Nam">
            <a:extLst>
              <a:ext uri="{FF2B5EF4-FFF2-40B4-BE49-F238E27FC236}">
                <a16:creationId xmlns:a16="http://schemas.microsoft.com/office/drawing/2014/main" id="{C8EF1812-25C9-7EBB-F12C-D952FF405C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82759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Đảo Trường Sa | Asia Maritime Transparency Initiative">
            <a:extLst>
              <a:ext uri="{FF2B5EF4-FFF2-40B4-BE49-F238E27FC236}">
                <a16:creationId xmlns:a16="http://schemas.microsoft.com/office/drawing/2014/main" id="{DF96369D-332B-9AF9-4A3C-5DD548C45B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733C3108-7551-A307-C0D9-65F8167E808C}"/>
              </a:ext>
            </a:extLst>
          </p:cNvPr>
          <p:cNvPicPr>
            <a:picLocks noChangeAspect="1"/>
          </p:cNvPicPr>
          <p:nvPr/>
        </p:nvPicPr>
        <p:blipFill>
          <a:blip r:embed="rId3"/>
          <a:stretch>
            <a:fillRect/>
          </a:stretch>
        </p:blipFill>
        <p:spPr>
          <a:xfrm>
            <a:off x="6064615" y="5035630"/>
            <a:ext cx="6041660" cy="1072989"/>
          </a:xfrm>
          <a:prstGeom prst="rect">
            <a:avLst/>
          </a:prstGeom>
        </p:spPr>
      </p:pic>
      <p:pic>
        <p:nvPicPr>
          <p:cNvPr id="7" name="Picture 6">
            <a:extLst>
              <a:ext uri="{FF2B5EF4-FFF2-40B4-BE49-F238E27FC236}">
                <a16:creationId xmlns:a16="http://schemas.microsoft.com/office/drawing/2014/main" id="{A56670D7-CB58-9D20-B9EC-39422D0529A4}"/>
              </a:ext>
            </a:extLst>
          </p:cNvPr>
          <p:cNvPicPr>
            <a:picLocks noChangeAspect="1"/>
          </p:cNvPicPr>
          <p:nvPr/>
        </p:nvPicPr>
        <p:blipFill>
          <a:blip r:embed="rId4"/>
          <a:stretch>
            <a:fillRect/>
          </a:stretch>
        </p:blipFill>
        <p:spPr>
          <a:xfrm>
            <a:off x="5505450" y="6000750"/>
            <a:ext cx="6686550" cy="857250"/>
          </a:xfrm>
          <a:prstGeom prst="rect">
            <a:avLst/>
          </a:prstGeom>
        </p:spPr>
      </p:pic>
    </p:spTree>
    <p:extLst>
      <p:ext uri="{BB962C8B-B14F-4D97-AF65-F5344CB8AC3E}">
        <p14:creationId xmlns:p14="http://schemas.microsoft.com/office/powerpoint/2010/main" val="30890572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5E942D8F-096F-FF8A-94C5-E3C08D45D6A9}"/>
              </a:ext>
            </a:extLst>
          </p:cNvPr>
          <p:cNvSpPr/>
          <p:nvPr/>
        </p:nvSpPr>
        <p:spPr>
          <a:xfrm>
            <a:off x="1295400" y="537029"/>
            <a:ext cx="9601200" cy="5558971"/>
          </a:xfrm>
          <a:prstGeom prst="roundRect">
            <a:avLst/>
          </a:prstGeom>
          <a:solidFill>
            <a:srgbClr val="FFFFFF">
              <a:alpha val="80000"/>
            </a:srgbClr>
          </a:solidFill>
          <a:ln w="28575">
            <a:solidFill>
              <a:srgbClr val="0070C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Hình ảnh 17" descr="Ảnh có chứa màu đen, bóng tối, đen và trắng, bóng rọi&#10;&#10;Mô tả được tạo tự động">
            <a:extLst>
              <a:ext uri="{FF2B5EF4-FFF2-40B4-BE49-F238E27FC236}">
                <a16:creationId xmlns:a16="http://schemas.microsoft.com/office/drawing/2014/main" id="{69B40CEC-2BEF-B85A-9EEA-A0D68DD590F7}"/>
              </a:ext>
            </a:extLst>
          </p:cNvPr>
          <p:cNvPicPr>
            <a:picLocks noChangeAspect="1"/>
          </p:cNvPicPr>
          <p:nvPr/>
        </p:nvPicPr>
        <p:blipFill rotWithShape="1">
          <a:blip r:embed="rId3">
            <a:extLst>
              <a:ext uri="{28A0092B-C50C-407E-A947-70E740481C1C}">
                <a14:useLocalDpi xmlns:a14="http://schemas.microsoft.com/office/drawing/2010/main" val="0"/>
              </a:ext>
            </a:extLst>
          </a:blip>
          <a:srcRect l="61197" r="-1"/>
          <a:stretch/>
        </p:blipFill>
        <p:spPr>
          <a:xfrm>
            <a:off x="10155688" y="4305459"/>
            <a:ext cx="2036312" cy="2951833"/>
          </a:xfrm>
          <a:prstGeom prst="rect">
            <a:avLst/>
          </a:prstGeom>
        </p:spPr>
      </p:pic>
      <p:sp>
        <p:nvSpPr>
          <p:cNvPr id="7" name="TextBox 12">
            <a:extLst>
              <a:ext uri="{FF2B5EF4-FFF2-40B4-BE49-F238E27FC236}">
                <a16:creationId xmlns:a16="http://schemas.microsoft.com/office/drawing/2014/main" id="{C39FB337-39D2-1B99-67A4-8386F38BF23F}"/>
              </a:ext>
            </a:extLst>
          </p:cNvPr>
          <p:cNvSpPr txBox="1"/>
          <p:nvPr/>
        </p:nvSpPr>
        <p:spPr>
          <a:xfrm>
            <a:off x="2876315" y="719732"/>
            <a:ext cx="666797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effectLst/>
                <a:uLnTx/>
                <a:uFillTx/>
                <a:ea typeface="+mn-ea"/>
                <a:cs typeface="+mn-cs"/>
              </a:rPr>
              <a:t>Thứ</a:t>
            </a:r>
            <a:r>
              <a:rPr kumimoji="0" lang="en-US" sz="3600" b="1" i="0" u="none" strike="noStrike" kern="1200" cap="none" spc="0" normalizeH="0" baseline="0" noProof="0" dirty="0">
                <a:ln>
                  <a:noFill/>
                </a:ln>
                <a:effectLst/>
                <a:uLnTx/>
                <a:uFillTx/>
                <a:ea typeface="+mn-ea"/>
                <a:cs typeface="+mn-cs"/>
              </a:rPr>
              <a:t> … </a:t>
            </a:r>
            <a:r>
              <a:rPr kumimoji="0" lang="en-US" sz="3600" b="1" i="0" u="none" strike="noStrike" kern="1200" cap="none" spc="0" normalizeH="0" baseline="0" noProof="0" dirty="0" err="1">
                <a:ln>
                  <a:noFill/>
                </a:ln>
                <a:effectLst/>
                <a:uLnTx/>
                <a:uFillTx/>
                <a:ea typeface="+mn-ea"/>
                <a:cs typeface="+mn-cs"/>
              </a:rPr>
              <a:t>ngày</a:t>
            </a:r>
            <a:r>
              <a:rPr kumimoji="0" lang="en-US" sz="3600" b="1" i="0" u="none" strike="noStrike" kern="1200" cap="none" spc="0" normalizeH="0" baseline="0" noProof="0" dirty="0">
                <a:ln>
                  <a:noFill/>
                </a:ln>
                <a:effectLst/>
                <a:uLnTx/>
                <a:uFillTx/>
                <a:ea typeface="+mn-ea"/>
                <a:cs typeface="+mn-cs"/>
              </a:rPr>
              <a:t> … </a:t>
            </a:r>
            <a:r>
              <a:rPr kumimoji="0" lang="en-US" sz="3600" b="1" i="0" u="none" strike="noStrike" kern="1200" cap="none" spc="0" normalizeH="0" baseline="0" noProof="0" dirty="0" err="1">
                <a:ln>
                  <a:noFill/>
                </a:ln>
                <a:effectLst/>
                <a:uLnTx/>
                <a:uFillTx/>
                <a:ea typeface="+mn-ea"/>
                <a:cs typeface="+mn-cs"/>
              </a:rPr>
              <a:t>tháng</a:t>
            </a:r>
            <a:r>
              <a:rPr kumimoji="0" lang="en-US" sz="3600" b="1" i="0" u="none" strike="noStrike" kern="1200" cap="none" spc="0" normalizeH="0" baseline="0" noProof="0" dirty="0">
                <a:ln>
                  <a:noFill/>
                </a:ln>
                <a:effectLst/>
                <a:uLnTx/>
                <a:uFillTx/>
                <a:ea typeface="+mn-ea"/>
                <a:cs typeface="+mn-cs"/>
              </a:rPr>
              <a:t> … </a:t>
            </a:r>
            <a:r>
              <a:rPr kumimoji="0" lang="en-US" sz="3600" b="1" i="0" u="none" strike="noStrike" kern="1200" cap="none" spc="0" normalizeH="0" baseline="0" noProof="0" dirty="0" err="1">
                <a:ln>
                  <a:noFill/>
                </a:ln>
                <a:effectLst/>
                <a:uLnTx/>
                <a:uFillTx/>
                <a:ea typeface="+mn-ea"/>
                <a:cs typeface="+mn-cs"/>
              </a:rPr>
              <a:t>năm</a:t>
            </a:r>
            <a:r>
              <a:rPr kumimoji="0" lang="en-US" sz="3600" b="1" i="0" u="none" strike="noStrike" kern="1200" cap="none" spc="0" normalizeH="0" baseline="0" noProof="0" dirty="0">
                <a:ln>
                  <a:noFill/>
                </a:ln>
                <a:effectLst/>
                <a:uLnTx/>
                <a:uFillTx/>
                <a:ea typeface="+mn-ea"/>
                <a:cs typeface="+mn-cs"/>
              </a:rPr>
              <a:t> …</a:t>
            </a:r>
          </a:p>
        </p:txBody>
      </p:sp>
      <p:pic>
        <p:nvPicPr>
          <p:cNvPr id="3" name="Picture 6" descr="Silly Sea Animals | Baamboozle">
            <a:extLst>
              <a:ext uri="{FF2B5EF4-FFF2-40B4-BE49-F238E27FC236}">
                <a16:creationId xmlns:a16="http://schemas.microsoft.com/office/drawing/2014/main" id="{D48BD23D-E5D6-BAAE-5ACB-929263DDDD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9698" y="4376374"/>
            <a:ext cx="2414951" cy="241495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Icon&#10;&#10;Description automatically generated">
            <a:extLst>
              <a:ext uri="{FF2B5EF4-FFF2-40B4-BE49-F238E27FC236}">
                <a16:creationId xmlns:a16="http://schemas.microsoft.com/office/drawing/2014/main" id="{6062DE2C-3E56-B50D-59A3-6A7B091A141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2009095" cy="2005292"/>
          </a:xfrm>
          <a:prstGeom prst="rect">
            <a:avLst/>
          </a:prstGeom>
        </p:spPr>
      </p:pic>
      <p:pic>
        <p:nvPicPr>
          <p:cNvPr id="12" name="Picture 11" descr="A group of colorful letters&#10;&#10;Description automatically generated">
            <a:extLst>
              <a:ext uri="{FF2B5EF4-FFF2-40B4-BE49-F238E27FC236}">
                <a16:creationId xmlns:a16="http://schemas.microsoft.com/office/drawing/2014/main" id="{9552C2D3-7F25-7833-91A3-B363B95970A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04925" y="2881312"/>
            <a:ext cx="9753600" cy="2181225"/>
          </a:xfrm>
          <a:prstGeom prst="rect">
            <a:avLst/>
          </a:prstGeom>
        </p:spPr>
      </p:pic>
      <p:pic>
        <p:nvPicPr>
          <p:cNvPr id="16" name="Picture 15">
            <a:extLst>
              <a:ext uri="{FF2B5EF4-FFF2-40B4-BE49-F238E27FC236}">
                <a16:creationId xmlns:a16="http://schemas.microsoft.com/office/drawing/2014/main" id="{E8E9459B-8425-2992-B4D7-2864184FA3CA}"/>
              </a:ext>
            </a:extLst>
          </p:cNvPr>
          <p:cNvPicPr>
            <a:picLocks noChangeAspect="1"/>
          </p:cNvPicPr>
          <p:nvPr/>
        </p:nvPicPr>
        <p:blipFill>
          <a:blip r:embed="rId7"/>
          <a:stretch>
            <a:fillRect/>
          </a:stretch>
        </p:blipFill>
        <p:spPr>
          <a:xfrm>
            <a:off x="1072397" y="2090865"/>
            <a:ext cx="2712955" cy="1457070"/>
          </a:xfrm>
          <a:prstGeom prst="rect">
            <a:avLst/>
          </a:prstGeom>
        </p:spPr>
      </p:pic>
      <p:pic>
        <p:nvPicPr>
          <p:cNvPr id="17" name="Picture 16">
            <a:extLst>
              <a:ext uri="{FF2B5EF4-FFF2-40B4-BE49-F238E27FC236}">
                <a16:creationId xmlns:a16="http://schemas.microsoft.com/office/drawing/2014/main" id="{A0BC58A6-3368-CA96-6755-989A46835960}"/>
              </a:ext>
            </a:extLst>
          </p:cNvPr>
          <p:cNvPicPr>
            <a:picLocks noChangeAspect="1"/>
          </p:cNvPicPr>
          <p:nvPr/>
        </p:nvPicPr>
        <p:blipFill>
          <a:blip r:embed="rId8"/>
          <a:stretch>
            <a:fillRect/>
          </a:stretch>
        </p:blipFill>
        <p:spPr>
          <a:xfrm>
            <a:off x="4067148" y="1390649"/>
            <a:ext cx="3963832" cy="635973"/>
          </a:xfrm>
          <a:prstGeom prst="rect">
            <a:avLst/>
          </a:prstGeom>
        </p:spPr>
      </p:pic>
      <p:pic>
        <p:nvPicPr>
          <p:cNvPr id="4" name="Picture 3" descr="A round pink label with white text and a black background&#10;&#10;Description automatically generated">
            <a:extLst>
              <a:ext uri="{FF2B5EF4-FFF2-40B4-BE49-F238E27FC236}">
                <a16:creationId xmlns:a16="http://schemas.microsoft.com/office/drawing/2014/main" id="{C99055A7-A105-C56E-2E22-7E62504A300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53386" y="77087"/>
            <a:ext cx="1576532" cy="1576532"/>
          </a:xfrm>
          <a:prstGeom prst="rect">
            <a:avLst/>
          </a:prstGeom>
        </p:spPr>
      </p:pic>
      <p:sp>
        <p:nvSpPr>
          <p:cNvPr id="8" name="TextBox 7">
            <a:extLst>
              <a:ext uri="{FF2B5EF4-FFF2-40B4-BE49-F238E27FC236}">
                <a16:creationId xmlns:a16="http://schemas.microsoft.com/office/drawing/2014/main" id="{B6A0CB2A-06E4-5440-6182-6CE392E34D4C}"/>
              </a:ext>
            </a:extLst>
          </p:cNvPr>
          <p:cNvSpPr txBox="1"/>
          <p:nvPr/>
        </p:nvSpPr>
        <p:spPr>
          <a:xfrm>
            <a:off x="3223260" y="6338054"/>
            <a:ext cx="6974840" cy="369332"/>
          </a:xfrm>
          <a:prstGeom prst="rect">
            <a:avLst/>
          </a:prstGeom>
          <a:noFill/>
        </p:spPr>
        <p:txBody>
          <a:bodyPr wrap="square">
            <a:spAutoFit/>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p:txBody>
      </p:sp>
    </p:spTree>
    <p:extLst>
      <p:ext uri="{BB962C8B-B14F-4D97-AF65-F5344CB8AC3E}">
        <p14:creationId xmlns:p14="http://schemas.microsoft.com/office/powerpoint/2010/main" val="41371609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50" presetClass="entr" presetSubtype="0" decel="10000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p:cTn id="19" dur="1000" fill="hold"/>
                                        <p:tgtEl>
                                          <p:spTgt spid="16"/>
                                        </p:tgtEl>
                                        <p:attrNameLst>
                                          <p:attrName>ppt_w</p:attrName>
                                        </p:attrNameLst>
                                      </p:cBhvr>
                                      <p:tavLst>
                                        <p:tav tm="0">
                                          <p:val>
                                            <p:strVal val="#ppt_w+.3"/>
                                          </p:val>
                                        </p:tav>
                                        <p:tav tm="100000">
                                          <p:val>
                                            <p:strVal val="#ppt_w"/>
                                          </p:val>
                                        </p:tav>
                                      </p:tavLst>
                                    </p:anim>
                                    <p:anim calcmode="lin" valueType="num">
                                      <p:cBhvr>
                                        <p:cTn id="20" dur="1000" fill="hold"/>
                                        <p:tgtEl>
                                          <p:spTgt spid="16"/>
                                        </p:tgtEl>
                                        <p:attrNameLst>
                                          <p:attrName>ppt_h</p:attrName>
                                        </p:attrNameLst>
                                      </p:cBhvr>
                                      <p:tavLst>
                                        <p:tav tm="0">
                                          <p:val>
                                            <p:strVal val="#ppt_h"/>
                                          </p:val>
                                        </p:tav>
                                        <p:tav tm="100000">
                                          <p:val>
                                            <p:strVal val="#ppt_h"/>
                                          </p:val>
                                        </p:tav>
                                      </p:tavLst>
                                    </p:anim>
                                    <p:animEffect transition="in" filter="fade">
                                      <p:cBhvr>
                                        <p:cTn id="21" dur="1000"/>
                                        <p:tgtEl>
                                          <p:spTgt spid="16"/>
                                        </p:tgtEl>
                                      </p:cBhvr>
                                    </p:animEffect>
                                  </p:childTnLst>
                                </p:cTn>
                              </p:par>
                              <p:par>
                                <p:cTn id="22" presetID="50" presetClass="entr" presetSubtype="0" decel="10000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p:cTn id="24" dur="1000" fill="hold"/>
                                        <p:tgtEl>
                                          <p:spTgt spid="12"/>
                                        </p:tgtEl>
                                        <p:attrNameLst>
                                          <p:attrName>ppt_w</p:attrName>
                                        </p:attrNameLst>
                                      </p:cBhvr>
                                      <p:tavLst>
                                        <p:tav tm="0">
                                          <p:val>
                                            <p:strVal val="#ppt_w+.3"/>
                                          </p:val>
                                        </p:tav>
                                        <p:tav tm="100000">
                                          <p:val>
                                            <p:strVal val="#ppt_w"/>
                                          </p:val>
                                        </p:tav>
                                      </p:tavLst>
                                    </p:anim>
                                    <p:anim calcmode="lin" valueType="num">
                                      <p:cBhvr>
                                        <p:cTn id="25" dur="1000" fill="hold"/>
                                        <p:tgtEl>
                                          <p:spTgt spid="12"/>
                                        </p:tgtEl>
                                        <p:attrNameLst>
                                          <p:attrName>ppt_h</p:attrName>
                                        </p:attrNameLst>
                                      </p:cBhvr>
                                      <p:tavLst>
                                        <p:tav tm="0">
                                          <p:val>
                                            <p:strVal val="#ppt_h"/>
                                          </p:val>
                                        </p:tav>
                                        <p:tav tm="100000">
                                          <p:val>
                                            <p:strVal val="#ppt_h"/>
                                          </p:val>
                                        </p:tav>
                                      </p:tavLst>
                                    </p:anim>
                                    <p:animEffect transition="in" filter="fade">
                                      <p:cBhvr>
                                        <p:cTn id="26"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descr="Ảnh có chứa văn bản, màn hình, thiết bị điện tử, ảnh chụp màn hình&#10;&#10;Mô tả được tạo tự động">
            <a:extLst>
              <a:ext uri="{FF2B5EF4-FFF2-40B4-BE49-F238E27FC236}">
                <a16:creationId xmlns:a16="http://schemas.microsoft.com/office/drawing/2014/main" id="{0CEB0AE0-345F-B28D-C9D0-246EC4649AB6}"/>
              </a:ext>
            </a:extLst>
          </p:cNvPr>
          <p:cNvPicPr>
            <a:picLocks noChangeAspect="1"/>
          </p:cNvPicPr>
          <p:nvPr/>
        </p:nvPicPr>
        <p:blipFill rotWithShape="1">
          <a:blip r:embed="rId2">
            <a:extLst>
              <a:ext uri="{28A0092B-C50C-407E-A947-70E740481C1C}">
                <a14:useLocalDpi xmlns:a14="http://schemas.microsoft.com/office/drawing/2010/main" val="0"/>
              </a:ext>
            </a:extLst>
          </a:blip>
          <a:srcRect l="10000" t="44889" r="48375" b="13333"/>
          <a:stretch/>
        </p:blipFill>
        <p:spPr>
          <a:xfrm>
            <a:off x="0" y="-55605"/>
            <a:ext cx="12245908" cy="6913606"/>
          </a:xfrm>
          <a:prstGeom prst="rect">
            <a:avLst/>
          </a:prstGeom>
        </p:spPr>
      </p:pic>
      <p:grpSp>
        <p:nvGrpSpPr>
          <p:cNvPr id="4" name="Group 2">
            <a:extLst>
              <a:ext uri="{FF2B5EF4-FFF2-40B4-BE49-F238E27FC236}">
                <a16:creationId xmlns:a16="http://schemas.microsoft.com/office/drawing/2014/main" id="{30A1316E-2382-4DF4-F0CF-1DA224D3398C}"/>
              </a:ext>
            </a:extLst>
          </p:cNvPr>
          <p:cNvGrpSpPr/>
          <p:nvPr/>
        </p:nvGrpSpPr>
        <p:grpSpPr>
          <a:xfrm>
            <a:off x="547069" y="968103"/>
            <a:ext cx="11307899" cy="5391584"/>
            <a:chOff x="542920" y="302869"/>
            <a:chExt cx="11307899" cy="4347226"/>
          </a:xfrm>
          <a:solidFill>
            <a:schemeClr val="bg1"/>
          </a:solidFill>
        </p:grpSpPr>
        <p:sp>
          <p:nvSpPr>
            <p:cNvPr id="5" name="Rectangle: Rounded Corners 11">
              <a:extLst>
                <a:ext uri="{FF2B5EF4-FFF2-40B4-BE49-F238E27FC236}">
                  <a16:creationId xmlns:a16="http://schemas.microsoft.com/office/drawing/2014/main" id="{F4D1B240-F3B9-1178-AA22-A8A2967D6A75}"/>
                </a:ext>
              </a:extLst>
            </p:cNvPr>
            <p:cNvSpPr/>
            <p:nvPr/>
          </p:nvSpPr>
          <p:spPr>
            <a:xfrm>
              <a:off x="542920" y="302869"/>
              <a:ext cx="11307899" cy="4347226"/>
            </a:xfrm>
            <a:custGeom>
              <a:avLst/>
              <a:gdLst>
                <a:gd name="connsiteX0" fmla="*/ 0 w 11307899"/>
                <a:gd name="connsiteY0" fmla="*/ 433505 h 4347226"/>
                <a:gd name="connsiteX1" fmla="*/ 433505 w 11307899"/>
                <a:gd name="connsiteY1" fmla="*/ 0 h 4347226"/>
                <a:gd name="connsiteX2" fmla="*/ 10874394 w 11307899"/>
                <a:gd name="connsiteY2" fmla="*/ 0 h 4347226"/>
                <a:gd name="connsiteX3" fmla="*/ 11307899 w 11307899"/>
                <a:gd name="connsiteY3" fmla="*/ 433505 h 4347226"/>
                <a:gd name="connsiteX4" fmla="*/ 11307899 w 11307899"/>
                <a:gd name="connsiteY4" fmla="*/ 3913721 h 4347226"/>
                <a:gd name="connsiteX5" fmla="*/ 10874394 w 11307899"/>
                <a:gd name="connsiteY5" fmla="*/ 4347226 h 4347226"/>
                <a:gd name="connsiteX6" fmla="*/ 433505 w 11307899"/>
                <a:gd name="connsiteY6" fmla="*/ 4347226 h 4347226"/>
                <a:gd name="connsiteX7" fmla="*/ 0 w 11307899"/>
                <a:gd name="connsiteY7" fmla="*/ 3913721 h 4347226"/>
                <a:gd name="connsiteX8" fmla="*/ 0 w 11307899"/>
                <a:gd name="connsiteY8" fmla="*/ 433505 h 4347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07899" h="4347226" fill="none" extrusionOk="0">
                  <a:moveTo>
                    <a:pt x="0" y="433505"/>
                  </a:moveTo>
                  <a:cubicBezTo>
                    <a:pt x="277" y="201584"/>
                    <a:pt x="208694" y="24516"/>
                    <a:pt x="433505" y="0"/>
                  </a:cubicBezTo>
                  <a:cubicBezTo>
                    <a:pt x="2638123" y="72427"/>
                    <a:pt x="9167309" y="61419"/>
                    <a:pt x="10874394" y="0"/>
                  </a:cubicBezTo>
                  <a:cubicBezTo>
                    <a:pt x="11108328" y="-37750"/>
                    <a:pt x="11262370" y="180316"/>
                    <a:pt x="11307899" y="433505"/>
                  </a:cubicBezTo>
                  <a:cubicBezTo>
                    <a:pt x="11408775" y="841044"/>
                    <a:pt x="11200586" y="2708422"/>
                    <a:pt x="11307899" y="3913721"/>
                  </a:cubicBezTo>
                  <a:cubicBezTo>
                    <a:pt x="11313513" y="4124648"/>
                    <a:pt x="11099923" y="4331656"/>
                    <a:pt x="10874394" y="4347226"/>
                  </a:cubicBezTo>
                  <a:cubicBezTo>
                    <a:pt x="8993005" y="4377053"/>
                    <a:pt x="5583524" y="4267920"/>
                    <a:pt x="433505" y="4347226"/>
                  </a:cubicBezTo>
                  <a:cubicBezTo>
                    <a:pt x="228170" y="4343373"/>
                    <a:pt x="-30814" y="4159232"/>
                    <a:pt x="0" y="3913721"/>
                  </a:cubicBezTo>
                  <a:cubicBezTo>
                    <a:pt x="50037" y="3479992"/>
                    <a:pt x="770" y="1247721"/>
                    <a:pt x="0" y="433505"/>
                  </a:cubicBezTo>
                  <a:close/>
                </a:path>
                <a:path w="11307899" h="4347226" stroke="0" extrusionOk="0">
                  <a:moveTo>
                    <a:pt x="0" y="433505"/>
                  </a:moveTo>
                  <a:cubicBezTo>
                    <a:pt x="22675" y="200268"/>
                    <a:pt x="203783" y="20202"/>
                    <a:pt x="433505" y="0"/>
                  </a:cubicBezTo>
                  <a:cubicBezTo>
                    <a:pt x="3798456" y="123000"/>
                    <a:pt x="7701084" y="-96860"/>
                    <a:pt x="10874394" y="0"/>
                  </a:cubicBezTo>
                  <a:cubicBezTo>
                    <a:pt x="11097341" y="-12553"/>
                    <a:pt x="11313160" y="183481"/>
                    <a:pt x="11307899" y="433505"/>
                  </a:cubicBezTo>
                  <a:cubicBezTo>
                    <a:pt x="11311072" y="1643043"/>
                    <a:pt x="11402166" y="3212059"/>
                    <a:pt x="11307899" y="3913721"/>
                  </a:cubicBezTo>
                  <a:cubicBezTo>
                    <a:pt x="11292790" y="4158613"/>
                    <a:pt x="11091967" y="4343651"/>
                    <a:pt x="10874394" y="4347226"/>
                  </a:cubicBezTo>
                  <a:cubicBezTo>
                    <a:pt x="5737229" y="4186519"/>
                    <a:pt x="3159136" y="4386893"/>
                    <a:pt x="433505" y="4347226"/>
                  </a:cubicBezTo>
                  <a:cubicBezTo>
                    <a:pt x="189448" y="4346289"/>
                    <a:pt x="-40944" y="4134590"/>
                    <a:pt x="0" y="3913721"/>
                  </a:cubicBezTo>
                  <a:cubicBezTo>
                    <a:pt x="32216" y="3107638"/>
                    <a:pt x="57206" y="826040"/>
                    <a:pt x="0" y="433505"/>
                  </a:cubicBezTo>
                  <a:close/>
                </a:path>
              </a:pathLst>
            </a:custGeom>
            <a:grpFill/>
            <a:ln w="38100">
              <a:solidFill>
                <a:srgbClr val="0070C0"/>
              </a:solidFill>
              <a:prstDash val="dash"/>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8" name="TextBox 22">
              <a:extLst>
                <a:ext uri="{FF2B5EF4-FFF2-40B4-BE49-F238E27FC236}">
                  <a16:creationId xmlns:a16="http://schemas.microsoft.com/office/drawing/2014/main" id="{2E6A0541-7FC9-D14B-80F2-117F8B465ECB}"/>
                </a:ext>
              </a:extLst>
            </p:cNvPr>
            <p:cNvSpPr txBox="1"/>
            <p:nvPr/>
          </p:nvSpPr>
          <p:spPr>
            <a:xfrm>
              <a:off x="2572152" y="649655"/>
              <a:ext cx="6984616" cy="495264"/>
            </a:xfrm>
            <a:prstGeom prst="rect">
              <a:avLst/>
            </a:prstGeom>
            <a:grpFill/>
          </p:spPr>
          <p:txBody>
            <a:bodyPr lIns="0" tIns="0" rIns="0" bIns="0" rtlCol="0" anchor="t">
              <a:spAutoFit/>
            </a:bodyPr>
            <a:lstStyle/>
            <a:p>
              <a:pPr marL="0" marR="0" lvl="0" indent="0" algn="ctr" defTabSz="914400" rtl="0" eaLnBrk="1" fontAlgn="auto" latinLnBrk="0" hangingPunct="1">
                <a:lnSpc>
                  <a:spcPts val="3380"/>
                </a:lnSpc>
                <a:spcBef>
                  <a:spcPct val="0"/>
                </a:spcBef>
                <a:spcAft>
                  <a:spcPts val="0"/>
                </a:spcAft>
                <a:buClrTx/>
                <a:buSzTx/>
                <a:buFontTx/>
                <a:buNone/>
                <a:tabLst/>
                <a:defRPr/>
              </a:pPr>
              <a:endParaRPr kumimoji="0" lang="en-US" sz="4800" b="1" i="0" u="none" strike="noStrike" kern="1200" cap="none" spc="130" normalizeH="0" baseline="0" noProof="0" dirty="0">
                <a:ln>
                  <a:noFill/>
                </a:ln>
                <a:solidFill>
                  <a:srgbClr val="FF0000"/>
                </a:solidFill>
                <a:effectLst/>
                <a:uLnTx/>
                <a:uFillTx/>
                <a:latin typeface="UTM Duepuntozero" panose="02040603050506020204" pitchFamily="18" charset="0"/>
                <a:ea typeface="+mn-ea"/>
                <a:cs typeface="+mn-cs"/>
              </a:endParaRPr>
            </a:p>
          </p:txBody>
        </p:sp>
      </p:grpSp>
      <p:grpSp>
        <p:nvGrpSpPr>
          <p:cNvPr id="35" name="Nhóm 34">
            <a:extLst>
              <a:ext uri="{FF2B5EF4-FFF2-40B4-BE49-F238E27FC236}">
                <a16:creationId xmlns:a16="http://schemas.microsoft.com/office/drawing/2014/main" id="{7A0A385F-447E-6008-7867-F88D0EA547A6}"/>
              </a:ext>
            </a:extLst>
          </p:cNvPr>
          <p:cNvGrpSpPr/>
          <p:nvPr/>
        </p:nvGrpSpPr>
        <p:grpSpPr>
          <a:xfrm>
            <a:off x="736541" y="1482374"/>
            <a:ext cx="10512484" cy="3956935"/>
            <a:chOff x="1338493" y="1034358"/>
            <a:chExt cx="10512484" cy="3956935"/>
          </a:xfrm>
        </p:grpSpPr>
        <p:sp>
          <p:nvSpPr>
            <p:cNvPr id="9" name="TextBox 19">
              <a:extLst>
                <a:ext uri="{FF2B5EF4-FFF2-40B4-BE49-F238E27FC236}">
                  <a16:creationId xmlns:a16="http://schemas.microsoft.com/office/drawing/2014/main" id="{EF63A5C1-90ED-5281-C97C-7A9D361F012C}"/>
                </a:ext>
              </a:extLst>
            </p:cNvPr>
            <p:cNvSpPr txBox="1"/>
            <p:nvPr/>
          </p:nvSpPr>
          <p:spPr>
            <a:xfrm>
              <a:off x="2496391" y="1451863"/>
              <a:ext cx="9354586" cy="353943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Xác định được vị trí địa lí của vùng biển, một số đảo, quần đảo lớn của Việt Nam trên bản đồ hoặc lược đồ.</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Trình bày được công cuộc bảo vệ chủ quyền, các quyền và lợi ích hợp pháp của Việt Nam ở Biển Đông trong lịch sử, có sử dụng một số tư liệu, tranh ảnh, câu chuyện liên quan (đội Hoàng Sa, lễ Khao lề thế lính Hoàng Sa,...).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Sưu tầm, đọc và kể lại được một số câu chuyện, bài thơ về biển, đảo Việt Nam.</a:t>
              </a:r>
            </a:p>
          </p:txBody>
        </p:sp>
        <p:pic>
          <p:nvPicPr>
            <p:cNvPr id="34" name="Hình ảnh 33" descr="Ảnh có chứa vài&#10;&#10;Mô tả được tạo tự động">
              <a:extLst>
                <a:ext uri="{FF2B5EF4-FFF2-40B4-BE49-F238E27FC236}">
                  <a16:creationId xmlns:a16="http://schemas.microsoft.com/office/drawing/2014/main" id="{68C9B8A9-6BB9-D6D3-E07A-F4CE534F006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75208" b="54889"/>
            <a:stretch/>
          </p:blipFill>
          <p:spPr>
            <a:xfrm>
              <a:off x="1338493" y="1034358"/>
              <a:ext cx="1082668" cy="1108103"/>
            </a:xfrm>
            <a:prstGeom prst="rect">
              <a:avLst/>
            </a:prstGeom>
          </p:spPr>
        </p:pic>
        <p:pic>
          <p:nvPicPr>
            <p:cNvPr id="10" name="Hình ảnh 33" descr="Ảnh có chứa vài&#10;&#10;Mô tả được tạo tự động">
              <a:extLst>
                <a:ext uri="{FF2B5EF4-FFF2-40B4-BE49-F238E27FC236}">
                  <a16:creationId xmlns:a16="http://schemas.microsoft.com/office/drawing/2014/main" id="{DBE6AF8F-D8FF-F113-0B66-C0526135EB8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75208" b="54889"/>
            <a:stretch/>
          </p:blipFill>
          <p:spPr>
            <a:xfrm>
              <a:off x="1360461" y="2045258"/>
              <a:ext cx="1082668" cy="1108103"/>
            </a:xfrm>
            <a:prstGeom prst="rect">
              <a:avLst/>
            </a:prstGeom>
          </p:spPr>
        </p:pic>
        <p:pic>
          <p:nvPicPr>
            <p:cNvPr id="2" name="Hình ảnh 33" descr="Ảnh có chứa vài&#10;&#10;Mô tả được tạo tự động">
              <a:extLst>
                <a:ext uri="{FF2B5EF4-FFF2-40B4-BE49-F238E27FC236}">
                  <a16:creationId xmlns:a16="http://schemas.microsoft.com/office/drawing/2014/main" id="{1500AA11-05E1-278A-0D7D-FE1F31C34F8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75208" b="54889"/>
            <a:stretch/>
          </p:blipFill>
          <p:spPr>
            <a:xfrm>
              <a:off x="1389036" y="3816908"/>
              <a:ext cx="1082668" cy="1108103"/>
            </a:xfrm>
            <a:prstGeom prst="rect">
              <a:avLst/>
            </a:prstGeom>
          </p:spPr>
        </p:pic>
      </p:grpSp>
      <p:pic>
        <p:nvPicPr>
          <p:cNvPr id="56" name="Hình ảnh 55" descr="Ảnh có chứa vài&#10;&#10;Mô tả được tạo tự động">
            <a:extLst>
              <a:ext uri="{FF2B5EF4-FFF2-40B4-BE49-F238E27FC236}">
                <a16:creationId xmlns:a16="http://schemas.microsoft.com/office/drawing/2014/main" id="{DF9CA434-EDC6-958B-F7B3-066524187347}"/>
              </a:ext>
            </a:extLst>
          </p:cNvPr>
          <p:cNvPicPr>
            <a:picLocks noChangeAspect="1"/>
          </p:cNvPicPr>
          <p:nvPr/>
        </p:nvPicPr>
        <p:blipFill rotWithShape="1">
          <a:blip r:embed="rId4">
            <a:extLst>
              <a:ext uri="{28A0092B-C50C-407E-A947-70E740481C1C}">
                <a14:useLocalDpi xmlns:a14="http://schemas.microsoft.com/office/drawing/2010/main" val="0"/>
              </a:ext>
            </a:extLst>
          </a:blip>
          <a:srcRect l="27812" r="52031" b="72664"/>
          <a:stretch/>
        </p:blipFill>
        <p:spPr>
          <a:xfrm>
            <a:off x="9734550" y="225129"/>
            <a:ext cx="2457450" cy="1874691"/>
          </a:xfrm>
          <a:prstGeom prst="rect">
            <a:avLst/>
          </a:prstGeom>
        </p:spPr>
      </p:pic>
      <p:pic>
        <p:nvPicPr>
          <p:cNvPr id="11" name="Picture 10">
            <a:extLst>
              <a:ext uri="{FF2B5EF4-FFF2-40B4-BE49-F238E27FC236}">
                <a16:creationId xmlns:a16="http://schemas.microsoft.com/office/drawing/2014/main" id="{E8A5475E-54CB-5E7D-E3BB-80E9BBCCBD63}"/>
              </a:ext>
            </a:extLst>
          </p:cNvPr>
          <p:cNvPicPr>
            <a:picLocks noChangeAspect="1"/>
          </p:cNvPicPr>
          <p:nvPr/>
        </p:nvPicPr>
        <p:blipFill>
          <a:blip r:embed="rId5"/>
          <a:stretch>
            <a:fillRect/>
          </a:stretch>
        </p:blipFill>
        <p:spPr>
          <a:xfrm>
            <a:off x="3453211" y="507838"/>
            <a:ext cx="5236918" cy="1457070"/>
          </a:xfrm>
          <a:prstGeom prst="rect">
            <a:avLst/>
          </a:prstGeom>
        </p:spPr>
      </p:pic>
    </p:spTree>
    <p:extLst>
      <p:ext uri="{BB962C8B-B14F-4D97-AF65-F5344CB8AC3E}">
        <p14:creationId xmlns:p14="http://schemas.microsoft.com/office/powerpoint/2010/main" val="13798087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wipe(down)">
                                      <p:cBhvr>
                                        <p:cTn id="7" dur="580">
                                          <p:stCondLst>
                                            <p:cond delay="0"/>
                                          </p:stCondLst>
                                        </p:cTn>
                                        <p:tgtEl>
                                          <p:spTgt spid="56"/>
                                        </p:tgtEl>
                                      </p:cBhvr>
                                    </p:animEffect>
                                    <p:anim calcmode="lin" valueType="num">
                                      <p:cBhvr>
                                        <p:cTn id="8" dur="1822" tmFilter="0,0; 0.14,0.36; 0.43,0.73; 0.71,0.91; 1.0,1.0">
                                          <p:stCondLst>
                                            <p:cond delay="0"/>
                                          </p:stCondLst>
                                        </p:cTn>
                                        <p:tgtEl>
                                          <p:spTgt spid="5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6"/>
                                        </p:tgtEl>
                                        <p:attrNameLst>
                                          <p:attrName>ppt_y</p:attrName>
                                        </p:attrNameLst>
                                      </p:cBhvr>
                                      <p:tavLst>
                                        <p:tav tm="0" fmla="#ppt_y-sin(pi*$)/81">
                                          <p:val>
                                            <p:fltVal val="0"/>
                                          </p:val>
                                        </p:tav>
                                        <p:tav tm="100000">
                                          <p:val>
                                            <p:fltVal val="1"/>
                                          </p:val>
                                        </p:tav>
                                      </p:tavLst>
                                    </p:anim>
                                    <p:animScale>
                                      <p:cBhvr>
                                        <p:cTn id="13" dur="26">
                                          <p:stCondLst>
                                            <p:cond delay="650"/>
                                          </p:stCondLst>
                                        </p:cTn>
                                        <p:tgtEl>
                                          <p:spTgt spid="56"/>
                                        </p:tgtEl>
                                      </p:cBhvr>
                                      <p:to x="100000" y="60000"/>
                                    </p:animScale>
                                    <p:animScale>
                                      <p:cBhvr>
                                        <p:cTn id="14" dur="166" decel="50000">
                                          <p:stCondLst>
                                            <p:cond delay="676"/>
                                          </p:stCondLst>
                                        </p:cTn>
                                        <p:tgtEl>
                                          <p:spTgt spid="56"/>
                                        </p:tgtEl>
                                      </p:cBhvr>
                                      <p:to x="100000" y="100000"/>
                                    </p:animScale>
                                    <p:animScale>
                                      <p:cBhvr>
                                        <p:cTn id="15" dur="26">
                                          <p:stCondLst>
                                            <p:cond delay="1312"/>
                                          </p:stCondLst>
                                        </p:cTn>
                                        <p:tgtEl>
                                          <p:spTgt spid="56"/>
                                        </p:tgtEl>
                                      </p:cBhvr>
                                      <p:to x="100000" y="80000"/>
                                    </p:animScale>
                                    <p:animScale>
                                      <p:cBhvr>
                                        <p:cTn id="16" dur="166" decel="50000">
                                          <p:stCondLst>
                                            <p:cond delay="1338"/>
                                          </p:stCondLst>
                                        </p:cTn>
                                        <p:tgtEl>
                                          <p:spTgt spid="56"/>
                                        </p:tgtEl>
                                      </p:cBhvr>
                                      <p:to x="100000" y="100000"/>
                                    </p:animScale>
                                    <p:animScale>
                                      <p:cBhvr>
                                        <p:cTn id="17" dur="26">
                                          <p:stCondLst>
                                            <p:cond delay="1642"/>
                                          </p:stCondLst>
                                        </p:cTn>
                                        <p:tgtEl>
                                          <p:spTgt spid="56"/>
                                        </p:tgtEl>
                                      </p:cBhvr>
                                      <p:to x="100000" y="90000"/>
                                    </p:animScale>
                                    <p:animScale>
                                      <p:cBhvr>
                                        <p:cTn id="18" dur="166" decel="50000">
                                          <p:stCondLst>
                                            <p:cond delay="1668"/>
                                          </p:stCondLst>
                                        </p:cTn>
                                        <p:tgtEl>
                                          <p:spTgt spid="56"/>
                                        </p:tgtEl>
                                      </p:cBhvr>
                                      <p:to x="100000" y="100000"/>
                                    </p:animScale>
                                    <p:animScale>
                                      <p:cBhvr>
                                        <p:cTn id="19" dur="26">
                                          <p:stCondLst>
                                            <p:cond delay="1808"/>
                                          </p:stCondLst>
                                        </p:cTn>
                                        <p:tgtEl>
                                          <p:spTgt spid="56"/>
                                        </p:tgtEl>
                                      </p:cBhvr>
                                      <p:to x="100000" y="95000"/>
                                    </p:animScale>
                                    <p:animScale>
                                      <p:cBhvr>
                                        <p:cTn id="20" dur="166" decel="50000">
                                          <p:stCondLst>
                                            <p:cond delay="1834"/>
                                          </p:stCondLst>
                                        </p:cTn>
                                        <p:tgtEl>
                                          <p:spTgt spid="56"/>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35"/>
                                        </p:tgtEl>
                                        <p:attrNameLst>
                                          <p:attrName>style.visibility</p:attrName>
                                        </p:attrNameLst>
                                      </p:cBhvr>
                                      <p:to>
                                        <p:strVal val="visible"/>
                                      </p:to>
                                    </p:set>
                                    <p:animEffect transition="in" filter="barn(inVertical)">
                                      <p:cBhvr>
                                        <p:cTn id="25" dur="500"/>
                                        <p:tgtEl>
                                          <p:spTgt spid="35"/>
                                        </p:tgtEl>
                                      </p:cBhvr>
                                    </p:animEffect>
                                  </p:childTnLst>
                                </p:cTn>
                              </p:par>
                              <p:par>
                                <p:cTn id="26" presetID="16" presetClass="entr" presetSubtype="21"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2874B8A-412F-3C52-1161-7DE552E5E1B0}"/>
              </a:ext>
            </a:extLst>
          </p:cNvPr>
          <p:cNvPicPr>
            <a:picLocks noChangeAspect="1"/>
          </p:cNvPicPr>
          <p:nvPr/>
        </p:nvPicPr>
        <p:blipFill>
          <a:blip r:embed="rId3"/>
          <a:stretch>
            <a:fillRect/>
          </a:stretch>
        </p:blipFill>
        <p:spPr>
          <a:xfrm>
            <a:off x="2323796" y="495548"/>
            <a:ext cx="7011008" cy="3066554"/>
          </a:xfrm>
          <a:prstGeom prst="rect">
            <a:avLst/>
          </a:prstGeom>
        </p:spPr>
      </p:pic>
    </p:spTree>
    <p:extLst>
      <p:ext uri="{BB962C8B-B14F-4D97-AF65-F5344CB8AC3E}">
        <p14:creationId xmlns:p14="http://schemas.microsoft.com/office/powerpoint/2010/main" val="16138654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主题​​">
  <a:themeElements>
    <a:clrScheme name="自定义 4500">
      <a:dk1>
        <a:sysClr val="windowText" lastClr="000000"/>
      </a:dk1>
      <a:lt1>
        <a:sysClr val="window" lastClr="FFFFFF"/>
      </a:lt1>
      <a:dk2>
        <a:srgbClr val="44546A"/>
      </a:dk2>
      <a:lt2>
        <a:srgbClr val="E7E6E6"/>
      </a:lt2>
      <a:accent1>
        <a:srgbClr val="FF945F"/>
      </a:accent1>
      <a:accent2>
        <a:srgbClr val="CD88E2"/>
      </a:accent2>
      <a:accent3>
        <a:srgbClr val="FF945F"/>
      </a:accent3>
      <a:accent4>
        <a:srgbClr val="CD88E2"/>
      </a:accent4>
      <a:accent5>
        <a:srgbClr val="FF945F"/>
      </a:accent5>
      <a:accent6>
        <a:srgbClr val="CD88E2"/>
      </a:accent6>
      <a:hlink>
        <a:srgbClr val="FF945F"/>
      </a:hlink>
      <a:folHlink>
        <a:srgbClr val="CD88E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264</TotalTime>
  <Words>1139</Words>
  <Application>Microsoft Office PowerPoint</Application>
  <PresentationFormat>Widescreen</PresentationFormat>
  <Paragraphs>70</Paragraphs>
  <Slides>37</Slides>
  <Notes>2</Notes>
  <HiddenSlides>0</HiddenSlides>
  <MMClips>3</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37</vt:i4>
      </vt:variant>
    </vt:vector>
  </HeadingPairs>
  <TitlesOfParts>
    <vt:vector size="51" baseType="lpstr">
      <vt:lpstr>等线</vt:lpstr>
      <vt:lpstr>等线 Light</vt:lpstr>
      <vt:lpstr>DFPOP1-W9</vt:lpstr>
      <vt:lpstr>Arial</vt:lpstr>
      <vt:lpstr>Calibri</vt:lpstr>
      <vt:lpstr>Calibri Light</vt:lpstr>
      <vt:lpstr>Cambria</vt:lpstr>
      <vt:lpstr>Times New Roman</vt:lpstr>
      <vt:lpstr>UTM Duepuntozero</vt:lpstr>
      <vt:lpstr>Custom Design</vt:lpstr>
      <vt:lpstr>3_Office Theme</vt:lpstr>
      <vt:lpstr>1_Custom Design</vt:lpstr>
      <vt:lpstr>2_Office 主题​​</vt:lpstr>
      <vt:lpstr>3_Office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38</cp:revision>
  <dcterms:created xsi:type="dcterms:W3CDTF">2024-06-30T02:49:47Z</dcterms:created>
  <dcterms:modified xsi:type="dcterms:W3CDTF">2024-08-16T09:30:45Z</dcterms:modified>
</cp:coreProperties>
</file>