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9C057-6C25-43CA-9B57-B692F81EF55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4C2DA-29D5-4BAD-B3C9-5134BB531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3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>
              <a:ea typeface="SimSun" pitchFamily="2" charset="-122"/>
            </a:endParaRPr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fld id="{CC8429E6-B3CC-4D9F-87C8-A5ACD32B6F70}" type="slidenum">
              <a:rPr lang="zh-CN" altLang="en-US" sz="1800" smtClean="0"/>
              <a:pPr algn="l" eaLnBrk="1" hangingPunct="1"/>
              <a:t>1</a:t>
            </a:fld>
            <a:endParaRPr lang="zh-CN" altLang="en-US" sz="1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836617"/>
            <a:ext cx="9191625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63" y="836617"/>
            <a:ext cx="9648826" cy="517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E:\0000000我图PPT\03.20\亲子乐园\34.pn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413"/>
            <a:ext cx="9145588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3997329"/>
            <a:ext cx="560228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4076" y="1484316"/>
            <a:ext cx="458628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2058992"/>
            <a:ext cx="32004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7686677" y="698500"/>
            <a:ext cx="160496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-233362" y="536575"/>
            <a:ext cx="1905001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50825" y="3910017"/>
            <a:ext cx="8066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7030A0"/>
                </a:solidFill>
                <a:latin typeface="Times New Roman" pitchFamily="18" charset="0"/>
                <a:ea typeface="SimSun" pitchFamily="2" charset="-122"/>
              </a:rPr>
              <a:t>GIÁO VIÊN: DƯ THỊ THU HÀ</a:t>
            </a:r>
            <a:endParaRPr lang="zh-CN" altLang="en-US" sz="2800" b="1" dirty="0">
              <a:solidFill>
                <a:srgbClr val="7030A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675" y="1698629"/>
            <a:ext cx="7488238" cy="3243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9570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563" y="2665413"/>
            <a:ext cx="5421312" cy="1092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TỰ NHIÊN- XÃ HỘI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077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580382"/>
            <a:ext cx="69342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3635" y="2732782"/>
            <a:ext cx="6090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ngoan lễ phép vâng lời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bà, cha mẹ rạng ngời niềm vui.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LỄ PHÉP VÂNG LỜI 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ÔNG BÀ, CHA MẸ, ANH CHỊ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345" y="199138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“Con chim vành khuyên 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80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trong tranh đã thể hiện sự lễ phép, vâng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lời ông bà, cha mẹ, anh chị như thế nào?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2020-2021\Giáo án điện tử các môn - 2020\Dao duc\tranh anh dao duc\Daoduc1 chu de 3 (FB Kim Oanh Be) ẢNH\dd6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2" b="10909"/>
          <a:stretch/>
        </p:blipFill>
        <p:spPr bwMode="auto">
          <a:xfrm>
            <a:off x="0" y="1981200"/>
            <a:ext cx="9144000" cy="48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lễ phép, vâng lời ông bà, cha mẹ, anh chị?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17" y="3261904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981200"/>
            <a:ext cx="885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biết lễ phép, vâng lời ?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chưa biết lễ phép vâng lời? Vì sao?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3 (FB Kim Oanh Be) ẢNH\dd6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18307" r="8580" b="62905"/>
          <a:stretch/>
        </p:blipFill>
        <p:spPr bwMode="auto">
          <a:xfrm>
            <a:off x="0" y="3124200"/>
            <a:ext cx="9144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138839"/>
            <a:ext cx="8135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chia sẻ với các bạn những việc em đã làm thể hiện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lễ phép, vâng lời ông bà, cha mẹ, anh chị.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631" y="2057400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để xử lí các tình huống sau: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t="22882" r="23443" b="41439"/>
          <a:stretch/>
        </p:blipFill>
        <p:spPr bwMode="auto">
          <a:xfrm>
            <a:off x="2362200" y="2833688"/>
            <a:ext cx="6456408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177" y="1706940"/>
            <a:ext cx="8213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lễ phép, vâng lời ông bà ,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 mẹ, anh chị bằng thái độ và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vi phù hợp.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225</Words>
  <Application>Microsoft Office PowerPoint</Application>
  <PresentationFormat>On-screen Show (4:3)</PresentationFormat>
  <Paragraphs>32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16</cp:revision>
  <dcterms:created xsi:type="dcterms:W3CDTF">2006-08-16T00:00:00Z</dcterms:created>
  <dcterms:modified xsi:type="dcterms:W3CDTF">2024-04-02T15:11:57Z</dcterms:modified>
</cp:coreProperties>
</file>