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0" r:id="rId3"/>
  </p:sldMasterIdLst>
  <p:notesMasterIdLst>
    <p:notesMasterId r:id="rId30"/>
  </p:notesMasterIdLst>
  <p:sldIdLst>
    <p:sldId id="2648" r:id="rId4"/>
    <p:sldId id="2649" r:id="rId5"/>
    <p:sldId id="2650" r:id="rId6"/>
    <p:sldId id="2651" r:id="rId7"/>
    <p:sldId id="2652" r:id="rId8"/>
    <p:sldId id="2653" r:id="rId9"/>
    <p:sldId id="2635" r:id="rId10"/>
    <p:sldId id="2654" r:id="rId11"/>
    <p:sldId id="264" r:id="rId12"/>
    <p:sldId id="269" r:id="rId13"/>
    <p:sldId id="2644" r:id="rId14"/>
    <p:sldId id="2661" r:id="rId15"/>
    <p:sldId id="2643" r:id="rId16"/>
    <p:sldId id="276" r:id="rId17"/>
    <p:sldId id="277" r:id="rId18"/>
    <p:sldId id="2638" r:id="rId19"/>
    <p:sldId id="2645" r:id="rId20"/>
    <p:sldId id="2663" r:id="rId21"/>
    <p:sldId id="2646" r:id="rId22"/>
    <p:sldId id="2662" r:id="rId23"/>
    <p:sldId id="2655" r:id="rId24"/>
    <p:sldId id="2656" r:id="rId25"/>
    <p:sldId id="2658" r:id="rId26"/>
    <p:sldId id="2659" r:id="rId27"/>
    <p:sldId id="266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161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95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52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8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32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60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6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329451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35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9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13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213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81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22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99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571849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850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121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23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8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957797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87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2" r:id="rId7"/>
    <p:sldLayoutId id="2147483684" r:id="rId8"/>
    <p:sldLayoutId id="2147483685" r:id="rId9"/>
    <p:sldLayoutId id="2147483686" r:id="rId10"/>
    <p:sldLayoutId id="214748372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29" r:id="rId23"/>
    <p:sldLayoutId id="2147483730" r:id="rId24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7548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7" r:id="rId15"/>
    <p:sldLayoutId id="214748372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7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5.xml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3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35.gif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30485" y="-275425"/>
            <a:ext cx="4619311" cy="3959895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9643100" y="3697356"/>
            <a:ext cx="3023945" cy="3191123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9332984" y="294224"/>
            <a:ext cx="2888307" cy="352279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3392557"/>
            <a:ext cx="2636913" cy="3407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557" y="1696277"/>
            <a:ext cx="8928624" cy="340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               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CHUYÊN ĐỀ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39 : Chia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341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627" y="1716157"/>
            <a:ext cx="8940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023635"/>
            <a:ext cx="102679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just"/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749300"/>
            <a:ext cx="98901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44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4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chia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:</a:t>
            </a:r>
            <a:endParaRPr kumimoji="0" lang="en-US" altLang="en-US" sz="32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34" y="2023635"/>
            <a:ext cx="104432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đặ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: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7234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723472"/>
            <a:ext cx="104711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just"/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,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,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943100"/>
            <a:ext cx="152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2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2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76376"/>
            <a:ext cx="3594100" cy="3095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152900" y="1800225"/>
            <a:ext cx="7820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6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kg </a:t>
            </a: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 </a:t>
            </a:r>
            <a:r>
              <a:rPr lang="nl-NL" sz="36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số tiền là: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(150 </a:t>
            </a: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– 15 </a:t>
            </a:r>
            <a:r>
              <a:rPr lang="nl-NL" sz="36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000) : 3=  45 000(đồng</a:t>
            </a: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943100"/>
            <a:ext cx="152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3127514" y="1232453"/>
            <a:ext cx="7222434" cy="1526692"/>
          </a:xfrm>
          <a:prstGeom prst="doubleWave">
            <a:avLst>
              <a:gd name="adj1" fmla="val 12500"/>
              <a:gd name="adj2" fmla="val -2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956065" y="462559"/>
              <a:ext cx="10133920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chia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noProof="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7696200" y="2632267"/>
            <a:ext cx="1447800" cy="1190434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47800" y="1978722"/>
            <a:ext cx="91820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smtClean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14297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064338" y="445584"/>
              <a:ext cx="9013668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endPara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489 325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5" name="Picture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97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9651999" y="2418467"/>
            <a:ext cx="1434023" cy="1329569"/>
            <a:chOff x="2178000" y="1370575"/>
            <a:chExt cx="1417475" cy="1417450"/>
          </a:xfrm>
        </p:grpSpPr>
        <p:sp>
          <p:nvSpPr>
            <p:cNvPr id="98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0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13573-BCD9-445B-BAC8-6557DDE11B53}"/>
              </a:ext>
            </a:extLst>
          </p:cNvPr>
          <p:cNvSpPr/>
          <p:nvPr/>
        </p:nvSpPr>
        <p:spPr>
          <a:xfrm>
            <a:off x="132521" y="331305"/>
            <a:ext cx="11926957" cy="1647418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hép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489 325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36DA2D6-C22D-E747-DEF3-588F280E5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96" y="364791"/>
            <a:ext cx="1643268" cy="1762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434" y="3193774"/>
            <a:ext cx="225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A.</a:t>
            </a:r>
            <a:r>
              <a:rPr lang="en-US" sz="3600" b="1" dirty="0" smtClean="0">
                <a:solidFill>
                  <a:srgbClr val="FF0000"/>
                </a:solidFill>
              </a:rPr>
              <a:t>97 865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7443" y="3193775"/>
            <a:ext cx="205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B.97 856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1305" y="3193774"/>
            <a:ext cx="245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C.97 685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3114525" y="3026505"/>
            <a:ext cx="809773" cy="907035"/>
            <a:chOff x="2178000" y="1370575"/>
            <a:chExt cx="1417475" cy="1417450"/>
          </a:xfrm>
        </p:grpSpPr>
        <p:sp>
          <p:nvSpPr>
            <p:cNvPr id="20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6098716" y="3149641"/>
            <a:ext cx="714701" cy="7171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756411" y="3093251"/>
            <a:ext cx="714701" cy="7171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841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13573-BCD9-445B-BAC8-6557DDE11B53}"/>
              </a:ext>
            </a:extLst>
          </p:cNvPr>
          <p:cNvSpPr/>
          <p:nvPr/>
        </p:nvSpPr>
        <p:spPr>
          <a:xfrm>
            <a:off x="132521" y="331305"/>
            <a:ext cx="11926957" cy="1647418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hép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542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827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36DA2D6-C22D-E747-DEF3-588F280E5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96" y="364791"/>
            <a:ext cx="1643268" cy="1762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521" y="3250420"/>
            <a:ext cx="226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A. </a:t>
            </a:r>
            <a:r>
              <a:rPr lang="en-US" sz="3600" b="1" dirty="0" smtClean="0">
                <a:solidFill>
                  <a:srgbClr val="FF0000"/>
                </a:solidFill>
              </a:rPr>
              <a:t>90 470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337" y="3250421"/>
            <a:ext cx="326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B.90 471</a:t>
            </a:r>
            <a:r>
              <a:rPr lang="en-US" sz="3200" b="1" dirty="0" smtClean="0">
                <a:solidFill>
                  <a:srgbClr val="FF0000"/>
                </a:solidFill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</a:rPr>
              <a:t>dư</a:t>
            </a:r>
            <a:r>
              <a:rPr lang="en-US" sz="3200" b="1" dirty="0" smtClean="0">
                <a:solidFill>
                  <a:srgbClr val="FF0000"/>
                </a:solidFill>
              </a:rPr>
              <a:t> 1)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193774"/>
            <a:ext cx="224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C.90 417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440966" y="3025535"/>
            <a:ext cx="914401" cy="982807"/>
            <a:chOff x="2178000" y="1370575"/>
            <a:chExt cx="1417475" cy="1417450"/>
          </a:xfrm>
        </p:grpSpPr>
        <p:sp>
          <p:nvSpPr>
            <p:cNvPr id="20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2254077" y="3237288"/>
            <a:ext cx="714701" cy="663974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061288" y="3117913"/>
            <a:ext cx="714701" cy="7171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45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3994" y="2095622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22254" y="1976246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30900" y="1905275"/>
            <a:ext cx="1350068" cy="1833540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2567" y="3122855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84500" y="3051736"/>
            <a:ext cx="2332982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46637" y="3051735"/>
            <a:ext cx="2561527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5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82956 0.177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6556 0.146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0872 0.1671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5179" y="2717800"/>
            <a:ext cx="6086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Tính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27 283 x 3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899143" y="2800428"/>
            <a:ext cx="7832357" cy="1276271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27 283 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4700" y="4584700"/>
            <a:ext cx="6870700" cy="1020508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27 283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en-US" sz="9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81 749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81 846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81 849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3100" y="-203200"/>
            <a:ext cx="13258800" cy="774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8501" y="2501900"/>
            <a:ext cx="801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,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159500" y="1216152"/>
            <a:ext cx="2463800" cy="12857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</a:rPr>
              <a:t>Câu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10000"/>
                  </a:schemeClr>
                </a:solidFill>
              </a:rPr>
              <a:t>đố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9" name="Flowchart: Punched Tape 8"/>
          <p:cNvSpPr/>
          <p:nvPr/>
        </p:nvSpPr>
        <p:spPr>
          <a:xfrm>
            <a:off x="4241800" y="5013424"/>
            <a:ext cx="4127500" cy="820448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loài</a:t>
            </a:r>
            <a:r>
              <a:rPr lang="en-US" sz="3200" dirty="0" smtClean="0"/>
              <a:t> </a:t>
            </a:r>
            <a:r>
              <a:rPr lang="en-US" sz="3200" dirty="0" err="1" smtClean="0"/>
              <a:t>kiến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23108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125 730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823200" y="647700"/>
            <a:ext cx="40513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khênh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khênh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1195</Words>
  <Application>Microsoft Office PowerPoint</Application>
  <PresentationFormat>Widescreen</PresentationFormat>
  <Paragraphs>221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#9Slide05 Angelline</vt:lpstr>
      <vt:lpstr>Arial</vt:lpstr>
      <vt:lpstr>Bebas Neue</vt:lpstr>
      <vt:lpstr>Calibri</vt:lpstr>
      <vt:lpstr>Cambria</vt:lpstr>
      <vt:lpstr>等线</vt:lpstr>
      <vt:lpstr>Karla</vt:lpstr>
      <vt:lpstr>Love Ya Like A Sister</vt:lpstr>
      <vt:lpstr>SVN-Gretoon</vt:lpstr>
      <vt:lpstr>Times New Roman</vt:lpstr>
      <vt:lpstr>UTM Avo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2023-10-25T01:07:40Z</dcterms:created>
  <dcterms:modified xsi:type="dcterms:W3CDTF">2024-01-18T09:50:35Z</dcterms:modified>
</cp:coreProperties>
</file>