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2" r:id="rId5"/>
    <p:sldId id="258" r:id="rId6"/>
    <p:sldId id="259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65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CC99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l0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38"/>
            <a:ext cx="9144000" cy="69802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~PP61058.WAV">
            <a:hlinkClick r:id="" action="ppaction://media"/>
          </p:cNvPr>
          <p:cNvPicPr>
            <a:picLocks noRot="1" noChangeAspect="1"/>
          </p:cNvPicPr>
          <p:nvPr>
            <a:wavAudioFile r:embed="rId1" name="~PP63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228600" y="914400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524000" y="2971800"/>
            <a:ext cx="5943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83"/>
              </a:avLst>
            </a:prstTxWarp>
          </a:bodyPr>
          <a:lstStyle/>
          <a:p>
            <a:pPr algn="ctr">
              <a:defRPr/>
            </a:pPr>
            <a:endParaRPr lang="en-US" sz="3600" b="1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TimeH"/>
            </a:endParaRPr>
          </a:p>
          <a:p>
            <a:pPr algn="ctr">
              <a:defRPr/>
            </a:pPr>
            <a:r>
              <a:rPr lang="en-US" sz="3600" b="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Môn</a:t>
            </a:r>
            <a:r>
              <a:rPr lang="en-US" sz="3600" b="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3600" b="1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3600" b="1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TimeH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2209800" y="5857875"/>
            <a:ext cx="52578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FF00FF">
                    <a:alpha val="92155"/>
                  </a:srgbClr>
                </a:solidFill>
                <a:latin typeface="Arial"/>
                <a:cs typeface="Arial"/>
              </a:rPr>
              <a:t>Người thực hiện: Dư Thị Thu Hà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FF">
                  <a:alpha val="92155"/>
                </a:srgbClr>
              </a:solidFill>
              <a:latin typeface="Arial"/>
              <a:cs typeface="Arial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1600200" y="-3048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600" b="1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TimeH"/>
            </a:endParaRPr>
          </a:p>
          <a:p>
            <a:pPr algn="ctr">
              <a:defRPr/>
            </a:pPr>
            <a:r>
              <a:rPr lang="en-US" sz="3600" b="1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PHÙ LƯU</a:t>
            </a:r>
            <a:endParaRPr lang="en-US" sz="3600" b="1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3600" b="1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TimeH"/>
            </a:endParaRPr>
          </a:p>
        </p:txBody>
      </p:sp>
    </p:spTree>
    <p:extLst>
      <p:ext uri="{BB962C8B-B14F-4D97-AF65-F5344CB8AC3E}">
        <p14:creationId xmlns:p14="http://schemas.microsoft.com/office/powerpoint/2010/main" val="16164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5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4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2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7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1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0"/>
            <a:ext cx="1059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-914400" y="0"/>
            <a:ext cx="10058400" cy="2971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Xin cảm ơn quý thầy cô đã quan tâm theo dõi</a:t>
            </a:r>
            <a:endParaRPr lang="en-US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59" descr="S128x128PPC22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289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7" descr="blue_teddybear_dozend_h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45038"/>
            <a:ext cx="15240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6" descr="blue_teddybear_dozend_h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4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2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914116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</a:rPr>
                <a:t> 10</a:t>
              </a:r>
            </a:p>
            <a:p>
              <a:pPr algn="ctr"/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PHÉP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CỘNG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TRONG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PHẠM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VI 10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0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3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45550" y="457200"/>
            <a:ext cx="56099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TRỪ</a:t>
            </a:r>
            <a:endParaRPr lang="en-US" sz="4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b="1" cap="none" spc="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US" sz="44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PHẠM</a:t>
            </a:r>
            <a:r>
              <a:rPr lang="en-US" sz="44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10</a:t>
            </a:r>
            <a:endParaRPr lang="vi-VN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438400"/>
            <a:ext cx="8305800" cy="3886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76600" y="4219546"/>
            <a:ext cx="5418936" cy="2015714"/>
            <a:chOff x="3276600" y="4219546"/>
            <a:chExt cx="5418936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3276600" y="4219546"/>
              <a:ext cx="5418936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14800" y="4343400"/>
              <a:ext cx="3728185" cy="76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85" y="4548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5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8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26" y="4546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28" y="4525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5081968" y="5105400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+ 2 = 5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442136" y="5636170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676698" y="5630912"/>
            <a:ext cx="2050370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362200" cy="24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823310" y="2283370"/>
            <a:ext cx="4349605" cy="990600"/>
          </a:xfrm>
          <a:prstGeom prst="wedgeRoundRectCallout">
            <a:avLst>
              <a:gd name="adj1" fmla="val -43583"/>
              <a:gd name="adj2" fmla="val 7682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7432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  <p:bldP spid="34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819400"/>
            <a:ext cx="8305800" cy="2362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018199" y="3505200"/>
            <a:ext cx="23094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+ 3 = 4</a:t>
            </a:r>
            <a:endParaRPr lang="vi-VN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410200" y="4017840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6670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648200" cy="186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2261"/>
            <a:ext cx="1744358" cy="62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116"/>
            <a:ext cx="1744358" cy="6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1"/>
            <a:ext cx="1710156" cy="8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4888202"/>
            <a:ext cx="1721557" cy="8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76400" y="2969043"/>
            <a:ext cx="2608567" cy="914400"/>
            <a:chOff x="1066800" y="4816366"/>
            <a:chExt cx="2608567" cy="9144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75301" y="2971800"/>
            <a:ext cx="2608567" cy="914400"/>
            <a:chOff x="1066800" y="4816366"/>
            <a:chExt cx="2608567" cy="914400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4861034"/>
            <a:ext cx="2608567" cy="914400"/>
            <a:chOff x="1066800" y="4816366"/>
            <a:chExt cx="2608567" cy="914400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75301" y="4863791"/>
            <a:ext cx="2608567" cy="914400"/>
            <a:chOff x="1066800" y="4816366"/>
            <a:chExt cx="2608567" cy="914400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55065" y="3125648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a)</a:t>
            </a:r>
            <a:endParaRPr lang="vi-VN" sz="25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-66285" y="5079707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c)</a:t>
            </a:r>
            <a:endParaRPr lang="vi-VN" sz="25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03868" y="3124200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b)</a:t>
            </a:r>
            <a:endParaRPr lang="vi-VN" sz="25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92648" y="5078259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d)</a:t>
            </a:r>
            <a:endParaRPr lang="vi-VN" sz="25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79613" y="314827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73891" y="314682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79613" y="5037504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9350" y="504399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5207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94" y="1219200"/>
            <a:ext cx="59721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1" y="4038600"/>
            <a:ext cx="61531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15439" y="3124201"/>
            <a:ext cx="2833025" cy="560673"/>
            <a:chOff x="2881975" y="4343400"/>
            <a:chExt cx="2833025" cy="560673"/>
          </a:xfrm>
        </p:grpSpPr>
        <p:sp>
          <p:nvSpPr>
            <p:cNvPr id="10" name="TextBox 9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06122" y="313435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6230" y="314800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08434" y="6172200"/>
            <a:ext cx="2833025" cy="560673"/>
            <a:chOff x="2881975" y="4343400"/>
            <a:chExt cx="2833025" cy="560673"/>
          </a:xfrm>
        </p:grpSpPr>
        <p:sp>
          <p:nvSpPr>
            <p:cNvPr id="17" name="TextBox 16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99117" y="61823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9225" y="61960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1447801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3009" y="4038600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</p:spTree>
    <p:extLst>
      <p:ext uri="{BB962C8B-B14F-4D97-AF65-F5344CB8AC3E}">
        <p14:creationId xmlns:p14="http://schemas.microsoft.com/office/powerpoint/2010/main" val="18361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25" y="1862799"/>
            <a:ext cx="5838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</a:t>
            </a:r>
            <a:endParaRPr lang="vi-VN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84568" y="2317530"/>
            <a:ext cx="762000" cy="5334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91235" y="2317530"/>
            <a:ext cx="762000" cy="533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8703" y="1752600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2850930"/>
            <a:ext cx="2608567" cy="914400"/>
            <a:chOff x="1066800" y="4816366"/>
            <a:chExt cx="2608567" cy="914400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47033" y="303223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00400" y="1768366"/>
            <a:ext cx="2608567" cy="2012730"/>
            <a:chOff x="3200400" y="1768366"/>
            <a:chExt cx="2608567" cy="2012730"/>
          </a:xfrm>
        </p:grpSpPr>
        <p:sp>
          <p:nvSpPr>
            <p:cNvPr id="14" name="Rounded Rectangle 13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30633" y="1768366"/>
            <a:ext cx="2608567" cy="2012730"/>
            <a:chOff x="3200400" y="1768366"/>
            <a:chExt cx="2608567" cy="2012730"/>
          </a:xfrm>
        </p:grpSpPr>
        <p:sp>
          <p:nvSpPr>
            <p:cNvPr id="23" name="Rounded Rectangle 22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68166" y="4330103"/>
            <a:ext cx="6078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</a:t>
            </a:r>
            <a:endParaRPr lang="vi-VN" sz="35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078409" y="4784834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85076" y="4784834"/>
            <a:ext cx="7620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472544" y="4219904"/>
            <a:ext cx="762000" cy="5334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1041" y="5318234"/>
            <a:ext cx="2383254" cy="914400"/>
            <a:chOff x="1066800" y="4816366"/>
            <a:chExt cx="2383254" cy="914400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825559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94241" y="4235670"/>
            <a:ext cx="2608567" cy="2012730"/>
            <a:chOff x="3200400" y="1768366"/>
            <a:chExt cx="2608567" cy="2012730"/>
          </a:xfrm>
        </p:grpSpPr>
        <p:sp>
          <p:nvSpPr>
            <p:cNvPr id="39" name="Rounded Rectangle 38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44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224474" y="4235670"/>
            <a:ext cx="2608567" cy="2012730"/>
            <a:chOff x="3200400" y="1768366"/>
            <a:chExt cx="2608567" cy="2012730"/>
          </a:xfrm>
        </p:grpSpPr>
        <p:sp>
          <p:nvSpPr>
            <p:cNvPr id="47" name="Rounded Rectangle 46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5301368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21566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45032" y="5493256"/>
            <a:ext cx="184731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32238" y="4246603"/>
            <a:ext cx="184731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14068" y="4260861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01368" y="551420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47829" y="4235670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04700" y="551938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8612F62-CE33-4AD5-81CA-1AD987CDEAA3}"/>
              </a:ext>
            </a:extLst>
          </p:cNvPr>
          <p:cNvSpPr txBox="1"/>
          <p:nvPr/>
        </p:nvSpPr>
        <p:spPr>
          <a:xfrm>
            <a:off x="2345334" y="548640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C47D5F8-95AC-427E-A8A2-5C0F02DC8386}"/>
              </a:ext>
            </a:extLst>
          </p:cNvPr>
          <p:cNvSpPr txBox="1"/>
          <p:nvPr/>
        </p:nvSpPr>
        <p:spPr>
          <a:xfrm>
            <a:off x="1686786" y="4267200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30" grpId="0"/>
      <p:bldP spid="31" grpId="0" animBg="1"/>
      <p:bldP spid="32" grpId="0" animBg="1"/>
      <p:bldP spid="3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Y03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7200" y="3324225"/>
            <a:ext cx="3124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86400" y="3767138"/>
            <a:ext cx="36576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16813" y="3175"/>
            <a:ext cx="16002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471488" y="4267200"/>
            <a:ext cx="82153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Chóc c¸c em häc sinh ch¨m ngoan, häc giái!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395288" y="3167063"/>
            <a:ext cx="8353425" cy="79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Chóc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c¸c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thÇy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, c«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gi¸o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m¹nh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khoÎ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4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97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254</Words>
  <Application>Microsoft Office PowerPoint</Application>
  <PresentationFormat>On-screen Show (4:3)</PresentationFormat>
  <Paragraphs>105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Gộp lại thì được mấy?</vt:lpstr>
      <vt:lpstr>Gộp lại thì được mấy?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21</cp:revision>
  <dcterms:created xsi:type="dcterms:W3CDTF">2006-08-16T00:00:00Z</dcterms:created>
  <dcterms:modified xsi:type="dcterms:W3CDTF">2023-10-24T21:29:25Z</dcterms:modified>
</cp:coreProperties>
</file>