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712" r:id="rId3"/>
    <p:sldMasterId id="2147483724" r:id="rId4"/>
  </p:sldMasterIdLst>
  <p:notesMasterIdLst>
    <p:notesMasterId r:id="rId25"/>
  </p:notesMasterIdLst>
  <p:sldIdLst>
    <p:sldId id="265" r:id="rId5"/>
    <p:sldId id="8697" r:id="rId6"/>
    <p:sldId id="258" r:id="rId7"/>
    <p:sldId id="8698" r:id="rId8"/>
    <p:sldId id="8699" r:id="rId9"/>
    <p:sldId id="8700" r:id="rId10"/>
    <p:sldId id="8701" r:id="rId11"/>
    <p:sldId id="256" r:id="rId12"/>
    <p:sldId id="307" r:id="rId13"/>
    <p:sldId id="285" r:id="rId14"/>
    <p:sldId id="286" r:id="rId15"/>
    <p:sldId id="290" r:id="rId16"/>
    <p:sldId id="318" r:id="rId17"/>
    <p:sldId id="319" r:id="rId18"/>
    <p:sldId id="8704" r:id="rId19"/>
    <p:sldId id="8705" r:id="rId20"/>
    <p:sldId id="8706" r:id="rId21"/>
    <p:sldId id="8707" r:id="rId22"/>
    <p:sldId id="263" r:id="rId23"/>
    <p:sldId id="870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30/9/2025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063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5386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4264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84100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6F4E3E8-7441-07AD-0EF3-754663114F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73" y="102117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99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72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27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30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body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601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5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99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60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733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9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08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91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163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6505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11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20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02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03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74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302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418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5591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79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126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399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31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64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6518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328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015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263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626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25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80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BDFB8D-C20E-BA3F-885F-028ECBFC7C1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67699A4-AD03-C888-40C1-B8648D3932FD}"/>
              </a:ext>
            </a:extLst>
          </p:cNvPr>
          <p:cNvSpPr/>
          <p:nvPr userDrawn="1"/>
        </p:nvSpPr>
        <p:spPr>
          <a:xfrm>
            <a:off x="441434" y="315310"/>
            <a:ext cx="11393214" cy="62536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53C5EC-312A-F08E-2DE9-9142FAC5215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684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C25143-DCCA-05A5-BA86-BD126D1AE3E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56F45F-E974-FA62-6259-A727CC63986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73" y="102117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0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30/9/2025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378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1.png"/><Relationship Id="rId18" Type="http://schemas.openxmlformats.org/officeDocument/2006/relationships/image" Target="../media/image33.svg"/><Relationship Id="rId3" Type="http://schemas.openxmlformats.org/officeDocument/2006/relationships/image" Target="../media/image18.svg"/><Relationship Id="rId21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20.sv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10" Type="http://schemas.openxmlformats.org/officeDocument/2006/relationships/image" Target="../media/image25.svg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29.svg"/><Relationship Id="rId22" Type="http://schemas.openxmlformats.org/officeDocument/2006/relationships/image" Target="../media/image3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0.png"/><Relationship Id="rId18" Type="http://schemas.openxmlformats.org/officeDocument/2006/relationships/image" Target="../media/image80.svg"/><Relationship Id="rId3" Type="http://schemas.openxmlformats.org/officeDocument/2006/relationships/image" Target="../media/image18.svg"/><Relationship Id="rId21" Type="http://schemas.openxmlformats.org/officeDocument/2006/relationships/image" Target="../media/image53.png"/><Relationship Id="rId7" Type="http://schemas.openxmlformats.org/officeDocument/2006/relationships/image" Target="../media/image74.svg"/><Relationship Id="rId12" Type="http://schemas.openxmlformats.org/officeDocument/2006/relationships/image" Target="../media/image23.svg"/><Relationship Id="rId17" Type="http://schemas.openxmlformats.org/officeDocument/2006/relationships/image" Target="../media/image51.png"/><Relationship Id="rId2" Type="http://schemas.openxmlformats.org/officeDocument/2006/relationships/image" Target="../media/image4.png"/><Relationship Id="rId16" Type="http://schemas.openxmlformats.org/officeDocument/2006/relationships/image" Target="../media/image37.svg"/><Relationship Id="rId20" Type="http://schemas.openxmlformats.org/officeDocument/2006/relationships/image" Target="../media/image82.sv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8.png"/><Relationship Id="rId11" Type="http://schemas.openxmlformats.org/officeDocument/2006/relationships/image" Target="../media/image7.png"/><Relationship Id="rId5" Type="http://schemas.openxmlformats.org/officeDocument/2006/relationships/image" Target="../media/image72.svg"/><Relationship Id="rId15" Type="http://schemas.openxmlformats.org/officeDocument/2006/relationships/image" Target="../media/image15.png"/><Relationship Id="rId10" Type="http://schemas.openxmlformats.org/officeDocument/2006/relationships/image" Target="../media/image76.svg"/><Relationship Id="rId19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49.png"/><Relationship Id="rId14" Type="http://schemas.openxmlformats.org/officeDocument/2006/relationships/image" Target="../media/image78.svg"/><Relationship Id="rId22" Type="http://schemas.openxmlformats.org/officeDocument/2006/relationships/image" Target="../media/image8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1.png"/><Relationship Id="rId18" Type="http://schemas.openxmlformats.org/officeDocument/2006/relationships/image" Target="../media/image33.svg"/><Relationship Id="rId3" Type="http://schemas.openxmlformats.org/officeDocument/2006/relationships/image" Target="../media/image18.svg"/><Relationship Id="rId21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20.svg"/><Relationship Id="rId15" Type="http://schemas.openxmlformats.org/officeDocument/2006/relationships/image" Target="../media/image12.png"/><Relationship Id="rId23" Type="http://schemas.openxmlformats.org/officeDocument/2006/relationships/image" Target="../media/image54.png"/><Relationship Id="rId10" Type="http://schemas.openxmlformats.org/officeDocument/2006/relationships/image" Target="../media/image25.svg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openxmlformats.org/officeDocument/2006/relationships/image" Target="../media/image29.svg"/><Relationship Id="rId22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openxmlformats.org/officeDocument/2006/relationships/slide" Target="slide4.xml"/><Relationship Id="rId17" Type="http://schemas.openxmlformats.org/officeDocument/2006/relationships/image" Target="../media/image26.png"/><Relationship Id="rId2" Type="http://schemas.openxmlformats.org/officeDocument/2006/relationships/audio" Target="../media/media1.mp3"/><Relationship Id="rId16" Type="http://schemas.openxmlformats.org/officeDocument/2006/relationships/slide" Target="slide6.xml"/><Relationship Id="rId20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slide" Target="slide10.xml"/><Relationship Id="rId19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Relationship Id="rId1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10.xml"/><Relationship Id="rId5" Type="http://schemas.openxmlformats.org/officeDocument/2006/relationships/image" Target="../media/image2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slide" Target="slide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5" Type="http://schemas.openxmlformats.org/officeDocument/2006/relationships/image" Target="../media/image18.png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8.png"/><Relationship Id="rId18" Type="http://schemas.openxmlformats.org/officeDocument/2006/relationships/image" Target="../media/image29.svg"/><Relationship Id="rId3" Type="http://schemas.openxmlformats.org/officeDocument/2006/relationships/image" Target="../media/image18.svg"/><Relationship Id="rId21" Type="http://schemas.openxmlformats.org/officeDocument/2006/relationships/image" Target="../media/image32.png"/><Relationship Id="rId7" Type="http://schemas.openxmlformats.org/officeDocument/2006/relationships/image" Target="../media/image31.svg"/><Relationship Id="rId12" Type="http://schemas.openxmlformats.org/officeDocument/2006/relationships/image" Target="../media/image23.svg"/><Relationship Id="rId17" Type="http://schemas.openxmlformats.org/officeDocument/2006/relationships/image" Target="../media/image11.png"/><Relationship Id="rId2" Type="http://schemas.openxmlformats.org/officeDocument/2006/relationships/image" Target="../media/image4.png"/><Relationship Id="rId16" Type="http://schemas.openxmlformats.org/officeDocument/2006/relationships/image" Target="../media/image10.png"/><Relationship Id="rId20" Type="http://schemas.openxmlformats.org/officeDocument/2006/relationships/image" Target="../media/image54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.png"/><Relationship Id="rId11" Type="http://schemas.openxmlformats.org/officeDocument/2006/relationships/image" Target="../media/image7.png"/><Relationship Id="rId24" Type="http://schemas.openxmlformats.org/officeDocument/2006/relationships/image" Target="../media/image3.png"/><Relationship Id="rId5" Type="http://schemas.openxmlformats.org/officeDocument/2006/relationships/image" Target="../media/image20.svg"/><Relationship Id="rId15" Type="http://schemas.openxmlformats.org/officeDocument/2006/relationships/image" Target="../media/image9.png"/><Relationship Id="rId23" Type="http://schemas.openxmlformats.org/officeDocument/2006/relationships/image" Target="../media/image34.png"/><Relationship Id="rId10" Type="http://schemas.openxmlformats.org/officeDocument/2006/relationships/image" Target="../media/image6.png"/><Relationship Id="rId19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Relationship Id="rId14" Type="http://schemas.openxmlformats.org/officeDocument/2006/relationships/image" Target="../media/image25.svg"/><Relationship Id="rId2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165" y="-852237"/>
            <a:ext cx="6244182" cy="8703940"/>
          </a:xfrm>
          <a:custGeom>
            <a:avLst/>
            <a:gdLst/>
            <a:ahLst/>
            <a:cxnLst/>
            <a:rect l="l" t="t" r="r" b="b"/>
            <a:pathLst>
              <a:path w="9366273" h="13055910">
                <a:moveTo>
                  <a:pt x="0" y="0"/>
                </a:moveTo>
                <a:lnTo>
                  <a:pt x="9366273" y="0"/>
                </a:lnTo>
                <a:lnTo>
                  <a:pt x="9366273" y="13055910"/>
                </a:lnTo>
                <a:lnTo>
                  <a:pt x="0" y="1305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815" b="-30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982017" y="-852237"/>
            <a:ext cx="6358165" cy="8730313"/>
          </a:xfrm>
          <a:custGeom>
            <a:avLst/>
            <a:gdLst/>
            <a:ahLst/>
            <a:cxnLst/>
            <a:rect l="l" t="t" r="r" b="b"/>
            <a:pathLst>
              <a:path w="9537248" h="13095469">
                <a:moveTo>
                  <a:pt x="0" y="0"/>
                </a:moveTo>
                <a:lnTo>
                  <a:pt x="9537248" y="0"/>
                </a:lnTo>
                <a:lnTo>
                  <a:pt x="9537248" y="13095469"/>
                </a:lnTo>
                <a:lnTo>
                  <a:pt x="0" y="1309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730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820546" y="4155562"/>
            <a:ext cx="13605125" cy="2226293"/>
          </a:xfrm>
          <a:custGeom>
            <a:avLst/>
            <a:gdLst/>
            <a:ahLst/>
            <a:cxnLst/>
            <a:rect l="l" t="t" r="r" b="b"/>
            <a:pathLst>
              <a:path w="20407688" h="3339440">
                <a:moveTo>
                  <a:pt x="0" y="0"/>
                </a:moveTo>
                <a:lnTo>
                  <a:pt x="20407688" y="0"/>
                </a:lnTo>
                <a:lnTo>
                  <a:pt x="20407688" y="3339440"/>
                </a:lnTo>
                <a:lnTo>
                  <a:pt x="0" y="333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88074" y="4799462"/>
            <a:ext cx="12340182" cy="2745477"/>
          </a:xfrm>
          <a:custGeom>
            <a:avLst/>
            <a:gdLst/>
            <a:ahLst/>
            <a:cxnLst/>
            <a:rect l="l" t="t" r="r" b="b"/>
            <a:pathLst>
              <a:path w="18510273" h="4118215">
                <a:moveTo>
                  <a:pt x="0" y="0"/>
                </a:moveTo>
                <a:lnTo>
                  <a:pt x="18510273" y="0"/>
                </a:lnTo>
                <a:lnTo>
                  <a:pt x="18510273" y="4118216"/>
                </a:lnTo>
                <a:lnTo>
                  <a:pt x="0" y="41182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39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387506" y="4321494"/>
            <a:ext cx="1260205" cy="1547126"/>
          </a:xfrm>
          <a:custGeom>
            <a:avLst/>
            <a:gdLst/>
            <a:ahLst/>
            <a:cxnLst/>
            <a:rect l="l" t="t" r="r" b="b"/>
            <a:pathLst>
              <a:path w="1890307" h="2320689">
                <a:moveTo>
                  <a:pt x="0" y="0"/>
                </a:moveTo>
                <a:lnTo>
                  <a:pt x="1890307" y="0"/>
                </a:lnTo>
                <a:lnTo>
                  <a:pt x="1890307" y="2320689"/>
                </a:lnTo>
                <a:lnTo>
                  <a:pt x="0" y="2320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36393" y="4321494"/>
            <a:ext cx="1939614" cy="1763285"/>
          </a:xfrm>
          <a:custGeom>
            <a:avLst/>
            <a:gdLst/>
            <a:ahLst/>
            <a:cxnLst/>
            <a:rect l="l" t="t" r="r" b="b"/>
            <a:pathLst>
              <a:path w="2909421" h="2644928">
                <a:moveTo>
                  <a:pt x="0" y="0"/>
                </a:moveTo>
                <a:lnTo>
                  <a:pt x="2909422" y="0"/>
                </a:lnTo>
                <a:lnTo>
                  <a:pt x="2909422" y="2644928"/>
                </a:lnTo>
                <a:lnTo>
                  <a:pt x="0" y="26449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909228" y="5594347"/>
            <a:ext cx="1587006" cy="1263653"/>
          </a:xfrm>
          <a:custGeom>
            <a:avLst/>
            <a:gdLst/>
            <a:ahLst/>
            <a:cxnLst/>
            <a:rect l="l" t="t" r="r" b="b"/>
            <a:pathLst>
              <a:path w="2380509" h="1895480">
                <a:moveTo>
                  <a:pt x="0" y="0"/>
                </a:moveTo>
                <a:lnTo>
                  <a:pt x="2380508" y="0"/>
                </a:lnTo>
                <a:lnTo>
                  <a:pt x="2380508" y="1895480"/>
                </a:lnTo>
                <a:lnTo>
                  <a:pt x="0" y="18954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365883">
            <a:off x="7647710" y="5886591"/>
            <a:ext cx="1075909" cy="679167"/>
          </a:xfrm>
          <a:custGeom>
            <a:avLst/>
            <a:gdLst/>
            <a:ahLst/>
            <a:cxnLst/>
            <a:rect l="l" t="t" r="r" b="b"/>
            <a:pathLst>
              <a:path w="1613863" h="1018751">
                <a:moveTo>
                  <a:pt x="0" y="0"/>
                </a:moveTo>
                <a:lnTo>
                  <a:pt x="1613862" y="0"/>
                </a:lnTo>
                <a:lnTo>
                  <a:pt x="1613862" y="1018750"/>
                </a:lnTo>
                <a:lnTo>
                  <a:pt x="0" y="1018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962504">
            <a:off x="382355" y="5734926"/>
            <a:ext cx="1199761" cy="1293859"/>
          </a:xfrm>
          <a:custGeom>
            <a:avLst/>
            <a:gdLst/>
            <a:ahLst/>
            <a:cxnLst/>
            <a:rect l="l" t="t" r="r" b="b"/>
            <a:pathLst>
              <a:path w="1799641" h="1940789">
                <a:moveTo>
                  <a:pt x="0" y="0"/>
                </a:moveTo>
                <a:lnTo>
                  <a:pt x="1799641" y="0"/>
                </a:lnTo>
                <a:lnTo>
                  <a:pt x="1799641" y="1940789"/>
                </a:lnTo>
                <a:lnTo>
                  <a:pt x="0" y="1940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5800" y="490131"/>
            <a:ext cx="1301346" cy="24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5"/>
              </a:lnSpc>
            </a:pPr>
            <a:r>
              <a:rPr lang="en-US" sz="148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Borcelle</a:t>
            </a:r>
          </a:p>
        </p:txBody>
      </p:sp>
      <p:sp>
        <p:nvSpPr>
          <p:cNvPr id="12" name="Freeform 12"/>
          <p:cNvSpPr/>
          <p:nvPr/>
        </p:nvSpPr>
        <p:spPr>
          <a:xfrm rot="577855" flipH="1">
            <a:off x="9628162" y="-731615"/>
            <a:ext cx="4673067" cy="5977179"/>
          </a:xfrm>
          <a:custGeom>
            <a:avLst/>
            <a:gdLst/>
            <a:ahLst/>
            <a:cxnLst/>
            <a:rect l="l" t="t" r="r" b="b"/>
            <a:pathLst>
              <a:path w="7009601" h="8965769">
                <a:moveTo>
                  <a:pt x="7009601" y="0"/>
                </a:moveTo>
                <a:lnTo>
                  <a:pt x="0" y="0"/>
                </a:lnTo>
                <a:lnTo>
                  <a:pt x="0" y="8965769"/>
                </a:lnTo>
                <a:lnTo>
                  <a:pt x="7009601" y="8965769"/>
                </a:lnTo>
                <a:lnTo>
                  <a:pt x="7009601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487606">
            <a:off x="-2109590" y="524331"/>
            <a:ext cx="4673067" cy="5977179"/>
          </a:xfrm>
          <a:custGeom>
            <a:avLst/>
            <a:gdLst/>
            <a:ahLst/>
            <a:cxnLst/>
            <a:rect l="l" t="t" r="r" b="b"/>
            <a:pathLst>
              <a:path w="7009601" h="8965769">
                <a:moveTo>
                  <a:pt x="0" y="0"/>
                </a:moveTo>
                <a:lnTo>
                  <a:pt x="7009601" y="0"/>
                </a:lnTo>
                <a:lnTo>
                  <a:pt x="7009601" y="8965769"/>
                </a:lnTo>
                <a:lnTo>
                  <a:pt x="0" y="89657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478413" y="941241"/>
            <a:ext cx="576759" cy="576759"/>
          </a:xfrm>
          <a:custGeom>
            <a:avLst/>
            <a:gdLst/>
            <a:ahLst/>
            <a:cxnLst/>
            <a:rect l="l" t="t" r="r" b="b"/>
            <a:pathLst>
              <a:path w="865138" h="865138">
                <a:moveTo>
                  <a:pt x="0" y="0"/>
                </a:moveTo>
                <a:lnTo>
                  <a:pt x="865137" y="0"/>
                </a:lnTo>
                <a:lnTo>
                  <a:pt x="865137" y="865138"/>
                </a:lnTo>
                <a:lnTo>
                  <a:pt x="0" y="86513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3958897">
            <a:off x="9338638" y="3117486"/>
            <a:ext cx="388617" cy="1142991"/>
          </a:xfrm>
          <a:custGeom>
            <a:avLst/>
            <a:gdLst/>
            <a:ahLst/>
            <a:cxnLst/>
            <a:rect l="l" t="t" r="r" b="b"/>
            <a:pathLst>
              <a:path w="582926" h="1714487">
                <a:moveTo>
                  <a:pt x="0" y="0"/>
                </a:moveTo>
                <a:lnTo>
                  <a:pt x="582926" y="0"/>
                </a:lnTo>
                <a:lnTo>
                  <a:pt x="582926" y="1714487"/>
                </a:lnTo>
                <a:lnTo>
                  <a:pt x="0" y="17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987146" y="4660487"/>
            <a:ext cx="1466621" cy="1085299"/>
          </a:xfrm>
          <a:custGeom>
            <a:avLst/>
            <a:gdLst/>
            <a:ahLst/>
            <a:cxnLst/>
            <a:rect l="l" t="t" r="r" b="b"/>
            <a:pathLst>
              <a:path w="2199932" h="1627949">
                <a:moveTo>
                  <a:pt x="0" y="0"/>
                </a:moveTo>
                <a:lnTo>
                  <a:pt x="2199932" y="0"/>
                </a:lnTo>
                <a:lnTo>
                  <a:pt x="2199932" y="1627950"/>
                </a:lnTo>
                <a:lnTo>
                  <a:pt x="0" y="16279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 descr="A green and yellow text&#10;&#10;AI-generated content may be incorrect.">
            <a:extLst>
              <a:ext uri="{FF2B5EF4-FFF2-40B4-BE49-F238E27FC236}">
                <a16:creationId xmlns:a16="http://schemas.microsoft.com/office/drawing/2014/main" id="{621A83B7-904C-8CAF-7854-0EDF67DEF15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01" y="1617185"/>
            <a:ext cx="7547502" cy="2103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317;p41"/>
          <p:cNvSpPr txBox="1">
            <a:spLocks/>
          </p:cNvSpPr>
          <p:nvPr/>
        </p:nvSpPr>
        <p:spPr>
          <a:xfrm>
            <a:off x="1200967" y="329699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5" name="Google Shape;5317;p41"/>
          <p:cNvSpPr txBox="1">
            <a:spLocks/>
          </p:cNvSpPr>
          <p:nvPr/>
        </p:nvSpPr>
        <p:spPr>
          <a:xfrm>
            <a:off x="1223392" y="429282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914103">
              <a:buClr>
                <a:prstClr val="black"/>
              </a:buClr>
            </a:pPr>
            <a:r>
              <a:rPr lang="vi-VN" sz="3999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Em cần lưu ý điều gì khi trình bày bài viết.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02126" y="1878726"/>
            <a:ext cx="10067016" cy="783365"/>
            <a:chOff x="550985" y="288470"/>
            <a:chExt cx="10070123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yêu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cầu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7" y="5103616"/>
            <a:ext cx="1870291" cy="1867302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8A5AF773-24BD-4451-A296-686EF8C38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56" y="339443"/>
            <a:ext cx="1469810" cy="136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FA0467-4E1D-42F9-9F81-76006019A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706" y="202554"/>
            <a:ext cx="7132204" cy="8286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6000BFE-14D7-D32C-CA67-32345EA9DDFB}"/>
              </a:ext>
            </a:extLst>
          </p:cNvPr>
          <p:cNvGrpSpPr/>
          <p:nvPr/>
        </p:nvGrpSpPr>
        <p:grpSpPr>
          <a:xfrm>
            <a:off x="637800" y="2357144"/>
            <a:ext cx="2814637" cy="1414764"/>
            <a:chOff x="585788" y="1399874"/>
            <a:chExt cx="2814637" cy="1414764"/>
          </a:xfrm>
        </p:grpSpPr>
        <p:sp>
          <p:nvSpPr>
            <p:cNvPr id="14" name="Rounded Rectangle 15">
              <a:extLst>
                <a:ext uri="{FF2B5EF4-FFF2-40B4-BE49-F238E27FC236}">
                  <a16:creationId xmlns:a16="http://schemas.microsoft.com/office/drawing/2014/main" id="{4EC23AA5-948C-4517-91E9-A42D8EFEDDF9}"/>
                </a:ext>
              </a:extLst>
            </p:cNvPr>
            <p:cNvSpPr/>
            <p:nvPr/>
          </p:nvSpPr>
          <p:spPr>
            <a:xfrm>
              <a:off x="585788" y="1399874"/>
              <a:ext cx="2814637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727F1A5-3D92-9943-B4D0-2B70028AAF0E}"/>
                </a:ext>
              </a:extLst>
            </p:cNvPr>
            <p:cNvSpPr/>
            <p:nvPr/>
          </p:nvSpPr>
          <p:spPr>
            <a:xfrm>
              <a:off x="1396976" y="1543287"/>
              <a:ext cx="155087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0F3213F-BA1F-ECBD-33D5-B52CF0894B9A}"/>
              </a:ext>
            </a:extLst>
          </p:cNvPr>
          <p:cNvGrpSpPr/>
          <p:nvPr/>
        </p:nvGrpSpPr>
        <p:grpSpPr>
          <a:xfrm>
            <a:off x="4463508" y="1359361"/>
            <a:ext cx="3071812" cy="1414764"/>
            <a:chOff x="4864036" y="1412823"/>
            <a:chExt cx="3071812" cy="1414764"/>
          </a:xfrm>
        </p:grpSpPr>
        <p:sp>
          <p:nvSpPr>
            <p:cNvPr id="24" name="Rounded Rectangle 15">
              <a:extLst>
                <a:ext uri="{FF2B5EF4-FFF2-40B4-BE49-F238E27FC236}">
                  <a16:creationId xmlns:a16="http://schemas.microsoft.com/office/drawing/2014/main" id="{6D9EACBD-E8EA-9248-C71C-9FDEDB4696B4}"/>
                </a:ext>
              </a:extLst>
            </p:cNvPr>
            <p:cNvSpPr/>
            <p:nvPr/>
          </p:nvSpPr>
          <p:spPr>
            <a:xfrm>
              <a:off x="4864036" y="1412823"/>
              <a:ext cx="3071812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9C27E86-F373-6796-D76A-511ED6460BC2}"/>
                </a:ext>
              </a:extLst>
            </p:cNvPr>
            <p:cNvSpPr/>
            <p:nvPr/>
          </p:nvSpPr>
          <p:spPr>
            <a:xfrm>
              <a:off x="5521336" y="1526050"/>
              <a:ext cx="175721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kì lạ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48C718C-D338-2407-2600-1B8CB910CEE8}"/>
              </a:ext>
            </a:extLst>
          </p:cNvPr>
          <p:cNvGrpSpPr/>
          <p:nvPr/>
        </p:nvGrpSpPr>
        <p:grpSpPr>
          <a:xfrm>
            <a:off x="8144398" y="1885667"/>
            <a:ext cx="3937099" cy="1414764"/>
            <a:chOff x="8144398" y="1389903"/>
            <a:chExt cx="3937099" cy="1414764"/>
          </a:xfrm>
        </p:grpSpPr>
        <p:sp>
          <p:nvSpPr>
            <p:cNvPr id="28" name="Rounded Rectangle 15">
              <a:extLst>
                <a:ext uri="{FF2B5EF4-FFF2-40B4-BE49-F238E27FC236}">
                  <a16:creationId xmlns:a16="http://schemas.microsoft.com/office/drawing/2014/main" id="{7ADBA7CA-AB16-4280-428F-0B708BA9669E}"/>
                </a:ext>
              </a:extLst>
            </p:cNvPr>
            <p:cNvSpPr/>
            <p:nvPr/>
          </p:nvSpPr>
          <p:spPr>
            <a:xfrm>
              <a:off x="8144398" y="1389903"/>
              <a:ext cx="3937099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5A0C5FC-4CBB-4459-15A0-E3039F8A32F2}"/>
                </a:ext>
              </a:extLst>
            </p:cNvPr>
            <p:cNvSpPr/>
            <p:nvPr/>
          </p:nvSpPr>
          <p:spPr>
            <a:xfrm>
              <a:off x="8376637" y="1515464"/>
              <a:ext cx="323787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dậy sớm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F308F85-F02F-8A86-AAA1-D4D8E66227B7}"/>
              </a:ext>
            </a:extLst>
          </p:cNvPr>
          <p:cNvGrpSpPr/>
          <p:nvPr/>
        </p:nvGrpSpPr>
        <p:grpSpPr>
          <a:xfrm>
            <a:off x="3657571" y="3271899"/>
            <a:ext cx="4634541" cy="1414764"/>
            <a:chOff x="7386638" y="3689954"/>
            <a:chExt cx="4634541" cy="1414764"/>
          </a:xfrm>
        </p:grpSpPr>
        <p:sp>
          <p:nvSpPr>
            <p:cNvPr id="31" name="Rounded Rectangle 15">
              <a:extLst>
                <a:ext uri="{FF2B5EF4-FFF2-40B4-BE49-F238E27FC236}">
                  <a16:creationId xmlns:a16="http://schemas.microsoft.com/office/drawing/2014/main" id="{C1D404D9-3662-95DA-5103-9516B5E5DB49}"/>
                </a:ext>
              </a:extLst>
            </p:cNvPr>
            <p:cNvSpPr/>
            <p:nvPr/>
          </p:nvSpPr>
          <p:spPr>
            <a:xfrm>
              <a:off x="7386638" y="3689954"/>
              <a:ext cx="4634541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9BDE569-36B3-0408-1323-F6B9FA0DA1AD}"/>
                </a:ext>
              </a:extLst>
            </p:cNvPr>
            <p:cNvSpPr/>
            <p:nvPr/>
          </p:nvSpPr>
          <p:spPr>
            <a:xfrm>
              <a:off x="7608350" y="3784841"/>
              <a:ext cx="3690882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lặn xuống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A6DCFF4-C79D-A624-4E70-883EC7894244}"/>
              </a:ext>
            </a:extLst>
          </p:cNvPr>
          <p:cNvGrpSpPr/>
          <p:nvPr/>
        </p:nvGrpSpPr>
        <p:grpSpPr>
          <a:xfrm>
            <a:off x="422517" y="4807422"/>
            <a:ext cx="4351915" cy="1414764"/>
            <a:chOff x="357188" y="3810813"/>
            <a:chExt cx="4351915" cy="1414764"/>
          </a:xfrm>
        </p:grpSpPr>
        <p:sp>
          <p:nvSpPr>
            <p:cNvPr id="34" name="Rounded Rectangle 15">
              <a:extLst>
                <a:ext uri="{FF2B5EF4-FFF2-40B4-BE49-F238E27FC236}">
                  <a16:creationId xmlns:a16="http://schemas.microsoft.com/office/drawing/2014/main" id="{3E9434F8-E3FA-690F-545E-1213CE2A31F3}"/>
                </a:ext>
              </a:extLst>
            </p:cNvPr>
            <p:cNvSpPr/>
            <p:nvPr/>
          </p:nvSpPr>
          <p:spPr>
            <a:xfrm>
              <a:off x="357188" y="3810813"/>
              <a:ext cx="4351915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25244B2-B27F-8B95-7B14-B23F90CA6C7B}"/>
                </a:ext>
              </a:extLst>
            </p:cNvPr>
            <p:cNvSpPr/>
            <p:nvPr/>
          </p:nvSpPr>
          <p:spPr>
            <a:xfrm>
              <a:off x="585788" y="3925018"/>
              <a:ext cx="3629968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rong chơi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216EB0D-9569-6049-23E4-7C57AD1D05BB}"/>
              </a:ext>
            </a:extLst>
          </p:cNvPr>
          <p:cNvGrpSpPr/>
          <p:nvPr/>
        </p:nvGrpSpPr>
        <p:grpSpPr>
          <a:xfrm>
            <a:off x="7967442" y="4796556"/>
            <a:ext cx="3587426" cy="1414764"/>
            <a:chOff x="4899349" y="3756877"/>
            <a:chExt cx="3587426" cy="1414764"/>
          </a:xfrm>
        </p:grpSpPr>
        <p:sp>
          <p:nvSpPr>
            <p:cNvPr id="37" name="Rounded Rectangle 15">
              <a:extLst>
                <a:ext uri="{FF2B5EF4-FFF2-40B4-BE49-F238E27FC236}">
                  <a16:creationId xmlns:a16="http://schemas.microsoft.com/office/drawing/2014/main" id="{BAD3E6F0-BA13-54E3-7006-8CE231D6A185}"/>
                </a:ext>
              </a:extLst>
            </p:cNvPr>
            <p:cNvSpPr/>
            <p:nvPr/>
          </p:nvSpPr>
          <p:spPr>
            <a:xfrm>
              <a:off x="4899349" y="3756877"/>
              <a:ext cx="3587426" cy="1414764"/>
            </a:xfrm>
            <a:custGeom>
              <a:avLst/>
              <a:gdLst>
                <a:gd name="connsiteX0" fmla="*/ 0 w 2786062"/>
                <a:gd name="connsiteY0" fmla="*/ 209116 h 1254671"/>
                <a:gd name="connsiteX1" fmla="*/ 209116 w 2786062"/>
                <a:gd name="connsiteY1" fmla="*/ 0 h 1254671"/>
                <a:gd name="connsiteX2" fmla="*/ 2576946 w 2786062"/>
                <a:gd name="connsiteY2" fmla="*/ 0 h 1254671"/>
                <a:gd name="connsiteX3" fmla="*/ 2786062 w 2786062"/>
                <a:gd name="connsiteY3" fmla="*/ 209116 h 1254671"/>
                <a:gd name="connsiteX4" fmla="*/ 2786062 w 2786062"/>
                <a:gd name="connsiteY4" fmla="*/ 1045555 h 1254671"/>
                <a:gd name="connsiteX5" fmla="*/ 2576946 w 2786062"/>
                <a:gd name="connsiteY5" fmla="*/ 1254671 h 1254671"/>
                <a:gd name="connsiteX6" fmla="*/ 209116 w 2786062"/>
                <a:gd name="connsiteY6" fmla="*/ 1254671 h 1254671"/>
                <a:gd name="connsiteX7" fmla="*/ 0 w 2786062"/>
                <a:gd name="connsiteY7" fmla="*/ 1045555 h 1254671"/>
                <a:gd name="connsiteX8" fmla="*/ 0 w 2786062"/>
                <a:gd name="connsiteY8" fmla="*/ 209116 h 1254671"/>
                <a:gd name="connsiteX0" fmla="*/ 0 w 2786062"/>
                <a:gd name="connsiteY0" fmla="*/ 209699 h 1255254"/>
                <a:gd name="connsiteX1" fmla="*/ 209116 w 2786062"/>
                <a:gd name="connsiteY1" fmla="*/ 583 h 1255254"/>
                <a:gd name="connsiteX2" fmla="*/ 1428750 w 2786062"/>
                <a:gd name="connsiteY2" fmla="*/ 26529 h 1255254"/>
                <a:gd name="connsiteX3" fmla="*/ 2576946 w 2786062"/>
                <a:gd name="connsiteY3" fmla="*/ 583 h 1255254"/>
                <a:gd name="connsiteX4" fmla="*/ 2786062 w 2786062"/>
                <a:gd name="connsiteY4" fmla="*/ 209699 h 1255254"/>
                <a:gd name="connsiteX5" fmla="*/ 2786062 w 2786062"/>
                <a:gd name="connsiteY5" fmla="*/ 1046138 h 1255254"/>
                <a:gd name="connsiteX6" fmla="*/ 2576946 w 2786062"/>
                <a:gd name="connsiteY6" fmla="*/ 1255254 h 1255254"/>
                <a:gd name="connsiteX7" fmla="*/ 209116 w 2786062"/>
                <a:gd name="connsiteY7" fmla="*/ 1255254 h 1255254"/>
                <a:gd name="connsiteX8" fmla="*/ 0 w 2786062"/>
                <a:gd name="connsiteY8" fmla="*/ 1046138 h 1255254"/>
                <a:gd name="connsiteX9" fmla="*/ 0 w 2786062"/>
                <a:gd name="connsiteY9" fmla="*/ 209699 h 1255254"/>
                <a:gd name="connsiteX0" fmla="*/ 114300 w 2900362"/>
                <a:gd name="connsiteY0" fmla="*/ 209699 h 1255254"/>
                <a:gd name="connsiteX1" fmla="*/ 323416 w 2900362"/>
                <a:gd name="connsiteY1" fmla="*/ 583 h 1255254"/>
                <a:gd name="connsiteX2" fmla="*/ 1543050 w 2900362"/>
                <a:gd name="connsiteY2" fmla="*/ 26529 h 1255254"/>
                <a:gd name="connsiteX3" fmla="*/ 2691246 w 2900362"/>
                <a:gd name="connsiteY3" fmla="*/ 583 h 1255254"/>
                <a:gd name="connsiteX4" fmla="*/ 2900362 w 2900362"/>
                <a:gd name="connsiteY4" fmla="*/ 209699 h 1255254"/>
                <a:gd name="connsiteX5" fmla="*/ 2900362 w 2900362"/>
                <a:gd name="connsiteY5" fmla="*/ 1046138 h 1255254"/>
                <a:gd name="connsiteX6" fmla="*/ 2691246 w 2900362"/>
                <a:gd name="connsiteY6" fmla="*/ 1255254 h 1255254"/>
                <a:gd name="connsiteX7" fmla="*/ 323416 w 2900362"/>
                <a:gd name="connsiteY7" fmla="*/ 1255254 h 1255254"/>
                <a:gd name="connsiteX8" fmla="*/ 114300 w 2900362"/>
                <a:gd name="connsiteY8" fmla="*/ 1046138 h 1255254"/>
                <a:gd name="connsiteX9" fmla="*/ 0 w 2900362"/>
                <a:gd name="connsiteY9" fmla="*/ 612316 h 1255254"/>
                <a:gd name="connsiteX10" fmla="*/ 114300 w 2900362"/>
                <a:gd name="connsiteY10" fmla="*/ 209699 h 1255254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409141 w 2900362"/>
                <a:gd name="connsiteY7" fmla="*/ 1340979 h 1340979"/>
                <a:gd name="connsiteX8" fmla="*/ 114300 w 2900362"/>
                <a:gd name="connsiteY8" fmla="*/ 1046138 h 1340979"/>
                <a:gd name="connsiteX9" fmla="*/ 0 w 2900362"/>
                <a:gd name="connsiteY9" fmla="*/ 612316 h 1340979"/>
                <a:gd name="connsiteX10" fmla="*/ 114300 w 2900362"/>
                <a:gd name="connsiteY10" fmla="*/ 209699 h 1340979"/>
                <a:gd name="connsiteX0" fmla="*/ 114300 w 2900362"/>
                <a:gd name="connsiteY0" fmla="*/ 209699 h 1340979"/>
                <a:gd name="connsiteX1" fmla="*/ 323416 w 2900362"/>
                <a:gd name="connsiteY1" fmla="*/ 583 h 1340979"/>
                <a:gd name="connsiteX2" fmla="*/ 1543050 w 2900362"/>
                <a:gd name="connsiteY2" fmla="*/ 26529 h 1340979"/>
                <a:gd name="connsiteX3" fmla="*/ 2691246 w 2900362"/>
                <a:gd name="connsiteY3" fmla="*/ 583 h 1340979"/>
                <a:gd name="connsiteX4" fmla="*/ 2900362 w 2900362"/>
                <a:gd name="connsiteY4" fmla="*/ 209699 h 1340979"/>
                <a:gd name="connsiteX5" fmla="*/ 2900362 w 2900362"/>
                <a:gd name="connsiteY5" fmla="*/ 1046138 h 1340979"/>
                <a:gd name="connsiteX6" fmla="*/ 2691246 w 2900362"/>
                <a:gd name="connsiteY6" fmla="*/ 1255254 h 1340979"/>
                <a:gd name="connsiteX7" fmla="*/ 2057400 w 2900362"/>
                <a:gd name="connsiteY7" fmla="*/ 1226679 h 1340979"/>
                <a:gd name="connsiteX8" fmla="*/ 409141 w 2900362"/>
                <a:gd name="connsiteY8" fmla="*/ 1340979 h 1340979"/>
                <a:gd name="connsiteX9" fmla="*/ 114300 w 2900362"/>
                <a:gd name="connsiteY9" fmla="*/ 1046138 h 1340979"/>
                <a:gd name="connsiteX10" fmla="*/ 0 w 2900362"/>
                <a:gd name="connsiteY10" fmla="*/ 612316 h 1340979"/>
                <a:gd name="connsiteX11" fmla="*/ 114300 w 2900362"/>
                <a:gd name="connsiteY11" fmla="*/ 209699 h 1340979"/>
                <a:gd name="connsiteX0" fmla="*/ 114300 w 2945068"/>
                <a:gd name="connsiteY0" fmla="*/ 209699 h 1340979"/>
                <a:gd name="connsiteX1" fmla="*/ 323416 w 2945068"/>
                <a:gd name="connsiteY1" fmla="*/ 583 h 1340979"/>
                <a:gd name="connsiteX2" fmla="*/ 1543050 w 2945068"/>
                <a:gd name="connsiteY2" fmla="*/ 26529 h 1340979"/>
                <a:gd name="connsiteX3" fmla="*/ 2691246 w 2945068"/>
                <a:gd name="connsiteY3" fmla="*/ 583 h 1340979"/>
                <a:gd name="connsiteX4" fmla="*/ 2900362 w 2945068"/>
                <a:gd name="connsiteY4" fmla="*/ 209699 h 1340979"/>
                <a:gd name="connsiteX5" fmla="*/ 2900362 w 2945068"/>
                <a:gd name="connsiteY5" fmla="*/ 1046138 h 1340979"/>
                <a:gd name="connsiteX6" fmla="*/ 2891271 w 2945068"/>
                <a:gd name="connsiteY6" fmla="*/ 1312404 h 1340979"/>
                <a:gd name="connsiteX7" fmla="*/ 2057400 w 2945068"/>
                <a:gd name="connsiteY7" fmla="*/ 1226679 h 1340979"/>
                <a:gd name="connsiteX8" fmla="*/ 409141 w 2945068"/>
                <a:gd name="connsiteY8" fmla="*/ 1340979 h 1340979"/>
                <a:gd name="connsiteX9" fmla="*/ 114300 w 2945068"/>
                <a:gd name="connsiteY9" fmla="*/ 1046138 h 1340979"/>
                <a:gd name="connsiteX10" fmla="*/ 0 w 2945068"/>
                <a:gd name="connsiteY10" fmla="*/ 612316 h 1340979"/>
                <a:gd name="connsiteX11" fmla="*/ 114300 w 2945068"/>
                <a:gd name="connsiteY11" fmla="*/ 209699 h 1340979"/>
                <a:gd name="connsiteX0" fmla="*/ 114300 w 3057524"/>
                <a:gd name="connsiteY0" fmla="*/ 209699 h 1340979"/>
                <a:gd name="connsiteX1" fmla="*/ 323416 w 3057524"/>
                <a:gd name="connsiteY1" fmla="*/ 583 h 1340979"/>
                <a:gd name="connsiteX2" fmla="*/ 1543050 w 3057524"/>
                <a:gd name="connsiteY2" fmla="*/ 26529 h 1340979"/>
                <a:gd name="connsiteX3" fmla="*/ 2691246 w 3057524"/>
                <a:gd name="connsiteY3" fmla="*/ 583 h 1340979"/>
                <a:gd name="connsiteX4" fmla="*/ 2900362 w 3057524"/>
                <a:gd name="connsiteY4" fmla="*/ 209699 h 1340979"/>
                <a:gd name="connsiteX5" fmla="*/ 3057524 w 3057524"/>
                <a:gd name="connsiteY5" fmla="*/ 931838 h 1340979"/>
                <a:gd name="connsiteX6" fmla="*/ 2891271 w 3057524"/>
                <a:gd name="connsiteY6" fmla="*/ 1312404 h 1340979"/>
                <a:gd name="connsiteX7" fmla="*/ 2057400 w 3057524"/>
                <a:gd name="connsiteY7" fmla="*/ 1226679 h 1340979"/>
                <a:gd name="connsiteX8" fmla="*/ 409141 w 3057524"/>
                <a:gd name="connsiteY8" fmla="*/ 1340979 h 1340979"/>
                <a:gd name="connsiteX9" fmla="*/ 114300 w 3057524"/>
                <a:gd name="connsiteY9" fmla="*/ 1046138 h 1340979"/>
                <a:gd name="connsiteX10" fmla="*/ 0 w 3057524"/>
                <a:gd name="connsiteY10" fmla="*/ 612316 h 1340979"/>
                <a:gd name="connsiteX11" fmla="*/ 114300 w 3057524"/>
                <a:gd name="connsiteY11" fmla="*/ 209699 h 1340979"/>
                <a:gd name="connsiteX0" fmla="*/ 114300 w 3071812"/>
                <a:gd name="connsiteY0" fmla="*/ 209699 h 1340979"/>
                <a:gd name="connsiteX1" fmla="*/ 323416 w 3071812"/>
                <a:gd name="connsiteY1" fmla="*/ 583 h 1340979"/>
                <a:gd name="connsiteX2" fmla="*/ 1543050 w 3071812"/>
                <a:gd name="connsiteY2" fmla="*/ 26529 h 1340979"/>
                <a:gd name="connsiteX3" fmla="*/ 2691246 w 3071812"/>
                <a:gd name="connsiteY3" fmla="*/ 583 h 1340979"/>
                <a:gd name="connsiteX4" fmla="*/ 3071812 w 3071812"/>
                <a:gd name="connsiteY4" fmla="*/ 238274 h 1340979"/>
                <a:gd name="connsiteX5" fmla="*/ 3057524 w 3071812"/>
                <a:gd name="connsiteY5" fmla="*/ 931838 h 1340979"/>
                <a:gd name="connsiteX6" fmla="*/ 2891271 w 3071812"/>
                <a:gd name="connsiteY6" fmla="*/ 1312404 h 1340979"/>
                <a:gd name="connsiteX7" fmla="*/ 2057400 w 3071812"/>
                <a:gd name="connsiteY7" fmla="*/ 1226679 h 1340979"/>
                <a:gd name="connsiteX8" fmla="*/ 409141 w 3071812"/>
                <a:gd name="connsiteY8" fmla="*/ 1340979 h 1340979"/>
                <a:gd name="connsiteX9" fmla="*/ 114300 w 3071812"/>
                <a:gd name="connsiteY9" fmla="*/ 1046138 h 1340979"/>
                <a:gd name="connsiteX10" fmla="*/ 0 w 3071812"/>
                <a:gd name="connsiteY10" fmla="*/ 612316 h 1340979"/>
                <a:gd name="connsiteX11" fmla="*/ 114300 w 3071812"/>
                <a:gd name="connsiteY11" fmla="*/ 209699 h 1340979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1543050 w 3071812"/>
                <a:gd name="connsiteY2" fmla="*/ 100314 h 1414764"/>
                <a:gd name="connsiteX3" fmla="*/ 2171700 w 3071812"/>
                <a:gd name="connsiteY3" fmla="*/ 301 h 1414764"/>
                <a:gd name="connsiteX4" fmla="*/ 2691246 w 3071812"/>
                <a:gd name="connsiteY4" fmla="*/ 74368 h 1414764"/>
                <a:gd name="connsiteX5" fmla="*/ 3071812 w 3071812"/>
                <a:gd name="connsiteY5" fmla="*/ 312059 h 1414764"/>
                <a:gd name="connsiteX6" fmla="*/ 3057524 w 3071812"/>
                <a:gd name="connsiteY6" fmla="*/ 1005623 h 1414764"/>
                <a:gd name="connsiteX7" fmla="*/ 2891271 w 3071812"/>
                <a:gd name="connsiteY7" fmla="*/ 1386189 h 1414764"/>
                <a:gd name="connsiteX8" fmla="*/ 2057400 w 3071812"/>
                <a:gd name="connsiteY8" fmla="*/ 1300464 h 1414764"/>
                <a:gd name="connsiteX9" fmla="*/ 409141 w 3071812"/>
                <a:gd name="connsiteY9" fmla="*/ 1414764 h 1414764"/>
                <a:gd name="connsiteX10" fmla="*/ 114300 w 3071812"/>
                <a:gd name="connsiteY10" fmla="*/ 1119923 h 1414764"/>
                <a:gd name="connsiteX11" fmla="*/ 0 w 3071812"/>
                <a:gd name="connsiteY11" fmla="*/ 686101 h 1414764"/>
                <a:gd name="connsiteX12" fmla="*/ 114300 w 3071812"/>
                <a:gd name="connsiteY12" fmla="*/ 283484 h 1414764"/>
                <a:gd name="connsiteX0" fmla="*/ 114300 w 3071812"/>
                <a:gd name="connsiteY0" fmla="*/ 283484 h 1414764"/>
                <a:gd name="connsiteX1" fmla="*/ 323416 w 3071812"/>
                <a:gd name="connsiteY1" fmla="*/ 74368 h 1414764"/>
                <a:gd name="connsiteX2" fmla="*/ 885825 w 3071812"/>
                <a:gd name="connsiteY2" fmla="*/ 14589 h 1414764"/>
                <a:gd name="connsiteX3" fmla="*/ 1543050 w 3071812"/>
                <a:gd name="connsiteY3" fmla="*/ 100314 h 1414764"/>
                <a:gd name="connsiteX4" fmla="*/ 2171700 w 3071812"/>
                <a:gd name="connsiteY4" fmla="*/ 301 h 1414764"/>
                <a:gd name="connsiteX5" fmla="*/ 2691246 w 3071812"/>
                <a:gd name="connsiteY5" fmla="*/ 74368 h 1414764"/>
                <a:gd name="connsiteX6" fmla="*/ 3071812 w 3071812"/>
                <a:gd name="connsiteY6" fmla="*/ 312059 h 1414764"/>
                <a:gd name="connsiteX7" fmla="*/ 3057524 w 3071812"/>
                <a:gd name="connsiteY7" fmla="*/ 1005623 h 1414764"/>
                <a:gd name="connsiteX8" fmla="*/ 2891271 w 3071812"/>
                <a:gd name="connsiteY8" fmla="*/ 1386189 h 1414764"/>
                <a:gd name="connsiteX9" fmla="*/ 2057400 w 3071812"/>
                <a:gd name="connsiteY9" fmla="*/ 1300464 h 1414764"/>
                <a:gd name="connsiteX10" fmla="*/ 409141 w 3071812"/>
                <a:gd name="connsiteY10" fmla="*/ 1414764 h 1414764"/>
                <a:gd name="connsiteX11" fmla="*/ 114300 w 3071812"/>
                <a:gd name="connsiteY11" fmla="*/ 1119923 h 1414764"/>
                <a:gd name="connsiteX12" fmla="*/ 0 w 3071812"/>
                <a:gd name="connsiteY12" fmla="*/ 686101 h 1414764"/>
                <a:gd name="connsiteX13" fmla="*/ 114300 w 3071812"/>
                <a:gd name="connsiteY13" fmla="*/ 283484 h 141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71812" h="1414764">
                  <a:moveTo>
                    <a:pt x="114300" y="283484"/>
                  </a:moveTo>
                  <a:cubicBezTo>
                    <a:pt x="114300" y="167992"/>
                    <a:pt x="207924" y="74368"/>
                    <a:pt x="323416" y="74368"/>
                  </a:cubicBezTo>
                  <a:cubicBezTo>
                    <a:pt x="452004" y="36696"/>
                    <a:pt x="682553" y="10265"/>
                    <a:pt x="885825" y="14589"/>
                  </a:cubicBezTo>
                  <a:cubicBezTo>
                    <a:pt x="1089097" y="18913"/>
                    <a:pt x="1328738" y="109839"/>
                    <a:pt x="1543050" y="100314"/>
                  </a:cubicBezTo>
                  <a:cubicBezTo>
                    <a:pt x="1851097" y="104638"/>
                    <a:pt x="1980334" y="4625"/>
                    <a:pt x="2171700" y="301"/>
                  </a:cubicBezTo>
                  <a:cubicBezTo>
                    <a:pt x="2363066" y="-4023"/>
                    <a:pt x="2541227" y="39077"/>
                    <a:pt x="2691246" y="74368"/>
                  </a:cubicBezTo>
                  <a:cubicBezTo>
                    <a:pt x="2806738" y="74368"/>
                    <a:pt x="3071812" y="196567"/>
                    <a:pt x="3071812" y="312059"/>
                  </a:cubicBezTo>
                  <a:lnTo>
                    <a:pt x="3057524" y="1005623"/>
                  </a:lnTo>
                  <a:cubicBezTo>
                    <a:pt x="3057524" y="1121115"/>
                    <a:pt x="3006763" y="1386189"/>
                    <a:pt x="2891271" y="1386189"/>
                  </a:cubicBezTo>
                  <a:cubicBezTo>
                    <a:pt x="2584739" y="1400476"/>
                    <a:pt x="2363932" y="1286177"/>
                    <a:pt x="2057400" y="1300464"/>
                  </a:cubicBezTo>
                  <a:lnTo>
                    <a:pt x="409141" y="1414764"/>
                  </a:lnTo>
                  <a:cubicBezTo>
                    <a:pt x="293649" y="1414764"/>
                    <a:pt x="114300" y="1235415"/>
                    <a:pt x="114300" y="1119923"/>
                  </a:cubicBezTo>
                  <a:cubicBezTo>
                    <a:pt x="114300" y="970553"/>
                    <a:pt x="0" y="835471"/>
                    <a:pt x="0" y="686101"/>
                  </a:cubicBezTo>
                  <a:lnTo>
                    <a:pt x="114300" y="283484"/>
                  </a:lnTo>
                  <a:close/>
                </a:path>
              </a:pathLst>
            </a:custGeom>
            <a:ln>
              <a:prstDash val="lg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916B62-006B-2F5C-8E81-D45A15EE3580}"/>
                </a:ext>
              </a:extLst>
            </p:cNvPr>
            <p:cNvSpPr/>
            <p:nvPr/>
          </p:nvSpPr>
          <p:spPr>
            <a:xfrm>
              <a:off x="5149183" y="3910883"/>
              <a:ext cx="270779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6600" dirty="0">
                  <a:latin typeface="Cambria" panose="02040503050406030204" pitchFamily="18" charset="0"/>
                  <a:ea typeface="Cambria" panose="02040503050406030204" pitchFamily="18" charset="0"/>
                </a:rPr>
                <a:t>bất tận</a:t>
              </a:r>
              <a:endParaRPr lang="en-GB" sz="6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3595657" y="5406731"/>
            <a:ext cx="5817763" cy="6988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9D8E7-49AA-4B06-9FDC-05432AD5D0F2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Sĥ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κức</a:t>
            </a:r>
            <a:r>
              <a:rPr lang="en-US" sz="30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25081" y="2625893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微软雅黑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微软雅黑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微软雅黑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微软雅黑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D2A0361B-5DD8-C0EC-76B4-842EA830C840}"/>
              </a:ext>
            </a:extLst>
          </p:cNvPr>
          <p:cNvSpPr/>
          <p:nvPr/>
        </p:nvSpPr>
        <p:spPr>
          <a:xfrm>
            <a:off x="-73819" y="72865"/>
            <a:ext cx="12265819" cy="1268424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4">
              <a:alpha val="68000"/>
            </a:schemeClr>
          </a:solidFill>
          <a:ln>
            <a:noFill/>
          </a:ln>
        </p:spPr>
        <p:txBody>
          <a:bodyPr wrap="square" lIns="0" tIns="0" rIns="360000" bIns="0">
            <a:spAutoFit/>
          </a:bodyPr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1C4421AB-D6F4-4B2D-5C46-9B0FA11DF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" b="99200" l="0" r="963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899" y="1559663"/>
            <a:ext cx="4510252" cy="456503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E5AB8-16E9-0D79-824B-27FD489689E2}"/>
              </a:ext>
            </a:extLst>
          </p:cNvPr>
          <p:cNvGrpSpPr/>
          <p:nvPr/>
        </p:nvGrpSpPr>
        <p:grpSpPr>
          <a:xfrm>
            <a:off x="1547771" y="1449333"/>
            <a:ext cx="1696155" cy="1527176"/>
            <a:chOff x="1547771" y="1449333"/>
            <a:chExt cx="1696155" cy="152717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5A1E3A-C1E3-D560-40D6-1530485EFBF1}"/>
                </a:ext>
              </a:extLst>
            </p:cNvPr>
            <p:cNvGrpSpPr/>
            <p:nvPr/>
          </p:nvGrpSpPr>
          <p:grpSpPr>
            <a:xfrm>
              <a:off x="1547771" y="1449333"/>
              <a:ext cx="1696155" cy="1527176"/>
              <a:chOff x="8762295" y="1316037"/>
              <a:chExt cx="1853318" cy="167377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B261724-566C-D70F-D5D3-3C10B010D0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E51E1CC-4119-E604-0CBB-5A015F36FAA6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12CED6-0166-FC04-4D4F-D3571156939A}"/>
                </a:ext>
              </a:extLst>
            </p:cNvPr>
            <p:cNvSpPr txBox="1"/>
            <p:nvPr/>
          </p:nvSpPr>
          <p:spPr>
            <a:xfrm>
              <a:off x="1724004" y="1920532"/>
              <a:ext cx="13436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1F04324-8031-0B42-38A0-29FF63DA067C}"/>
              </a:ext>
            </a:extLst>
          </p:cNvPr>
          <p:cNvGrpSpPr/>
          <p:nvPr/>
        </p:nvGrpSpPr>
        <p:grpSpPr>
          <a:xfrm>
            <a:off x="793631" y="3642011"/>
            <a:ext cx="1696155" cy="1527176"/>
            <a:chOff x="793631" y="3642011"/>
            <a:chExt cx="1696155" cy="15271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EE9985E-1CF6-7369-4EF2-4AEEB94D5F88}"/>
                </a:ext>
              </a:extLst>
            </p:cNvPr>
            <p:cNvGrpSpPr/>
            <p:nvPr/>
          </p:nvGrpSpPr>
          <p:grpSpPr>
            <a:xfrm>
              <a:off x="793631" y="3642011"/>
              <a:ext cx="1696155" cy="1527176"/>
              <a:chOff x="8762295" y="1316037"/>
              <a:chExt cx="1853318" cy="167377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4582D50-5712-B44C-3E3C-01F013195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77EECEF-CA75-F330-F43F-20006597CB4A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402F4F-664D-12EA-3E8E-43C831F81FF0}"/>
                </a:ext>
              </a:extLst>
            </p:cNvPr>
            <p:cNvSpPr txBox="1"/>
            <p:nvPr/>
          </p:nvSpPr>
          <p:spPr>
            <a:xfrm>
              <a:off x="1139478" y="4113210"/>
              <a:ext cx="108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9D6C20-FD57-A00D-4B57-B63BA4EE9C1E}"/>
              </a:ext>
            </a:extLst>
          </p:cNvPr>
          <p:cNvGrpSpPr/>
          <p:nvPr/>
        </p:nvGrpSpPr>
        <p:grpSpPr>
          <a:xfrm>
            <a:off x="8492186" y="1468951"/>
            <a:ext cx="1696155" cy="1527176"/>
            <a:chOff x="8492186" y="1468951"/>
            <a:chExt cx="1696155" cy="152717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7AB4E84-AFB3-D5EB-0C9C-3D05706FF9BF}"/>
                </a:ext>
              </a:extLst>
            </p:cNvPr>
            <p:cNvGrpSpPr/>
            <p:nvPr/>
          </p:nvGrpSpPr>
          <p:grpSpPr>
            <a:xfrm>
              <a:off x="8492186" y="1468951"/>
              <a:ext cx="1696155" cy="1527176"/>
              <a:chOff x="8762295" y="1316037"/>
              <a:chExt cx="1853318" cy="167377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7815C82-7772-5BC0-8902-A0EBF8155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F73C23A-C36F-3261-827B-8867632FF1D8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59428F-1EA5-FE6F-F1FD-5F53C6027EFB}"/>
                </a:ext>
              </a:extLst>
            </p:cNvPr>
            <p:cNvSpPr txBox="1"/>
            <p:nvPr/>
          </p:nvSpPr>
          <p:spPr>
            <a:xfrm>
              <a:off x="8946137" y="1868914"/>
              <a:ext cx="7801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3CA4F4-9CD1-0186-5FEB-E99BD2996205}"/>
              </a:ext>
            </a:extLst>
          </p:cNvPr>
          <p:cNvGrpSpPr/>
          <p:nvPr/>
        </p:nvGrpSpPr>
        <p:grpSpPr>
          <a:xfrm>
            <a:off x="9434201" y="3444875"/>
            <a:ext cx="1696155" cy="1527176"/>
            <a:chOff x="9434201" y="3444875"/>
            <a:chExt cx="1696155" cy="15271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F6658CB-2AC3-BCB8-CC8F-7BB8ACBE010D}"/>
                </a:ext>
              </a:extLst>
            </p:cNvPr>
            <p:cNvGrpSpPr/>
            <p:nvPr/>
          </p:nvGrpSpPr>
          <p:grpSpPr>
            <a:xfrm>
              <a:off x="9434201" y="3444875"/>
              <a:ext cx="1696155" cy="1527176"/>
              <a:chOff x="8762295" y="1316037"/>
              <a:chExt cx="1853318" cy="167377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974B370-59F9-EB37-490B-F3F487D37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1FA6456-E8AE-D746-640D-F6E2202FCB14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630EE95-F728-14F4-C759-FFE8C7055F41}"/>
                </a:ext>
              </a:extLst>
            </p:cNvPr>
            <p:cNvSpPr txBox="1"/>
            <p:nvPr/>
          </p:nvSpPr>
          <p:spPr>
            <a:xfrm>
              <a:off x="9770634" y="3848713"/>
              <a:ext cx="1023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00B2C4-EA8A-7CD3-7C7F-70D4742278D0}"/>
              </a:ext>
            </a:extLst>
          </p:cNvPr>
          <p:cNvGrpSpPr/>
          <p:nvPr/>
        </p:nvGrpSpPr>
        <p:grpSpPr>
          <a:xfrm>
            <a:off x="7914217" y="5025233"/>
            <a:ext cx="1696155" cy="1527176"/>
            <a:chOff x="7914217" y="5025233"/>
            <a:chExt cx="1696155" cy="152717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69E83F7-48F0-DBC4-4C0F-3D397B190C0F}"/>
                </a:ext>
              </a:extLst>
            </p:cNvPr>
            <p:cNvGrpSpPr/>
            <p:nvPr/>
          </p:nvGrpSpPr>
          <p:grpSpPr>
            <a:xfrm>
              <a:off x="7914217" y="5025233"/>
              <a:ext cx="1696155" cy="1527176"/>
              <a:chOff x="8762295" y="1316037"/>
              <a:chExt cx="1853318" cy="167377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37A77BB9-A12C-65C9-F2B5-E6D00CA285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C1D26CB-B47B-8F16-8E0C-9D340DBA1B7F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2E56DD-119D-CB80-5876-C0E129985A6A}"/>
                </a:ext>
              </a:extLst>
            </p:cNvPr>
            <p:cNvSpPr txBox="1"/>
            <p:nvPr/>
          </p:nvSpPr>
          <p:spPr>
            <a:xfrm>
              <a:off x="8284543" y="5496431"/>
              <a:ext cx="1149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79F1FDF-6C24-FAB4-D719-9292533CD82F}"/>
              </a:ext>
            </a:extLst>
          </p:cNvPr>
          <p:cNvGrpSpPr/>
          <p:nvPr/>
        </p:nvGrpSpPr>
        <p:grpSpPr>
          <a:xfrm>
            <a:off x="2841883" y="5025232"/>
            <a:ext cx="1696155" cy="1527176"/>
            <a:chOff x="2841883" y="5025232"/>
            <a:chExt cx="1696155" cy="15271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3A2DD70-905F-4819-2EDF-A71B82801A29}"/>
                </a:ext>
              </a:extLst>
            </p:cNvPr>
            <p:cNvGrpSpPr/>
            <p:nvPr/>
          </p:nvGrpSpPr>
          <p:grpSpPr>
            <a:xfrm>
              <a:off x="2841883" y="5025232"/>
              <a:ext cx="1696155" cy="1527176"/>
              <a:chOff x="8762295" y="1316037"/>
              <a:chExt cx="1853318" cy="16737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E3DB98F-873A-2B9B-E442-937F38FA16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F1BD002-0B61-FE3D-04BE-A0791001EEDD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267D24A-826A-9546-C24C-AF5E6ECE7B5C}"/>
                </a:ext>
              </a:extLst>
            </p:cNvPr>
            <p:cNvSpPr txBox="1"/>
            <p:nvPr/>
          </p:nvSpPr>
          <p:spPr>
            <a:xfrm>
              <a:off x="3205529" y="5461389"/>
              <a:ext cx="1149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5" name="Cloud 34">
            <a:extLst>
              <a:ext uri="{FF2B5EF4-FFF2-40B4-BE49-F238E27FC236}">
                <a16:creationId xmlns:a16="http://schemas.microsoft.com/office/drawing/2014/main" id="{9B3FEE42-7858-4D5E-020F-E6C558427AEB}"/>
              </a:ext>
            </a:extLst>
          </p:cNvPr>
          <p:cNvSpPr/>
          <p:nvPr/>
        </p:nvSpPr>
        <p:spPr>
          <a:xfrm>
            <a:off x="4661636" y="4568640"/>
            <a:ext cx="3039055" cy="1983768"/>
          </a:xfrm>
          <a:prstGeom prst="cloud">
            <a:avLst/>
          </a:prstGeom>
          <a:solidFill>
            <a:srgbClr val="00B0F0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endParaRPr lang="en-GB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29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Ổ">
            <a:extLst>
              <a:ext uri="{FF2B5EF4-FFF2-40B4-BE49-F238E27FC236}">
                <a16:creationId xmlns:a16="http://schemas.microsoft.com/office/drawing/2014/main" id="{BE94ABF1-FDC2-CDDB-947C-5B8717D45F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256026" y="2157413"/>
            <a:ext cx="5533079" cy="3457575"/>
          </a:xfrm>
          <a:prstGeom prst="rect">
            <a:avLst/>
          </a:prstGeom>
        </p:spPr>
      </p:pic>
      <p:pic>
        <p:nvPicPr>
          <p:cNvPr id="3" name="RỔ">
            <a:extLst>
              <a:ext uri="{FF2B5EF4-FFF2-40B4-BE49-F238E27FC236}">
                <a16:creationId xmlns:a16="http://schemas.microsoft.com/office/drawing/2014/main" id="{0A96B822-B448-F006-AD02-F9752A613B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91" b="46362" l="3521" r="32381">
                        <a14:foregroundMark x1="32409" y1="26880" x2="32409" y2="26880"/>
                        <a14:foregroundMark x1="22734" y1="46362" x2="22734" y2="4636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65" b="50306"/>
          <a:stretch/>
        </p:blipFill>
        <p:spPr>
          <a:xfrm>
            <a:off x="6242488" y="2157412"/>
            <a:ext cx="5533079" cy="34575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1F5A59-3154-6723-50F9-CD93CA60C052}"/>
              </a:ext>
            </a:extLst>
          </p:cNvPr>
          <p:cNvGrpSpPr/>
          <p:nvPr/>
        </p:nvGrpSpPr>
        <p:grpSpPr>
          <a:xfrm>
            <a:off x="1629532" y="4282679"/>
            <a:ext cx="3071814" cy="928687"/>
            <a:chOff x="1643819" y="5382816"/>
            <a:chExt cx="3071814" cy="92868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5ABECA-9823-3657-BEDC-5AF42F424AF0}"/>
                </a:ext>
              </a:extLst>
            </p:cNvPr>
            <p:cNvSpPr/>
            <p:nvPr/>
          </p:nvSpPr>
          <p:spPr>
            <a:xfrm>
              <a:off x="1643820" y="5382816"/>
              <a:ext cx="3071813" cy="928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err="1">
                  <a:ln w="2540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endParaRPr lang="en-GB" sz="4400" dirty="0">
                <a:ln w="254000">
                  <a:solidFill>
                    <a:schemeClr val="bg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A6F838-FD02-F73A-FA87-31449DF972AE}"/>
                </a:ext>
              </a:extLst>
            </p:cNvPr>
            <p:cNvSpPr/>
            <p:nvPr/>
          </p:nvSpPr>
          <p:spPr>
            <a:xfrm>
              <a:off x="1643819" y="5382816"/>
              <a:ext cx="3071813" cy="928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endParaRPr lang="en-GB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4E3D001-838D-DDE5-2500-33A560AC5089}"/>
              </a:ext>
            </a:extLst>
          </p:cNvPr>
          <p:cNvGrpSpPr/>
          <p:nvPr/>
        </p:nvGrpSpPr>
        <p:grpSpPr>
          <a:xfrm>
            <a:off x="7716008" y="4336258"/>
            <a:ext cx="3071813" cy="950119"/>
            <a:chOff x="1643820" y="5382816"/>
            <a:chExt cx="3071813" cy="9501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CDE8CA-FD20-11CC-B500-E4A3D269D4BC}"/>
                </a:ext>
              </a:extLst>
            </p:cNvPr>
            <p:cNvSpPr/>
            <p:nvPr/>
          </p:nvSpPr>
          <p:spPr>
            <a:xfrm>
              <a:off x="1643820" y="5382816"/>
              <a:ext cx="3071813" cy="928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dirty="0" err="1">
                  <a:ln w="254000">
                    <a:solidFill>
                      <a:schemeClr val="bg1"/>
                    </a:solidFill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endParaRPr lang="en-GB" sz="4400" dirty="0">
                <a:ln w="254000">
                  <a:solidFill>
                    <a:schemeClr val="bg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9DC3A06-FF38-FC7C-7ECC-F8D1B6E868AC}"/>
                </a:ext>
              </a:extLst>
            </p:cNvPr>
            <p:cNvSpPr/>
            <p:nvPr/>
          </p:nvSpPr>
          <p:spPr>
            <a:xfrm>
              <a:off x="1643820" y="5404248"/>
              <a:ext cx="3071813" cy="9286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400" b="1" dirty="0" err="1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endParaRPr lang="en-GB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CD0E35-DAA4-5182-AE5A-20FC9E5AEE8D}"/>
              </a:ext>
            </a:extLst>
          </p:cNvPr>
          <p:cNvGrpSpPr/>
          <p:nvPr/>
        </p:nvGrpSpPr>
        <p:grpSpPr>
          <a:xfrm>
            <a:off x="235543" y="825185"/>
            <a:ext cx="1696155" cy="1527176"/>
            <a:chOff x="1547771" y="1449333"/>
            <a:chExt cx="1696155" cy="15271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442BFB7-9E98-C963-490D-F68CE22E76E2}"/>
                </a:ext>
              </a:extLst>
            </p:cNvPr>
            <p:cNvGrpSpPr/>
            <p:nvPr/>
          </p:nvGrpSpPr>
          <p:grpSpPr>
            <a:xfrm>
              <a:off x="1547771" y="1449333"/>
              <a:ext cx="1696155" cy="1527176"/>
              <a:chOff x="8762295" y="1316037"/>
              <a:chExt cx="1853318" cy="1673778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A087593-4235-B830-58F1-6EF73649C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08E254B-6926-3889-DCCA-1863F08A1EC6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192508-D327-3D52-11FF-AB88C237BDC7}"/>
                </a:ext>
              </a:extLst>
            </p:cNvPr>
            <p:cNvSpPr txBox="1"/>
            <p:nvPr/>
          </p:nvSpPr>
          <p:spPr>
            <a:xfrm>
              <a:off x="1724004" y="1920532"/>
              <a:ext cx="13436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3E182-2E72-F0EB-403A-51DE272F62A2}"/>
              </a:ext>
            </a:extLst>
          </p:cNvPr>
          <p:cNvGrpSpPr/>
          <p:nvPr/>
        </p:nvGrpSpPr>
        <p:grpSpPr>
          <a:xfrm>
            <a:off x="2201243" y="815299"/>
            <a:ext cx="1696155" cy="1527176"/>
            <a:chOff x="793631" y="3642011"/>
            <a:chExt cx="1696155" cy="152717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D231140-837B-50C3-17B4-07E1B7C430B1}"/>
                </a:ext>
              </a:extLst>
            </p:cNvPr>
            <p:cNvGrpSpPr/>
            <p:nvPr/>
          </p:nvGrpSpPr>
          <p:grpSpPr>
            <a:xfrm>
              <a:off x="793631" y="3642011"/>
              <a:ext cx="1696155" cy="1527176"/>
              <a:chOff x="8762295" y="1316037"/>
              <a:chExt cx="1853318" cy="167377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60D21AE-74C4-AE82-1EC5-BE5131557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A3E6A795-B22F-9F96-D311-5C279E038226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0C3ED6-26B2-C8A3-148A-DBE1948AF980}"/>
                </a:ext>
              </a:extLst>
            </p:cNvPr>
            <p:cNvSpPr txBox="1"/>
            <p:nvPr/>
          </p:nvSpPr>
          <p:spPr>
            <a:xfrm>
              <a:off x="1139478" y="4113210"/>
              <a:ext cx="108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3118BE-A1E6-00D1-16FC-B045610B194F}"/>
              </a:ext>
            </a:extLst>
          </p:cNvPr>
          <p:cNvGrpSpPr/>
          <p:nvPr/>
        </p:nvGrpSpPr>
        <p:grpSpPr>
          <a:xfrm>
            <a:off x="4209127" y="825181"/>
            <a:ext cx="1696155" cy="1527176"/>
            <a:chOff x="8492186" y="1468951"/>
            <a:chExt cx="1696155" cy="15271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DA95C87-0BE4-993E-AED9-5C9F798B2135}"/>
                </a:ext>
              </a:extLst>
            </p:cNvPr>
            <p:cNvGrpSpPr/>
            <p:nvPr/>
          </p:nvGrpSpPr>
          <p:grpSpPr>
            <a:xfrm>
              <a:off x="8492186" y="1468951"/>
              <a:ext cx="1696155" cy="1527176"/>
              <a:chOff x="8762295" y="1316037"/>
              <a:chExt cx="1853318" cy="1673778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411C6B6-BF2F-9385-38D8-B150E3DA92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C148969-AC3A-9636-BC5C-B16C5AABDF47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9CD19B-6444-B962-4D8C-C4BAFD07E709}"/>
                </a:ext>
              </a:extLst>
            </p:cNvPr>
            <p:cNvSpPr txBox="1"/>
            <p:nvPr/>
          </p:nvSpPr>
          <p:spPr>
            <a:xfrm>
              <a:off x="8946137" y="1868914"/>
              <a:ext cx="7801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cư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95188F6-537B-AF4E-C636-850900BA986F}"/>
              </a:ext>
            </a:extLst>
          </p:cNvPr>
          <p:cNvGrpSpPr/>
          <p:nvPr/>
        </p:nvGrpSpPr>
        <p:grpSpPr>
          <a:xfrm>
            <a:off x="8059115" y="825181"/>
            <a:ext cx="1696155" cy="1527176"/>
            <a:chOff x="9434201" y="3444875"/>
            <a:chExt cx="1696155" cy="152717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1CA4381-6E88-77D5-00D4-F3B6EFF3D40E}"/>
                </a:ext>
              </a:extLst>
            </p:cNvPr>
            <p:cNvGrpSpPr/>
            <p:nvPr/>
          </p:nvGrpSpPr>
          <p:grpSpPr>
            <a:xfrm>
              <a:off x="9434201" y="3444875"/>
              <a:ext cx="1696155" cy="1527176"/>
              <a:chOff x="8762295" y="1316037"/>
              <a:chExt cx="1853318" cy="167377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06971A2-EBC7-939A-3A05-04732A9CD6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9892075C-EB64-A938-CD7D-7E059F624C37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F7ADCDD-3535-3493-CBC4-380E90DA1C83}"/>
                </a:ext>
              </a:extLst>
            </p:cNvPr>
            <p:cNvSpPr txBox="1"/>
            <p:nvPr/>
          </p:nvSpPr>
          <p:spPr>
            <a:xfrm>
              <a:off x="9770634" y="3848713"/>
              <a:ext cx="1023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tâm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136E7F-D44E-EE3E-C6D1-5FA5DF525901}"/>
              </a:ext>
            </a:extLst>
          </p:cNvPr>
          <p:cNvGrpSpPr/>
          <p:nvPr/>
        </p:nvGrpSpPr>
        <p:grpSpPr>
          <a:xfrm>
            <a:off x="10036713" y="850343"/>
            <a:ext cx="1696155" cy="1527176"/>
            <a:chOff x="7914218" y="5025233"/>
            <a:chExt cx="1696155" cy="152717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A638360-CD7F-5EA0-EF43-B30A2BC734AA}"/>
                </a:ext>
              </a:extLst>
            </p:cNvPr>
            <p:cNvGrpSpPr/>
            <p:nvPr/>
          </p:nvGrpSpPr>
          <p:grpSpPr>
            <a:xfrm>
              <a:off x="7914218" y="5025233"/>
              <a:ext cx="1696155" cy="1527176"/>
              <a:chOff x="8762296" y="1316037"/>
              <a:chExt cx="1853318" cy="167377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B9C201A-E381-0FB6-057A-5E24EBAAF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6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C5826EA-3501-12CF-52EE-A7D73FC89DD8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BFE7F0-7447-1D90-C36C-8C61E4E352BB}"/>
                </a:ext>
              </a:extLst>
            </p:cNvPr>
            <p:cNvSpPr txBox="1"/>
            <p:nvPr/>
          </p:nvSpPr>
          <p:spPr>
            <a:xfrm>
              <a:off x="8284543" y="5496431"/>
              <a:ext cx="1149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E27FC47-D98B-51DE-0C2A-43D0413AC283}"/>
              </a:ext>
            </a:extLst>
          </p:cNvPr>
          <p:cNvGrpSpPr/>
          <p:nvPr/>
        </p:nvGrpSpPr>
        <p:grpSpPr>
          <a:xfrm>
            <a:off x="6092626" y="850343"/>
            <a:ext cx="1696155" cy="1527176"/>
            <a:chOff x="2841883" y="5025232"/>
            <a:chExt cx="1696155" cy="152717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ED7EB5D-A73C-0F15-01F5-8B5C943ED38D}"/>
                </a:ext>
              </a:extLst>
            </p:cNvPr>
            <p:cNvGrpSpPr/>
            <p:nvPr/>
          </p:nvGrpSpPr>
          <p:grpSpPr>
            <a:xfrm>
              <a:off x="2841883" y="5025232"/>
              <a:ext cx="1696155" cy="1527176"/>
              <a:chOff x="8762295" y="1316037"/>
              <a:chExt cx="1853318" cy="1673778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DB3C1786-6BB2-9D6B-B341-60C05DAFEB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2295" y="1316037"/>
                <a:ext cx="1853318" cy="1673778"/>
              </a:xfrm>
              <a:prstGeom prst="rect">
                <a:avLst/>
              </a:prstGeom>
            </p:spPr>
          </p:pic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F4916C54-B6FA-D42C-9C78-429E4781A049}"/>
                  </a:ext>
                </a:extLst>
              </p:cNvPr>
              <p:cNvSpPr/>
              <p:nvPr/>
            </p:nvSpPr>
            <p:spPr>
              <a:xfrm>
                <a:off x="9024585" y="1525438"/>
                <a:ext cx="1328738" cy="1254975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5407F43-5492-01AE-BA9E-CE5273B5F3ED}"/>
                </a:ext>
              </a:extLst>
            </p:cNvPr>
            <p:cNvSpPr txBox="1"/>
            <p:nvPr/>
          </p:nvSpPr>
          <p:spPr>
            <a:xfrm>
              <a:off x="3205529" y="5461389"/>
              <a:ext cx="11496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863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07407E-6 L -0.01107 0.3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162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58672 0.358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36" y="179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-0.09505 0.366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3" y="183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2987 0.3652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5" y="1826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96296E-6 L -0.00872 0.223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111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12018 0.360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16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4B4B48CA-1D89-A3D8-57D2-F37C4FEA4E5A}"/>
              </a:ext>
            </a:extLst>
          </p:cNvPr>
          <p:cNvSpPr/>
          <p:nvPr/>
        </p:nvSpPr>
        <p:spPr>
          <a:xfrm>
            <a:off x="0" y="710818"/>
            <a:ext cx="12265819" cy="603627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4">
              <a:alpha val="68000"/>
            </a:schemeClr>
          </a:solidFill>
          <a:ln>
            <a:noFill/>
          </a:ln>
        </p:spPr>
        <p:txBody>
          <a:bodyPr wrap="square" lIns="0" tIns="0" rIns="360000" bIns="0">
            <a:spAutoFit/>
          </a:bodyPr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GB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C3D8FE0-3460-F460-9B67-10E6E1E1FFE8}"/>
              </a:ext>
            </a:extLst>
          </p:cNvPr>
          <p:cNvSpPr/>
          <p:nvPr/>
        </p:nvSpPr>
        <p:spPr>
          <a:xfrm>
            <a:off x="195298" y="1875544"/>
            <a:ext cx="5581650" cy="2727240"/>
          </a:xfrm>
          <a:custGeom>
            <a:avLst/>
            <a:gdLst>
              <a:gd name="connsiteX0" fmla="*/ 0 w 5424488"/>
              <a:gd name="connsiteY0" fmla="*/ 0 h 2456057"/>
              <a:gd name="connsiteX1" fmla="*/ 5424488 w 5424488"/>
              <a:gd name="connsiteY1" fmla="*/ 0 h 2456057"/>
              <a:gd name="connsiteX2" fmla="*/ 5424488 w 5424488"/>
              <a:gd name="connsiteY2" fmla="*/ 2456057 h 2456057"/>
              <a:gd name="connsiteX3" fmla="*/ 0 w 5424488"/>
              <a:gd name="connsiteY3" fmla="*/ 2456057 h 2456057"/>
              <a:gd name="connsiteX4" fmla="*/ 0 w 5424488"/>
              <a:gd name="connsiteY4" fmla="*/ 0 h 2456057"/>
              <a:gd name="connsiteX0" fmla="*/ 0 w 5424488"/>
              <a:gd name="connsiteY0" fmla="*/ 169866 h 2625923"/>
              <a:gd name="connsiteX1" fmla="*/ 3252788 w 5424488"/>
              <a:gd name="connsiteY1" fmla="*/ 0 h 2625923"/>
              <a:gd name="connsiteX2" fmla="*/ 5424488 w 5424488"/>
              <a:gd name="connsiteY2" fmla="*/ 169866 h 2625923"/>
              <a:gd name="connsiteX3" fmla="*/ 5424488 w 5424488"/>
              <a:gd name="connsiteY3" fmla="*/ 2625923 h 2625923"/>
              <a:gd name="connsiteX4" fmla="*/ 0 w 5424488"/>
              <a:gd name="connsiteY4" fmla="*/ 2625923 h 2625923"/>
              <a:gd name="connsiteX5" fmla="*/ 0 w 5424488"/>
              <a:gd name="connsiteY5" fmla="*/ 169866 h 2625923"/>
              <a:gd name="connsiteX0" fmla="*/ 157162 w 5581650"/>
              <a:gd name="connsiteY0" fmla="*/ 169866 h 2625923"/>
              <a:gd name="connsiteX1" fmla="*/ 3409950 w 5581650"/>
              <a:gd name="connsiteY1" fmla="*/ 0 h 2625923"/>
              <a:gd name="connsiteX2" fmla="*/ 5581650 w 5581650"/>
              <a:gd name="connsiteY2" fmla="*/ 169866 h 2625923"/>
              <a:gd name="connsiteX3" fmla="*/ 5581650 w 5581650"/>
              <a:gd name="connsiteY3" fmla="*/ 2625923 h 2625923"/>
              <a:gd name="connsiteX4" fmla="*/ 157162 w 5581650"/>
              <a:gd name="connsiteY4" fmla="*/ 2625923 h 2625923"/>
              <a:gd name="connsiteX5" fmla="*/ 0 w 5581650"/>
              <a:gd name="connsiteY5" fmla="*/ 1181100 h 2625923"/>
              <a:gd name="connsiteX6" fmla="*/ 157162 w 5581650"/>
              <a:gd name="connsiteY6" fmla="*/ 169866 h 2625923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581650 w 5581650"/>
              <a:gd name="connsiteY3" fmla="*/ 2625923 h 2781300"/>
              <a:gd name="connsiteX4" fmla="*/ 2514600 w 5581650"/>
              <a:gd name="connsiteY4" fmla="*/ 2781300 h 2781300"/>
              <a:gd name="connsiteX5" fmla="*/ 157162 w 5581650"/>
              <a:gd name="connsiteY5" fmla="*/ 2625923 h 2781300"/>
              <a:gd name="connsiteX6" fmla="*/ 0 w 5581650"/>
              <a:gd name="connsiteY6" fmla="*/ 1181100 h 2781300"/>
              <a:gd name="connsiteX7" fmla="*/ 157162 w 5581650"/>
              <a:gd name="connsiteY7" fmla="*/ 169866 h 2781300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200650 w 5581650"/>
              <a:gd name="connsiteY3" fmla="*/ 1200149 h 2781300"/>
              <a:gd name="connsiteX4" fmla="*/ 5581650 w 5581650"/>
              <a:gd name="connsiteY4" fmla="*/ 2625923 h 2781300"/>
              <a:gd name="connsiteX5" fmla="*/ 2514600 w 5581650"/>
              <a:gd name="connsiteY5" fmla="*/ 2781300 h 2781300"/>
              <a:gd name="connsiteX6" fmla="*/ 157162 w 5581650"/>
              <a:gd name="connsiteY6" fmla="*/ 2625923 h 2781300"/>
              <a:gd name="connsiteX7" fmla="*/ 0 w 5581650"/>
              <a:gd name="connsiteY7" fmla="*/ 1181100 h 2781300"/>
              <a:gd name="connsiteX8" fmla="*/ 157162 w 5581650"/>
              <a:gd name="connsiteY8" fmla="*/ 169866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1650" h="2781300">
                <a:moveTo>
                  <a:pt x="157162" y="169866"/>
                </a:moveTo>
                <a:cubicBezTo>
                  <a:pt x="1279525" y="151344"/>
                  <a:pt x="2287587" y="18522"/>
                  <a:pt x="3409950" y="0"/>
                </a:cubicBezTo>
                <a:lnTo>
                  <a:pt x="5581650" y="169866"/>
                </a:lnTo>
                <a:cubicBezTo>
                  <a:pt x="5575300" y="500594"/>
                  <a:pt x="5207000" y="869421"/>
                  <a:pt x="5200650" y="1200149"/>
                </a:cubicBezTo>
                <a:lnTo>
                  <a:pt x="5581650" y="2625923"/>
                </a:lnTo>
                <a:cubicBezTo>
                  <a:pt x="4559300" y="2626915"/>
                  <a:pt x="3536950" y="2780308"/>
                  <a:pt x="2514600" y="2781300"/>
                </a:cubicBezTo>
                <a:lnTo>
                  <a:pt x="157162" y="2625923"/>
                </a:lnTo>
                <a:cubicBezTo>
                  <a:pt x="149225" y="2144315"/>
                  <a:pt x="7937" y="1662708"/>
                  <a:pt x="0" y="1181100"/>
                </a:cubicBezTo>
                <a:lnTo>
                  <a:pt x="157162" y="169866"/>
                </a:lnTo>
                <a:close/>
              </a:path>
            </a:pathLst>
          </a:custGeom>
          <a:solidFill>
            <a:srgbClr val="FFC000">
              <a:alpha val="80000"/>
            </a:srgbClr>
          </a:solidFill>
        </p:spPr>
        <p:txBody>
          <a:bodyPr wrap="square" lIns="360000" tIns="180000" rIns="360000" bIns="180000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32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ăng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ốn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endParaRPr lang="en-GB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GB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ờ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6B15E7F-C9DF-92AC-553F-E5A636CD915C}"/>
              </a:ext>
            </a:extLst>
          </p:cNvPr>
          <p:cNvSpPr/>
          <p:nvPr/>
        </p:nvSpPr>
        <p:spPr>
          <a:xfrm>
            <a:off x="5945982" y="1798684"/>
            <a:ext cx="6016597" cy="2945349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2">
              <a:alpha val="88000"/>
            </a:schemeClr>
          </a:solidFill>
        </p:spPr>
        <p:txBody>
          <a:bodyPr wrap="square" lIns="288000" tIns="252000" rIns="288000" bIns="324000">
            <a:spAutoFit/>
          </a:bodyPr>
          <a:lstStyle/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Chớp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lòe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ói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ruộng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Ơ!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ời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lửa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ổ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DD0144C-59CF-3DE6-5EAF-5B5333FB9C88}"/>
              </a:ext>
            </a:extLst>
          </p:cNvPr>
          <p:cNvSpPr/>
          <p:nvPr/>
        </p:nvSpPr>
        <p:spPr>
          <a:xfrm>
            <a:off x="7864483" y="4945684"/>
            <a:ext cx="4225124" cy="765870"/>
          </a:xfrm>
          <a:custGeom>
            <a:avLst/>
            <a:gdLst>
              <a:gd name="connsiteX0" fmla="*/ 0 w 5424488"/>
              <a:gd name="connsiteY0" fmla="*/ 0 h 2456057"/>
              <a:gd name="connsiteX1" fmla="*/ 5424488 w 5424488"/>
              <a:gd name="connsiteY1" fmla="*/ 0 h 2456057"/>
              <a:gd name="connsiteX2" fmla="*/ 5424488 w 5424488"/>
              <a:gd name="connsiteY2" fmla="*/ 2456057 h 2456057"/>
              <a:gd name="connsiteX3" fmla="*/ 0 w 5424488"/>
              <a:gd name="connsiteY3" fmla="*/ 2456057 h 2456057"/>
              <a:gd name="connsiteX4" fmla="*/ 0 w 5424488"/>
              <a:gd name="connsiteY4" fmla="*/ 0 h 2456057"/>
              <a:gd name="connsiteX0" fmla="*/ 0 w 5424488"/>
              <a:gd name="connsiteY0" fmla="*/ 169866 h 2625923"/>
              <a:gd name="connsiteX1" fmla="*/ 3252788 w 5424488"/>
              <a:gd name="connsiteY1" fmla="*/ 0 h 2625923"/>
              <a:gd name="connsiteX2" fmla="*/ 5424488 w 5424488"/>
              <a:gd name="connsiteY2" fmla="*/ 169866 h 2625923"/>
              <a:gd name="connsiteX3" fmla="*/ 5424488 w 5424488"/>
              <a:gd name="connsiteY3" fmla="*/ 2625923 h 2625923"/>
              <a:gd name="connsiteX4" fmla="*/ 0 w 5424488"/>
              <a:gd name="connsiteY4" fmla="*/ 2625923 h 2625923"/>
              <a:gd name="connsiteX5" fmla="*/ 0 w 5424488"/>
              <a:gd name="connsiteY5" fmla="*/ 169866 h 2625923"/>
              <a:gd name="connsiteX0" fmla="*/ 157162 w 5581650"/>
              <a:gd name="connsiteY0" fmla="*/ 169866 h 2625923"/>
              <a:gd name="connsiteX1" fmla="*/ 3409950 w 5581650"/>
              <a:gd name="connsiteY1" fmla="*/ 0 h 2625923"/>
              <a:gd name="connsiteX2" fmla="*/ 5581650 w 5581650"/>
              <a:gd name="connsiteY2" fmla="*/ 169866 h 2625923"/>
              <a:gd name="connsiteX3" fmla="*/ 5581650 w 5581650"/>
              <a:gd name="connsiteY3" fmla="*/ 2625923 h 2625923"/>
              <a:gd name="connsiteX4" fmla="*/ 157162 w 5581650"/>
              <a:gd name="connsiteY4" fmla="*/ 2625923 h 2625923"/>
              <a:gd name="connsiteX5" fmla="*/ 0 w 5581650"/>
              <a:gd name="connsiteY5" fmla="*/ 1181100 h 2625923"/>
              <a:gd name="connsiteX6" fmla="*/ 157162 w 5581650"/>
              <a:gd name="connsiteY6" fmla="*/ 169866 h 2625923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581650 w 5581650"/>
              <a:gd name="connsiteY3" fmla="*/ 2625923 h 2781300"/>
              <a:gd name="connsiteX4" fmla="*/ 2514600 w 5581650"/>
              <a:gd name="connsiteY4" fmla="*/ 2781300 h 2781300"/>
              <a:gd name="connsiteX5" fmla="*/ 157162 w 5581650"/>
              <a:gd name="connsiteY5" fmla="*/ 2625923 h 2781300"/>
              <a:gd name="connsiteX6" fmla="*/ 0 w 5581650"/>
              <a:gd name="connsiteY6" fmla="*/ 1181100 h 2781300"/>
              <a:gd name="connsiteX7" fmla="*/ 157162 w 5581650"/>
              <a:gd name="connsiteY7" fmla="*/ 169866 h 2781300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200650 w 5581650"/>
              <a:gd name="connsiteY3" fmla="*/ 1200149 h 2781300"/>
              <a:gd name="connsiteX4" fmla="*/ 5581650 w 5581650"/>
              <a:gd name="connsiteY4" fmla="*/ 2625923 h 2781300"/>
              <a:gd name="connsiteX5" fmla="*/ 2514600 w 5581650"/>
              <a:gd name="connsiteY5" fmla="*/ 2781300 h 2781300"/>
              <a:gd name="connsiteX6" fmla="*/ 157162 w 5581650"/>
              <a:gd name="connsiteY6" fmla="*/ 2625923 h 2781300"/>
              <a:gd name="connsiteX7" fmla="*/ 0 w 5581650"/>
              <a:gd name="connsiteY7" fmla="*/ 1181100 h 2781300"/>
              <a:gd name="connsiteX8" fmla="*/ 157162 w 5581650"/>
              <a:gd name="connsiteY8" fmla="*/ 169866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1650" h="2781300">
                <a:moveTo>
                  <a:pt x="157162" y="169866"/>
                </a:moveTo>
                <a:cubicBezTo>
                  <a:pt x="1279525" y="151344"/>
                  <a:pt x="2287587" y="18522"/>
                  <a:pt x="3409950" y="0"/>
                </a:cubicBezTo>
                <a:lnTo>
                  <a:pt x="5581650" y="169866"/>
                </a:lnTo>
                <a:cubicBezTo>
                  <a:pt x="5575300" y="500594"/>
                  <a:pt x="5207000" y="869421"/>
                  <a:pt x="5200650" y="1200149"/>
                </a:cubicBezTo>
                <a:lnTo>
                  <a:pt x="5581650" y="2625923"/>
                </a:lnTo>
                <a:cubicBezTo>
                  <a:pt x="4559300" y="2626915"/>
                  <a:pt x="3536950" y="2780308"/>
                  <a:pt x="2514600" y="2781300"/>
                </a:cubicBezTo>
                <a:lnTo>
                  <a:pt x="157162" y="2625923"/>
                </a:lnTo>
                <a:cubicBezTo>
                  <a:pt x="149225" y="2144315"/>
                  <a:pt x="7937" y="1662708"/>
                  <a:pt x="0" y="1181100"/>
                </a:cubicBezTo>
                <a:lnTo>
                  <a:pt x="157162" y="16986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83000"/>
            </a:schemeClr>
          </a:solidFill>
        </p:spPr>
        <p:txBody>
          <a:bodyPr wrap="square" lIns="360000" tIns="180000" rIns="360000" bIns="180000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2400" i="1" dirty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Đỗ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C4C321-7189-1F4E-814E-0B8BCE40E638}"/>
              </a:ext>
            </a:extLst>
          </p:cNvPr>
          <p:cNvSpPr/>
          <p:nvPr/>
        </p:nvSpPr>
        <p:spPr>
          <a:xfrm>
            <a:off x="766597" y="2727244"/>
            <a:ext cx="413617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B1F509-DDB4-2F38-3922-76200CB98B1D}"/>
              </a:ext>
            </a:extLst>
          </p:cNvPr>
          <p:cNvSpPr/>
          <p:nvPr/>
        </p:nvSpPr>
        <p:spPr>
          <a:xfrm>
            <a:off x="2604035" y="2699787"/>
            <a:ext cx="371475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B93E52-11A8-6D3D-2DF0-D718BFEC2E56}"/>
              </a:ext>
            </a:extLst>
          </p:cNvPr>
          <p:cNvSpPr/>
          <p:nvPr/>
        </p:nvSpPr>
        <p:spPr>
          <a:xfrm>
            <a:off x="3224709" y="3285639"/>
            <a:ext cx="500065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07AC13-BD07-FBEB-435B-FE6CDF1A3AA6}"/>
              </a:ext>
            </a:extLst>
          </p:cNvPr>
          <p:cNvSpPr/>
          <p:nvPr/>
        </p:nvSpPr>
        <p:spPr>
          <a:xfrm>
            <a:off x="8976258" y="2082167"/>
            <a:ext cx="500065" cy="457200"/>
          </a:xfrm>
          <a:prstGeom prst="rect">
            <a:avLst/>
          </a:prstGeom>
          <a:solidFill>
            <a:srgbClr val="E2B7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6873A7-F9A7-2848-67E6-C28BC41F17E1}"/>
              </a:ext>
            </a:extLst>
          </p:cNvPr>
          <p:cNvSpPr/>
          <p:nvPr/>
        </p:nvSpPr>
        <p:spPr>
          <a:xfrm>
            <a:off x="7726789" y="3264373"/>
            <a:ext cx="346877" cy="457200"/>
          </a:xfrm>
          <a:prstGeom prst="rect">
            <a:avLst/>
          </a:prstGeom>
          <a:solidFill>
            <a:srgbClr val="E2B7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2BEF9C-F4E7-8158-9FED-BA8724028F21}"/>
              </a:ext>
            </a:extLst>
          </p:cNvPr>
          <p:cNvSpPr/>
          <p:nvPr/>
        </p:nvSpPr>
        <p:spPr>
          <a:xfrm>
            <a:off x="8667201" y="3843184"/>
            <a:ext cx="346877" cy="457200"/>
          </a:xfrm>
          <a:prstGeom prst="rect">
            <a:avLst/>
          </a:prstGeom>
          <a:solidFill>
            <a:srgbClr val="E2B7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69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B9D79E26-5963-7E65-8CB9-ADED7DAC46C6}"/>
              </a:ext>
            </a:extLst>
          </p:cNvPr>
          <p:cNvSpPr/>
          <p:nvPr/>
        </p:nvSpPr>
        <p:spPr>
          <a:xfrm>
            <a:off x="-73820" y="420113"/>
            <a:ext cx="12265819" cy="603627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2">
              <a:alpha val="93000"/>
            </a:schemeClr>
          </a:solidFill>
          <a:ln>
            <a:noFill/>
          </a:ln>
        </p:spPr>
        <p:txBody>
          <a:bodyPr wrap="square" lIns="0" tIns="0" rIns="360000" bIns="0">
            <a:spAutoFit/>
          </a:bodyPr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GB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GB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236C5748-B36B-F052-439B-EC6095A193CF}"/>
              </a:ext>
            </a:extLst>
          </p:cNvPr>
          <p:cNvSpPr/>
          <p:nvPr/>
        </p:nvSpPr>
        <p:spPr>
          <a:xfrm>
            <a:off x="836229" y="1340432"/>
            <a:ext cx="10445722" cy="3179644"/>
          </a:xfrm>
          <a:custGeom>
            <a:avLst/>
            <a:gdLst>
              <a:gd name="connsiteX0" fmla="*/ 0 w 5424488"/>
              <a:gd name="connsiteY0" fmla="*/ 0 h 3046988"/>
              <a:gd name="connsiteX1" fmla="*/ 5424488 w 5424488"/>
              <a:gd name="connsiteY1" fmla="*/ 0 h 3046988"/>
              <a:gd name="connsiteX2" fmla="*/ 5424488 w 5424488"/>
              <a:gd name="connsiteY2" fmla="*/ 3046988 h 3046988"/>
              <a:gd name="connsiteX3" fmla="*/ 0 w 5424488"/>
              <a:gd name="connsiteY3" fmla="*/ 3046988 h 3046988"/>
              <a:gd name="connsiteX4" fmla="*/ 0 w 5424488"/>
              <a:gd name="connsiteY4" fmla="*/ 0 h 3046988"/>
              <a:gd name="connsiteX0" fmla="*/ 0 w 5424533"/>
              <a:gd name="connsiteY0" fmla="*/ 0 h 3046988"/>
              <a:gd name="connsiteX1" fmla="*/ 5424488 w 5424533"/>
              <a:gd name="connsiteY1" fmla="*/ 0 h 3046988"/>
              <a:gd name="connsiteX2" fmla="*/ 5299617 w 5424533"/>
              <a:gd name="connsiteY2" fmla="*/ 926367 h 3046988"/>
              <a:gd name="connsiteX3" fmla="*/ 5424488 w 5424533"/>
              <a:gd name="connsiteY3" fmla="*/ 3046988 h 3046988"/>
              <a:gd name="connsiteX4" fmla="*/ 0 w 5424533"/>
              <a:gd name="connsiteY4" fmla="*/ 3046988 h 3046988"/>
              <a:gd name="connsiteX5" fmla="*/ 0 w 5424533"/>
              <a:gd name="connsiteY5" fmla="*/ 0 h 3046988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0 w 5424533"/>
              <a:gd name="connsiteY5" fmla="*/ 30469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0 w 5424533"/>
              <a:gd name="connsiteY6" fmla="*/ 0 h 3047403"/>
              <a:gd name="connsiteX0" fmla="*/ 0 w 5424533"/>
              <a:gd name="connsiteY0" fmla="*/ 0 h 3047403"/>
              <a:gd name="connsiteX1" fmla="*/ 5424488 w 5424533"/>
              <a:gd name="connsiteY1" fmla="*/ 0 h 3047403"/>
              <a:gd name="connsiteX2" fmla="*/ 5299617 w 5424533"/>
              <a:gd name="connsiteY2" fmla="*/ 926367 h 3047403"/>
              <a:gd name="connsiteX3" fmla="*/ 5424488 w 5424533"/>
              <a:gd name="connsiteY3" fmla="*/ 3046988 h 3047403"/>
              <a:gd name="connsiteX4" fmla="*/ 2632617 w 5424533"/>
              <a:gd name="connsiteY4" fmla="*/ 2869467 h 3047403"/>
              <a:gd name="connsiteX5" fmla="*/ 76200 w 5424533"/>
              <a:gd name="connsiteY5" fmla="*/ 2856488 h 3047403"/>
              <a:gd name="connsiteX6" fmla="*/ 98967 w 5424533"/>
              <a:gd name="connsiteY6" fmla="*/ 1154967 h 3047403"/>
              <a:gd name="connsiteX7" fmla="*/ 0 w 5424533"/>
              <a:gd name="connsiteY7" fmla="*/ 0 h 3047403"/>
              <a:gd name="connsiteX0" fmla="*/ 176537 w 5353420"/>
              <a:gd name="connsiteY0" fmla="*/ 0 h 3047403"/>
              <a:gd name="connsiteX1" fmla="*/ 5353375 w 5353420"/>
              <a:gd name="connsiteY1" fmla="*/ 0 h 3047403"/>
              <a:gd name="connsiteX2" fmla="*/ 5228504 w 5353420"/>
              <a:gd name="connsiteY2" fmla="*/ 926367 h 3047403"/>
              <a:gd name="connsiteX3" fmla="*/ 5353375 w 5353420"/>
              <a:gd name="connsiteY3" fmla="*/ 3046988 h 3047403"/>
              <a:gd name="connsiteX4" fmla="*/ 2561504 w 5353420"/>
              <a:gd name="connsiteY4" fmla="*/ 2869467 h 3047403"/>
              <a:gd name="connsiteX5" fmla="*/ 5087 w 5353420"/>
              <a:gd name="connsiteY5" fmla="*/ 2856488 h 3047403"/>
              <a:gd name="connsiteX6" fmla="*/ 27854 w 5353420"/>
              <a:gd name="connsiteY6" fmla="*/ 1154967 h 3047403"/>
              <a:gd name="connsiteX7" fmla="*/ 176537 w 5353420"/>
              <a:gd name="connsiteY7" fmla="*/ 0 h 3047403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353375 w 5353420"/>
              <a:gd name="connsiteY4" fmla="*/ 3236366 h 3236781"/>
              <a:gd name="connsiteX5" fmla="*/ 2561504 w 5353420"/>
              <a:gd name="connsiteY5" fmla="*/ 3058845 h 3236781"/>
              <a:gd name="connsiteX6" fmla="*/ 5087 w 5353420"/>
              <a:gd name="connsiteY6" fmla="*/ 3045866 h 3236781"/>
              <a:gd name="connsiteX7" fmla="*/ 27854 w 5353420"/>
              <a:gd name="connsiteY7" fmla="*/ 1344345 h 3236781"/>
              <a:gd name="connsiteX8" fmla="*/ 176537 w 5353420"/>
              <a:gd name="connsiteY8" fmla="*/ 189378 h 3236781"/>
              <a:gd name="connsiteX0" fmla="*/ 176537 w 5353420"/>
              <a:gd name="connsiteY0" fmla="*/ 189378 h 3236781"/>
              <a:gd name="connsiteX1" fmla="*/ 2762620 w 5353420"/>
              <a:gd name="connsiteY1" fmla="*/ 0 h 3236781"/>
              <a:gd name="connsiteX2" fmla="*/ 5353375 w 5353420"/>
              <a:gd name="connsiteY2" fmla="*/ 189378 h 3236781"/>
              <a:gd name="connsiteX3" fmla="*/ 5228504 w 5353420"/>
              <a:gd name="connsiteY3" fmla="*/ 1115745 h 3236781"/>
              <a:gd name="connsiteX4" fmla="*/ 5201020 w 5353420"/>
              <a:gd name="connsiteY4" fmla="*/ 2286000 h 3236781"/>
              <a:gd name="connsiteX5" fmla="*/ 5353375 w 5353420"/>
              <a:gd name="connsiteY5" fmla="*/ 3236366 h 3236781"/>
              <a:gd name="connsiteX6" fmla="*/ 2561504 w 5353420"/>
              <a:gd name="connsiteY6" fmla="*/ 3058845 h 3236781"/>
              <a:gd name="connsiteX7" fmla="*/ 5087 w 5353420"/>
              <a:gd name="connsiteY7" fmla="*/ 3045866 h 3236781"/>
              <a:gd name="connsiteX8" fmla="*/ 27854 w 5353420"/>
              <a:gd name="connsiteY8" fmla="*/ 1344345 h 3236781"/>
              <a:gd name="connsiteX9" fmla="*/ 176537 w 5353420"/>
              <a:gd name="connsiteY9" fmla="*/ 189378 h 323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53420" h="3236781">
                <a:moveTo>
                  <a:pt x="176537" y="189378"/>
                </a:moveTo>
                <a:cubicBezTo>
                  <a:pt x="1025865" y="177052"/>
                  <a:pt x="1913292" y="12326"/>
                  <a:pt x="2762620" y="0"/>
                </a:cubicBezTo>
                <a:lnTo>
                  <a:pt x="5353375" y="189378"/>
                </a:lnTo>
                <a:cubicBezTo>
                  <a:pt x="5356201" y="510867"/>
                  <a:pt x="5225678" y="794256"/>
                  <a:pt x="5228504" y="1115745"/>
                </a:cubicBezTo>
                <a:cubicBezTo>
                  <a:pt x="5263793" y="1499480"/>
                  <a:pt x="5165731" y="1902265"/>
                  <a:pt x="5201020" y="2286000"/>
                </a:cubicBezTo>
                <a:lnTo>
                  <a:pt x="5353375" y="3236366"/>
                </a:lnTo>
                <a:cubicBezTo>
                  <a:pt x="4435451" y="3247042"/>
                  <a:pt x="3479428" y="3048169"/>
                  <a:pt x="2561504" y="3058845"/>
                </a:cubicBezTo>
                <a:lnTo>
                  <a:pt x="5087" y="3045866"/>
                </a:lnTo>
                <a:cubicBezTo>
                  <a:pt x="-19074" y="2472342"/>
                  <a:pt x="52015" y="1917869"/>
                  <a:pt x="27854" y="1344345"/>
                </a:cubicBezTo>
                <a:lnTo>
                  <a:pt x="176537" y="189378"/>
                </a:lnTo>
                <a:close/>
              </a:path>
            </a:pathLst>
          </a:custGeom>
          <a:solidFill>
            <a:schemeClr val="accent4">
              <a:alpha val="63000"/>
            </a:schemeClr>
          </a:solidFill>
        </p:spPr>
        <p:txBody>
          <a:bodyPr wrap="square" lIns="288000" tIns="252000" rIns="288000" bIns="324000">
            <a:spAutoFit/>
          </a:bodyPr>
          <a:lstStyle/>
          <a:p>
            <a:pPr indent="228600">
              <a:lnSpc>
                <a:spcPct val="120000"/>
              </a:lnSpc>
              <a:spcAft>
                <a:spcPts val="0"/>
              </a:spcAft>
            </a:pP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ào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ừa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hồi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ài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bỗng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chốc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nhộn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náo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hẳn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ga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giơ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ẫy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FFF904-CE84-C916-476A-9C24D98F82B4}"/>
              </a:ext>
            </a:extLst>
          </p:cNvPr>
          <p:cNvSpPr/>
          <p:nvPr/>
        </p:nvSpPr>
        <p:spPr>
          <a:xfrm>
            <a:off x="7550741" y="3882424"/>
            <a:ext cx="3958037" cy="765870"/>
          </a:xfrm>
          <a:custGeom>
            <a:avLst/>
            <a:gdLst>
              <a:gd name="connsiteX0" fmla="*/ 0 w 5424488"/>
              <a:gd name="connsiteY0" fmla="*/ 0 h 2456057"/>
              <a:gd name="connsiteX1" fmla="*/ 5424488 w 5424488"/>
              <a:gd name="connsiteY1" fmla="*/ 0 h 2456057"/>
              <a:gd name="connsiteX2" fmla="*/ 5424488 w 5424488"/>
              <a:gd name="connsiteY2" fmla="*/ 2456057 h 2456057"/>
              <a:gd name="connsiteX3" fmla="*/ 0 w 5424488"/>
              <a:gd name="connsiteY3" fmla="*/ 2456057 h 2456057"/>
              <a:gd name="connsiteX4" fmla="*/ 0 w 5424488"/>
              <a:gd name="connsiteY4" fmla="*/ 0 h 2456057"/>
              <a:gd name="connsiteX0" fmla="*/ 0 w 5424488"/>
              <a:gd name="connsiteY0" fmla="*/ 169866 h 2625923"/>
              <a:gd name="connsiteX1" fmla="*/ 3252788 w 5424488"/>
              <a:gd name="connsiteY1" fmla="*/ 0 h 2625923"/>
              <a:gd name="connsiteX2" fmla="*/ 5424488 w 5424488"/>
              <a:gd name="connsiteY2" fmla="*/ 169866 h 2625923"/>
              <a:gd name="connsiteX3" fmla="*/ 5424488 w 5424488"/>
              <a:gd name="connsiteY3" fmla="*/ 2625923 h 2625923"/>
              <a:gd name="connsiteX4" fmla="*/ 0 w 5424488"/>
              <a:gd name="connsiteY4" fmla="*/ 2625923 h 2625923"/>
              <a:gd name="connsiteX5" fmla="*/ 0 w 5424488"/>
              <a:gd name="connsiteY5" fmla="*/ 169866 h 2625923"/>
              <a:gd name="connsiteX0" fmla="*/ 157162 w 5581650"/>
              <a:gd name="connsiteY0" fmla="*/ 169866 h 2625923"/>
              <a:gd name="connsiteX1" fmla="*/ 3409950 w 5581650"/>
              <a:gd name="connsiteY1" fmla="*/ 0 h 2625923"/>
              <a:gd name="connsiteX2" fmla="*/ 5581650 w 5581650"/>
              <a:gd name="connsiteY2" fmla="*/ 169866 h 2625923"/>
              <a:gd name="connsiteX3" fmla="*/ 5581650 w 5581650"/>
              <a:gd name="connsiteY3" fmla="*/ 2625923 h 2625923"/>
              <a:gd name="connsiteX4" fmla="*/ 157162 w 5581650"/>
              <a:gd name="connsiteY4" fmla="*/ 2625923 h 2625923"/>
              <a:gd name="connsiteX5" fmla="*/ 0 w 5581650"/>
              <a:gd name="connsiteY5" fmla="*/ 1181100 h 2625923"/>
              <a:gd name="connsiteX6" fmla="*/ 157162 w 5581650"/>
              <a:gd name="connsiteY6" fmla="*/ 169866 h 2625923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581650 w 5581650"/>
              <a:gd name="connsiteY3" fmla="*/ 2625923 h 2781300"/>
              <a:gd name="connsiteX4" fmla="*/ 2514600 w 5581650"/>
              <a:gd name="connsiteY4" fmla="*/ 2781300 h 2781300"/>
              <a:gd name="connsiteX5" fmla="*/ 157162 w 5581650"/>
              <a:gd name="connsiteY5" fmla="*/ 2625923 h 2781300"/>
              <a:gd name="connsiteX6" fmla="*/ 0 w 5581650"/>
              <a:gd name="connsiteY6" fmla="*/ 1181100 h 2781300"/>
              <a:gd name="connsiteX7" fmla="*/ 157162 w 5581650"/>
              <a:gd name="connsiteY7" fmla="*/ 169866 h 2781300"/>
              <a:gd name="connsiteX0" fmla="*/ 157162 w 5581650"/>
              <a:gd name="connsiteY0" fmla="*/ 169866 h 2781300"/>
              <a:gd name="connsiteX1" fmla="*/ 3409950 w 5581650"/>
              <a:gd name="connsiteY1" fmla="*/ 0 h 2781300"/>
              <a:gd name="connsiteX2" fmla="*/ 5581650 w 5581650"/>
              <a:gd name="connsiteY2" fmla="*/ 169866 h 2781300"/>
              <a:gd name="connsiteX3" fmla="*/ 5200650 w 5581650"/>
              <a:gd name="connsiteY3" fmla="*/ 1200149 h 2781300"/>
              <a:gd name="connsiteX4" fmla="*/ 5581650 w 5581650"/>
              <a:gd name="connsiteY4" fmla="*/ 2625923 h 2781300"/>
              <a:gd name="connsiteX5" fmla="*/ 2514600 w 5581650"/>
              <a:gd name="connsiteY5" fmla="*/ 2781300 h 2781300"/>
              <a:gd name="connsiteX6" fmla="*/ 157162 w 5581650"/>
              <a:gd name="connsiteY6" fmla="*/ 2625923 h 2781300"/>
              <a:gd name="connsiteX7" fmla="*/ 0 w 5581650"/>
              <a:gd name="connsiteY7" fmla="*/ 1181100 h 2781300"/>
              <a:gd name="connsiteX8" fmla="*/ 157162 w 5581650"/>
              <a:gd name="connsiteY8" fmla="*/ 169866 h 278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81650" h="2781300">
                <a:moveTo>
                  <a:pt x="157162" y="169866"/>
                </a:moveTo>
                <a:cubicBezTo>
                  <a:pt x="1279525" y="151344"/>
                  <a:pt x="2287587" y="18522"/>
                  <a:pt x="3409950" y="0"/>
                </a:cubicBezTo>
                <a:lnTo>
                  <a:pt x="5581650" y="169866"/>
                </a:lnTo>
                <a:cubicBezTo>
                  <a:pt x="5575300" y="500594"/>
                  <a:pt x="5207000" y="869421"/>
                  <a:pt x="5200650" y="1200149"/>
                </a:cubicBezTo>
                <a:lnTo>
                  <a:pt x="5581650" y="2625923"/>
                </a:lnTo>
                <a:cubicBezTo>
                  <a:pt x="4559300" y="2626915"/>
                  <a:pt x="3536950" y="2780308"/>
                  <a:pt x="2514600" y="2781300"/>
                </a:cubicBezTo>
                <a:lnTo>
                  <a:pt x="157162" y="2625923"/>
                </a:lnTo>
                <a:cubicBezTo>
                  <a:pt x="149225" y="2144315"/>
                  <a:pt x="7937" y="1662708"/>
                  <a:pt x="0" y="1181100"/>
                </a:cubicBezTo>
                <a:lnTo>
                  <a:pt x="157162" y="16986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83000"/>
            </a:schemeClr>
          </a:solidFill>
        </p:spPr>
        <p:txBody>
          <a:bodyPr wrap="square" lIns="360000" tIns="180000" rIns="360000" bIns="180000">
            <a:spAutoFit/>
          </a:bodyPr>
          <a:lstStyle/>
          <a:p>
            <a:pPr indent="228600" algn="just">
              <a:lnSpc>
                <a:spcPct val="120000"/>
              </a:lnSpc>
              <a:spcAft>
                <a:spcPts val="0"/>
              </a:spcAft>
            </a:pPr>
            <a:r>
              <a:rPr lang="en-GB" sz="2400" i="1" dirty="0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endParaRPr lang="en-GB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16ED43-D35E-D13C-789A-B6271CB3A297}"/>
              </a:ext>
            </a:extLst>
          </p:cNvPr>
          <p:cNvSpPr/>
          <p:nvPr/>
        </p:nvSpPr>
        <p:spPr>
          <a:xfrm>
            <a:off x="2865807" y="1684062"/>
            <a:ext cx="328613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9CAB9-A82A-75BE-C6C6-039093F122FC}"/>
              </a:ext>
            </a:extLst>
          </p:cNvPr>
          <p:cNvSpPr/>
          <p:nvPr/>
        </p:nvSpPr>
        <p:spPr>
          <a:xfrm>
            <a:off x="6625082" y="2368361"/>
            <a:ext cx="264972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387CE0-1AC9-0556-0DFE-06C2D34F5E68}"/>
              </a:ext>
            </a:extLst>
          </p:cNvPr>
          <p:cNvSpPr/>
          <p:nvPr/>
        </p:nvSpPr>
        <p:spPr>
          <a:xfrm>
            <a:off x="7885986" y="3056281"/>
            <a:ext cx="264972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6E8819-C83A-C05E-A9EA-F02CA0ED03D0}"/>
              </a:ext>
            </a:extLst>
          </p:cNvPr>
          <p:cNvSpPr/>
          <p:nvPr/>
        </p:nvSpPr>
        <p:spPr>
          <a:xfrm>
            <a:off x="6151268" y="1715959"/>
            <a:ext cx="328613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1ECDDEB-7A03-4D67-E8EF-222642507302}"/>
              </a:ext>
            </a:extLst>
          </p:cNvPr>
          <p:cNvSpPr/>
          <p:nvPr/>
        </p:nvSpPr>
        <p:spPr>
          <a:xfrm>
            <a:off x="9996267" y="1709151"/>
            <a:ext cx="285750" cy="4572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188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165" y="-852237"/>
            <a:ext cx="6244182" cy="8703940"/>
          </a:xfrm>
          <a:custGeom>
            <a:avLst/>
            <a:gdLst/>
            <a:ahLst/>
            <a:cxnLst/>
            <a:rect l="l" t="t" r="r" b="b"/>
            <a:pathLst>
              <a:path w="9366273" h="13055910">
                <a:moveTo>
                  <a:pt x="0" y="0"/>
                </a:moveTo>
                <a:lnTo>
                  <a:pt x="9366273" y="0"/>
                </a:lnTo>
                <a:lnTo>
                  <a:pt x="9366273" y="13055910"/>
                </a:lnTo>
                <a:lnTo>
                  <a:pt x="0" y="1305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815" b="-302"/>
            </a:stretch>
          </a:blipFill>
        </p:spPr>
        <p:txBody>
          <a:bodyPr/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120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Kể lại câu chuyện </a:t>
            </a:r>
            <a:r>
              <a:rPr lang="en-GB" sz="1200" i="1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Chó đóm con và mặt trời </a:t>
            </a:r>
            <a:r>
              <a:rPr lang="en-GB" sz="1200">
                <a:solidFill>
                  <a:schemeClr val="bg1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và chia sẻ về hiện tượng mặt trời mọc và lặn </a:t>
            </a:r>
            <a:endParaRPr lang="en-GB" sz="1200" dirty="0">
              <a:solidFill>
                <a:schemeClr val="bg1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982017" y="-852237"/>
            <a:ext cx="6358165" cy="8730313"/>
          </a:xfrm>
          <a:custGeom>
            <a:avLst/>
            <a:gdLst/>
            <a:ahLst/>
            <a:cxnLst/>
            <a:rect l="l" t="t" r="r" b="b"/>
            <a:pathLst>
              <a:path w="9537248" h="13095469">
                <a:moveTo>
                  <a:pt x="0" y="0"/>
                </a:moveTo>
                <a:lnTo>
                  <a:pt x="9537248" y="0"/>
                </a:lnTo>
                <a:lnTo>
                  <a:pt x="9537248" y="13095469"/>
                </a:lnTo>
                <a:lnTo>
                  <a:pt x="0" y="1309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730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85800" y="490131"/>
            <a:ext cx="1301346" cy="24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5"/>
              </a:lnSpc>
            </a:pPr>
            <a:r>
              <a:rPr lang="en-US" sz="148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Borcelle</a:t>
            </a:r>
          </a:p>
        </p:txBody>
      </p:sp>
      <p:grpSp>
        <p:nvGrpSpPr>
          <p:cNvPr id="5" name="Group 5"/>
          <p:cNvGrpSpPr/>
          <p:nvPr/>
        </p:nvGrpSpPr>
        <p:grpSpPr>
          <a:xfrm rot="1079697">
            <a:off x="-1803740" y="23734"/>
            <a:ext cx="7018287" cy="5888413"/>
            <a:chOff x="0" y="0"/>
            <a:chExt cx="14036573" cy="11776827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14036573" cy="11458948"/>
            </a:xfrm>
            <a:custGeom>
              <a:avLst/>
              <a:gdLst/>
              <a:ahLst/>
              <a:cxnLst/>
              <a:rect l="l" t="t" r="r" b="b"/>
              <a:pathLst>
                <a:path w="14036573" h="11458948">
                  <a:moveTo>
                    <a:pt x="14036573" y="0"/>
                  </a:moveTo>
                  <a:lnTo>
                    <a:pt x="0" y="0"/>
                  </a:lnTo>
                  <a:lnTo>
                    <a:pt x="0" y="11458948"/>
                  </a:lnTo>
                  <a:lnTo>
                    <a:pt x="14036573" y="11458948"/>
                  </a:lnTo>
                  <a:lnTo>
                    <a:pt x="1403657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0" y="317880"/>
              <a:ext cx="14036573" cy="11458948"/>
            </a:xfrm>
            <a:custGeom>
              <a:avLst/>
              <a:gdLst/>
              <a:ahLst/>
              <a:cxnLst/>
              <a:rect l="l" t="t" r="r" b="b"/>
              <a:pathLst>
                <a:path w="14036573" h="11458948">
                  <a:moveTo>
                    <a:pt x="14036573" y="0"/>
                  </a:moveTo>
                  <a:lnTo>
                    <a:pt x="0" y="0"/>
                  </a:lnTo>
                  <a:lnTo>
                    <a:pt x="0" y="11458947"/>
                  </a:lnTo>
                  <a:lnTo>
                    <a:pt x="14036573" y="11458947"/>
                  </a:lnTo>
                  <a:lnTo>
                    <a:pt x="1403657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 rot="-4940126">
            <a:off x="6134759" y="1400321"/>
            <a:ext cx="7018287" cy="5888413"/>
            <a:chOff x="0" y="0"/>
            <a:chExt cx="14036573" cy="11776827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14036573" cy="11458948"/>
            </a:xfrm>
            <a:custGeom>
              <a:avLst/>
              <a:gdLst/>
              <a:ahLst/>
              <a:cxnLst/>
              <a:rect l="l" t="t" r="r" b="b"/>
              <a:pathLst>
                <a:path w="14036573" h="11458948">
                  <a:moveTo>
                    <a:pt x="14036573" y="0"/>
                  </a:moveTo>
                  <a:lnTo>
                    <a:pt x="0" y="0"/>
                  </a:lnTo>
                  <a:lnTo>
                    <a:pt x="0" y="11458948"/>
                  </a:lnTo>
                  <a:lnTo>
                    <a:pt x="14036573" y="11458948"/>
                  </a:lnTo>
                  <a:lnTo>
                    <a:pt x="14036573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0" y="317880"/>
              <a:ext cx="14036573" cy="11458948"/>
            </a:xfrm>
            <a:custGeom>
              <a:avLst/>
              <a:gdLst/>
              <a:ahLst/>
              <a:cxnLst/>
              <a:rect l="l" t="t" r="r" b="b"/>
              <a:pathLst>
                <a:path w="14036573" h="11458948">
                  <a:moveTo>
                    <a:pt x="14036573" y="0"/>
                  </a:moveTo>
                  <a:lnTo>
                    <a:pt x="0" y="0"/>
                  </a:lnTo>
                  <a:lnTo>
                    <a:pt x="0" y="11458947"/>
                  </a:lnTo>
                  <a:lnTo>
                    <a:pt x="14036573" y="11458947"/>
                  </a:lnTo>
                  <a:lnTo>
                    <a:pt x="14036573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-74090" y="4799462"/>
            <a:ext cx="12340182" cy="2745477"/>
          </a:xfrm>
          <a:custGeom>
            <a:avLst/>
            <a:gdLst/>
            <a:ahLst/>
            <a:cxnLst/>
            <a:rect l="l" t="t" r="r" b="b"/>
            <a:pathLst>
              <a:path w="18510273" h="4118215">
                <a:moveTo>
                  <a:pt x="0" y="0"/>
                </a:moveTo>
                <a:lnTo>
                  <a:pt x="18510272" y="0"/>
                </a:lnTo>
                <a:lnTo>
                  <a:pt x="18510272" y="4118216"/>
                </a:lnTo>
                <a:lnTo>
                  <a:pt x="0" y="41182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239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269153" y="3649330"/>
            <a:ext cx="2587274" cy="2573161"/>
          </a:xfrm>
          <a:custGeom>
            <a:avLst/>
            <a:gdLst/>
            <a:ahLst/>
            <a:cxnLst/>
            <a:rect l="l" t="t" r="r" b="b"/>
            <a:pathLst>
              <a:path w="3880911" h="3859742">
                <a:moveTo>
                  <a:pt x="0" y="0"/>
                </a:moveTo>
                <a:lnTo>
                  <a:pt x="3880911" y="0"/>
                </a:lnTo>
                <a:lnTo>
                  <a:pt x="3880911" y="3859742"/>
                </a:lnTo>
                <a:lnTo>
                  <a:pt x="0" y="3859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523931" y="3993798"/>
            <a:ext cx="1815372" cy="2228693"/>
          </a:xfrm>
          <a:custGeom>
            <a:avLst/>
            <a:gdLst/>
            <a:ahLst/>
            <a:cxnLst/>
            <a:rect l="l" t="t" r="r" b="b"/>
            <a:pathLst>
              <a:path w="2723058" h="3343040">
                <a:moveTo>
                  <a:pt x="0" y="0"/>
                </a:moveTo>
                <a:lnTo>
                  <a:pt x="2723057" y="0"/>
                </a:lnTo>
                <a:lnTo>
                  <a:pt x="2723057" y="3343040"/>
                </a:lnTo>
                <a:lnTo>
                  <a:pt x="0" y="33430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 rot="210822">
            <a:off x="2885335" y="4661177"/>
            <a:ext cx="2110148" cy="893935"/>
          </a:xfrm>
          <a:custGeom>
            <a:avLst/>
            <a:gdLst/>
            <a:ahLst/>
            <a:cxnLst/>
            <a:rect l="l" t="t" r="r" b="b"/>
            <a:pathLst>
              <a:path w="3165222" h="1340903">
                <a:moveTo>
                  <a:pt x="0" y="0"/>
                </a:moveTo>
                <a:lnTo>
                  <a:pt x="3165222" y="0"/>
                </a:lnTo>
                <a:lnTo>
                  <a:pt x="3165222" y="1340903"/>
                </a:lnTo>
                <a:lnTo>
                  <a:pt x="0" y="13409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6342810" y="4771274"/>
            <a:ext cx="1466621" cy="1085299"/>
          </a:xfrm>
          <a:custGeom>
            <a:avLst/>
            <a:gdLst/>
            <a:ahLst/>
            <a:cxnLst/>
            <a:rect l="l" t="t" r="r" b="b"/>
            <a:pathLst>
              <a:path w="2199932" h="1627949">
                <a:moveTo>
                  <a:pt x="0" y="0"/>
                </a:moveTo>
                <a:lnTo>
                  <a:pt x="2199932" y="0"/>
                </a:lnTo>
                <a:lnTo>
                  <a:pt x="2199932" y="1627950"/>
                </a:lnTo>
                <a:lnTo>
                  <a:pt x="0" y="16279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 rot="523656">
            <a:off x="11227171" y="1821"/>
            <a:ext cx="1040121" cy="1040121"/>
          </a:xfrm>
          <a:custGeom>
            <a:avLst/>
            <a:gdLst/>
            <a:ahLst/>
            <a:cxnLst/>
            <a:rect l="l" t="t" r="r" b="b"/>
            <a:pathLst>
              <a:path w="1560181" h="1560181">
                <a:moveTo>
                  <a:pt x="0" y="0"/>
                </a:moveTo>
                <a:lnTo>
                  <a:pt x="1560181" y="0"/>
                </a:lnTo>
                <a:lnTo>
                  <a:pt x="1560181" y="1560181"/>
                </a:lnTo>
                <a:lnTo>
                  <a:pt x="0" y="156018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0044575" y="905646"/>
            <a:ext cx="611498" cy="611498"/>
          </a:xfrm>
          <a:custGeom>
            <a:avLst/>
            <a:gdLst/>
            <a:ahLst/>
            <a:cxnLst/>
            <a:rect l="l" t="t" r="r" b="b"/>
            <a:pathLst>
              <a:path w="917247" h="917247">
                <a:moveTo>
                  <a:pt x="0" y="0"/>
                </a:moveTo>
                <a:lnTo>
                  <a:pt x="917248" y="0"/>
                </a:lnTo>
                <a:lnTo>
                  <a:pt x="917248" y="917248"/>
                </a:lnTo>
                <a:lnTo>
                  <a:pt x="0" y="91724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rot="7956115">
            <a:off x="1524689" y="2199766"/>
            <a:ext cx="388617" cy="1142991"/>
          </a:xfrm>
          <a:custGeom>
            <a:avLst/>
            <a:gdLst/>
            <a:ahLst/>
            <a:cxnLst/>
            <a:rect l="l" t="t" r="r" b="b"/>
            <a:pathLst>
              <a:path w="582926" h="1714487">
                <a:moveTo>
                  <a:pt x="0" y="0"/>
                </a:moveTo>
                <a:lnTo>
                  <a:pt x="582925" y="0"/>
                </a:lnTo>
                <a:lnTo>
                  <a:pt x="582925" y="1714487"/>
                </a:lnTo>
                <a:lnTo>
                  <a:pt x="0" y="17144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8E04C9-97C2-03B3-5F94-1C1EC4653685}"/>
              </a:ext>
            </a:extLst>
          </p:cNvPr>
          <p:cNvSpPr txBox="1"/>
          <p:nvPr/>
        </p:nvSpPr>
        <p:spPr>
          <a:xfrm>
            <a:off x="1980314" y="1548990"/>
            <a:ext cx="8875528" cy="2240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ctr">
              <a:lnSpc>
                <a:spcPct val="120000"/>
              </a:lnSpc>
              <a:spcAft>
                <a:spcPts val="0"/>
              </a:spcAft>
            </a:pP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đóm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GB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mọc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</a:t>
            </a:r>
            <a:r>
              <a:rPr lang="en-GB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sz="4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E37D1A-896C-4DD5-9E65-988A5E2E2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oogle Shape;85;p1">
            <a:hlinkClick r:id="rId3" action="ppaction://hlinksldjump"/>
            <a:extLst>
              <a:ext uri="{FF2B5EF4-FFF2-40B4-BE49-F238E27FC236}">
                <a16:creationId xmlns:a16="http://schemas.microsoft.com/office/drawing/2014/main" id="{603D5EBF-972D-4BE1-AB53-3538730364A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3329" t="19446"/>
          <a:stretch/>
        </p:blipFill>
        <p:spPr>
          <a:xfrm>
            <a:off x="9318761" y="2718149"/>
            <a:ext cx="2873239" cy="381372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308F890-CF01-43C3-A96C-76433AE73F45}"/>
              </a:ext>
            </a:extLst>
          </p:cNvPr>
          <p:cNvSpPr/>
          <p:nvPr/>
        </p:nvSpPr>
        <p:spPr>
          <a:xfrm>
            <a:off x="4152899" y="5854699"/>
            <a:ext cx="3826179" cy="6771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304;p20">
            <a:extLst>
              <a:ext uri="{FF2B5EF4-FFF2-40B4-BE49-F238E27FC236}">
                <a16:creationId xmlns:a16="http://schemas.microsoft.com/office/drawing/2014/main" id="{B2CE6B02-F0C6-47AF-8B8B-4A1E9DA4F107}"/>
              </a:ext>
            </a:extLst>
          </p:cNvPr>
          <p:cNvSpPr txBox="1">
            <a:spLocks/>
          </p:cNvSpPr>
          <p:nvPr/>
        </p:nvSpPr>
        <p:spPr>
          <a:xfrm>
            <a:off x="2835745" y="6168247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Calibri" panose="020F0502020204030204" pitchFamily="34" charset="0"/>
                <a:sym typeface="Odibee Sans"/>
              </a:rPr>
              <a:t>T</a:t>
            </a:r>
            <a:r>
              <a:rPr kumimoji="0" lang="vi-VN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Calibri" panose="020F0502020204030204" pitchFamily="34" charset="0"/>
                <a:sym typeface="Odibee Sans"/>
              </a:rPr>
              <a:t>Ư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cs typeface="Calibri" panose="020F0502020204030204" pitchFamily="34" charset="0"/>
                <a:sym typeface="Odibee Sans"/>
              </a:rPr>
              <a:t>ỚI HOA</a:t>
            </a:r>
          </a:p>
        </p:txBody>
      </p:sp>
    </p:spTree>
    <p:extLst>
      <p:ext uri="{BB962C8B-B14F-4D97-AF65-F5344CB8AC3E}">
        <p14:creationId xmlns:p14="http://schemas.microsoft.com/office/powerpoint/2010/main" val="994289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165" y="-852237"/>
            <a:ext cx="6244182" cy="8703940"/>
          </a:xfrm>
          <a:custGeom>
            <a:avLst/>
            <a:gdLst/>
            <a:ahLst/>
            <a:cxnLst/>
            <a:rect l="l" t="t" r="r" b="b"/>
            <a:pathLst>
              <a:path w="9366273" h="13055910">
                <a:moveTo>
                  <a:pt x="0" y="0"/>
                </a:moveTo>
                <a:lnTo>
                  <a:pt x="9366273" y="0"/>
                </a:lnTo>
                <a:lnTo>
                  <a:pt x="9366273" y="13055910"/>
                </a:lnTo>
                <a:lnTo>
                  <a:pt x="0" y="1305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815" b="-30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982017" y="-852237"/>
            <a:ext cx="6358165" cy="8730313"/>
          </a:xfrm>
          <a:custGeom>
            <a:avLst/>
            <a:gdLst/>
            <a:ahLst/>
            <a:cxnLst/>
            <a:rect l="l" t="t" r="r" b="b"/>
            <a:pathLst>
              <a:path w="9537248" h="13095469">
                <a:moveTo>
                  <a:pt x="0" y="0"/>
                </a:moveTo>
                <a:lnTo>
                  <a:pt x="9537248" y="0"/>
                </a:lnTo>
                <a:lnTo>
                  <a:pt x="9537248" y="13095469"/>
                </a:lnTo>
                <a:lnTo>
                  <a:pt x="0" y="1309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730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820546" y="4155562"/>
            <a:ext cx="13605125" cy="2226293"/>
          </a:xfrm>
          <a:custGeom>
            <a:avLst/>
            <a:gdLst/>
            <a:ahLst/>
            <a:cxnLst/>
            <a:rect l="l" t="t" r="r" b="b"/>
            <a:pathLst>
              <a:path w="20407688" h="3339440">
                <a:moveTo>
                  <a:pt x="0" y="0"/>
                </a:moveTo>
                <a:lnTo>
                  <a:pt x="20407688" y="0"/>
                </a:lnTo>
                <a:lnTo>
                  <a:pt x="20407688" y="3339440"/>
                </a:lnTo>
                <a:lnTo>
                  <a:pt x="0" y="333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88074" y="4799462"/>
            <a:ext cx="12340182" cy="2745477"/>
          </a:xfrm>
          <a:custGeom>
            <a:avLst/>
            <a:gdLst/>
            <a:ahLst/>
            <a:cxnLst/>
            <a:rect l="l" t="t" r="r" b="b"/>
            <a:pathLst>
              <a:path w="18510273" h="4118215">
                <a:moveTo>
                  <a:pt x="0" y="0"/>
                </a:moveTo>
                <a:lnTo>
                  <a:pt x="18510273" y="0"/>
                </a:lnTo>
                <a:lnTo>
                  <a:pt x="18510273" y="4118216"/>
                </a:lnTo>
                <a:lnTo>
                  <a:pt x="0" y="41182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39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387506" y="4321494"/>
            <a:ext cx="1260205" cy="1547126"/>
          </a:xfrm>
          <a:custGeom>
            <a:avLst/>
            <a:gdLst/>
            <a:ahLst/>
            <a:cxnLst/>
            <a:rect l="l" t="t" r="r" b="b"/>
            <a:pathLst>
              <a:path w="1890307" h="2320689">
                <a:moveTo>
                  <a:pt x="0" y="0"/>
                </a:moveTo>
                <a:lnTo>
                  <a:pt x="1890307" y="0"/>
                </a:lnTo>
                <a:lnTo>
                  <a:pt x="1890307" y="2320689"/>
                </a:lnTo>
                <a:lnTo>
                  <a:pt x="0" y="2320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536393" y="4321494"/>
            <a:ext cx="1939614" cy="1763285"/>
          </a:xfrm>
          <a:custGeom>
            <a:avLst/>
            <a:gdLst/>
            <a:ahLst/>
            <a:cxnLst/>
            <a:rect l="l" t="t" r="r" b="b"/>
            <a:pathLst>
              <a:path w="2909421" h="2644928">
                <a:moveTo>
                  <a:pt x="0" y="0"/>
                </a:moveTo>
                <a:lnTo>
                  <a:pt x="2909422" y="0"/>
                </a:lnTo>
                <a:lnTo>
                  <a:pt x="2909422" y="2644928"/>
                </a:lnTo>
                <a:lnTo>
                  <a:pt x="0" y="26449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3909228" y="5594347"/>
            <a:ext cx="1587006" cy="1263653"/>
          </a:xfrm>
          <a:custGeom>
            <a:avLst/>
            <a:gdLst/>
            <a:ahLst/>
            <a:cxnLst/>
            <a:rect l="l" t="t" r="r" b="b"/>
            <a:pathLst>
              <a:path w="2380509" h="1895480">
                <a:moveTo>
                  <a:pt x="0" y="0"/>
                </a:moveTo>
                <a:lnTo>
                  <a:pt x="2380508" y="0"/>
                </a:lnTo>
                <a:lnTo>
                  <a:pt x="2380508" y="1895480"/>
                </a:lnTo>
                <a:lnTo>
                  <a:pt x="0" y="18954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365883">
            <a:off x="7647710" y="5886591"/>
            <a:ext cx="1075909" cy="679167"/>
          </a:xfrm>
          <a:custGeom>
            <a:avLst/>
            <a:gdLst/>
            <a:ahLst/>
            <a:cxnLst/>
            <a:rect l="l" t="t" r="r" b="b"/>
            <a:pathLst>
              <a:path w="1613863" h="1018751">
                <a:moveTo>
                  <a:pt x="0" y="0"/>
                </a:moveTo>
                <a:lnTo>
                  <a:pt x="1613862" y="0"/>
                </a:lnTo>
                <a:lnTo>
                  <a:pt x="1613862" y="1018750"/>
                </a:lnTo>
                <a:lnTo>
                  <a:pt x="0" y="1018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962504">
            <a:off x="382355" y="5734926"/>
            <a:ext cx="1199761" cy="1293859"/>
          </a:xfrm>
          <a:custGeom>
            <a:avLst/>
            <a:gdLst/>
            <a:ahLst/>
            <a:cxnLst/>
            <a:rect l="l" t="t" r="r" b="b"/>
            <a:pathLst>
              <a:path w="1799641" h="1940789">
                <a:moveTo>
                  <a:pt x="0" y="0"/>
                </a:moveTo>
                <a:lnTo>
                  <a:pt x="1799641" y="0"/>
                </a:lnTo>
                <a:lnTo>
                  <a:pt x="1799641" y="1940789"/>
                </a:lnTo>
                <a:lnTo>
                  <a:pt x="0" y="1940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5800" y="490131"/>
            <a:ext cx="1301346" cy="24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5"/>
              </a:lnSpc>
            </a:pPr>
            <a:r>
              <a:rPr lang="en-US" sz="148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Borcelle</a:t>
            </a:r>
          </a:p>
        </p:txBody>
      </p:sp>
      <p:sp>
        <p:nvSpPr>
          <p:cNvPr id="12" name="Freeform 12"/>
          <p:cNvSpPr/>
          <p:nvPr/>
        </p:nvSpPr>
        <p:spPr>
          <a:xfrm rot="577855" flipH="1">
            <a:off x="9628162" y="-731615"/>
            <a:ext cx="4673067" cy="5977179"/>
          </a:xfrm>
          <a:custGeom>
            <a:avLst/>
            <a:gdLst/>
            <a:ahLst/>
            <a:cxnLst/>
            <a:rect l="l" t="t" r="r" b="b"/>
            <a:pathLst>
              <a:path w="7009601" h="8965769">
                <a:moveTo>
                  <a:pt x="7009601" y="0"/>
                </a:moveTo>
                <a:lnTo>
                  <a:pt x="0" y="0"/>
                </a:lnTo>
                <a:lnTo>
                  <a:pt x="0" y="8965769"/>
                </a:lnTo>
                <a:lnTo>
                  <a:pt x="7009601" y="8965769"/>
                </a:lnTo>
                <a:lnTo>
                  <a:pt x="7009601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-487606">
            <a:off x="-2109590" y="524331"/>
            <a:ext cx="4673067" cy="5977179"/>
          </a:xfrm>
          <a:custGeom>
            <a:avLst/>
            <a:gdLst/>
            <a:ahLst/>
            <a:cxnLst/>
            <a:rect l="l" t="t" r="r" b="b"/>
            <a:pathLst>
              <a:path w="7009601" h="8965769">
                <a:moveTo>
                  <a:pt x="0" y="0"/>
                </a:moveTo>
                <a:lnTo>
                  <a:pt x="7009601" y="0"/>
                </a:lnTo>
                <a:lnTo>
                  <a:pt x="7009601" y="8965769"/>
                </a:lnTo>
                <a:lnTo>
                  <a:pt x="0" y="89657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478413" y="941241"/>
            <a:ext cx="576759" cy="576759"/>
          </a:xfrm>
          <a:custGeom>
            <a:avLst/>
            <a:gdLst/>
            <a:ahLst/>
            <a:cxnLst/>
            <a:rect l="l" t="t" r="r" b="b"/>
            <a:pathLst>
              <a:path w="865138" h="865138">
                <a:moveTo>
                  <a:pt x="0" y="0"/>
                </a:moveTo>
                <a:lnTo>
                  <a:pt x="865137" y="0"/>
                </a:lnTo>
                <a:lnTo>
                  <a:pt x="865137" y="865138"/>
                </a:lnTo>
                <a:lnTo>
                  <a:pt x="0" y="86513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3958897">
            <a:off x="9338638" y="3117486"/>
            <a:ext cx="388617" cy="1142991"/>
          </a:xfrm>
          <a:custGeom>
            <a:avLst/>
            <a:gdLst/>
            <a:ahLst/>
            <a:cxnLst/>
            <a:rect l="l" t="t" r="r" b="b"/>
            <a:pathLst>
              <a:path w="582926" h="1714487">
                <a:moveTo>
                  <a:pt x="0" y="0"/>
                </a:moveTo>
                <a:lnTo>
                  <a:pt x="582926" y="0"/>
                </a:lnTo>
                <a:lnTo>
                  <a:pt x="582926" y="1714487"/>
                </a:lnTo>
                <a:lnTo>
                  <a:pt x="0" y="17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987146" y="4660487"/>
            <a:ext cx="1466621" cy="1085299"/>
          </a:xfrm>
          <a:custGeom>
            <a:avLst/>
            <a:gdLst/>
            <a:ahLst/>
            <a:cxnLst/>
            <a:rect l="l" t="t" r="r" b="b"/>
            <a:pathLst>
              <a:path w="2199932" h="1627949">
                <a:moveTo>
                  <a:pt x="0" y="0"/>
                </a:moveTo>
                <a:lnTo>
                  <a:pt x="2199932" y="0"/>
                </a:lnTo>
                <a:lnTo>
                  <a:pt x="2199932" y="1627950"/>
                </a:lnTo>
                <a:lnTo>
                  <a:pt x="0" y="162795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 descr="A blue and orange text&#10;&#10;AI-generated content may be incorrect.">
            <a:extLst>
              <a:ext uri="{FF2B5EF4-FFF2-40B4-BE49-F238E27FC236}">
                <a16:creationId xmlns:a16="http://schemas.microsoft.com/office/drawing/2014/main" id="{5BEFA57F-AEFE-D9F2-BE7A-829EC5A6AF2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21" y="1517670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2316" y="4292465"/>
            <a:ext cx="1000125" cy="21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88081" y="4316855"/>
            <a:ext cx="1030287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64370" y="3904137"/>
            <a:ext cx="1700213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18616" y="4292465"/>
            <a:ext cx="1000125" cy="2084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 l="43329" t="19446"/>
          <a:stretch/>
        </p:blipFill>
        <p:spPr>
          <a:xfrm>
            <a:off x="8675791" y="2132856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02" name="Google Shape;102;p2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3401" y="4278423"/>
            <a:ext cx="1000125" cy="2157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188082" y="4316856"/>
            <a:ext cx="1030287" cy="2182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464371" y="3904138"/>
            <a:ext cx="1700213" cy="235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>
            <a:hlinkClick r:id="rId18" action="ppaction://hlinksldjump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318616" y="4278423"/>
            <a:ext cx="1000125" cy="208438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"/>
          <p:cNvSpPr/>
          <p:nvPr/>
        </p:nvSpPr>
        <p:spPr>
          <a:xfrm>
            <a:off x="5423564" y="42778"/>
            <a:ext cx="5164422" cy="2090078"/>
          </a:xfrm>
          <a:prstGeom prst="cloudCallout">
            <a:avLst>
              <a:gd name="adj1" fmla="val 20213"/>
              <a:gd name="adj2" fmla="val 90850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Mình tưới chậu hoa nào đây? </a:t>
            </a:r>
            <a:endParaRPr kumimoji="0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1F883479-FD76-4EFC-8965-65C5401401F4}"/>
              </a:ext>
            </a:extLst>
          </p:cNvPr>
          <p:cNvSpPr/>
          <p:nvPr/>
        </p:nvSpPr>
        <p:spPr>
          <a:xfrm>
            <a:off x="11277600" y="6299200"/>
            <a:ext cx="725714" cy="538051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B420756-3920-4D01-93A1-8E0341C50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148114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5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-0.61302 0.094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5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302 0.09445 L -0.42356 0.133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5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356 0.13357 L -0.19544 0.0965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5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544 0.09653 L 0.0168 0.1155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12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55A78FB7-D93D-4DFE-AF75-ACF2AE36472D}"/>
              </a:ext>
            </a:extLst>
          </p:cNvPr>
          <p:cNvSpPr/>
          <p:nvPr/>
        </p:nvSpPr>
        <p:spPr>
          <a:xfrm>
            <a:off x="930305" y="658930"/>
            <a:ext cx="10768210" cy="520881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Google Shape;102;p2">
            <a:hlinkClick r:id="rId4" action="ppaction://hlinksldjump"/>
            <a:extLst>
              <a:ext uri="{FF2B5EF4-FFF2-40B4-BE49-F238E27FC236}">
                <a16:creationId xmlns:a16="http://schemas.microsoft.com/office/drawing/2014/main" id="{316A3DE9-81F2-4670-9943-8D8FAFD70F8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7485" y="4789037"/>
            <a:ext cx="1000125" cy="21574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8FA75121-05AC-4AA0-9CE0-417D8D112850}"/>
              </a:ext>
            </a:extLst>
          </p:cNvPr>
          <p:cNvSpPr/>
          <p:nvPr/>
        </p:nvSpPr>
        <p:spPr>
          <a:xfrm>
            <a:off x="1317610" y="1508721"/>
            <a:ext cx="7782753" cy="2090078"/>
          </a:xfrm>
          <a:prstGeom prst="cloudCallout">
            <a:avLst>
              <a:gd name="adj1" fmla="val 38379"/>
              <a:gd name="adj2" fmla="val 61684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lại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đoạn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1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“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Mùa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hè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lấp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lánh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”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01;p2">
            <a:hlinkClick r:id="rId6" action="ppaction://hlinksldjump"/>
            <a:extLst>
              <a:ext uri="{FF2B5EF4-FFF2-40B4-BE49-F238E27FC236}">
                <a16:creationId xmlns:a16="http://schemas.microsoft.com/office/drawing/2014/main" id="{FC3D2717-FA86-4551-9489-38834099780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3329" t="19446"/>
          <a:stretch/>
        </p:blipFill>
        <p:spPr>
          <a:xfrm>
            <a:off x="7746442" y="2358727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152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55A78FB7-D93D-4DFE-AF75-ACF2AE36472D}"/>
              </a:ext>
            </a:extLst>
          </p:cNvPr>
          <p:cNvSpPr/>
          <p:nvPr/>
        </p:nvSpPr>
        <p:spPr>
          <a:xfrm>
            <a:off x="930305" y="658930"/>
            <a:ext cx="10768210" cy="520881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8FA75121-05AC-4AA0-9CE0-417D8D112850}"/>
              </a:ext>
            </a:extLst>
          </p:cNvPr>
          <p:cNvSpPr/>
          <p:nvPr/>
        </p:nvSpPr>
        <p:spPr>
          <a:xfrm>
            <a:off x="2309009" y="1508721"/>
            <a:ext cx="6791354" cy="2090078"/>
          </a:xfrm>
          <a:prstGeom prst="cloudCallout">
            <a:avLst>
              <a:gd name="adj1" fmla="val 38379"/>
              <a:gd name="adj2" fmla="val 61684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lại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đoạn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2,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đoạn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3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“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Mùa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hè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lấp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lánh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”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HP001" panose="020B0603050302020204" pitchFamily="34" charset="0"/>
              <a:cs typeface="Calibri"/>
              <a:sym typeface="Calibri"/>
            </a:endParaRPr>
          </a:p>
        </p:txBody>
      </p:sp>
      <p:pic>
        <p:nvPicPr>
          <p:cNvPr id="16" name="Google Shape;101;p2">
            <a:hlinkClick r:id="rId4" action="ppaction://hlinksldjump"/>
            <a:extLst>
              <a:ext uri="{FF2B5EF4-FFF2-40B4-BE49-F238E27FC236}">
                <a16:creationId xmlns:a16="http://schemas.microsoft.com/office/drawing/2014/main" id="{FC3D2717-FA86-4551-9489-3883409978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3329" t="19446"/>
          <a:stretch/>
        </p:blipFill>
        <p:spPr>
          <a:xfrm>
            <a:off x="7746442" y="2358727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" name="Google Shape;103;p2">
            <a:hlinkClick r:id="rId6" action="ppaction://hlinksldjump"/>
            <a:extLst>
              <a:ext uri="{FF2B5EF4-FFF2-40B4-BE49-F238E27FC236}">
                <a16:creationId xmlns:a16="http://schemas.microsoft.com/office/drawing/2014/main" id="{AE474292-A4F5-4F63-90AE-48932D97A2A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9771" y="4557486"/>
            <a:ext cx="1341068" cy="2321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7439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55A78FB7-D93D-4DFE-AF75-ACF2AE36472D}"/>
              </a:ext>
            </a:extLst>
          </p:cNvPr>
          <p:cNvSpPr/>
          <p:nvPr/>
        </p:nvSpPr>
        <p:spPr>
          <a:xfrm>
            <a:off x="930305" y="658930"/>
            <a:ext cx="10768210" cy="520881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8FA75121-05AC-4AA0-9CE0-417D8D112850}"/>
              </a:ext>
            </a:extLst>
          </p:cNvPr>
          <p:cNvSpPr/>
          <p:nvPr/>
        </p:nvSpPr>
        <p:spPr>
          <a:xfrm>
            <a:off x="1461053" y="1148923"/>
            <a:ext cx="8273474" cy="2090078"/>
          </a:xfrm>
          <a:prstGeom prst="cloudCallout">
            <a:avLst>
              <a:gd name="adj1" fmla="val 38379"/>
              <a:gd name="adj2" fmla="val 61684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hãy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nêu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nội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dung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đọc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“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Mùa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hè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lấp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lánh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”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01;p2">
            <a:hlinkClick r:id="rId4" action="ppaction://hlinksldjump"/>
            <a:extLst>
              <a:ext uri="{FF2B5EF4-FFF2-40B4-BE49-F238E27FC236}">
                <a16:creationId xmlns:a16="http://schemas.microsoft.com/office/drawing/2014/main" id="{FC3D2717-FA86-4551-9489-3883409978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3329" t="19446"/>
          <a:stretch/>
        </p:blipFill>
        <p:spPr>
          <a:xfrm>
            <a:off x="7746442" y="2358727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" name="Google Shape;104;p2">
            <a:hlinkClick r:id="rId6" action="ppaction://hlinksldjump"/>
            <a:extLst>
              <a:ext uri="{FF2B5EF4-FFF2-40B4-BE49-F238E27FC236}">
                <a16:creationId xmlns:a16="http://schemas.microsoft.com/office/drawing/2014/main" id="{0EF200E7-218A-4798-87B6-268BF30C4A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9856" y="4484576"/>
            <a:ext cx="1700213" cy="2352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585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074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55A78FB7-D93D-4DFE-AF75-ACF2AE36472D}"/>
              </a:ext>
            </a:extLst>
          </p:cNvPr>
          <p:cNvSpPr/>
          <p:nvPr/>
        </p:nvSpPr>
        <p:spPr>
          <a:xfrm>
            <a:off x="930305" y="658930"/>
            <a:ext cx="10768210" cy="520881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Google Shape;108;p2">
            <a:extLst>
              <a:ext uri="{FF2B5EF4-FFF2-40B4-BE49-F238E27FC236}">
                <a16:creationId xmlns:a16="http://schemas.microsoft.com/office/drawing/2014/main" id="{8FA75121-05AC-4AA0-9CE0-417D8D112850}"/>
              </a:ext>
            </a:extLst>
          </p:cNvPr>
          <p:cNvSpPr/>
          <p:nvPr/>
        </p:nvSpPr>
        <p:spPr>
          <a:xfrm>
            <a:off x="2309009" y="1508721"/>
            <a:ext cx="6791354" cy="2090078"/>
          </a:xfrm>
          <a:prstGeom prst="cloudCallout">
            <a:avLst>
              <a:gd name="adj1" fmla="val 38379"/>
              <a:gd name="adj2" fmla="val 61684"/>
            </a:avLst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Em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thích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nhất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mùa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nào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?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Vì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sao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HP001" panose="020B0603050302020204" pitchFamily="34" charset="0"/>
                <a:cs typeface="Calibri"/>
                <a:sym typeface="Calibri"/>
              </a:rPr>
              <a:t>?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HP001" panose="020B0603050302020204" pitchFamily="34" charset="0"/>
              <a:cs typeface="Calibri"/>
              <a:sym typeface="Calibri"/>
            </a:endParaRPr>
          </a:p>
        </p:txBody>
      </p:sp>
      <p:pic>
        <p:nvPicPr>
          <p:cNvPr id="16" name="Google Shape;101;p2">
            <a:hlinkClick r:id="rId4" action="ppaction://hlinksldjump"/>
            <a:extLst>
              <a:ext uri="{FF2B5EF4-FFF2-40B4-BE49-F238E27FC236}">
                <a16:creationId xmlns:a16="http://schemas.microsoft.com/office/drawing/2014/main" id="{FC3D2717-FA86-4551-9489-38834099780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3329" t="19446"/>
          <a:stretch/>
        </p:blipFill>
        <p:spPr>
          <a:xfrm>
            <a:off x="7746442" y="2358727"/>
            <a:ext cx="2357024" cy="3350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" name="Google Shape;105;p2">
            <a:hlinkClick r:id="rId6" action="ppaction://hlinksldjump"/>
            <a:extLst>
              <a:ext uri="{FF2B5EF4-FFF2-40B4-BE49-F238E27FC236}">
                <a16:creationId xmlns:a16="http://schemas.microsoft.com/office/drawing/2014/main" id="{3F88AF93-92A0-45EE-B51B-A488DD1517B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3485" y="4666883"/>
            <a:ext cx="1000125" cy="2084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815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2165" y="-852237"/>
            <a:ext cx="6244182" cy="8703940"/>
          </a:xfrm>
          <a:custGeom>
            <a:avLst/>
            <a:gdLst/>
            <a:ahLst/>
            <a:cxnLst/>
            <a:rect l="l" t="t" r="r" b="b"/>
            <a:pathLst>
              <a:path w="9366273" h="13055910">
                <a:moveTo>
                  <a:pt x="0" y="0"/>
                </a:moveTo>
                <a:lnTo>
                  <a:pt x="9366273" y="0"/>
                </a:lnTo>
                <a:lnTo>
                  <a:pt x="9366273" y="13055910"/>
                </a:lnTo>
                <a:lnTo>
                  <a:pt x="0" y="130559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9815" b="-302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982017" y="-852237"/>
            <a:ext cx="6358165" cy="8730313"/>
          </a:xfrm>
          <a:custGeom>
            <a:avLst/>
            <a:gdLst/>
            <a:ahLst/>
            <a:cxnLst/>
            <a:rect l="l" t="t" r="r" b="b"/>
            <a:pathLst>
              <a:path w="9537248" h="13095469">
                <a:moveTo>
                  <a:pt x="0" y="0"/>
                </a:moveTo>
                <a:lnTo>
                  <a:pt x="9537248" y="0"/>
                </a:lnTo>
                <a:lnTo>
                  <a:pt x="9537248" y="13095469"/>
                </a:lnTo>
                <a:lnTo>
                  <a:pt x="0" y="1309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r="-3730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820546" y="4155562"/>
            <a:ext cx="13605125" cy="2226293"/>
          </a:xfrm>
          <a:custGeom>
            <a:avLst/>
            <a:gdLst/>
            <a:ahLst/>
            <a:cxnLst/>
            <a:rect l="l" t="t" r="r" b="b"/>
            <a:pathLst>
              <a:path w="20407688" h="3339440">
                <a:moveTo>
                  <a:pt x="0" y="0"/>
                </a:moveTo>
                <a:lnTo>
                  <a:pt x="20407688" y="0"/>
                </a:lnTo>
                <a:lnTo>
                  <a:pt x="20407688" y="3339440"/>
                </a:lnTo>
                <a:lnTo>
                  <a:pt x="0" y="33394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flipH="1">
            <a:off x="7647710" y="-1177717"/>
            <a:ext cx="5688380" cy="7275835"/>
          </a:xfrm>
          <a:custGeom>
            <a:avLst/>
            <a:gdLst/>
            <a:ahLst/>
            <a:cxnLst/>
            <a:rect l="l" t="t" r="r" b="b"/>
            <a:pathLst>
              <a:path w="8532570" h="10913753">
                <a:moveTo>
                  <a:pt x="8532570" y="0"/>
                </a:moveTo>
                <a:lnTo>
                  <a:pt x="0" y="0"/>
                </a:lnTo>
                <a:lnTo>
                  <a:pt x="0" y="10913752"/>
                </a:lnTo>
                <a:lnTo>
                  <a:pt x="8532570" y="10913752"/>
                </a:lnTo>
                <a:lnTo>
                  <a:pt x="85325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91253">
            <a:off x="7129056" y="1289842"/>
            <a:ext cx="4311569" cy="4522357"/>
            <a:chOff x="0" y="0"/>
            <a:chExt cx="13716000" cy="14386560"/>
          </a:xfrm>
        </p:grpSpPr>
        <p:sp>
          <p:nvSpPr>
            <p:cNvPr id="7" name="Freeform 7"/>
            <p:cNvSpPr/>
            <p:nvPr/>
          </p:nvSpPr>
          <p:spPr>
            <a:xfrm>
              <a:off x="1430020" y="726440"/>
              <a:ext cx="11457940" cy="10681970"/>
            </a:xfrm>
            <a:custGeom>
              <a:avLst/>
              <a:gdLst/>
              <a:ahLst/>
              <a:cxnLst/>
              <a:rect l="l" t="t" r="r" b="b"/>
              <a:pathLst>
                <a:path w="11457940" h="10681970">
                  <a:moveTo>
                    <a:pt x="11457940" y="10681970"/>
                  </a:moveTo>
                  <a:lnTo>
                    <a:pt x="0" y="10681970"/>
                  </a:lnTo>
                  <a:lnTo>
                    <a:pt x="0" y="0"/>
                  </a:lnTo>
                  <a:lnTo>
                    <a:pt x="11456669" y="0"/>
                  </a:lnTo>
                  <a:lnTo>
                    <a:pt x="11456669" y="10681970"/>
                  </a:lnTo>
                  <a:lnTo>
                    <a:pt x="11457940" y="10681970"/>
                  </a:lnTo>
                  <a:close/>
                </a:path>
              </a:pathLst>
            </a:custGeom>
            <a:blipFill>
              <a:blip r:embed="rId8"/>
              <a:stretch>
                <a:fillRect l="-19833" r="-19833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3716000" cy="14386561"/>
            </a:xfrm>
            <a:custGeom>
              <a:avLst/>
              <a:gdLst/>
              <a:ahLst/>
              <a:cxnLst/>
              <a:rect l="l" t="t" r="r" b="b"/>
              <a:pathLst>
                <a:path w="13716000" h="14386561">
                  <a:moveTo>
                    <a:pt x="13716000" y="14386561"/>
                  </a:moveTo>
                  <a:lnTo>
                    <a:pt x="0" y="14386561"/>
                  </a:lnTo>
                  <a:lnTo>
                    <a:pt x="0" y="0"/>
                  </a:lnTo>
                  <a:lnTo>
                    <a:pt x="13716000" y="0"/>
                  </a:lnTo>
                  <a:lnTo>
                    <a:pt x="13716000" y="14386561"/>
                  </a:lnTo>
                  <a:close/>
                </a:path>
              </a:pathLst>
            </a:custGeom>
            <a:blipFill>
              <a:blip r:embed="rId9"/>
              <a:stretch>
                <a:fillRect l="-412" r="-41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-188074" y="4799462"/>
            <a:ext cx="12340182" cy="2745477"/>
          </a:xfrm>
          <a:custGeom>
            <a:avLst/>
            <a:gdLst/>
            <a:ahLst/>
            <a:cxnLst/>
            <a:rect l="l" t="t" r="r" b="b"/>
            <a:pathLst>
              <a:path w="18510273" h="4118215">
                <a:moveTo>
                  <a:pt x="0" y="0"/>
                </a:moveTo>
                <a:lnTo>
                  <a:pt x="18510273" y="0"/>
                </a:lnTo>
                <a:lnTo>
                  <a:pt x="18510273" y="4118216"/>
                </a:lnTo>
                <a:lnTo>
                  <a:pt x="0" y="4118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23979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6387506" y="4321494"/>
            <a:ext cx="1260205" cy="1547126"/>
          </a:xfrm>
          <a:custGeom>
            <a:avLst/>
            <a:gdLst/>
            <a:ahLst/>
            <a:cxnLst/>
            <a:rect l="l" t="t" r="r" b="b"/>
            <a:pathLst>
              <a:path w="1890307" h="2320689">
                <a:moveTo>
                  <a:pt x="0" y="0"/>
                </a:moveTo>
                <a:lnTo>
                  <a:pt x="1890307" y="0"/>
                </a:lnTo>
                <a:lnTo>
                  <a:pt x="1890307" y="2320689"/>
                </a:lnTo>
                <a:lnTo>
                  <a:pt x="0" y="23206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536393" y="4321494"/>
            <a:ext cx="1939614" cy="1763285"/>
          </a:xfrm>
          <a:custGeom>
            <a:avLst/>
            <a:gdLst/>
            <a:ahLst/>
            <a:cxnLst/>
            <a:rect l="l" t="t" r="r" b="b"/>
            <a:pathLst>
              <a:path w="2909421" h="2644928">
                <a:moveTo>
                  <a:pt x="0" y="0"/>
                </a:moveTo>
                <a:lnTo>
                  <a:pt x="2909422" y="0"/>
                </a:lnTo>
                <a:lnTo>
                  <a:pt x="2909422" y="2644928"/>
                </a:lnTo>
                <a:lnTo>
                  <a:pt x="0" y="26449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909228" y="5594347"/>
            <a:ext cx="1587006" cy="1263653"/>
          </a:xfrm>
          <a:custGeom>
            <a:avLst/>
            <a:gdLst/>
            <a:ahLst/>
            <a:cxnLst/>
            <a:rect l="l" t="t" r="r" b="b"/>
            <a:pathLst>
              <a:path w="2380509" h="1895480">
                <a:moveTo>
                  <a:pt x="0" y="0"/>
                </a:moveTo>
                <a:lnTo>
                  <a:pt x="2380508" y="0"/>
                </a:lnTo>
                <a:lnTo>
                  <a:pt x="2380508" y="1895480"/>
                </a:lnTo>
                <a:lnTo>
                  <a:pt x="0" y="189548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1365883">
            <a:off x="7647710" y="5886591"/>
            <a:ext cx="1075909" cy="679167"/>
          </a:xfrm>
          <a:custGeom>
            <a:avLst/>
            <a:gdLst/>
            <a:ahLst/>
            <a:cxnLst/>
            <a:rect l="l" t="t" r="r" b="b"/>
            <a:pathLst>
              <a:path w="1613863" h="1018751">
                <a:moveTo>
                  <a:pt x="0" y="0"/>
                </a:moveTo>
                <a:lnTo>
                  <a:pt x="1613862" y="0"/>
                </a:lnTo>
                <a:lnTo>
                  <a:pt x="1613862" y="1018750"/>
                </a:lnTo>
                <a:lnTo>
                  <a:pt x="0" y="101875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rot="962504">
            <a:off x="382355" y="5734926"/>
            <a:ext cx="1199761" cy="1293859"/>
          </a:xfrm>
          <a:custGeom>
            <a:avLst/>
            <a:gdLst/>
            <a:ahLst/>
            <a:cxnLst/>
            <a:rect l="l" t="t" r="r" b="b"/>
            <a:pathLst>
              <a:path w="1799641" h="1940789">
                <a:moveTo>
                  <a:pt x="0" y="0"/>
                </a:moveTo>
                <a:lnTo>
                  <a:pt x="1799641" y="0"/>
                </a:lnTo>
                <a:lnTo>
                  <a:pt x="1799641" y="1940789"/>
                </a:lnTo>
                <a:lnTo>
                  <a:pt x="0" y="19407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908800" y="533400"/>
            <a:ext cx="1494696" cy="1494696"/>
          </a:xfrm>
          <a:custGeom>
            <a:avLst/>
            <a:gdLst/>
            <a:ahLst/>
            <a:cxnLst/>
            <a:rect l="l" t="t" r="r" b="b"/>
            <a:pathLst>
              <a:path w="2242044" h="2242044">
                <a:moveTo>
                  <a:pt x="0" y="0"/>
                </a:moveTo>
                <a:lnTo>
                  <a:pt x="2242044" y="0"/>
                </a:lnTo>
                <a:lnTo>
                  <a:pt x="2242044" y="2242043"/>
                </a:lnTo>
                <a:lnTo>
                  <a:pt x="0" y="224204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5800" y="490131"/>
            <a:ext cx="1301346" cy="24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075"/>
              </a:lnSpc>
            </a:pPr>
            <a:r>
              <a:rPr lang="en-US" sz="148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Borcelle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B99E9D75-4459-AAA2-789C-0B8B42E4D5F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76200"/>
            <a:ext cx="3394916" cy="13262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D8F9054-6FC5-17CC-E9D9-EDFB76F486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457200" y="228600"/>
            <a:ext cx="4454530" cy="24670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350E9E-0940-9EE1-2512-3B5DF8D6C37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42365" y="1756012"/>
            <a:ext cx="5560034" cy="3048264"/>
          </a:xfrm>
          <a:prstGeom prst="rect">
            <a:avLst/>
          </a:prstGeom>
        </p:spPr>
      </p:pic>
      <p:pic>
        <p:nvPicPr>
          <p:cNvPr id="22" name="Picture 2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CFCEC8F-05A8-A082-9CEF-A6411D954C1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573" y="102117"/>
            <a:ext cx="1466552" cy="1466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7354882-3B76-459B-A44B-9329202438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442" y="664505"/>
            <a:ext cx="5188146" cy="10729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649BD6-13ED-498A-AD05-880F5D6F72AF}"/>
              </a:ext>
            </a:extLst>
          </p:cNvPr>
          <p:cNvSpPr txBox="1"/>
          <p:nvPr/>
        </p:nvSpPr>
        <p:spPr>
          <a:xfrm>
            <a:off x="1706393" y="1737494"/>
            <a:ext cx="47511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 nay em thức dậy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sáng tự bao giờ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 hè kì lạ chưa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trời ưa dậy sớm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FE894F-4B66-4156-B2E3-B39E066DA3CA}"/>
              </a:ext>
            </a:extLst>
          </p:cNvPr>
          <p:cNvSpPr txBox="1"/>
          <p:nvPr/>
        </p:nvSpPr>
        <p:spPr>
          <a:xfrm>
            <a:off x="1706393" y="4069112"/>
            <a:ext cx="4751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 cho cây chóng lớn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 hoa lá thêm màu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 mình chơi thật lâu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hè dài bất tận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9359A6-52FE-439B-B073-E3B7B68614E7}"/>
              </a:ext>
            </a:extLst>
          </p:cNvPr>
          <p:cNvSpPr txBox="1"/>
          <p:nvPr/>
        </p:nvSpPr>
        <p:spPr>
          <a:xfrm>
            <a:off x="6674357" y="2868689"/>
            <a:ext cx="47511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 chiều trôi thật chậm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trời mải rong chơi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Đủng đỉnh mãi chân trời</a:t>
            </a:r>
          </a:p>
          <a:p>
            <a:pPr algn="l"/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 vẫn chưa lặn xuống.</a:t>
            </a:r>
          </a:p>
        </p:txBody>
      </p:sp>
    </p:spTree>
    <p:extLst>
      <p:ext uri="{BB962C8B-B14F-4D97-AF65-F5344CB8AC3E}">
        <p14:creationId xmlns:p14="http://schemas.microsoft.com/office/powerpoint/2010/main" val="35957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470</Words>
  <Application>Microsoft Office PowerPoint</Application>
  <PresentationFormat>Widescreen</PresentationFormat>
  <Paragraphs>84</Paragraphs>
  <Slides>20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0" baseType="lpstr">
      <vt:lpstr>微软雅黑</vt:lpstr>
      <vt:lpstr>宋体</vt:lpstr>
      <vt:lpstr>Arial</vt:lpstr>
      <vt:lpstr>Arial-Rounded</vt:lpstr>
      <vt:lpstr>Calibri</vt:lpstr>
      <vt:lpstr>Cambria</vt:lpstr>
      <vt:lpstr>Coiny</vt:lpstr>
      <vt:lpstr>等线</vt:lpstr>
      <vt:lpstr>Gloria Hallelujah</vt:lpstr>
      <vt:lpstr>HP001</vt:lpstr>
      <vt:lpstr>HP001 4 hàng</vt:lpstr>
      <vt:lpstr>Montserrat Bold</vt:lpstr>
      <vt:lpstr>Odibee Sans</vt:lpstr>
      <vt:lpstr>Times New Roman</vt:lpstr>
      <vt:lpstr>UTM Avo</vt:lpstr>
      <vt:lpstr>方正卡通简体</vt:lpstr>
      <vt:lpstr>第一PPT，www.1ppt.com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29</cp:revision>
  <dcterms:created xsi:type="dcterms:W3CDTF">2022-06-15T08:05:13Z</dcterms:created>
  <dcterms:modified xsi:type="dcterms:W3CDTF">2025-09-30T03:15:47Z</dcterms:modified>
</cp:coreProperties>
</file>