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1" r:id="rId4"/>
  </p:sldMasterIdLst>
  <p:notesMasterIdLst>
    <p:notesMasterId r:id="rId26"/>
  </p:notesMasterIdLst>
  <p:sldIdLst>
    <p:sldId id="257" r:id="rId5"/>
    <p:sldId id="264" r:id="rId6"/>
    <p:sldId id="265" r:id="rId7"/>
    <p:sldId id="266" r:id="rId8"/>
    <p:sldId id="267" r:id="rId9"/>
    <p:sldId id="290" r:id="rId10"/>
    <p:sldId id="260" r:id="rId11"/>
    <p:sldId id="379" r:id="rId12"/>
    <p:sldId id="375" r:id="rId13"/>
    <p:sldId id="302" r:id="rId14"/>
    <p:sldId id="303" r:id="rId15"/>
    <p:sldId id="305" r:id="rId16"/>
    <p:sldId id="377" r:id="rId17"/>
    <p:sldId id="292" r:id="rId18"/>
    <p:sldId id="282" r:id="rId19"/>
    <p:sldId id="373" r:id="rId20"/>
    <p:sldId id="296" r:id="rId21"/>
    <p:sldId id="374" r:id="rId22"/>
    <p:sldId id="378" r:id="rId23"/>
    <p:sldId id="380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5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F4CA1-DE54-B781-EE25-32BCCC46A673}"/>
              </a:ext>
            </a:extLst>
          </p:cNvPr>
          <p:cNvSpPr/>
          <p:nvPr userDrawn="1"/>
        </p:nvSpPr>
        <p:spPr>
          <a:xfrm>
            <a:off x="470195" y="422422"/>
            <a:ext cx="11251609" cy="6013155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0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88F7-1EB2-1F54-B08F-D77C6964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3806-E274-0684-2844-41FF27C9C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BECE-87FD-EEB2-2AB5-B6C73004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0872-8D6C-FDE0-92FD-A7E63742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64FE-8E74-260F-2545-8D56DCAE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8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4E4C-6E34-CBF3-E4BC-0DA2E915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87CBF-0445-61D9-2B2C-693A8C5D0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A1AF2-779E-EE94-7060-806FC382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8EE1-22F9-9849-F2B9-48B00F6D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9059-1AA1-B2F2-8315-15E1174C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7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909B-8A0A-74B3-ABDC-E5F8C185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876FC-70C7-C57D-B58C-89AA2C975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B53F1-EC7E-0DCA-4A77-F69EF3BB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C17D1-11CD-2810-5053-EDE30D7F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D8E63-8E57-1070-56E6-ABCD3FB7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8E259-8F64-345F-68E8-8F4A525D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4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9269-0998-EAB9-03A8-473A622A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F4C8-1BE6-9472-9C07-47EB29201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4DFC6-797F-BAF2-CDD1-B6ED1273E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1C74A-AB6D-48E1-A303-3B2FD69A3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47BDF-1DDB-E463-D79F-AB129745A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3286A2-E7A1-24E3-76DD-B258C931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1898E6-CD40-7457-9BDB-8CBAB397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7CD41-EFBE-32D4-2668-4D148609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3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0C73-BF37-2024-7D5A-6613F690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4774-3576-284C-BC9C-185F39CE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8849D-A255-2D89-FA2E-888AC04F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07D1F-8534-3368-D439-84FC26C5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1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B1CF1-3829-3783-ED71-EE02726E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8383B-E3CC-4F25-00D4-21C81982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9B5C7-FF20-1519-6AE3-A3F6E7AC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15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19E6-BC8E-3D11-675B-3EEE1A50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9BF21-53B8-7653-76EE-08307306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97F0F-9577-48A0-7559-89D5AF01C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21E32-85D8-7F98-D45A-DC03CA12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23387-6C21-DFAC-2F2C-1C45648FE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6F468-588A-0C09-DE05-8059BDDA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B151-B407-3E7E-D2A3-A4F2A766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B915A-779D-3005-16A3-D4342B837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E8ED3-28CB-4B1C-C13E-B3879AB2C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AB5A5-8C68-7BFA-0A84-9EEF0C40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B8A0B-425A-FB0C-559D-53A77F82C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167D1-1079-FD43-BBDE-2F0FA8A4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72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F504-D5F6-3E58-BF3F-ED776A84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C5498-E988-C13C-0C83-36F54710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B8B7-8714-7BF5-06A9-42FFE4C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1730-5331-0359-5814-E1C4BDED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13AE9-DEA3-0B0E-0626-40FF0142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4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68C27-295B-5880-A24D-7BD074C17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FB24D-BBED-DB60-9E33-943B495B6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47B9D-BDEB-7EE9-7BCB-BC8D0BAC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EDE35-87C6-9EA2-1298-C14A61C5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6D3E-4E14-00A6-709E-83C9A0F7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0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911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1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54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1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1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29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3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1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9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858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2025/10/2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27B3D829-34E9-3E70-042F-40FDAA26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AFF13-9FE2-E78F-F920-CD2AEA21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7BAE4-65C6-A08E-8FB5-A983CCD7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5752-5A48-48D5-B16E-A29910234259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6F637-89F5-CFC6-2479-326EB7602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80C37-F438-652A-A1C3-5370D5A02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EEEB0-F440-DDC0-F757-3D2625E461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8A544-1AE1-9C9D-EC27-9899CC36E21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D7E58-3BF8-BF9C-7D63-CDA019AFAE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E3B0D-918F-0FDF-3EC2-C88C1D73B3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4759CA-464A-48D4-3BD7-990ED2A0E672}"/>
              </a:ext>
            </a:extLst>
          </p:cNvPr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12" name="THANH TÂM">
            <a:extLst>
              <a:ext uri="{FF2B5EF4-FFF2-40B4-BE49-F238E27FC236}">
                <a16:creationId xmlns:a16="http://schemas.microsoft.com/office/drawing/2014/main" id="{6A61B8EA-60A9-9BC0-60A4-42F3C570E3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003898" y="-972851"/>
            <a:ext cx="1408298" cy="5303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54BB1FC-0BAD-E30C-42F8-38EE9D3ECA1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7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585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6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6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slide" Target="slide3.xml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5.xml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slide" Target="slide6.xml"/><Relationship Id="rId9" Type="http://schemas.openxmlformats.org/officeDocument/2006/relationships/slide" Target="slide4.xml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3079624" y="18618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BC56A-380A-97CB-B5A7-6215336160D5}"/>
              </a:ext>
            </a:extLst>
          </p:cNvPr>
          <p:cNvGrpSpPr/>
          <p:nvPr/>
        </p:nvGrpSpPr>
        <p:grpSpPr>
          <a:xfrm>
            <a:off x="1097995" y="709417"/>
            <a:ext cx="4527302" cy="5612377"/>
            <a:chOff x="1097995" y="709417"/>
            <a:chExt cx="4527302" cy="5612377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7AADC66C-5234-7144-A374-9DD6D5A5EDEC}"/>
                </a:ext>
              </a:extLst>
            </p:cNvPr>
            <p:cNvSpPr/>
            <p:nvPr/>
          </p:nvSpPr>
          <p:spPr>
            <a:xfrm>
              <a:off x="1097995" y="709417"/>
              <a:ext cx="4527302" cy="561237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26">
              <a:extLst>
                <a:ext uri="{FF2B5EF4-FFF2-40B4-BE49-F238E27FC236}">
                  <a16:creationId xmlns:a16="http://schemas.microsoft.com/office/drawing/2014/main" id="{158422F0-9678-7E44-E6C4-1046EC897572}"/>
                </a:ext>
              </a:extLst>
            </p:cNvPr>
            <p:cNvSpPr txBox="1"/>
            <p:nvPr/>
          </p:nvSpPr>
          <p:spPr>
            <a:xfrm>
              <a:off x="2025059" y="781816"/>
              <a:ext cx="2468175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x   1  =   6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 x   2  =  12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3  =  18</a:t>
              </a: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4  =  24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5  =  </a:t>
              </a:r>
              <a:r>
                <a:rPr lang="en-US" altLang="zh-CN" sz="3600" noProof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6  =  36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7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8  =  48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9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10 = 60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27C351-C4A9-BFF1-3CD9-69A6CC1AEA3F}"/>
              </a:ext>
            </a:extLst>
          </p:cNvPr>
          <p:cNvGrpSpPr/>
          <p:nvPr/>
        </p:nvGrpSpPr>
        <p:grpSpPr>
          <a:xfrm>
            <a:off x="6864856" y="641849"/>
            <a:ext cx="4532285" cy="5679945"/>
            <a:chOff x="6864856" y="641849"/>
            <a:chExt cx="4532285" cy="5679945"/>
          </a:xfrm>
        </p:grpSpPr>
        <p:sp>
          <p:nvSpPr>
            <p:cNvPr id="6" name="矩形: 圆角 27">
              <a:extLst>
                <a:ext uri="{FF2B5EF4-FFF2-40B4-BE49-F238E27FC236}">
                  <a16:creationId xmlns:a16="http://schemas.microsoft.com/office/drawing/2014/main" id="{AF786488-ADC6-A6A2-D31F-1FACA018E6ED}"/>
                </a:ext>
              </a:extLst>
            </p:cNvPr>
            <p:cNvSpPr/>
            <p:nvPr/>
          </p:nvSpPr>
          <p:spPr>
            <a:xfrm>
              <a:off x="6864856" y="641849"/>
              <a:ext cx="4532285" cy="5642455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26">
              <a:extLst>
                <a:ext uri="{FF2B5EF4-FFF2-40B4-BE49-F238E27FC236}">
                  <a16:creationId xmlns:a16="http://schemas.microsoft.com/office/drawing/2014/main" id="{B5FADAC6-20CC-2E3F-2957-B52E91F88DD9}"/>
                </a:ext>
              </a:extLst>
            </p:cNvPr>
            <p:cNvSpPr txBox="1"/>
            <p:nvPr/>
          </p:nvSpPr>
          <p:spPr>
            <a:xfrm>
              <a:off x="7900367" y="781816"/>
              <a:ext cx="2684232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  :  6  =   1</a:t>
              </a:r>
            </a:p>
            <a:p>
              <a:pPr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 :  6  =  2 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4 </a:t>
              </a:r>
            </a:p>
            <a:p>
              <a:pPr lvl="0"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 :  </a:t>
              </a: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6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8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 :  6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967919-8F80-70EB-5D9E-7975B9C4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56592" y="1185277"/>
            <a:ext cx="777586" cy="811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3009A-B060-57E5-3AA9-D9F50CFAF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11809" y="1728019"/>
            <a:ext cx="786858" cy="82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B98E4-8B21-E9E8-BB9C-2A22CF89B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89238" y="2276659"/>
            <a:ext cx="786858" cy="820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53E1-A973-8BC3-0EA2-E74D9F76F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76030" y="2840539"/>
            <a:ext cx="786858" cy="820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06818-DBD1-07B0-0396-065426D4BF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22803" y="3360171"/>
            <a:ext cx="811375" cy="820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9E3F5A-1376-242C-97C1-B0D9F2929C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25290" y="3973136"/>
            <a:ext cx="786858" cy="820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1929D-2BF9-C3CA-278D-E602B7076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11704" y="4461226"/>
            <a:ext cx="786858" cy="820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4594CE-5367-4CC2-FE42-AF48BFB0E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98496" y="5039936"/>
            <a:ext cx="786858" cy="820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8F4CE-8A3F-9FEC-A63E-FA9F39B89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67604" y="5536275"/>
            <a:ext cx="786858" cy="820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CBE864-DDD3-DC9F-5E3A-9F3DF6C3F9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09589" y="604359"/>
            <a:ext cx="1055023" cy="8864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FC6393-E85C-5DF4-BEDA-80908D4225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90" y="1085095"/>
            <a:ext cx="1055023" cy="886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CB1F18-4910-55D4-1ABA-A18515C606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9" y="1630818"/>
            <a:ext cx="1055023" cy="8864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44AD1E-80C9-A184-4951-39817EFF35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92621" y="2665313"/>
            <a:ext cx="1055023" cy="886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0D0B8E-6B08-2081-8C10-DADF06138F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293664" y="2159897"/>
            <a:ext cx="1055023" cy="886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C99B25-71C5-2EFA-DC55-C7A57A03A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8" y="3886827"/>
            <a:ext cx="1055023" cy="8864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FF41C3-10FE-D1FF-3F58-3CBE5A4056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27876" y="3294515"/>
            <a:ext cx="1055023" cy="8864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7B236-3658-873B-495F-D6B04A67B2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55858" y="4346163"/>
            <a:ext cx="1055023" cy="8864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01F1B0-8FDE-0CCA-E340-BCEE453EA5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488449" y="4912492"/>
            <a:ext cx="1055023" cy="8864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CF56C0-557E-2759-242C-D9349AB2D5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63099" y="5470619"/>
            <a:ext cx="1055023" cy="886492"/>
          </a:xfrm>
          <a:prstGeom prst="rect">
            <a:avLst/>
          </a:prstGeom>
        </p:spPr>
      </p:pic>
      <p:pic>
        <p:nvPicPr>
          <p:cNvPr id="27" name="图片 41">
            <a:extLst>
              <a:ext uri="{FF2B5EF4-FFF2-40B4-BE49-F238E27FC236}">
                <a16:creationId xmlns:a16="http://schemas.microsoft.com/office/drawing/2014/main" id="{55DE603F-A1D6-CEF7-DF5D-5CE5E89D96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963" y="1486347"/>
            <a:ext cx="5649686" cy="5649686"/>
          </a:xfrm>
          <a:prstGeom prst="rect">
            <a:avLst/>
          </a:prstGeom>
        </p:spPr>
      </p:pic>
      <p:pic>
        <p:nvPicPr>
          <p:cNvPr id="28" name="图片 41">
            <a:extLst>
              <a:ext uri="{FF2B5EF4-FFF2-40B4-BE49-F238E27FC236}">
                <a16:creationId xmlns:a16="http://schemas.microsoft.com/office/drawing/2014/main" id="{45A0B2D2-7EBA-706D-5E43-B7E86D1502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34" y="1486347"/>
            <a:ext cx="5649686" cy="56496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CC1D28-D5A7-6FC3-43AE-39EC91A56D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70" b="89624" l="56857" r="8731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4" t="52665" r="12680" b="10179"/>
          <a:stretch/>
        </p:blipFill>
        <p:spPr>
          <a:xfrm>
            <a:off x="-147484" y="0"/>
            <a:ext cx="1473258" cy="18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 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D943B-5F49-A9C9-FAE6-C6CF1036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F1BD2F-B901-2C0E-E02E-4302441D31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15B6E85E-9A4D-8559-4C86-E5BEBF219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457C52C-A741-BA99-1BA8-DA03C2710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21" y="1956390"/>
            <a:ext cx="7624086" cy="256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Picture 3">
            <a:hlinkClick r:id="rId4" action="ppaction://hlinksldjump"/>
            <a:extLst>
              <a:ext uri="{FF2B5EF4-FFF2-40B4-BE49-F238E27FC236}">
                <a16:creationId xmlns:a16="http://schemas.microsoft.com/office/drawing/2014/main" id="{A1B2BAF0-7E9A-1B54-20C3-576754875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591609" y="1582151"/>
            <a:ext cx="2861206" cy="5275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98E05-B68B-450A-088B-45C0A64B9D72}"/>
              </a:ext>
            </a:extLst>
          </p:cNvPr>
          <p:cNvSpPr txBox="1"/>
          <p:nvPr/>
        </p:nvSpPr>
        <p:spPr>
          <a:xfrm>
            <a:off x="1513778" y="-6417423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MÓN QUÀ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CAB8E-7593-64D9-A438-046291296560}"/>
              </a:ext>
            </a:extLst>
          </p:cNvPr>
          <p:cNvSpPr txBox="1"/>
          <p:nvPr/>
        </p:nvSpPr>
        <p:spPr>
          <a:xfrm>
            <a:off x="3748978" y="-4825262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MAY </a:t>
            </a: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MẮN</a:t>
            </a:r>
          </a:p>
        </p:txBody>
      </p:sp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6C8ED342-4777-ADF4-801C-5A92A0D25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57" y="333906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57F65F91-8D88-8874-5EEC-A6027604AE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3681" y="3124374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id="{1C3FD84B-23A5-9103-D25A-CF98F598B5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2059" y="3375716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6C8B8-F853-A1D4-4DF7-0B305EEAE0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70547" y="0"/>
            <a:ext cx="10668925" cy="3810330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4ECE4213-EDC9-949F-6FF8-EDAFD2356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28726" y="523874"/>
            <a:ext cx="862013" cy="8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5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F8AD8-9B92-DB30-4BA9-C4CF9E350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RAP BẢNG CỬU CHƯƠNG 6, BẢNG NHÂN 6">
            <a:hlinkClick r:id="" action="ppaction://media"/>
            <a:extLst>
              <a:ext uri="{FF2B5EF4-FFF2-40B4-BE49-F238E27FC236}">
                <a16:creationId xmlns:a16="http://schemas.microsoft.com/office/drawing/2014/main" id="{81FD3E82-77A8-ED26-0934-818076E91D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DEC98-E1DF-60E9-1314-88F307AB2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902" y="1910981"/>
            <a:ext cx="835875" cy="8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THANH TÂM">
            <a:extLst>
              <a:ext uri="{FF2B5EF4-FFF2-40B4-BE49-F238E27FC236}">
                <a16:creationId xmlns:a16="http://schemas.microsoft.com/office/drawing/2014/main" id="{78B36720-B480-6D14-E885-8062A174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57" y="-48472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5436225" y="963880"/>
            <a:ext cx="38603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 : ? = 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E147DE-9075-A0CE-91FF-89FA05A9A010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9ECACCE-11F9-38DD-F2E4-CAA5933411B3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5D4F7-F7FE-D1B7-4993-17A4CA59DBAC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2050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7D1768-9E91-8460-A04F-5A2F7667B04A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B3A920-2BF2-34BD-A32B-13BF63BD39F3}"/>
              </a:ext>
            </a:extLst>
          </p:cNvPr>
          <p:cNvSpPr/>
          <p:nvPr/>
        </p:nvSpPr>
        <p:spPr>
          <a:xfrm>
            <a:off x="5440232" y="963880"/>
            <a:ext cx="38523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7 =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8A7643-62F6-0973-140A-FA39FFA77B4C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3988BB8-74EA-C878-2CFE-BBB2E3B1A657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6335F2-02C3-A70C-88E8-840029C9FE47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pic>
        <p:nvPicPr>
          <p:cNvPr id="16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48263DA6-BB0B-B114-4E42-1442C65F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D04736-777C-C3A7-A843-09174E3E8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9665" y="-609455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2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4716469" y="740047"/>
            <a:ext cx="46778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25 : ? =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9E275-D611-CCE1-AC0D-AC8C8EB3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766" y="-401917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B72CA0-90D4-01BE-99EC-646F80A91E75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2FB655A-6A07-A204-078F-8DD5E7DED453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6810D9-5C44-AFF2-42D8-A25A4543AEAC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pic>
        <p:nvPicPr>
          <p:cNvPr id="12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C5CE97E0-5CED-6CE8-1FBB-AA6FBD59F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CE06F268-55F1-6535-22A1-D9436AC277E5}"/>
              </a:ext>
            </a:extLst>
          </p:cNvPr>
          <p:cNvSpPr txBox="1"/>
          <p:nvPr/>
        </p:nvSpPr>
        <p:spPr>
          <a:xfrm>
            <a:off x="1579583" y="747041"/>
            <a:ext cx="15342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TOÁN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9F1999-3C99-892E-6DB4-F819B552C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1375" y="-138066"/>
            <a:ext cx="1523956" cy="1508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EA5C15-FCEF-E151-ABC2-37AA567B2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695" y="1310788"/>
            <a:ext cx="7710839" cy="2730599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16571C0B-1F5C-0C67-F7BC-55B7DD6E9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223" y="1149244"/>
            <a:ext cx="5623238" cy="5623238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C7F9B1F5-E970-0578-9642-C7FFCD5C1A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541825" y="3574806"/>
            <a:ext cx="4650175" cy="33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F4AD-4312-2DAC-CDB5-33DB897F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40EAE68-475F-4DAA-65BC-FC3ADA5A72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779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F3475DAB-8F11-FFFE-0119-8C4B14CE277F}"/>
              </a:ext>
            </a:extLst>
          </p:cNvPr>
          <p:cNvSpPr/>
          <p:nvPr/>
        </p:nvSpPr>
        <p:spPr>
          <a:xfrm>
            <a:off x="4003711" y="2230688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510EBC9A-0373-3795-0612-1E96DF109E01}"/>
              </a:ext>
            </a:extLst>
          </p:cNvPr>
          <p:cNvSpPr/>
          <p:nvPr/>
        </p:nvSpPr>
        <p:spPr>
          <a:xfrm>
            <a:off x="3056635" y="3538158"/>
            <a:ext cx="5987291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+ 6 + 6 + 6 = 24</a:t>
            </a: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8144F5C4-E839-EBE3-B3FC-5C5ACAD42421}"/>
              </a:ext>
            </a:extLst>
          </p:cNvPr>
          <p:cNvSpPr/>
          <p:nvPr/>
        </p:nvSpPr>
        <p:spPr>
          <a:xfrm>
            <a:off x="1707244" y="4993090"/>
            <a:ext cx="3696899" cy="960120"/>
          </a:xfrm>
          <a:prstGeom prst="roundRect">
            <a:avLst/>
          </a:prstGeom>
          <a:solidFill>
            <a:srgbClr val="FFCCCC">
              <a:alpha val="82353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54A14A92-2271-F35A-E3C8-8CDDB31DD8E8}"/>
              </a:ext>
            </a:extLst>
          </p:cNvPr>
          <p:cNvSpPr/>
          <p:nvPr/>
        </p:nvSpPr>
        <p:spPr>
          <a:xfrm>
            <a:off x="6508745" y="4988919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= 4</a:t>
            </a:r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598F8D69-53AE-8C56-0B28-9BDF51A35EB6}"/>
              </a:ext>
            </a:extLst>
          </p:cNvPr>
          <p:cNvSpPr/>
          <p:nvPr/>
        </p:nvSpPr>
        <p:spPr>
          <a:xfrm>
            <a:off x="5608580" y="5376817"/>
            <a:ext cx="670040" cy="3367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圆角矩形 8">
            <a:extLst>
              <a:ext uri="{FF2B5EF4-FFF2-40B4-BE49-F238E27FC236}">
                <a16:creationId xmlns:a16="http://schemas.microsoft.com/office/drawing/2014/main" id="{7F05C219-5E50-64C0-5AE2-AD2FA20A69C2}"/>
              </a:ext>
            </a:extLst>
          </p:cNvPr>
          <p:cNvSpPr/>
          <p:nvPr/>
        </p:nvSpPr>
        <p:spPr>
          <a:xfrm>
            <a:off x="581214" y="565983"/>
            <a:ext cx="3126879" cy="2356549"/>
          </a:xfrm>
          <a:prstGeom prst="round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E9C26E0-A2DD-5A1E-C9A3-C0E3D7E9C2AE}"/>
              </a:ext>
            </a:extLst>
          </p:cNvPr>
          <p:cNvSpPr/>
          <p:nvPr/>
        </p:nvSpPr>
        <p:spPr>
          <a:xfrm rot="16590813">
            <a:off x="1175863" y="539528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7E3C3E3-6F69-1BBE-F3F4-2E404B5799FC}"/>
              </a:ext>
            </a:extLst>
          </p:cNvPr>
          <p:cNvSpPr/>
          <p:nvPr/>
        </p:nvSpPr>
        <p:spPr>
          <a:xfrm rot="16590813">
            <a:off x="2166465" y="581781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C846826-2D6C-DB83-618F-23A99E8873AE}"/>
              </a:ext>
            </a:extLst>
          </p:cNvPr>
          <p:cNvSpPr/>
          <p:nvPr/>
        </p:nvSpPr>
        <p:spPr>
          <a:xfrm rot="16590813">
            <a:off x="1175862" y="1534249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6B7E29D-7369-565D-D236-75AA83EFB1B1}"/>
              </a:ext>
            </a:extLst>
          </p:cNvPr>
          <p:cNvSpPr/>
          <p:nvPr/>
        </p:nvSpPr>
        <p:spPr>
          <a:xfrm rot="16590813">
            <a:off x="2335463" y="1617060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0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447</Words>
  <Application>Microsoft Office PowerPoint</Application>
  <PresentationFormat>Widescreen</PresentationFormat>
  <Paragraphs>133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iCiel Gotham Medium</vt:lpstr>
      <vt:lpstr>SVN-Cookies</vt:lpstr>
      <vt:lpstr>Times New Roman</vt:lpstr>
      <vt:lpstr>UTM Cookies</vt:lpstr>
      <vt:lpstr>字魂59号-创粗黑</vt:lpstr>
      <vt:lpstr>思源黑体 CN Medium</vt:lpstr>
      <vt:lpstr>1_Office Theme</vt:lpstr>
      <vt:lpstr>Office 主题​​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36</cp:revision>
  <dcterms:created xsi:type="dcterms:W3CDTF">2022-06-22T08:31:33Z</dcterms:created>
  <dcterms:modified xsi:type="dcterms:W3CDTF">2025-10-02T01:21:27Z</dcterms:modified>
</cp:coreProperties>
</file>