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403" r:id="rId5"/>
    <p:sldId id="646" r:id="rId6"/>
    <p:sldId id="648" r:id="rId7"/>
    <p:sldId id="647" r:id="rId8"/>
    <p:sldId id="649" r:id="rId9"/>
    <p:sldId id="650" r:id="rId10"/>
    <p:sldId id="651" r:id="rId11"/>
    <p:sldId id="652" r:id="rId12"/>
    <p:sldId id="404" r:id="rId13"/>
    <p:sldId id="372" r:id="rId14"/>
    <p:sldId id="373" r:id="rId15"/>
    <p:sldId id="374" r:id="rId16"/>
    <p:sldId id="654" r:id="rId17"/>
    <p:sldId id="390" r:id="rId18"/>
    <p:sldId id="401" r:id="rId19"/>
    <p:sldId id="402" r:id="rId20"/>
    <p:sldId id="653" r:id="rId21"/>
    <p:sldId id="264" r:id="rId22"/>
    <p:sldId id="256" r:id="rId23"/>
    <p:sldId id="257" r:id="rId24"/>
    <p:sldId id="258" r:id="rId25"/>
    <p:sldId id="259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1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49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8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6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8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18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2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1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8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0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295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67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754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867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58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99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812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314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977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136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06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5B16-B2C5-4816-BAC6-EF93849ABAF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F2FF8D-3FD5-F438-C51D-9DB67D990C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F4DF9A0C-57DF-7A45-3259-972D66AE6E0C}"/>
              </a:ext>
            </a:extLst>
          </p:cNvPr>
          <p:cNvSpPr/>
          <p:nvPr userDrawn="1"/>
        </p:nvSpPr>
        <p:spPr>
          <a:xfrm>
            <a:off x="486508" y="336330"/>
            <a:ext cx="11218985" cy="62431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4EC9EB-CE9E-609A-4411-D490675FE6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6E9A98-4349-6EBC-879E-B9A5B38C6E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113646-0A32-36A8-0149-5187C2FEB6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22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0.wdp"/><Relationship Id="rId12" Type="http://schemas.microsoft.com/office/2007/relationships/hdphoto" Target="../media/hdphoto9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8.png"/><Relationship Id="rId11" Type="http://schemas.openxmlformats.org/officeDocument/2006/relationships/image" Target="../media/image43.jpeg"/><Relationship Id="rId5" Type="http://schemas.openxmlformats.org/officeDocument/2006/relationships/image" Target="../media/image44.png"/><Relationship Id="rId15" Type="http://schemas.openxmlformats.org/officeDocument/2006/relationships/image" Target="../media/image46.png"/><Relationship Id="rId10" Type="http://schemas.openxmlformats.org/officeDocument/2006/relationships/image" Target="../media/image37.png"/><Relationship Id="rId4" Type="http://schemas.openxmlformats.org/officeDocument/2006/relationships/image" Target="../media/image47.jpeg"/><Relationship Id="rId9" Type="http://schemas.microsoft.com/office/2007/relationships/hdphoto" Target="../media/hdphoto11.wdp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7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2.png"/><Relationship Id="rId12" Type="http://schemas.microsoft.com/office/2007/relationships/hdphoto" Target="../media/hdphoto15.wdp"/><Relationship Id="rId17" Type="http://schemas.openxmlformats.org/officeDocument/2006/relationships/image" Target="../media/image35.png"/><Relationship Id="rId2" Type="http://schemas.openxmlformats.org/officeDocument/2006/relationships/audio" Target="../media/media4.wav"/><Relationship Id="rId16" Type="http://schemas.openxmlformats.org/officeDocument/2006/relationships/image" Target="../media/image44.png"/><Relationship Id="rId1" Type="http://schemas.microsoft.com/office/2007/relationships/media" Target="../media/media4.wav"/><Relationship Id="rId6" Type="http://schemas.microsoft.com/office/2007/relationships/hdphoto" Target="../media/hdphoto12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microsoft.com/office/2007/relationships/hdphoto" Target="../media/hdphoto9.wdp"/><Relationship Id="rId10" Type="http://schemas.microsoft.com/office/2007/relationships/hdphoto" Target="../media/hdphoto14.wdp"/><Relationship Id="rId19" Type="http://schemas.openxmlformats.org/officeDocument/2006/relationships/image" Target="../media/image46.pn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6.wdp"/><Relationship Id="rId11" Type="http://schemas.openxmlformats.org/officeDocument/2006/relationships/image" Target="../media/image35.png"/><Relationship Id="rId5" Type="http://schemas.openxmlformats.org/officeDocument/2006/relationships/image" Target="../media/image56.png"/><Relationship Id="rId10" Type="http://schemas.openxmlformats.org/officeDocument/2006/relationships/image" Target="../media/image44.png"/><Relationship Id="rId4" Type="http://schemas.openxmlformats.org/officeDocument/2006/relationships/image" Target="../media/image55.jpe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234DEA-2700-782D-55CD-40288B425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14172" y="794147"/>
            <a:ext cx="837127" cy="737510"/>
            <a:chOff x="901521" y="1931831"/>
            <a:chExt cx="837127" cy="73751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73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51299" y="794147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55370" y="2931064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887182" y="1804671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885608" y="1880008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7030894" y="1838717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7030894" y="239579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7024530" y="2963740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369176" y="4258564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1181736" y="4419214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  <p:bldP spid="40" grpId="0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3360494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498998" y="2082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6669196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8824368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190577" y="318569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350142" y="3192459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6557958" y="317065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8824368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28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phép tính nào dưới đây có cùng kết 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339A67-382B-42D4-B373-1147B3D1BC90}"/>
              </a:ext>
            </a:extLst>
          </p:cNvPr>
          <p:cNvSpPr/>
          <p:nvPr/>
        </p:nvSpPr>
        <p:spPr>
          <a:xfrm>
            <a:off x="669170" y="5260126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F01FDF-F5F0-4E61-ADFD-2C7D1674E2E5}"/>
              </a:ext>
            </a:extLst>
          </p:cNvPr>
          <p:cNvSpPr/>
          <p:nvPr/>
        </p:nvSpPr>
        <p:spPr>
          <a:xfrm>
            <a:off x="3502725" y="5260126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0BBF4F-96EE-4A68-82A9-5EC3431DE290}"/>
              </a:ext>
            </a:extLst>
          </p:cNvPr>
          <p:cNvSpPr/>
          <p:nvPr/>
        </p:nvSpPr>
        <p:spPr>
          <a:xfrm>
            <a:off x="6456683" y="5180613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7611BCC-C235-4AA9-B1D0-303CC59E35DE}"/>
              </a:ext>
            </a:extLst>
          </p:cNvPr>
          <p:cNvSpPr/>
          <p:nvPr/>
        </p:nvSpPr>
        <p:spPr>
          <a:xfrm>
            <a:off x="9250466" y="5255739"/>
            <a:ext cx="2593275" cy="10535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02B61F-C800-4B05-8EE7-E6911629F399}"/>
              </a:ext>
            </a:extLst>
          </p:cNvPr>
          <p:cNvSpPr/>
          <p:nvPr/>
        </p:nvSpPr>
        <p:spPr>
          <a:xfrm>
            <a:off x="1371601" y="2621004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: 6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836551C-9B49-4F91-AFA4-A2B0E951AB41}"/>
              </a:ext>
            </a:extLst>
          </p:cNvPr>
          <p:cNvSpPr/>
          <p:nvPr/>
        </p:nvSpPr>
        <p:spPr>
          <a:xfrm>
            <a:off x="4133252" y="2507783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15: 3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135DA71-1E07-4D99-B206-10FD59DCE828}"/>
              </a:ext>
            </a:extLst>
          </p:cNvPr>
          <p:cNvSpPr/>
          <p:nvPr/>
        </p:nvSpPr>
        <p:spPr>
          <a:xfrm>
            <a:off x="7274692" y="2486212"/>
            <a:ext cx="1201082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x 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047EFC-38FC-4F6A-8AE4-E7316991BA66}"/>
              </a:ext>
            </a:extLst>
          </p:cNvPr>
          <p:cNvSpPr/>
          <p:nvPr/>
        </p:nvSpPr>
        <p:spPr>
          <a:xfrm>
            <a:off x="9893212" y="2446348"/>
            <a:ext cx="1365070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41D70-8141-49E6-8896-B972080A5F74}"/>
              </a:ext>
            </a:extLst>
          </p:cNvPr>
          <p:cNvSpPr txBox="1"/>
          <p:nvPr/>
        </p:nvSpPr>
        <p:spPr>
          <a:xfrm>
            <a:off x="1257230" y="5413726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EA46985-51F0-4847-B724-9DF5DE65C8A0}"/>
              </a:ext>
            </a:extLst>
          </p:cNvPr>
          <p:cNvSpPr txBox="1"/>
          <p:nvPr/>
        </p:nvSpPr>
        <p:spPr>
          <a:xfrm>
            <a:off x="4169856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0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95BE2E7-FB83-421D-BAEB-CC2FF4A736A5}"/>
              </a:ext>
            </a:extLst>
          </p:cNvPr>
          <p:cNvSpPr txBox="1"/>
          <p:nvPr/>
        </p:nvSpPr>
        <p:spPr>
          <a:xfrm>
            <a:off x="7074299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 : 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40CEDDC-0E0C-4E9E-B59F-87CA05A98BC9}"/>
              </a:ext>
            </a:extLst>
          </p:cNvPr>
          <p:cNvSpPr txBox="1"/>
          <p:nvPr/>
        </p:nvSpPr>
        <p:spPr>
          <a:xfrm>
            <a:off x="9930773" y="537178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829B1-C214-B218-ADD6-F0CA0639CC86}"/>
              </a:ext>
            </a:extLst>
          </p:cNvPr>
          <p:cNvGrpSpPr/>
          <p:nvPr/>
        </p:nvGrpSpPr>
        <p:grpSpPr>
          <a:xfrm>
            <a:off x="1126900" y="1642850"/>
            <a:ext cx="2206487" cy="2206487"/>
            <a:chOff x="1126900" y="1642850"/>
            <a:chExt cx="2206487" cy="2206487"/>
          </a:xfrm>
        </p:grpSpPr>
        <p:pic>
          <p:nvPicPr>
            <p:cNvPr id="5" name="Picture 4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8EF1F99B-2D8A-4009-981A-57E9349E4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900" y="1642850"/>
              <a:ext cx="2206487" cy="220648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27E14CA-D784-4182-83A4-8B33E5A4F6F0}"/>
                </a:ext>
              </a:extLst>
            </p:cNvPr>
            <p:cNvSpPr/>
            <p:nvPr/>
          </p:nvSpPr>
          <p:spPr>
            <a:xfrm>
              <a:off x="1466850" y="2633751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C8D5D-44DE-DAE3-385F-F1B7EC5C4F06}"/>
              </a:ext>
            </a:extLst>
          </p:cNvPr>
          <p:cNvGrpSpPr/>
          <p:nvPr/>
        </p:nvGrpSpPr>
        <p:grpSpPr>
          <a:xfrm>
            <a:off x="3989370" y="1496189"/>
            <a:ext cx="2206487" cy="2206487"/>
            <a:chOff x="3989370" y="1496189"/>
            <a:chExt cx="2206487" cy="2206487"/>
          </a:xfrm>
        </p:grpSpPr>
        <p:pic>
          <p:nvPicPr>
            <p:cNvPr id="73" name="Picture 7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00241AD1-8C61-4329-B9A6-A927E523E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370" y="1496189"/>
              <a:ext cx="2206487" cy="2206487"/>
            </a:xfrm>
            <a:prstGeom prst="rect">
              <a:avLst/>
            </a:prstGeom>
          </p:spPr>
        </p:pic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6F13C4B5-E06C-4609-B6C9-6133AB0F3CBF}"/>
                </a:ext>
              </a:extLst>
            </p:cNvPr>
            <p:cNvSpPr/>
            <p:nvPr/>
          </p:nvSpPr>
          <p:spPr>
            <a:xfrm>
              <a:off x="4255525" y="2560427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FDB4B-F3D4-5055-B4C1-22D68892EF1A}"/>
              </a:ext>
            </a:extLst>
          </p:cNvPr>
          <p:cNvGrpSpPr/>
          <p:nvPr/>
        </p:nvGrpSpPr>
        <p:grpSpPr>
          <a:xfrm>
            <a:off x="6941291" y="1447815"/>
            <a:ext cx="2206487" cy="2206487"/>
            <a:chOff x="6941291" y="1447815"/>
            <a:chExt cx="2206487" cy="2206487"/>
          </a:xfrm>
        </p:grpSpPr>
        <p:pic>
          <p:nvPicPr>
            <p:cNvPr id="83" name="Picture 8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688ADF7-5A26-45AC-A3D9-7DB4FAB36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291" y="1447815"/>
              <a:ext cx="2206487" cy="2206487"/>
            </a:xfrm>
            <a:prstGeom prst="rect">
              <a:avLst/>
            </a:prstGeom>
          </p:spPr>
        </p:pic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48E65FF1-1722-45BB-BEC7-AF4D0365AA53}"/>
                </a:ext>
              </a:extLst>
            </p:cNvPr>
            <p:cNvSpPr/>
            <p:nvPr/>
          </p:nvSpPr>
          <p:spPr>
            <a:xfrm>
              <a:off x="7313258" y="2532502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AD4908-6D50-4C8D-965A-EB4D618686A7}"/>
              </a:ext>
            </a:extLst>
          </p:cNvPr>
          <p:cNvGrpSpPr/>
          <p:nvPr/>
        </p:nvGrpSpPr>
        <p:grpSpPr>
          <a:xfrm>
            <a:off x="9624905" y="1429259"/>
            <a:ext cx="2206487" cy="2206487"/>
            <a:chOff x="9624905" y="1429259"/>
            <a:chExt cx="2206487" cy="2206487"/>
          </a:xfrm>
        </p:grpSpPr>
        <p:pic>
          <p:nvPicPr>
            <p:cNvPr id="84" name="Picture 83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FEA2F1A9-82CB-4D06-A0C3-E3E6278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905" y="1429259"/>
              <a:ext cx="2206487" cy="2206487"/>
            </a:xfrm>
            <a:prstGeom prst="rect">
              <a:avLst/>
            </a:prstGeom>
          </p:spPr>
        </p:pic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D74B53DB-8E8D-42B4-9C8C-AC942D6A842B}"/>
                </a:ext>
              </a:extLst>
            </p:cNvPr>
            <p:cNvSpPr/>
            <p:nvPr/>
          </p:nvSpPr>
          <p:spPr>
            <a:xfrm>
              <a:off x="10103017" y="2470954"/>
              <a:ext cx="1123950" cy="43788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A48480B8-BA45-498D-9543-54523B6C0E02}"/>
              </a:ext>
            </a:extLst>
          </p:cNvPr>
          <p:cNvSpPr/>
          <p:nvPr/>
        </p:nvSpPr>
        <p:spPr>
          <a:xfrm>
            <a:off x="1222304" y="5505450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346BAD2-B0DF-4CFD-A8B4-5B3C16194828}"/>
              </a:ext>
            </a:extLst>
          </p:cNvPr>
          <p:cNvSpPr/>
          <p:nvPr/>
        </p:nvSpPr>
        <p:spPr>
          <a:xfrm>
            <a:off x="4080781" y="5461595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13C43FC-7BEC-49D3-9A1E-A2EA91496275}"/>
              </a:ext>
            </a:extLst>
          </p:cNvPr>
          <p:cNvSpPr/>
          <p:nvPr/>
        </p:nvSpPr>
        <p:spPr>
          <a:xfrm>
            <a:off x="7074299" y="5480557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163348E-51D2-4E73-ABFB-78567EE441A6}"/>
              </a:ext>
            </a:extLst>
          </p:cNvPr>
          <p:cNvSpPr/>
          <p:nvPr/>
        </p:nvSpPr>
        <p:spPr>
          <a:xfrm>
            <a:off x="9860426" y="5524008"/>
            <a:ext cx="1517793" cy="6039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2709 0.272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2431 0.309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20768 0.3347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70912 0.3034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5" grpId="0" animBg="1"/>
      <p:bldP spid="86" grpId="0" animBg="1"/>
      <p:bldP spid="87" grpId="0" animBg="1"/>
      <p:bldP spid="8" grpId="0"/>
      <p:bldP spid="136" grpId="0"/>
      <p:bldP spid="137" grpId="0"/>
      <p:bldP spid="138" grpId="0"/>
      <p:bldP spid="10" grpId="0" animBg="1"/>
      <p:bldP spid="142" grpId="0" animBg="1"/>
      <p:bldP spid="143" grpId="0" animBg="1"/>
      <p:bldP spid="1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B4AE-44CA-17A4-6A6C-4794B7AF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B193D-A48B-24B2-7862-AE5EA18CD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23E43EE3-077A-3149-8BE9-F3875596C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6B398F-A7AC-0FC5-B20F-0F12667D27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408" y="5677786"/>
            <a:ext cx="1015592" cy="10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56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70052" y="969820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 flipV="1">
            <a:off x="6397129" y="2199496"/>
            <a:ext cx="5211775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12" y="2710510"/>
            <a:ext cx="10855234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        8 x 5 = 40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            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40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đường gấp khúc ABCDE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84FF54-2B06-401E-A352-185A7BC160ED}"/>
              </a:ext>
            </a:extLst>
          </p:cNvPr>
          <p:cNvGrpSpPr/>
          <p:nvPr/>
        </p:nvGrpSpPr>
        <p:grpSpPr>
          <a:xfrm>
            <a:off x="3467100" y="1171380"/>
            <a:ext cx="6230597" cy="3400522"/>
            <a:chOff x="3429000" y="2209605"/>
            <a:chExt cx="6230597" cy="34005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4A38C7-239D-4A4F-B439-971D3B173DC5}"/>
                </a:ext>
              </a:extLst>
            </p:cNvPr>
            <p:cNvGrpSpPr/>
            <p:nvPr/>
          </p:nvGrpSpPr>
          <p:grpSpPr>
            <a:xfrm>
              <a:off x="3429000" y="2209605"/>
              <a:ext cx="6230597" cy="3400522"/>
              <a:chOff x="3429000" y="2209605"/>
              <a:chExt cx="6230597" cy="3400522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2BE5F433-6EF7-473A-836C-E1D587D83BC0}"/>
                  </a:ext>
                </a:extLst>
              </p:cNvPr>
              <p:cNvCxnSpPr/>
              <p:nvPr/>
            </p:nvCxnSpPr>
            <p:spPr>
              <a:xfrm flipV="1">
                <a:off x="3749629" y="3020042"/>
                <a:ext cx="1384346" cy="1895475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79F44B-5B4C-420A-B3CB-D5669F4C6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3976" y="3020041"/>
                <a:ext cx="1219199" cy="18954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21D7DB-A22B-444E-81C0-7A3A7BEFB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175" y="2943842"/>
                <a:ext cx="1066800" cy="1971677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BC9D4A-0BD3-47B5-99A1-968DC69FA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9976" y="2943843"/>
                <a:ext cx="1429995" cy="2014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95829-B449-4351-8556-A4E8FCFDD04F}"/>
                  </a:ext>
                </a:extLst>
              </p:cNvPr>
              <p:cNvSpPr txBox="1"/>
              <p:nvPr/>
            </p:nvSpPr>
            <p:spPr>
              <a:xfrm>
                <a:off x="3429000" y="461552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E1864-4BB7-4CF7-B89D-50D089768340}"/>
                  </a:ext>
                </a:extLst>
              </p:cNvPr>
              <p:cNvSpPr txBox="1"/>
              <p:nvPr/>
            </p:nvSpPr>
            <p:spPr>
              <a:xfrm>
                <a:off x="4857752" y="2284379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6B0D25-4498-417E-9D28-B62D29F63B7D}"/>
                  </a:ext>
                </a:extLst>
              </p:cNvPr>
              <p:cNvSpPr txBox="1"/>
              <p:nvPr/>
            </p:nvSpPr>
            <p:spPr>
              <a:xfrm>
                <a:off x="6162675" y="472918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415B78-215D-4766-B713-4B9EEEF382BC}"/>
                  </a:ext>
                </a:extLst>
              </p:cNvPr>
              <p:cNvSpPr txBox="1"/>
              <p:nvPr/>
            </p:nvSpPr>
            <p:spPr>
              <a:xfrm>
                <a:off x="7183098" y="2209605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1751D07-159E-46AD-AEE0-33E6750D8883}"/>
                  </a:ext>
                </a:extLst>
              </p:cNvPr>
              <p:cNvSpPr txBox="1"/>
              <p:nvPr/>
            </p:nvSpPr>
            <p:spPr>
              <a:xfrm>
                <a:off x="8764247" y="4468991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61B637-4FC0-4615-9E5F-72865FB0BEB5}"/>
                </a:ext>
              </a:extLst>
            </p:cNvPr>
            <p:cNvSpPr txBox="1"/>
            <p:nvPr/>
          </p:nvSpPr>
          <p:spPr>
            <a:xfrm rot="18618982">
              <a:off x="3484917" y="3388867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0B6884-4F27-4486-B3F5-01E3F21915EC}"/>
                </a:ext>
              </a:extLst>
            </p:cNvPr>
            <p:cNvSpPr txBox="1"/>
            <p:nvPr/>
          </p:nvSpPr>
          <p:spPr>
            <a:xfrm rot="3514655">
              <a:off x="5428702" y="3394262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32B13B-50A9-4091-A995-819022907DAD}"/>
                </a:ext>
              </a:extLst>
            </p:cNvPr>
            <p:cNvSpPr txBox="1"/>
            <p:nvPr/>
          </p:nvSpPr>
          <p:spPr>
            <a:xfrm rot="17232361">
              <a:off x="6055473" y="3194058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B7D644-4925-488E-B2C5-627B773829B7}"/>
                </a:ext>
              </a:extLst>
            </p:cNvPr>
            <p:cNvSpPr txBox="1"/>
            <p:nvPr/>
          </p:nvSpPr>
          <p:spPr>
            <a:xfrm rot="3244572">
              <a:off x="7891883" y="3373473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E7E6DC-8AA2-4784-BF1C-38EDF2634839}"/>
              </a:ext>
            </a:extLst>
          </p:cNvPr>
          <p:cNvGrpSpPr/>
          <p:nvPr/>
        </p:nvGrpSpPr>
        <p:grpSpPr>
          <a:xfrm>
            <a:off x="752072" y="4842936"/>
            <a:ext cx="11161631" cy="894046"/>
            <a:chOff x="700" y="4861"/>
            <a:chExt cx="16569" cy="3064"/>
          </a:xfrm>
        </p:grpSpPr>
        <p:sp>
          <p:nvSpPr>
            <p:cNvPr id="53" name="Rounded Rectangle 16">
              <a:extLst>
                <a:ext uri="{FF2B5EF4-FFF2-40B4-BE49-F238E27FC236}">
                  <a16:creationId xmlns:a16="http://schemas.microsoft.com/office/drawing/2014/main" id="{7A9D3035-4852-403C-9ED9-3D13AC90D7F7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F8DD55C4-22DA-4A98-850F-9576AD4B5796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61BEBC84-E26E-43A6-987B-7DC44EAB6AB1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= AB + BC + CD + DE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CE4DEC-1F0B-4184-9890-CFE84578CA44}"/>
              </a:ext>
            </a:extLst>
          </p:cNvPr>
          <p:cNvGrpSpPr/>
          <p:nvPr/>
        </p:nvGrpSpPr>
        <p:grpSpPr>
          <a:xfrm>
            <a:off x="314000" y="4785816"/>
            <a:ext cx="11618759" cy="894046"/>
            <a:chOff x="700" y="4861"/>
            <a:chExt cx="16569" cy="3064"/>
          </a:xfrm>
        </p:grpSpPr>
        <p:sp>
          <p:nvSpPr>
            <p:cNvPr id="57" name="Rounded Rectangle 16">
              <a:extLst>
                <a:ext uri="{FF2B5EF4-FFF2-40B4-BE49-F238E27FC236}">
                  <a16:creationId xmlns:a16="http://schemas.microsoft.com/office/drawing/2014/main" id="{B4048FF5-F46E-47FE-ADCA-CCA1FFAD1650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D73035D9-A983-464B-B393-1C3557C8FB99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14">
              <a:extLst>
                <a:ext uri="{FF2B5EF4-FFF2-40B4-BE49-F238E27FC236}">
                  <a16:creationId xmlns:a16="http://schemas.microsoft.com/office/drawing/2014/main" id="{C9AD2AB7-5C8F-4C5E-93E4-FA92F989371C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3 + 3 + 3 + 3 = 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8F11-37F2-4479-BC18-DCCA96C1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2089156"/>
            <a:ext cx="11439928" cy="26796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8387F-2D21-450E-9962-B7299990A7D5}"/>
              </a:ext>
            </a:extLst>
          </p:cNvPr>
          <p:cNvSpPr/>
          <p:nvPr/>
        </p:nvSpPr>
        <p:spPr>
          <a:xfrm>
            <a:off x="3941379" y="240686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71DD47-536F-40BA-873B-7B2D4B50D475}"/>
              </a:ext>
            </a:extLst>
          </p:cNvPr>
          <p:cNvSpPr/>
          <p:nvPr/>
        </p:nvSpPr>
        <p:spPr>
          <a:xfrm>
            <a:off x="7367751" y="342899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DE9B5B-3554-465E-A384-43F85E5368A7}"/>
              </a:ext>
            </a:extLst>
          </p:cNvPr>
          <p:cNvSpPr/>
          <p:nvPr/>
        </p:nvSpPr>
        <p:spPr>
          <a:xfrm>
            <a:off x="10205544" y="2681092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990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5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9C10-B32B-683F-61A2-F38EEE844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04CD4-E696-A6A1-5FDE-100C19BB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451AAB5-9EB1-42CA-4B70-D320FEF70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4692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Giải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Cứu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Xanh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Rừng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x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A.4</a:t>
            </a:r>
            <a:endParaRPr lang="en-US" sz="3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: 3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3E62709-C3DB-2C97-6CDA-7F4AF4742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177256"/>
            <a:ext cx="9525000" cy="3648075"/>
          </a:xfrm>
        </p:spPr>
      </p:pic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2" y="1392865"/>
            <a:ext cx="5513763" cy="59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nay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  <p:pic>
        <p:nvPicPr>
          <p:cNvPr id="9" name="Picture 8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83C0D5C-8E7F-30EC-A006-A7B1665A8B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87" y="2503384"/>
            <a:ext cx="183411" cy="70247"/>
          </a:xfrm>
          <a:prstGeom prst="rect">
            <a:avLst/>
          </a:prstGeom>
        </p:spPr>
      </p:pic>
      <p:pic>
        <p:nvPicPr>
          <p:cNvPr id="10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1F34F725-56CE-5651-FDB5-21295C9D2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651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233916"/>
            <a:ext cx="6055970" cy="177567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x 9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8</a:t>
            </a: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191386"/>
            <a:ext cx="5969943" cy="181820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: 1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2278" y="3541338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63684" y="3540093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64195" y="238265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: 1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6617" y="342227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36616" y="2357050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x 7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934611" y="2320811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764195" y="3417372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3346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501912"/>
            <a:ext cx="872772" cy="134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276730"/>
            <a:ext cx="1388816" cy="149992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5350" y="4164755"/>
            <a:ext cx="882756" cy="21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3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: 1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17" y="234435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64195" y="3371325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34611" y="3390747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1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1060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273312"/>
            <a:ext cx="872772" cy="13492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048130"/>
            <a:ext cx="1388816" cy="1499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24" y="2773074"/>
            <a:ext cx="823118" cy="205003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5317" y="3697416"/>
            <a:ext cx="1753975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ô 9"/>
          <p:cNvSpPr/>
          <p:nvPr/>
        </p:nvSpPr>
        <p:spPr>
          <a:xfrm>
            <a:off x="3623043" y="1165876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tụi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6939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FEF5C-781F-57C5-5EC8-872BD3560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13" y="925032"/>
            <a:ext cx="2584928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37745-DFE6-96AF-BC7F-D74AF155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625" y="2240356"/>
            <a:ext cx="7712108" cy="316409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F9888E-3781-628A-F3B2-0C9410A4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81095"/>
            <a:ext cx="1579539" cy="1579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E1E35D-F483-54B8-0D82-3832ED552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302" y="5265271"/>
            <a:ext cx="249348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475</Words>
  <Application>Microsoft Office PowerPoint</Application>
  <PresentationFormat>Widescreen</PresentationFormat>
  <Paragraphs>170</Paragraphs>
  <Slides>24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#9Slide03 AmpleSoft Bold</vt:lpstr>
      <vt:lpstr>#9Slide06 SVNStella</vt:lpstr>
      <vt:lpstr>Arial</vt:lpstr>
      <vt:lpstr>Calibri</vt:lpstr>
      <vt:lpstr>Calibri Light</vt:lpstr>
      <vt:lpstr>Cambria</vt:lpstr>
      <vt:lpstr>等线</vt:lpstr>
      <vt:lpstr>Source Han Sans CN Medium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Office Theme</vt:lpstr>
      <vt:lpstr>1_Office Theme</vt:lpstr>
      <vt:lpstr>2-0927-4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2022-06-24T08:00:03Z</dcterms:created>
  <dcterms:modified xsi:type="dcterms:W3CDTF">2025-09-30T02:31:17Z</dcterms:modified>
</cp:coreProperties>
</file>