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  <p:sldMasterId id="2147483815" r:id="rId9"/>
    <p:sldMasterId id="2147483828" r:id="rId10"/>
  </p:sldMasterIdLst>
  <p:notesMasterIdLst>
    <p:notesMasterId r:id="rId45"/>
  </p:notesMasterIdLst>
  <p:sldIdLst>
    <p:sldId id="342" r:id="rId11"/>
    <p:sldId id="341" r:id="rId12"/>
    <p:sldId id="282" r:id="rId13"/>
    <p:sldId id="300" r:id="rId14"/>
    <p:sldId id="276" r:id="rId15"/>
    <p:sldId id="265" r:id="rId16"/>
    <p:sldId id="301" r:id="rId17"/>
    <p:sldId id="278" r:id="rId18"/>
    <p:sldId id="345" r:id="rId19"/>
    <p:sldId id="303" r:id="rId20"/>
    <p:sldId id="268" r:id="rId21"/>
    <p:sldId id="304" r:id="rId22"/>
    <p:sldId id="305" r:id="rId23"/>
    <p:sldId id="307" r:id="rId24"/>
    <p:sldId id="317" r:id="rId25"/>
    <p:sldId id="309" r:id="rId26"/>
    <p:sldId id="318" r:id="rId27"/>
    <p:sldId id="331" r:id="rId28"/>
    <p:sldId id="320" r:id="rId29"/>
    <p:sldId id="321" r:id="rId30"/>
    <p:sldId id="324" r:id="rId31"/>
    <p:sldId id="333" r:id="rId32"/>
    <p:sldId id="332" r:id="rId33"/>
    <p:sldId id="279" r:id="rId34"/>
    <p:sldId id="289" r:id="rId35"/>
    <p:sldId id="334" r:id="rId36"/>
    <p:sldId id="284" r:id="rId37"/>
    <p:sldId id="339" r:id="rId38"/>
    <p:sldId id="340" r:id="rId39"/>
    <p:sldId id="335" r:id="rId40"/>
    <p:sldId id="344" r:id="rId41"/>
    <p:sldId id="337" r:id="rId42"/>
    <p:sldId id="343" r:id="rId43"/>
    <p:sldId id="28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56" d="100"/>
          <a:sy n="56" d="100"/>
        </p:scale>
        <p:origin x="10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D10F2-9854-45BB-9993-F9B997F8C1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37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935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847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20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534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560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466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94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38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925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6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401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967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FCD30B-A380-423B-8AC4-5820A785B51B}"/>
              </a:ext>
            </a:extLst>
          </p:cNvPr>
          <p:cNvGrpSpPr/>
          <p:nvPr userDrawn="1"/>
        </p:nvGrpSpPr>
        <p:grpSpPr>
          <a:xfrm>
            <a:off x="-116845" y="-38520"/>
            <a:ext cx="12308845" cy="6972720"/>
            <a:chOff x="-116845" y="-38520"/>
            <a:chExt cx="12308845" cy="697272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54C5074-0AD5-47EF-A3B8-08E9C3F7B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8143BF-5E0C-4263-9D3A-580161ABB4E4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8DBE20A8-44FF-4713-8A2C-4D5868BED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D48145AE-4F85-4214-911D-05B7B3991E79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58593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13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2174D40-2E56-4C98-897B-8165C200A0B3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1" name="Picture 12">
                <a:extLst>
                  <a:ext uri="{FF2B5EF4-FFF2-40B4-BE49-F238E27FC236}">
                    <a16:creationId xmlns:a16="http://schemas.microsoft.com/office/drawing/2014/main" id="{9D5E09C0-19B3-49DB-B951-E61FB9937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2" name="TextBox 42">
                <a:extLst>
                  <a:ext uri="{FF2B5EF4-FFF2-40B4-BE49-F238E27FC236}">
                    <a16:creationId xmlns:a16="http://schemas.microsoft.com/office/drawing/2014/main" id="{5C9622BB-EE36-4187-B053-E00C3D4C65A0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172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21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3B6B963-5FFE-45E5-B29F-274C2B7F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F1BC309E-8A90-4F8F-A7A5-B39DCAA8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850818" y="2756854"/>
              <a:ext cx="1365789" cy="17766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3981D0F-DFA2-44A2-95C9-AF4F649A9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81297" y="3034343"/>
              <a:ext cx="1749986" cy="1776635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A89FC4B1-B5C9-4490-B81A-49EE1250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F62B3E11-C089-4AC6-881B-3806BB69B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AB89AC02-DCF6-4ABB-83CC-771063E8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4894F4A0-65C4-401B-8E24-07352886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18" name="Picture 26">
              <a:extLst>
                <a:ext uri="{FF2B5EF4-FFF2-40B4-BE49-F238E27FC236}">
                  <a16:creationId xmlns:a16="http://schemas.microsoft.com/office/drawing/2014/main" id="{3883FBE6-31B5-4F32-A9BE-7CE56995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678077" y="3478510"/>
              <a:ext cx="1497373" cy="14262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2802B969-6777-4833-98CD-19EE5E8A2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4381238-0D17-4722-BF8E-849A1CEA1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EB7332-6CCD-40AB-94D9-122C022BE71A}"/>
              </a:ext>
            </a:extLst>
          </p:cNvPr>
          <p:cNvSpPr/>
          <p:nvPr userDrawn="1"/>
        </p:nvSpPr>
        <p:spPr>
          <a:xfrm>
            <a:off x="218119" y="1935246"/>
            <a:ext cx="11755763" cy="4199808"/>
          </a:xfrm>
          <a:prstGeom prst="roundRect">
            <a:avLst>
              <a:gd name="adj" fmla="val 941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9FB8B7-E55F-4655-81CB-6A591A4C8124}"/>
              </a:ext>
            </a:extLst>
          </p:cNvPr>
          <p:cNvGrpSpPr/>
          <p:nvPr userDrawn="1"/>
        </p:nvGrpSpPr>
        <p:grpSpPr>
          <a:xfrm>
            <a:off x="-116845" y="-38520"/>
            <a:ext cx="12308845" cy="6972720"/>
            <a:chOff x="-116845" y="-38520"/>
            <a:chExt cx="12308845" cy="697272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E9EC27F-AEF6-495E-AE23-17D0CD223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43E7CE-6962-4872-830D-689A5B62B27D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id="{E6A0E507-3471-4ACB-87F5-C526A1C31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5" name="TextBox 42">
                <a:extLst>
                  <a:ext uri="{FF2B5EF4-FFF2-40B4-BE49-F238E27FC236}">
                    <a16:creationId xmlns:a16="http://schemas.microsoft.com/office/drawing/2014/main" id="{F6D8B484-BE13-409A-93F4-326F1E966A97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58593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13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9FC609-C171-449C-AD40-F7B2830D85C2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2" name="Picture 12">
                <a:extLst>
                  <a:ext uri="{FF2B5EF4-FFF2-40B4-BE49-F238E27FC236}">
                    <a16:creationId xmlns:a16="http://schemas.microsoft.com/office/drawing/2014/main" id="{806A2F55-F034-49A0-AB87-C3DD6E35B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3" name="TextBox 42">
                <a:extLst>
                  <a:ext uri="{FF2B5EF4-FFF2-40B4-BE49-F238E27FC236}">
                    <a16:creationId xmlns:a16="http://schemas.microsoft.com/office/drawing/2014/main" id="{92DBA435-E9E4-4C34-B2FB-C3D5180810CB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172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21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E6328CF-3F8A-4200-83D5-759DFE92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CD34601C-A945-4557-88F8-03B924D37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3A8D9DBB-C696-4C56-B641-94019119F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B05EF254-3ABA-4ECB-B6A7-7817F15C5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0F997773-5B61-4B1C-A4CC-96E91A0A7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B9117021-1298-4D88-B831-B9DD98C0C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DDDA5F9A-857A-4744-B5FA-F649C68A0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id="{5B5A780C-E4FA-4DBC-9C36-C553A2C26D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28554" y="2779448"/>
            <a:ext cx="878845" cy="11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1AFBDCF-29A1-4B26-9637-F039D7DB40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084419" y="3008590"/>
            <a:ext cx="925744" cy="939840"/>
          </a:xfrm>
          <a:prstGeom prst="rect">
            <a:avLst/>
          </a:prstGeom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FF8FBBE6-8F32-43CB-8EBD-468120B8DE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677492" y="3189928"/>
            <a:ext cx="1497373" cy="142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BF96161-7B64-4D15-8E6A-5B9CC632E580}"/>
              </a:ext>
            </a:extLst>
          </p:cNvPr>
          <p:cNvSpPr/>
          <p:nvPr userDrawn="1"/>
        </p:nvSpPr>
        <p:spPr>
          <a:xfrm>
            <a:off x="218119" y="228600"/>
            <a:ext cx="11755763" cy="6400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731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4254666" y="2829011"/>
            <a:ext cx="1984534" cy="34290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5859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13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8316268" y="2074635"/>
            <a:ext cx="3486885" cy="406041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1728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21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2676" y="4280877"/>
            <a:ext cx="4007007" cy="212371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554" y="2779448"/>
            <a:ext cx="878845" cy="11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84419" y="3008590"/>
            <a:ext cx="925744" cy="93984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1" y="4085060"/>
            <a:ext cx="619104" cy="139325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1472252" y="-38520"/>
            <a:ext cx="1445555" cy="11713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16845" y="-38520"/>
            <a:ext cx="1445555" cy="11713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124483"/>
            <a:ext cx="593074" cy="133467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677492" y="3189928"/>
            <a:ext cx="1497373" cy="142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650445" y="-38520"/>
            <a:ext cx="1445555" cy="11713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3061349" y="-38520"/>
            <a:ext cx="1445555" cy="1171399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BF461048-C9CB-4AC9-9F72-03E5CA6A9817}"/>
              </a:ext>
            </a:extLst>
          </p:cNvPr>
          <p:cNvSpPr/>
          <p:nvPr userDrawn="1"/>
        </p:nvSpPr>
        <p:spPr>
          <a:xfrm>
            <a:off x="218119" y="228600"/>
            <a:ext cx="11755763" cy="6400800"/>
          </a:xfrm>
          <a:prstGeom prst="round2DiagRect">
            <a:avLst>
              <a:gd name="adj1" fmla="val 13096"/>
              <a:gd name="adj2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332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4254666" y="2829011"/>
            <a:ext cx="1984534" cy="34290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5859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13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8316268" y="2074635"/>
            <a:ext cx="3486885" cy="406041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1728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21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2676" y="4280877"/>
            <a:ext cx="4007007" cy="212371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554" y="2779448"/>
            <a:ext cx="878845" cy="11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84419" y="3008590"/>
            <a:ext cx="925744" cy="93984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1" y="4085060"/>
            <a:ext cx="619104" cy="139325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1472252" y="-38520"/>
            <a:ext cx="1445555" cy="11713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16845" y="-38520"/>
            <a:ext cx="1445555" cy="11713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124483"/>
            <a:ext cx="593074" cy="133467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677492" y="3189928"/>
            <a:ext cx="1497373" cy="142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650445" y="-38520"/>
            <a:ext cx="1445555" cy="11713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3061349" y="-38520"/>
            <a:ext cx="1445555" cy="11713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F4A79A-708C-40A0-B664-ABFE8E0AF19D}"/>
              </a:ext>
            </a:extLst>
          </p:cNvPr>
          <p:cNvSpPr/>
          <p:nvPr userDrawn="1"/>
        </p:nvSpPr>
        <p:spPr>
          <a:xfrm>
            <a:off x="218119" y="228600"/>
            <a:ext cx="11755763" cy="6400800"/>
          </a:xfrm>
          <a:prstGeom prst="roundRect">
            <a:avLst>
              <a:gd name="adj" fmla="val 95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886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86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8C71489-6902-620A-DE38-8888F4B36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998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044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393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408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332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3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9C5301-5C6C-39BB-C67A-E55E5614D6B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9DF729-475D-DC28-79DB-E0877BD853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407"/>
            <a:ext cx="12192000" cy="81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6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BB798-D4DF-4152-6B25-4D9383C2D1E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" y="0"/>
            <a:ext cx="12175357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2DCF58-287C-9959-C254-9F35F28ECA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363CE-0477-04EA-2B95-8093906A458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75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B28DA-D6E6-CCE3-41BA-18F3759362C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75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B425B7-D477-1157-0D13-9B3B40127B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A593C4-0FF1-7BB5-8D4F-1116CEDB87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5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6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media3.mp3"/><Relationship Id="rId16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59.jpg"/><Relationship Id="rId15" Type="http://schemas.openxmlformats.org/officeDocument/2006/relationships/image" Target="../media/image69.png"/><Relationship Id="rId10" Type="http://schemas.openxmlformats.org/officeDocument/2006/relationships/slide" Target="slide2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6.jpeg"/><Relationship Id="rId14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70.png"/><Relationship Id="rId12" Type="http://schemas.openxmlformats.org/officeDocument/2006/relationships/image" Target="../media/image5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11" Type="http://schemas.openxmlformats.org/officeDocument/2006/relationships/image" Target="../media/image73.png"/><Relationship Id="rId5" Type="http://schemas.openxmlformats.org/officeDocument/2006/relationships/image" Target="../media/image59.jpg"/><Relationship Id="rId10" Type="http://schemas.microsoft.com/office/2007/relationships/hdphoto" Target="../media/hdphoto3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2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4.wdp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70.png"/><Relationship Id="rId12" Type="http://schemas.openxmlformats.org/officeDocument/2006/relationships/image" Target="../media/image77.png"/><Relationship Id="rId17" Type="http://schemas.openxmlformats.org/officeDocument/2006/relationships/image" Target="../media/image56.gif"/><Relationship Id="rId2" Type="http://schemas.openxmlformats.org/officeDocument/2006/relationships/audio" Target="../media/media3.mp3"/><Relationship Id="rId16" Type="http://schemas.openxmlformats.org/officeDocument/2006/relationships/image" Target="../media/image73.png"/><Relationship Id="rId1" Type="http://schemas.microsoft.com/office/2007/relationships/media" Target="../media/media3.mp3"/><Relationship Id="rId6" Type="http://schemas.openxmlformats.org/officeDocument/2006/relationships/image" Target="../media/image59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58.png"/><Relationship Id="rId1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4.xml"/><Relationship Id="rId9" Type="http://schemas.openxmlformats.org/officeDocument/2006/relationships/slide" Target="slide11.xml"/><Relationship Id="rId1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1.png"/><Relationship Id="rId18" Type="http://schemas.openxmlformats.org/officeDocument/2006/relationships/image" Target="../media/image8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9.jpg"/><Relationship Id="rId12" Type="http://schemas.microsoft.com/office/2007/relationships/hdphoto" Target="../media/hdphoto4.wdp"/><Relationship Id="rId17" Type="http://schemas.openxmlformats.org/officeDocument/2006/relationships/image" Target="../media/image58.png"/><Relationship Id="rId2" Type="http://schemas.openxmlformats.org/officeDocument/2006/relationships/audio" Target="../media/media3.mp3"/><Relationship Id="rId16" Type="http://schemas.openxmlformats.org/officeDocument/2006/relationships/image" Target="../media/image82.png"/><Relationship Id="rId1" Type="http://schemas.microsoft.com/office/2007/relationships/media" Target="../media/media3.mp3"/><Relationship Id="rId6" Type="http://schemas.openxmlformats.org/officeDocument/2006/relationships/image" Target="../media/image79.png"/><Relationship Id="rId11" Type="http://schemas.openxmlformats.org/officeDocument/2006/relationships/image" Target="../media/image77.png"/><Relationship Id="rId5" Type="http://schemas.openxmlformats.org/officeDocument/2006/relationships/image" Target="../media/image56.gif"/><Relationship Id="rId15" Type="http://schemas.openxmlformats.org/officeDocument/2006/relationships/slide" Target="slide4.xml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5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9.jpg"/><Relationship Id="rId12" Type="http://schemas.microsoft.com/office/2007/relationships/hdphoto" Target="../media/hdphoto5.wdp"/><Relationship Id="rId17" Type="http://schemas.openxmlformats.org/officeDocument/2006/relationships/image" Target="../media/image73.png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56.gif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4.jpg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9.jpg"/><Relationship Id="rId12" Type="http://schemas.openxmlformats.org/officeDocument/2006/relationships/image" Target="../media/image7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9.png"/><Relationship Id="rId11" Type="http://schemas.microsoft.com/office/2007/relationships/hdphoto" Target="../media/hdphoto6.wdp"/><Relationship Id="rId5" Type="http://schemas.openxmlformats.org/officeDocument/2006/relationships/image" Target="../media/image56.gif"/><Relationship Id="rId15" Type="http://schemas.openxmlformats.org/officeDocument/2006/relationships/image" Target="../media/image90.png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8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64.png"/><Relationship Id="rId12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89.png"/><Relationship Id="rId5" Type="http://schemas.openxmlformats.org/officeDocument/2006/relationships/image" Target="../media/image59.jpg"/><Relationship Id="rId10" Type="http://schemas.openxmlformats.org/officeDocument/2006/relationships/image" Target="../media/image56.gi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64.png"/><Relationship Id="rId12" Type="http://schemas.openxmlformats.org/officeDocument/2006/relationships/image" Target="../media/image9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56.gif"/><Relationship Id="rId5" Type="http://schemas.openxmlformats.org/officeDocument/2006/relationships/image" Target="../media/image59.jpg"/><Relationship Id="rId10" Type="http://schemas.openxmlformats.org/officeDocument/2006/relationships/slide" Target="slide2.xml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9.png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0.sv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03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25" y="0"/>
            <a:ext cx="11327350" cy="3218967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12500F-E500-8E61-E3BB-93FA09162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2613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094907-F49F-3A4A-A454-0BCF377B91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529A3A-86CF-988E-9EC6-0E7384B7C4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830" y="2269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ời ơi! Trời nóng quá mà em không biết dùng quạt điện. (1)">
            <a:hlinkClick r:id="" action="ppaction://media"/>
            <a:extLst>
              <a:ext uri="{FF2B5EF4-FFF2-40B4-BE49-F238E27FC236}">
                <a16:creationId xmlns:a16="http://schemas.microsoft.com/office/drawing/2014/main" id="{3F003737-7133-CE8D-2606-0B26C0D0B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027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2056176" y="1234440"/>
            <a:ext cx="8285387" cy="2104752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280760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263203" y="349075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026168-00E0-5F40-6B20-B88D422BDB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khiển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3995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3995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3700256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26583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khiển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>
            <a:extLst>
              <a:ext uri="{FF2B5EF4-FFF2-40B4-BE49-F238E27FC236}">
                <a16:creationId xmlns:a16="http://schemas.microsoft.com/office/drawing/2014/main" id="{B718E628-3E37-4BE4-A113-7B07B985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7693" y="2682803"/>
            <a:ext cx="1984534" cy="342900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43E6628E-9CC7-4E84-82A2-6A419639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12354" y="2797581"/>
            <a:ext cx="3486885" cy="406041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4CF6A7B-E681-4D6B-A44D-1F4D703B1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41550" y="4397304"/>
            <a:ext cx="4007007" cy="2123714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C1329555-D97B-43CA-896D-D0140D2EC8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1" y="4085060"/>
            <a:ext cx="619104" cy="139325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9DA042A-AC95-4268-B07B-97D6D4088C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3404" t="28000" r="7234" b="34400"/>
          <a:stretch/>
        </p:blipFill>
        <p:spPr>
          <a:xfrm>
            <a:off x="10834715" y="-13107"/>
            <a:ext cx="1445555" cy="1171399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F0A1B71F-325F-421F-875C-E15EF463F7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124483"/>
            <a:ext cx="593074" cy="1334678"/>
          </a:xfrm>
          <a:prstGeom prst="rect">
            <a:avLst/>
          </a:prstGeom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1661237F-C3D8-1321-D297-72EC3240C6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27" y="3548743"/>
            <a:ext cx="2545582" cy="3309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D60F4D-75ED-A9C0-F94E-0BFD89B3CC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575" y="161467"/>
            <a:ext cx="2371550" cy="1780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A7D1DF-25DA-4527-CD28-EFCCE0CEB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0512" y="1144451"/>
            <a:ext cx="8016935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7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38653" y="155309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76730" y="2970044"/>
              <a:ext cx="6431280" cy="255389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0C6D4BB3-81D9-C54F-DB04-D4099D866D16}"/>
              </a:ext>
            </a:extLst>
          </p:cNvPr>
          <p:cNvSpPr/>
          <p:nvPr/>
        </p:nvSpPr>
        <p:spPr>
          <a:xfrm flipH="1">
            <a:off x="148590" y="2754630"/>
            <a:ext cx="3154680" cy="4103370"/>
          </a:xfrm>
          <a:custGeom>
            <a:avLst/>
            <a:gdLst/>
            <a:ahLst/>
            <a:cxnLst/>
            <a:rect l="l" t="t" r="r" b="b"/>
            <a:pathLst>
              <a:path w="5822442" h="8229600">
                <a:moveTo>
                  <a:pt x="0" y="0"/>
                </a:moveTo>
                <a:lnTo>
                  <a:pt x="5822442" y="0"/>
                </a:lnTo>
                <a:lnTo>
                  <a:pt x="5822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6D16392E-1EFD-068F-9657-7C22BF8F2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40" y="9290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48BAE-128D-3702-408F-66D11786D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B7EA0B93-A1B1-86FD-D0F9-233675EF9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62" y="84644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69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879374" y="133298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1F94442-4FD9-E61B-C816-23641A564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936" y="394665"/>
            <a:ext cx="9327688" cy="117663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887CAE8-D3CD-403F-9496-CC00686CA6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0" y="1645920"/>
            <a:ext cx="2871305" cy="5101925"/>
          </a:xfrm>
          <a:prstGeom prst="rect">
            <a:avLst/>
          </a:prstGeom>
        </p:spPr>
      </p:pic>
      <p:pic>
        <p:nvPicPr>
          <p:cNvPr id="6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6F67CB88-73D2-4107-E014-1BEEE2BFA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93750" y="425450"/>
            <a:ext cx="406400" cy="4064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013870-12D4-3304-9D81-269BA186D3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5266638"/>
            <a:ext cx="1348048" cy="13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7258812" y="1623848"/>
            <a:ext cx="4933188" cy="5234152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9" y="200878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B2A0F9F7-17EA-219E-2645-D9B8812147CA}"/>
              </a:ext>
            </a:extLst>
          </p:cNvPr>
          <p:cNvSpPr/>
          <p:nvPr/>
        </p:nvSpPr>
        <p:spPr>
          <a:xfrm>
            <a:off x="4812030" y="1378607"/>
            <a:ext cx="6338572" cy="2164694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EC64E57-F0AA-2DA9-FEF8-8013C1411FD1}"/>
              </a:ext>
            </a:extLst>
          </p:cNvPr>
          <p:cNvSpPr/>
          <p:nvPr/>
        </p:nvSpPr>
        <p:spPr>
          <a:xfrm>
            <a:off x="0" y="3417570"/>
            <a:ext cx="4754880" cy="3440430"/>
          </a:xfrm>
          <a:custGeom>
            <a:avLst/>
            <a:gdLst/>
            <a:ahLst/>
            <a:cxnLst/>
            <a:rect l="l" t="t" r="r" b="b"/>
            <a:pathLst>
              <a:path w="8115300" h="5873448">
                <a:moveTo>
                  <a:pt x="0" y="0"/>
                </a:moveTo>
                <a:lnTo>
                  <a:pt x="8115300" y="0"/>
                </a:lnTo>
                <a:lnTo>
                  <a:pt x="8115300" y="5873448"/>
                </a:lnTo>
                <a:lnTo>
                  <a:pt x="0" y="5873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192" y="435443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537726" y="2658023"/>
            <a:ext cx="5805924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154431" y="5452111"/>
            <a:ext cx="10294620" cy="1149278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D63EB1-A2FF-A81D-B878-63BE3AA0B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9E896E8A-D864-00A6-E4B4-42B9CD9BBF59}"/>
              </a:ext>
            </a:extLst>
          </p:cNvPr>
          <p:cNvSpPr/>
          <p:nvPr/>
        </p:nvSpPr>
        <p:spPr>
          <a:xfrm>
            <a:off x="2914650" y="1378607"/>
            <a:ext cx="8235952" cy="2164694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02A008BC-4D38-AB15-0A3F-7B8C70D02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723</Words>
  <Application>Microsoft Office PowerPoint</Application>
  <PresentationFormat>Widescreen</PresentationFormat>
  <Paragraphs>105</Paragraphs>
  <Slides>34</Slides>
  <Notes>27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等线</vt:lpstr>
      <vt:lpstr>UVN Chim Bien Nang</vt:lpstr>
      <vt:lpstr>字魂36号-正文宋楷</vt:lpstr>
      <vt:lpstr>Arial</vt:lpstr>
      <vt:lpstr>Calibri</vt:lpstr>
      <vt:lpstr>Calibri Light</vt:lpstr>
      <vt:lpstr>Cambria</vt:lpstr>
      <vt:lpstr>Georgia</vt:lpstr>
      <vt:lpstr>Times New Roman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79</cp:revision>
  <dcterms:created xsi:type="dcterms:W3CDTF">2022-07-17T05:49:10Z</dcterms:created>
  <dcterms:modified xsi:type="dcterms:W3CDTF">2025-08-21T14:39:01Z</dcterms:modified>
</cp:coreProperties>
</file>