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497" r:id="rId2"/>
    <p:sldId id="473" r:id="rId3"/>
    <p:sldId id="469" r:id="rId4"/>
    <p:sldId id="477" r:id="rId5"/>
    <p:sldId id="475" r:id="rId6"/>
    <p:sldId id="491" r:id="rId7"/>
    <p:sldId id="492" r:id="rId8"/>
    <p:sldId id="493" r:id="rId9"/>
    <p:sldId id="480" r:id="rId10"/>
    <p:sldId id="494" r:id="rId11"/>
    <p:sldId id="495" r:id="rId12"/>
    <p:sldId id="496" r:id="rId13"/>
    <p:sldId id="48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3" d="100"/>
          <a:sy n="73" d="100"/>
        </p:scale>
        <p:origin x="750"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D65079-7E9E-4162-AF63-E8CCF3847F6C}" type="datetimeFigureOut">
              <a:rPr lang="en-US" smtClean="0"/>
              <a:t>5/8/2025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51F099-233E-4F72-B06A-96CEA6031E39}" type="slidenum">
              <a:rPr lang="en-US" smtClean="0"/>
              <a:t>‹#›</a:t>
            </a:fld>
            <a:endParaRPr lang="en-US"/>
          </a:p>
        </p:txBody>
      </p:sp>
    </p:spTree>
    <p:extLst>
      <p:ext uri="{BB962C8B-B14F-4D97-AF65-F5344CB8AC3E}">
        <p14:creationId xmlns:p14="http://schemas.microsoft.com/office/powerpoint/2010/main" val="2595559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36B46-36BC-4478-B36A-082DA06944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8484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36B46-36BC-4478-B36A-082DA06944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0192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36B46-36BC-4478-B36A-082DA06944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5947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36B46-36BC-4478-B36A-082DA06944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0863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36B46-36BC-4478-B36A-082DA06944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8291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36B46-36BC-4478-B36A-082DA06944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7555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36B46-36BC-4478-B36A-082DA06944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3354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36B46-36BC-4478-B36A-082DA06944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3687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0C9CE-13D0-4B4F-C596-CE43D6C45AE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14DFF24-44BB-A503-8E0F-2994FB25F77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2EBC48A-10D7-DCFC-FCEA-A9BF8012A94B}"/>
              </a:ext>
            </a:extLst>
          </p:cNvPr>
          <p:cNvSpPr>
            <a:spLocks noGrp="1"/>
          </p:cNvSpPr>
          <p:nvPr>
            <p:ph type="dt" sz="half" idx="10"/>
          </p:nvPr>
        </p:nvSpPr>
        <p:spPr>
          <a:xfrm>
            <a:off x="838200" y="6356350"/>
            <a:ext cx="2743200" cy="365125"/>
          </a:xfrm>
          <a:prstGeom prst="rect">
            <a:avLst/>
          </a:prstGeom>
        </p:spPr>
        <p:txBody>
          <a:bodyPr/>
          <a:lstStyle/>
          <a:p>
            <a:fld id="{0EE38F01-468F-465B-845F-769465B5B0B4}" type="datetimeFigureOut">
              <a:rPr lang="en-US" smtClean="0"/>
              <a:t>5/8/2025</a:t>
            </a:fld>
            <a:endParaRPr lang="en-US"/>
          </a:p>
        </p:txBody>
      </p:sp>
      <p:sp>
        <p:nvSpPr>
          <p:cNvPr id="5" name="Footer Placeholder 4">
            <a:extLst>
              <a:ext uri="{FF2B5EF4-FFF2-40B4-BE49-F238E27FC236}">
                <a16:creationId xmlns:a16="http://schemas.microsoft.com/office/drawing/2014/main" id="{D4ECB6A9-FD5B-F052-F410-2C519FB84B8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3423D7B-549E-6CA2-7DF7-1E9AC8BB4D65}"/>
              </a:ext>
            </a:extLst>
          </p:cNvPr>
          <p:cNvSpPr>
            <a:spLocks noGrp="1"/>
          </p:cNvSpPr>
          <p:nvPr>
            <p:ph type="sldNum" sz="quarter" idx="12"/>
          </p:nvPr>
        </p:nvSpPr>
        <p:spPr>
          <a:xfrm>
            <a:off x="8610600" y="6356350"/>
            <a:ext cx="2743200" cy="365125"/>
          </a:xfrm>
          <a:prstGeom prst="rect">
            <a:avLst/>
          </a:prstGeom>
        </p:spPr>
        <p:txBody>
          <a:bodyPr/>
          <a:lstStyle/>
          <a:p>
            <a:fld id="{83213909-8047-487F-8F78-78311AFA14A5}" type="slidenum">
              <a:rPr lang="en-US" smtClean="0"/>
              <a:t>‹#›</a:t>
            </a:fld>
            <a:endParaRPr lang="en-US"/>
          </a:p>
        </p:txBody>
      </p:sp>
    </p:spTree>
    <p:extLst>
      <p:ext uri="{BB962C8B-B14F-4D97-AF65-F5344CB8AC3E}">
        <p14:creationId xmlns:p14="http://schemas.microsoft.com/office/powerpoint/2010/main" val="2956277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C5D1E-017A-F50B-2F9C-1416162715B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C53D14A-13FF-94C8-E1E0-EAC0D2043C6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AE8C83-3DE3-0958-4205-3D5303E75E6F}"/>
              </a:ext>
            </a:extLst>
          </p:cNvPr>
          <p:cNvSpPr>
            <a:spLocks noGrp="1"/>
          </p:cNvSpPr>
          <p:nvPr>
            <p:ph type="dt" sz="half" idx="10"/>
          </p:nvPr>
        </p:nvSpPr>
        <p:spPr>
          <a:xfrm>
            <a:off x="838200" y="6356350"/>
            <a:ext cx="2743200" cy="365125"/>
          </a:xfrm>
          <a:prstGeom prst="rect">
            <a:avLst/>
          </a:prstGeom>
        </p:spPr>
        <p:txBody>
          <a:bodyPr/>
          <a:lstStyle/>
          <a:p>
            <a:fld id="{0EE38F01-468F-465B-845F-769465B5B0B4}" type="datetimeFigureOut">
              <a:rPr lang="en-US" smtClean="0"/>
              <a:t>5/8/2025</a:t>
            </a:fld>
            <a:endParaRPr lang="en-US"/>
          </a:p>
        </p:txBody>
      </p:sp>
      <p:sp>
        <p:nvSpPr>
          <p:cNvPr id="5" name="Footer Placeholder 4">
            <a:extLst>
              <a:ext uri="{FF2B5EF4-FFF2-40B4-BE49-F238E27FC236}">
                <a16:creationId xmlns:a16="http://schemas.microsoft.com/office/drawing/2014/main" id="{70060CCD-3099-862A-FE61-B3FE396A641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A9930C7-0ACA-E637-61C7-A989724B5D83}"/>
              </a:ext>
            </a:extLst>
          </p:cNvPr>
          <p:cNvSpPr>
            <a:spLocks noGrp="1"/>
          </p:cNvSpPr>
          <p:nvPr>
            <p:ph type="sldNum" sz="quarter" idx="12"/>
          </p:nvPr>
        </p:nvSpPr>
        <p:spPr>
          <a:xfrm>
            <a:off x="8610600" y="6356350"/>
            <a:ext cx="2743200" cy="365125"/>
          </a:xfrm>
          <a:prstGeom prst="rect">
            <a:avLst/>
          </a:prstGeom>
        </p:spPr>
        <p:txBody>
          <a:bodyPr/>
          <a:lstStyle/>
          <a:p>
            <a:fld id="{83213909-8047-487F-8F78-78311AFA14A5}" type="slidenum">
              <a:rPr lang="en-US" smtClean="0"/>
              <a:t>‹#›</a:t>
            </a:fld>
            <a:endParaRPr lang="en-US"/>
          </a:p>
        </p:txBody>
      </p:sp>
    </p:spTree>
    <p:extLst>
      <p:ext uri="{BB962C8B-B14F-4D97-AF65-F5344CB8AC3E}">
        <p14:creationId xmlns:p14="http://schemas.microsoft.com/office/powerpoint/2010/main" val="374004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369FDE-88AA-EE57-0BA7-3452D57FCD13}"/>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024066-7EB4-BFEA-4414-B561F799D9A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4A13A-13C1-4178-5C0D-618FED88B739}"/>
              </a:ext>
            </a:extLst>
          </p:cNvPr>
          <p:cNvSpPr>
            <a:spLocks noGrp="1"/>
          </p:cNvSpPr>
          <p:nvPr>
            <p:ph type="dt" sz="half" idx="10"/>
          </p:nvPr>
        </p:nvSpPr>
        <p:spPr>
          <a:xfrm>
            <a:off x="838200" y="6356350"/>
            <a:ext cx="2743200" cy="365125"/>
          </a:xfrm>
          <a:prstGeom prst="rect">
            <a:avLst/>
          </a:prstGeom>
        </p:spPr>
        <p:txBody>
          <a:bodyPr/>
          <a:lstStyle/>
          <a:p>
            <a:fld id="{0EE38F01-468F-465B-845F-769465B5B0B4}" type="datetimeFigureOut">
              <a:rPr lang="en-US" smtClean="0"/>
              <a:t>5/8/2025</a:t>
            </a:fld>
            <a:endParaRPr lang="en-US"/>
          </a:p>
        </p:txBody>
      </p:sp>
      <p:sp>
        <p:nvSpPr>
          <p:cNvPr id="5" name="Footer Placeholder 4">
            <a:extLst>
              <a:ext uri="{FF2B5EF4-FFF2-40B4-BE49-F238E27FC236}">
                <a16:creationId xmlns:a16="http://schemas.microsoft.com/office/drawing/2014/main" id="{CBEAB630-AFA2-B3F7-2408-A565E708B98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70F64F8-493D-C0BE-9CE0-D2AE0A4AB375}"/>
              </a:ext>
            </a:extLst>
          </p:cNvPr>
          <p:cNvSpPr>
            <a:spLocks noGrp="1"/>
          </p:cNvSpPr>
          <p:nvPr>
            <p:ph type="sldNum" sz="quarter" idx="12"/>
          </p:nvPr>
        </p:nvSpPr>
        <p:spPr>
          <a:xfrm>
            <a:off x="8610600" y="6356350"/>
            <a:ext cx="2743200" cy="365125"/>
          </a:xfrm>
          <a:prstGeom prst="rect">
            <a:avLst/>
          </a:prstGeom>
        </p:spPr>
        <p:txBody>
          <a:bodyPr/>
          <a:lstStyle/>
          <a:p>
            <a:fld id="{83213909-8047-487F-8F78-78311AFA14A5}" type="slidenum">
              <a:rPr lang="en-US" smtClean="0"/>
              <a:t>‹#›</a:t>
            </a:fld>
            <a:endParaRPr lang="en-US"/>
          </a:p>
        </p:txBody>
      </p:sp>
    </p:spTree>
    <p:extLst>
      <p:ext uri="{BB962C8B-B14F-4D97-AF65-F5344CB8AC3E}">
        <p14:creationId xmlns:p14="http://schemas.microsoft.com/office/powerpoint/2010/main" val="3232005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0241F-4783-5C82-8C53-1BECE53E87A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E3F13AB-F0EA-6686-2A05-31479C5C9A4A}"/>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DF3932-FD04-C495-6168-F5975A70FB91}"/>
              </a:ext>
            </a:extLst>
          </p:cNvPr>
          <p:cNvSpPr>
            <a:spLocks noGrp="1"/>
          </p:cNvSpPr>
          <p:nvPr>
            <p:ph type="dt" sz="half" idx="10"/>
          </p:nvPr>
        </p:nvSpPr>
        <p:spPr>
          <a:xfrm>
            <a:off x="838200" y="6356350"/>
            <a:ext cx="2743200" cy="365125"/>
          </a:xfrm>
          <a:prstGeom prst="rect">
            <a:avLst/>
          </a:prstGeom>
        </p:spPr>
        <p:txBody>
          <a:bodyPr/>
          <a:lstStyle/>
          <a:p>
            <a:fld id="{0EE38F01-468F-465B-845F-769465B5B0B4}" type="datetimeFigureOut">
              <a:rPr lang="en-US" smtClean="0"/>
              <a:t>5/8/2025</a:t>
            </a:fld>
            <a:endParaRPr lang="en-US"/>
          </a:p>
        </p:txBody>
      </p:sp>
      <p:sp>
        <p:nvSpPr>
          <p:cNvPr id="5" name="Footer Placeholder 4">
            <a:extLst>
              <a:ext uri="{FF2B5EF4-FFF2-40B4-BE49-F238E27FC236}">
                <a16:creationId xmlns:a16="http://schemas.microsoft.com/office/drawing/2014/main" id="{8AF6278F-A4A7-6531-2B33-51D361FF2D6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587CF5B-5A92-568B-CBA9-EBC6BD70D390}"/>
              </a:ext>
            </a:extLst>
          </p:cNvPr>
          <p:cNvSpPr>
            <a:spLocks noGrp="1"/>
          </p:cNvSpPr>
          <p:nvPr>
            <p:ph type="sldNum" sz="quarter" idx="12"/>
          </p:nvPr>
        </p:nvSpPr>
        <p:spPr>
          <a:xfrm>
            <a:off x="8610600" y="6356350"/>
            <a:ext cx="2743200" cy="365125"/>
          </a:xfrm>
          <a:prstGeom prst="rect">
            <a:avLst/>
          </a:prstGeom>
        </p:spPr>
        <p:txBody>
          <a:bodyPr/>
          <a:lstStyle/>
          <a:p>
            <a:fld id="{83213909-8047-487F-8F78-78311AFA14A5}" type="slidenum">
              <a:rPr lang="en-US" smtClean="0"/>
              <a:t>‹#›</a:t>
            </a:fld>
            <a:endParaRPr lang="en-US"/>
          </a:p>
        </p:txBody>
      </p:sp>
    </p:spTree>
    <p:extLst>
      <p:ext uri="{BB962C8B-B14F-4D97-AF65-F5344CB8AC3E}">
        <p14:creationId xmlns:p14="http://schemas.microsoft.com/office/powerpoint/2010/main" val="810344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41004-36AE-34CD-FF6E-FAF6B5AEBFA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4433DAE-73CC-FFA6-7533-5280F21AEB2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D6C156-327C-EA7D-8F76-A4D78D79AA14}"/>
              </a:ext>
            </a:extLst>
          </p:cNvPr>
          <p:cNvSpPr>
            <a:spLocks noGrp="1"/>
          </p:cNvSpPr>
          <p:nvPr>
            <p:ph type="dt" sz="half" idx="10"/>
          </p:nvPr>
        </p:nvSpPr>
        <p:spPr>
          <a:xfrm>
            <a:off x="838200" y="6356350"/>
            <a:ext cx="2743200" cy="365125"/>
          </a:xfrm>
          <a:prstGeom prst="rect">
            <a:avLst/>
          </a:prstGeom>
        </p:spPr>
        <p:txBody>
          <a:bodyPr/>
          <a:lstStyle/>
          <a:p>
            <a:fld id="{0EE38F01-468F-465B-845F-769465B5B0B4}" type="datetimeFigureOut">
              <a:rPr lang="en-US" smtClean="0"/>
              <a:t>5/8/2025</a:t>
            </a:fld>
            <a:endParaRPr lang="en-US"/>
          </a:p>
        </p:txBody>
      </p:sp>
      <p:sp>
        <p:nvSpPr>
          <p:cNvPr id="5" name="Footer Placeholder 4">
            <a:extLst>
              <a:ext uri="{FF2B5EF4-FFF2-40B4-BE49-F238E27FC236}">
                <a16:creationId xmlns:a16="http://schemas.microsoft.com/office/drawing/2014/main" id="{51F304C6-156E-C433-23F4-7B98FAC8B72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D04641B-BDBE-141E-EF6B-D8B9F0D68648}"/>
              </a:ext>
            </a:extLst>
          </p:cNvPr>
          <p:cNvSpPr>
            <a:spLocks noGrp="1"/>
          </p:cNvSpPr>
          <p:nvPr>
            <p:ph type="sldNum" sz="quarter" idx="12"/>
          </p:nvPr>
        </p:nvSpPr>
        <p:spPr>
          <a:xfrm>
            <a:off x="8610600" y="6356350"/>
            <a:ext cx="2743200" cy="365125"/>
          </a:xfrm>
          <a:prstGeom prst="rect">
            <a:avLst/>
          </a:prstGeom>
        </p:spPr>
        <p:txBody>
          <a:bodyPr/>
          <a:lstStyle/>
          <a:p>
            <a:fld id="{83213909-8047-487F-8F78-78311AFA14A5}" type="slidenum">
              <a:rPr lang="en-US" smtClean="0"/>
              <a:t>‹#›</a:t>
            </a:fld>
            <a:endParaRPr lang="en-US"/>
          </a:p>
        </p:txBody>
      </p:sp>
    </p:spTree>
    <p:extLst>
      <p:ext uri="{BB962C8B-B14F-4D97-AF65-F5344CB8AC3E}">
        <p14:creationId xmlns:p14="http://schemas.microsoft.com/office/powerpoint/2010/main" val="4282389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C5630-C90A-DDFD-978B-AF332E94D8A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0F6CB37-F7F9-E673-FB65-617AE43E70F2}"/>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333FF0F-7D6D-D5D7-0C91-0602DEAA7E8C}"/>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DE3B8AB-81DB-CFD7-7FF5-18AD3911A9FE}"/>
              </a:ext>
            </a:extLst>
          </p:cNvPr>
          <p:cNvSpPr>
            <a:spLocks noGrp="1"/>
          </p:cNvSpPr>
          <p:nvPr>
            <p:ph type="dt" sz="half" idx="10"/>
          </p:nvPr>
        </p:nvSpPr>
        <p:spPr>
          <a:xfrm>
            <a:off x="838200" y="6356350"/>
            <a:ext cx="2743200" cy="365125"/>
          </a:xfrm>
          <a:prstGeom prst="rect">
            <a:avLst/>
          </a:prstGeom>
        </p:spPr>
        <p:txBody>
          <a:bodyPr/>
          <a:lstStyle/>
          <a:p>
            <a:fld id="{0EE38F01-468F-465B-845F-769465B5B0B4}" type="datetimeFigureOut">
              <a:rPr lang="en-US" smtClean="0"/>
              <a:t>5/8/2025</a:t>
            </a:fld>
            <a:endParaRPr lang="en-US"/>
          </a:p>
        </p:txBody>
      </p:sp>
      <p:sp>
        <p:nvSpPr>
          <p:cNvPr id="6" name="Footer Placeholder 5">
            <a:extLst>
              <a:ext uri="{FF2B5EF4-FFF2-40B4-BE49-F238E27FC236}">
                <a16:creationId xmlns:a16="http://schemas.microsoft.com/office/drawing/2014/main" id="{DDDD79C0-1636-265E-D52C-D529A66BF39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3107715-BEA6-5932-80DA-869B8E16974B}"/>
              </a:ext>
            </a:extLst>
          </p:cNvPr>
          <p:cNvSpPr>
            <a:spLocks noGrp="1"/>
          </p:cNvSpPr>
          <p:nvPr>
            <p:ph type="sldNum" sz="quarter" idx="12"/>
          </p:nvPr>
        </p:nvSpPr>
        <p:spPr>
          <a:xfrm>
            <a:off x="8610600" y="6356350"/>
            <a:ext cx="2743200" cy="365125"/>
          </a:xfrm>
          <a:prstGeom prst="rect">
            <a:avLst/>
          </a:prstGeom>
        </p:spPr>
        <p:txBody>
          <a:bodyPr/>
          <a:lstStyle/>
          <a:p>
            <a:fld id="{83213909-8047-487F-8F78-78311AFA14A5}" type="slidenum">
              <a:rPr lang="en-US" smtClean="0"/>
              <a:t>‹#›</a:t>
            </a:fld>
            <a:endParaRPr lang="en-US"/>
          </a:p>
        </p:txBody>
      </p:sp>
    </p:spTree>
    <p:extLst>
      <p:ext uri="{BB962C8B-B14F-4D97-AF65-F5344CB8AC3E}">
        <p14:creationId xmlns:p14="http://schemas.microsoft.com/office/powerpoint/2010/main" val="1567291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D3B28-364C-3096-DE4A-7A09CA5A45DF}"/>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458CEBB-A851-E3BC-F085-089425573B5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88F087-30E6-B519-6DCD-449B5A9FB762}"/>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B5A3027-7635-B47D-DA4D-CF1413B9D93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0C74E52-461F-7571-F336-410D4258D326}"/>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29B4A9B-8589-CA4F-2D00-0DB9FDF55BEC}"/>
              </a:ext>
            </a:extLst>
          </p:cNvPr>
          <p:cNvSpPr>
            <a:spLocks noGrp="1"/>
          </p:cNvSpPr>
          <p:nvPr>
            <p:ph type="dt" sz="half" idx="10"/>
          </p:nvPr>
        </p:nvSpPr>
        <p:spPr>
          <a:xfrm>
            <a:off x="838200" y="6356350"/>
            <a:ext cx="2743200" cy="365125"/>
          </a:xfrm>
          <a:prstGeom prst="rect">
            <a:avLst/>
          </a:prstGeom>
        </p:spPr>
        <p:txBody>
          <a:bodyPr/>
          <a:lstStyle/>
          <a:p>
            <a:fld id="{0EE38F01-468F-465B-845F-769465B5B0B4}" type="datetimeFigureOut">
              <a:rPr lang="en-US" smtClean="0"/>
              <a:t>5/8/2025</a:t>
            </a:fld>
            <a:endParaRPr lang="en-US"/>
          </a:p>
        </p:txBody>
      </p:sp>
      <p:sp>
        <p:nvSpPr>
          <p:cNvPr id="8" name="Footer Placeholder 7">
            <a:extLst>
              <a:ext uri="{FF2B5EF4-FFF2-40B4-BE49-F238E27FC236}">
                <a16:creationId xmlns:a16="http://schemas.microsoft.com/office/drawing/2014/main" id="{7066975C-A33F-434E-FDA6-88E4F57CA7F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844129FA-6AAA-B13C-C854-9C62B82A6C48}"/>
              </a:ext>
            </a:extLst>
          </p:cNvPr>
          <p:cNvSpPr>
            <a:spLocks noGrp="1"/>
          </p:cNvSpPr>
          <p:nvPr>
            <p:ph type="sldNum" sz="quarter" idx="12"/>
          </p:nvPr>
        </p:nvSpPr>
        <p:spPr>
          <a:xfrm>
            <a:off x="8610600" y="6356350"/>
            <a:ext cx="2743200" cy="365125"/>
          </a:xfrm>
          <a:prstGeom prst="rect">
            <a:avLst/>
          </a:prstGeom>
        </p:spPr>
        <p:txBody>
          <a:bodyPr/>
          <a:lstStyle/>
          <a:p>
            <a:fld id="{83213909-8047-487F-8F78-78311AFA14A5}" type="slidenum">
              <a:rPr lang="en-US" smtClean="0"/>
              <a:t>‹#›</a:t>
            </a:fld>
            <a:endParaRPr lang="en-US"/>
          </a:p>
        </p:txBody>
      </p:sp>
    </p:spTree>
    <p:extLst>
      <p:ext uri="{BB962C8B-B14F-4D97-AF65-F5344CB8AC3E}">
        <p14:creationId xmlns:p14="http://schemas.microsoft.com/office/powerpoint/2010/main" val="2051221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6ABBD-2A73-87D7-89EE-8B49C468068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C798EBC-C8FD-2FCD-0C53-4C1D0DCA0B7A}"/>
              </a:ext>
            </a:extLst>
          </p:cNvPr>
          <p:cNvSpPr>
            <a:spLocks noGrp="1"/>
          </p:cNvSpPr>
          <p:nvPr>
            <p:ph type="dt" sz="half" idx="10"/>
          </p:nvPr>
        </p:nvSpPr>
        <p:spPr>
          <a:xfrm>
            <a:off x="838200" y="6356350"/>
            <a:ext cx="2743200" cy="365125"/>
          </a:xfrm>
          <a:prstGeom prst="rect">
            <a:avLst/>
          </a:prstGeom>
        </p:spPr>
        <p:txBody>
          <a:bodyPr/>
          <a:lstStyle/>
          <a:p>
            <a:fld id="{0EE38F01-468F-465B-845F-769465B5B0B4}" type="datetimeFigureOut">
              <a:rPr lang="en-US" smtClean="0"/>
              <a:t>5/8/2025</a:t>
            </a:fld>
            <a:endParaRPr lang="en-US"/>
          </a:p>
        </p:txBody>
      </p:sp>
      <p:sp>
        <p:nvSpPr>
          <p:cNvPr id="4" name="Footer Placeholder 3">
            <a:extLst>
              <a:ext uri="{FF2B5EF4-FFF2-40B4-BE49-F238E27FC236}">
                <a16:creationId xmlns:a16="http://schemas.microsoft.com/office/drawing/2014/main" id="{E5E53163-AE3E-96BB-7B03-13BA69C112A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995D4A6-9E71-81FE-D21B-7A64CA4B12FB}"/>
              </a:ext>
            </a:extLst>
          </p:cNvPr>
          <p:cNvSpPr>
            <a:spLocks noGrp="1"/>
          </p:cNvSpPr>
          <p:nvPr>
            <p:ph type="sldNum" sz="quarter" idx="12"/>
          </p:nvPr>
        </p:nvSpPr>
        <p:spPr>
          <a:xfrm>
            <a:off x="8610600" y="6356350"/>
            <a:ext cx="2743200" cy="365125"/>
          </a:xfrm>
          <a:prstGeom prst="rect">
            <a:avLst/>
          </a:prstGeom>
        </p:spPr>
        <p:txBody>
          <a:bodyPr/>
          <a:lstStyle/>
          <a:p>
            <a:fld id="{83213909-8047-487F-8F78-78311AFA14A5}" type="slidenum">
              <a:rPr lang="en-US" smtClean="0"/>
              <a:t>‹#›</a:t>
            </a:fld>
            <a:endParaRPr lang="en-US"/>
          </a:p>
        </p:txBody>
      </p:sp>
    </p:spTree>
    <p:extLst>
      <p:ext uri="{BB962C8B-B14F-4D97-AF65-F5344CB8AC3E}">
        <p14:creationId xmlns:p14="http://schemas.microsoft.com/office/powerpoint/2010/main" val="3261887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43B2B0-D63F-1213-6B9C-51E54682EC81}"/>
              </a:ext>
            </a:extLst>
          </p:cNvPr>
          <p:cNvSpPr>
            <a:spLocks noGrp="1"/>
          </p:cNvSpPr>
          <p:nvPr>
            <p:ph type="dt" sz="half" idx="10"/>
          </p:nvPr>
        </p:nvSpPr>
        <p:spPr>
          <a:xfrm>
            <a:off x="838200" y="6356350"/>
            <a:ext cx="2743200" cy="365125"/>
          </a:xfrm>
          <a:prstGeom prst="rect">
            <a:avLst/>
          </a:prstGeom>
        </p:spPr>
        <p:txBody>
          <a:bodyPr/>
          <a:lstStyle/>
          <a:p>
            <a:fld id="{0EE38F01-468F-465B-845F-769465B5B0B4}" type="datetimeFigureOut">
              <a:rPr lang="en-US" smtClean="0"/>
              <a:t>5/8/2025</a:t>
            </a:fld>
            <a:endParaRPr lang="en-US"/>
          </a:p>
        </p:txBody>
      </p:sp>
      <p:sp>
        <p:nvSpPr>
          <p:cNvPr id="3" name="Footer Placeholder 2">
            <a:extLst>
              <a:ext uri="{FF2B5EF4-FFF2-40B4-BE49-F238E27FC236}">
                <a16:creationId xmlns:a16="http://schemas.microsoft.com/office/drawing/2014/main" id="{8ECF8C0C-D0AB-D6D3-12E7-F7B5F399000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3BE3E04C-6801-3FE7-35DC-1296B914039C}"/>
              </a:ext>
            </a:extLst>
          </p:cNvPr>
          <p:cNvSpPr>
            <a:spLocks noGrp="1"/>
          </p:cNvSpPr>
          <p:nvPr>
            <p:ph type="sldNum" sz="quarter" idx="12"/>
          </p:nvPr>
        </p:nvSpPr>
        <p:spPr>
          <a:xfrm>
            <a:off x="8610600" y="6356350"/>
            <a:ext cx="2743200" cy="365125"/>
          </a:xfrm>
          <a:prstGeom prst="rect">
            <a:avLst/>
          </a:prstGeom>
        </p:spPr>
        <p:txBody>
          <a:bodyPr/>
          <a:lstStyle/>
          <a:p>
            <a:fld id="{83213909-8047-487F-8F78-78311AFA14A5}" type="slidenum">
              <a:rPr lang="en-US" smtClean="0"/>
              <a:t>‹#›</a:t>
            </a:fld>
            <a:endParaRPr lang="en-US"/>
          </a:p>
        </p:txBody>
      </p:sp>
    </p:spTree>
    <p:extLst>
      <p:ext uri="{BB962C8B-B14F-4D97-AF65-F5344CB8AC3E}">
        <p14:creationId xmlns:p14="http://schemas.microsoft.com/office/powerpoint/2010/main" val="2385565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6D7E0-E73F-8D15-4E0A-9CB2742E372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4A0D9A2-06C9-B36E-F89B-E3F1D0F0748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5D0332B-FA8A-FF9C-BABB-718ED525120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A145D1-AFC8-9020-1E33-A901CFFF165B}"/>
              </a:ext>
            </a:extLst>
          </p:cNvPr>
          <p:cNvSpPr>
            <a:spLocks noGrp="1"/>
          </p:cNvSpPr>
          <p:nvPr>
            <p:ph type="dt" sz="half" idx="10"/>
          </p:nvPr>
        </p:nvSpPr>
        <p:spPr>
          <a:xfrm>
            <a:off x="838200" y="6356350"/>
            <a:ext cx="2743200" cy="365125"/>
          </a:xfrm>
          <a:prstGeom prst="rect">
            <a:avLst/>
          </a:prstGeom>
        </p:spPr>
        <p:txBody>
          <a:bodyPr/>
          <a:lstStyle/>
          <a:p>
            <a:fld id="{0EE38F01-468F-465B-845F-769465B5B0B4}" type="datetimeFigureOut">
              <a:rPr lang="en-US" smtClean="0"/>
              <a:t>5/8/2025</a:t>
            </a:fld>
            <a:endParaRPr lang="en-US"/>
          </a:p>
        </p:txBody>
      </p:sp>
      <p:sp>
        <p:nvSpPr>
          <p:cNvPr id="6" name="Footer Placeholder 5">
            <a:extLst>
              <a:ext uri="{FF2B5EF4-FFF2-40B4-BE49-F238E27FC236}">
                <a16:creationId xmlns:a16="http://schemas.microsoft.com/office/drawing/2014/main" id="{3F5F3E76-D093-0E52-18AA-050D777A738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893BA2C-CB8C-CFB0-E08C-71C3602CDD6A}"/>
              </a:ext>
            </a:extLst>
          </p:cNvPr>
          <p:cNvSpPr>
            <a:spLocks noGrp="1"/>
          </p:cNvSpPr>
          <p:nvPr>
            <p:ph type="sldNum" sz="quarter" idx="12"/>
          </p:nvPr>
        </p:nvSpPr>
        <p:spPr>
          <a:xfrm>
            <a:off x="8610600" y="6356350"/>
            <a:ext cx="2743200" cy="365125"/>
          </a:xfrm>
          <a:prstGeom prst="rect">
            <a:avLst/>
          </a:prstGeom>
        </p:spPr>
        <p:txBody>
          <a:bodyPr/>
          <a:lstStyle/>
          <a:p>
            <a:fld id="{83213909-8047-487F-8F78-78311AFA14A5}" type="slidenum">
              <a:rPr lang="en-US" smtClean="0"/>
              <a:t>‹#›</a:t>
            </a:fld>
            <a:endParaRPr lang="en-US"/>
          </a:p>
        </p:txBody>
      </p:sp>
    </p:spTree>
    <p:extLst>
      <p:ext uri="{BB962C8B-B14F-4D97-AF65-F5344CB8AC3E}">
        <p14:creationId xmlns:p14="http://schemas.microsoft.com/office/powerpoint/2010/main" val="2530949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685D0-A0AB-6FEA-C734-2BE0BBBC59C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B332E97-922B-499B-8FC9-2721662193F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949D44-6795-3877-CDCD-E22A18963E4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7995DD-131A-3410-03FA-B385C00CBFC2}"/>
              </a:ext>
            </a:extLst>
          </p:cNvPr>
          <p:cNvSpPr>
            <a:spLocks noGrp="1"/>
          </p:cNvSpPr>
          <p:nvPr>
            <p:ph type="dt" sz="half" idx="10"/>
          </p:nvPr>
        </p:nvSpPr>
        <p:spPr>
          <a:xfrm>
            <a:off x="838200" y="6356350"/>
            <a:ext cx="2743200" cy="365125"/>
          </a:xfrm>
          <a:prstGeom prst="rect">
            <a:avLst/>
          </a:prstGeom>
        </p:spPr>
        <p:txBody>
          <a:bodyPr/>
          <a:lstStyle/>
          <a:p>
            <a:fld id="{0EE38F01-468F-465B-845F-769465B5B0B4}" type="datetimeFigureOut">
              <a:rPr lang="en-US" smtClean="0"/>
              <a:t>5/8/2025</a:t>
            </a:fld>
            <a:endParaRPr lang="en-US"/>
          </a:p>
        </p:txBody>
      </p:sp>
      <p:sp>
        <p:nvSpPr>
          <p:cNvPr id="6" name="Footer Placeholder 5">
            <a:extLst>
              <a:ext uri="{FF2B5EF4-FFF2-40B4-BE49-F238E27FC236}">
                <a16:creationId xmlns:a16="http://schemas.microsoft.com/office/drawing/2014/main" id="{41B2FA2B-FCD2-2F4F-DE6F-06DCCA9781E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21FB525-A578-7FA1-A86B-A335A5D47F64}"/>
              </a:ext>
            </a:extLst>
          </p:cNvPr>
          <p:cNvSpPr>
            <a:spLocks noGrp="1"/>
          </p:cNvSpPr>
          <p:nvPr>
            <p:ph type="sldNum" sz="quarter" idx="12"/>
          </p:nvPr>
        </p:nvSpPr>
        <p:spPr>
          <a:xfrm>
            <a:off x="8610600" y="6356350"/>
            <a:ext cx="2743200" cy="365125"/>
          </a:xfrm>
          <a:prstGeom prst="rect">
            <a:avLst/>
          </a:prstGeom>
        </p:spPr>
        <p:txBody>
          <a:bodyPr/>
          <a:lstStyle/>
          <a:p>
            <a:fld id="{83213909-8047-487F-8F78-78311AFA14A5}" type="slidenum">
              <a:rPr lang="en-US" smtClean="0"/>
              <a:t>‹#›</a:t>
            </a:fld>
            <a:endParaRPr lang="en-US"/>
          </a:p>
        </p:txBody>
      </p:sp>
    </p:spTree>
    <p:extLst>
      <p:ext uri="{BB962C8B-B14F-4D97-AF65-F5344CB8AC3E}">
        <p14:creationId xmlns:p14="http://schemas.microsoft.com/office/powerpoint/2010/main" val="2867718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id="{B122685E-8DA9-C905-F7A2-11B6D1781BD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524001" y="257174"/>
            <a:ext cx="1190625" cy="1190625"/>
          </a:xfrm>
          <a:prstGeom prst="rect">
            <a:avLst/>
          </a:prstGeom>
        </p:spPr>
      </p:pic>
    </p:spTree>
    <p:extLst>
      <p:ext uri="{BB962C8B-B14F-4D97-AF65-F5344CB8AC3E}">
        <p14:creationId xmlns:p14="http://schemas.microsoft.com/office/powerpoint/2010/main" val="20604189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3.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6.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audio" Target="../media/audio1.wav"/><Relationship Id="rId3" Type="http://schemas.openxmlformats.org/officeDocument/2006/relationships/audio" Target="../media/audio1.wav"/><Relationship Id="rId7" Type="http://schemas.openxmlformats.org/officeDocument/2006/relationships/image" Target="../media/image20.png"/><Relationship Id="rId12" Type="http://schemas.openxmlformats.org/officeDocument/2006/relationships/image" Target="../media/image25.gi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jpeg"/><Relationship Id="rId10" Type="http://schemas.openxmlformats.org/officeDocument/2006/relationships/image" Target="../media/image23.png"/><Relationship Id="rId4" Type="http://schemas.openxmlformats.org/officeDocument/2006/relationships/audio" Target="../media/audio2.wav"/><Relationship Id="rId9" Type="http://schemas.openxmlformats.org/officeDocument/2006/relationships/image" Target="../media/image22.png"/><Relationship Id="rId14" Type="http://schemas.openxmlformats.org/officeDocument/2006/relationships/audio" Target="../media/audio2.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53627" y="302103"/>
            <a:ext cx="11684746" cy="6253794"/>
            <a:chOff x="0" y="0"/>
            <a:chExt cx="4616196" cy="2470635"/>
          </a:xfrm>
        </p:grpSpPr>
        <p:sp>
          <p:nvSpPr>
            <p:cNvPr id="3" name="Freeform 3"/>
            <p:cNvSpPr/>
            <p:nvPr/>
          </p:nvSpPr>
          <p:spPr>
            <a:xfrm>
              <a:off x="0" y="0"/>
              <a:ext cx="4616196" cy="2470635"/>
            </a:xfrm>
            <a:custGeom>
              <a:avLst/>
              <a:gdLst/>
              <a:ahLst/>
              <a:cxnLst/>
              <a:rect l="l" t="t" r="r" b="b"/>
              <a:pathLst>
                <a:path w="4616196" h="2470635">
                  <a:moveTo>
                    <a:pt x="0" y="0"/>
                  </a:moveTo>
                  <a:lnTo>
                    <a:pt x="4616196" y="0"/>
                  </a:lnTo>
                  <a:lnTo>
                    <a:pt x="4616196" y="2470635"/>
                  </a:lnTo>
                  <a:lnTo>
                    <a:pt x="0" y="2470635"/>
                  </a:lnTo>
                  <a:close/>
                </a:path>
              </a:pathLst>
            </a:custGeom>
            <a:solidFill>
              <a:srgbClr val="FBDB90">
                <a:alpha val="68627"/>
              </a:srgbClr>
            </a:solidFill>
          </p:spPr>
        </p:sp>
        <p:sp>
          <p:nvSpPr>
            <p:cNvPr id="4" name="TextBox 4"/>
            <p:cNvSpPr txBox="1"/>
            <p:nvPr/>
          </p:nvSpPr>
          <p:spPr>
            <a:xfrm>
              <a:off x="0" y="-38100"/>
              <a:ext cx="812800" cy="85090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5" name="Group 5"/>
          <p:cNvGrpSpPr/>
          <p:nvPr/>
        </p:nvGrpSpPr>
        <p:grpSpPr>
          <a:xfrm>
            <a:off x="607882" y="1285740"/>
            <a:ext cx="10976237" cy="4949051"/>
            <a:chOff x="0" y="-114300"/>
            <a:chExt cx="21952475" cy="9898102"/>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l="14" r="14"/>
            <a:stretch>
              <a:fillRect/>
            </a:stretch>
          </p:blipFill>
          <p:spPr>
            <a:xfrm>
              <a:off x="0" y="0"/>
              <a:ext cx="21952475" cy="8344440"/>
            </a:xfrm>
            <a:prstGeom prst="rect">
              <a:avLst/>
            </a:prstGeom>
          </p:spPr>
        </p:pic>
        <p:sp>
          <p:nvSpPr>
            <p:cNvPr id="7" name="TextBox 7"/>
            <p:cNvSpPr txBox="1"/>
            <p:nvPr/>
          </p:nvSpPr>
          <p:spPr>
            <a:xfrm>
              <a:off x="8652136" y="5086618"/>
              <a:ext cx="11232767" cy="4697184"/>
            </a:xfrm>
            <a:prstGeom prst="rect">
              <a:avLst/>
            </a:prstGeom>
          </p:spPr>
          <p:txBody>
            <a:bodyPr wrap="square" lIns="0" tIns="0" rIns="0" bIns="0" rtlCol="0" anchor="t">
              <a:spAutoFit/>
            </a:bodyPr>
            <a:lstStyle/>
            <a:p>
              <a:pPr algn="ctr" defTabSz="609630">
                <a:lnSpc>
                  <a:spcPts val="22352"/>
                </a:lnSpc>
              </a:pPr>
              <a:endParaRPr lang="en-US" sz="5400" dirty="0">
                <a:solidFill>
                  <a:srgbClr val="FFFF00"/>
                </a:solidFill>
                <a:latin typeface="SVN-Pyes Pa Headline" panose="00000500000000000000" pitchFamily="50" charset="0"/>
              </a:endParaRPr>
            </a:p>
          </p:txBody>
        </p:sp>
        <p:sp>
          <p:nvSpPr>
            <p:cNvPr id="8" name="TextBox 8"/>
            <p:cNvSpPr txBox="1"/>
            <p:nvPr/>
          </p:nvSpPr>
          <p:spPr>
            <a:xfrm>
              <a:off x="431316" y="-114300"/>
              <a:ext cx="18005787" cy="4985980"/>
            </a:xfrm>
            <a:prstGeom prst="rect">
              <a:avLst/>
            </a:prstGeom>
          </p:spPr>
          <p:txBody>
            <a:bodyPr lIns="0" tIns="0" rIns="0" bIns="0" rtlCol="0" anchor="t">
              <a:spAutoFit/>
            </a:bodyPr>
            <a:lstStyle/>
            <a:p>
              <a:pPr algn="ctr" defTabSz="609630">
                <a:lnSpc>
                  <a:spcPct val="150000"/>
                </a:lnSpc>
              </a:pPr>
              <a:r>
                <a:rPr lang="en-US" sz="3600" dirty="0" err="1" smtClean="0">
                  <a:solidFill>
                    <a:prstClr val="black"/>
                  </a:solidFill>
                  <a:latin typeface="Times New Roman" pitchFamily="18" charset="0"/>
                  <a:cs typeface="Times New Roman" pitchFamily="18" charset="0"/>
                </a:rPr>
                <a:t>Thứ</a:t>
              </a:r>
              <a:r>
                <a:rPr lang="en-US" sz="3600" dirty="0" smtClean="0">
                  <a:solidFill>
                    <a:prstClr val="black"/>
                  </a:solidFill>
                  <a:latin typeface="Times New Roman" pitchFamily="18" charset="0"/>
                  <a:cs typeface="Times New Roman" pitchFamily="18" charset="0"/>
                </a:rPr>
                <a:t> </a:t>
              </a:r>
              <a:r>
                <a:rPr lang="en-US" sz="3600" dirty="0" err="1" smtClean="0">
                  <a:solidFill>
                    <a:prstClr val="black"/>
                  </a:solidFill>
                  <a:latin typeface="Times New Roman" pitchFamily="18" charset="0"/>
                  <a:cs typeface="Times New Roman" pitchFamily="18" charset="0"/>
                </a:rPr>
                <a:t>Sáu</a:t>
              </a:r>
              <a:r>
                <a:rPr lang="en-US" sz="3600" dirty="0" smtClean="0">
                  <a:solidFill>
                    <a:prstClr val="black"/>
                  </a:solidFill>
                  <a:latin typeface="Times New Roman" pitchFamily="18" charset="0"/>
                  <a:cs typeface="Times New Roman" pitchFamily="18" charset="0"/>
                </a:rPr>
                <a:t> </a:t>
              </a:r>
              <a:r>
                <a:rPr lang="en-US" sz="3600" dirty="0" err="1" smtClean="0">
                  <a:solidFill>
                    <a:prstClr val="black"/>
                  </a:solidFill>
                  <a:latin typeface="Times New Roman" pitchFamily="18" charset="0"/>
                  <a:cs typeface="Times New Roman" pitchFamily="18" charset="0"/>
                </a:rPr>
                <a:t>ngày</a:t>
              </a:r>
              <a:r>
                <a:rPr lang="en-US" sz="3600" dirty="0" smtClean="0">
                  <a:solidFill>
                    <a:prstClr val="black"/>
                  </a:solidFill>
                  <a:latin typeface="Times New Roman" pitchFamily="18" charset="0"/>
                  <a:cs typeface="Times New Roman" pitchFamily="18" charset="0"/>
                </a:rPr>
                <a:t> </a:t>
              </a:r>
              <a:r>
                <a:rPr lang="en-US" sz="3600" dirty="0" smtClean="0">
                  <a:solidFill>
                    <a:prstClr val="black"/>
                  </a:solidFill>
                  <a:latin typeface="Times New Roman" pitchFamily="18" charset="0"/>
                  <a:cs typeface="Times New Roman" pitchFamily="18" charset="0"/>
                </a:rPr>
                <a:t>25 </a:t>
              </a:r>
              <a:r>
                <a:rPr lang="en-US" sz="3600" dirty="0" err="1" smtClean="0">
                  <a:solidFill>
                    <a:prstClr val="black"/>
                  </a:solidFill>
                  <a:latin typeface="Times New Roman" pitchFamily="18" charset="0"/>
                  <a:cs typeface="Times New Roman" pitchFamily="18" charset="0"/>
                </a:rPr>
                <a:t>tháng</a:t>
              </a:r>
              <a:r>
                <a:rPr lang="en-US" sz="3600" dirty="0" smtClean="0">
                  <a:solidFill>
                    <a:prstClr val="black"/>
                  </a:solidFill>
                  <a:latin typeface="Times New Roman" pitchFamily="18" charset="0"/>
                  <a:cs typeface="Times New Roman" pitchFamily="18" charset="0"/>
                </a:rPr>
                <a:t> 4 </a:t>
              </a:r>
              <a:r>
                <a:rPr lang="en-US" sz="3600" dirty="0" err="1" smtClean="0">
                  <a:solidFill>
                    <a:prstClr val="black"/>
                  </a:solidFill>
                  <a:latin typeface="Times New Roman" pitchFamily="18" charset="0"/>
                  <a:cs typeface="Times New Roman" pitchFamily="18" charset="0"/>
                </a:rPr>
                <a:t>năm</a:t>
              </a:r>
              <a:r>
                <a:rPr lang="en-US" sz="3600" smtClean="0">
                  <a:solidFill>
                    <a:prstClr val="black"/>
                  </a:solidFill>
                  <a:latin typeface="Times New Roman" pitchFamily="18" charset="0"/>
                  <a:cs typeface="Times New Roman" pitchFamily="18" charset="0"/>
                </a:rPr>
                <a:t> </a:t>
              </a:r>
              <a:r>
                <a:rPr lang="en-US" sz="3600" smtClean="0">
                  <a:solidFill>
                    <a:prstClr val="black"/>
                  </a:solidFill>
                  <a:latin typeface="Times New Roman" pitchFamily="18" charset="0"/>
                  <a:cs typeface="Times New Roman" pitchFamily="18" charset="0"/>
                </a:rPr>
                <a:t>2025</a:t>
              </a:r>
              <a:endParaRPr lang="en-US" sz="3600" dirty="0" smtClean="0">
                <a:solidFill>
                  <a:prstClr val="black"/>
                </a:solidFill>
                <a:latin typeface="Times New Roman" pitchFamily="18" charset="0"/>
                <a:cs typeface="Times New Roman" pitchFamily="18" charset="0"/>
              </a:endParaRPr>
            </a:p>
            <a:p>
              <a:pPr algn="ctr" defTabSz="609630">
                <a:lnSpc>
                  <a:spcPct val="150000"/>
                </a:lnSpc>
              </a:pPr>
              <a:r>
                <a:rPr lang="en-US" sz="3600" dirty="0" err="1" smtClean="0">
                  <a:solidFill>
                    <a:prstClr val="black"/>
                  </a:solidFill>
                  <a:latin typeface="Times New Roman" pitchFamily="18" charset="0"/>
                  <a:cs typeface="Times New Roman" pitchFamily="18" charset="0"/>
                </a:rPr>
                <a:t>Tiếng</a:t>
              </a:r>
              <a:r>
                <a:rPr lang="en-US" sz="3600" dirty="0" smtClean="0">
                  <a:solidFill>
                    <a:prstClr val="black"/>
                  </a:solidFill>
                  <a:latin typeface="Times New Roman" pitchFamily="18" charset="0"/>
                  <a:cs typeface="Times New Roman" pitchFamily="18" charset="0"/>
                </a:rPr>
                <a:t> </a:t>
              </a:r>
              <a:r>
                <a:rPr lang="en-US" sz="3600" dirty="0" err="1" smtClean="0">
                  <a:solidFill>
                    <a:prstClr val="black"/>
                  </a:solidFill>
                  <a:latin typeface="Times New Roman" pitchFamily="18" charset="0"/>
                  <a:cs typeface="Times New Roman" pitchFamily="18" charset="0"/>
                </a:rPr>
                <a:t>Việt</a:t>
              </a:r>
              <a:endParaRPr lang="en-US" sz="3600" dirty="0" smtClean="0">
                <a:solidFill>
                  <a:prstClr val="black"/>
                </a:solidFill>
                <a:latin typeface="Times New Roman" pitchFamily="18" charset="0"/>
                <a:cs typeface="Times New Roman" pitchFamily="18" charset="0"/>
              </a:endParaRPr>
            </a:p>
            <a:p>
              <a:pPr algn="ctr" defTabSz="609630">
                <a:lnSpc>
                  <a:spcPct val="150000"/>
                </a:lnSpc>
              </a:pPr>
              <a:r>
                <a:rPr lang="en-US" sz="3600" dirty="0" err="1" smtClean="0">
                  <a:solidFill>
                    <a:prstClr val="black"/>
                  </a:solidFill>
                  <a:latin typeface="Times New Roman" pitchFamily="18" charset="0"/>
                  <a:cs typeface="Times New Roman" pitchFamily="18" charset="0"/>
                </a:rPr>
                <a:t>Luyện</a:t>
              </a:r>
              <a:r>
                <a:rPr lang="en-US" sz="3600" dirty="0" smtClean="0">
                  <a:solidFill>
                    <a:prstClr val="black"/>
                  </a:solidFill>
                  <a:latin typeface="Times New Roman" pitchFamily="18" charset="0"/>
                  <a:cs typeface="Times New Roman" pitchFamily="18" charset="0"/>
                </a:rPr>
                <a:t> </a:t>
              </a:r>
              <a:r>
                <a:rPr lang="en-US" sz="3600" dirty="0" err="1" smtClean="0">
                  <a:solidFill>
                    <a:prstClr val="black"/>
                  </a:solidFill>
                  <a:latin typeface="Times New Roman" pitchFamily="18" charset="0"/>
                  <a:cs typeface="Times New Roman" pitchFamily="18" charset="0"/>
                </a:rPr>
                <a:t>tập:Viết</a:t>
              </a:r>
              <a:r>
                <a:rPr lang="en-US" sz="3600" dirty="0" smtClean="0">
                  <a:solidFill>
                    <a:prstClr val="black"/>
                  </a:solidFill>
                  <a:latin typeface="Times New Roman" pitchFamily="18" charset="0"/>
                  <a:cs typeface="Times New Roman" pitchFamily="18" charset="0"/>
                </a:rPr>
                <a:t> </a:t>
              </a:r>
              <a:r>
                <a:rPr lang="en-US" sz="3600" dirty="0" err="1" smtClean="0">
                  <a:solidFill>
                    <a:prstClr val="black"/>
                  </a:solidFill>
                  <a:latin typeface="Times New Roman" pitchFamily="18" charset="0"/>
                  <a:cs typeface="Times New Roman" pitchFamily="18" charset="0"/>
                </a:rPr>
                <a:t>bản</a:t>
              </a:r>
              <a:r>
                <a:rPr lang="en-US" sz="3600" dirty="0" smtClean="0">
                  <a:solidFill>
                    <a:prstClr val="black"/>
                  </a:solidFill>
                  <a:latin typeface="Times New Roman" pitchFamily="18" charset="0"/>
                  <a:cs typeface="Times New Roman" pitchFamily="18" charset="0"/>
                </a:rPr>
                <a:t> tin</a:t>
              </a:r>
            </a:p>
          </p:txBody>
        </p:sp>
      </p:grpSp>
      <p:grpSp>
        <p:nvGrpSpPr>
          <p:cNvPr id="11" name="Group 11"/>
          <p:cNvGrpSpPr/>
          <p:nvPr/>
        </p:nvGrpSpPr>
        <p:grpSpPr>
          <a:xfrm>
            <a:off x="-196787" y="0"/>
            <a:ext cx="12585573" cy="791225"/>
            <a:chOff x="0" y="0"/>
            <a:chExt cx="25171147" cy="1582449"/>
          </a:xfrm>
        </p:grpSpPr>
        <p:pic>
          <p:nvPicPr>
            <p:cNvPr id="12" name="Picture 12"/>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flipV="1">
              <a:off x="12585574" y="0"/>
              <a:ext cx="6292787" cy="1490870"/>
            </a:xfrm>
            <a:prstGeom prst="rect">
              <a:avLst/>
            </a:prstGeom>
          </p:spPr>
        </p:pic>
        <p:pic>
          <p:nvPicPr>
            <p:cNvPr id="13" name="Picture 13"/>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flipV="1">
              <a:off x="18878360" y="0"/>
              <a:ext cx="6292787" cy="1490870"/>
            </a:xfrm>
            <a:prstGeom prst="rect">
              <a:avLst/>
            </a:prstGeom>
          </p:spPr>
        </p:pic>
        <p:pic>
          <p:nvPicPr>
            <p:cNvPr id="14" name="Picture 1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flipV="1">
              <a:off x="0" y="91580"/>
              <a:ext cx="6292787" cy="1490870"/>
            </a:xfrm>
            <a:prstGeom prst="rect">
              <a:avLst/>
            </a:prstGeom>
          </p:spPr>
        </p:pic>
        <p:pic>
          <p:nvPicPr>
            <p:cNvPr id="15" name="Picture 1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flipV="1">
              <a:off x="6292787" y="91580"/>
              <a:ext cx="6292787" cy="1490870"/>
            </a:xfrm>
            <a:prstGeom prst="rect">
              <a:avLst/>
            </a:prstGeom>
          </p:spPr>
        </p:pic>
      </p:grpSp>
      <p:pic>
        <p:nvPicPr>
          <p:cNvPr id="20" name="Picture 19" descr="A picture containing colorful&#10;&#10;Description automatically generated">
            <a:extLst>
              <a:ext uri="{FF2B5EF4-FFF2-40B4-BE49-F238E27FC236}">
                <a16:creationId xmlns:a16="http://schemas.microsoft.com/office/drawing/2014/main" id="{B3E9857B-9B42-47B3-3385-9E77CA2B0C5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56638" y="2514600"/>
            <a:ext cx="3265090" cy="4343400"/>
          </a:xfrm>
          <a:prstGeom prst="rect">
            <a:avLst/>
          </a:prstGeom>
        </p:spPr>
      </p:pic>
    </p:spTree>
    <p:extLst>
      <p:ext uri="{BB962C8B-B14F-4D97-AF65-F5344CB8AC3E}">
        <p14:creationId xmlns:p14="http://schemas.microsoft.com/office/powerpoint/2010/main" val="18846498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A5F8329-B937-E89B-CA47-28DAD4F7D5BB}"/>
              </a:ext>
            </a:extLst>
          </p:cNvPr>
          <p:cNvSpPr/>
          <p:nvPr/>
        </p:nvSpPr>
        <p:spPr>
          <a:xfrm>
            <a:off x="0" y="-104660"/>
            <a:ext cx="12192000" cy="6921660"/>
          </a:xfrm>
          <a:prstGeom prst="rect">
            <a:avLst/>
          </a:prstGeom>
          <a:solidFill>
            <a:srgbClr val="98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F9E106FA-A146-6D88-657B-5C7156DCCE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5638" y="2789330"/>
            <a:ext cx="5029200" cy="5029200"/>
          </a:xfrm>
          <a:prstGeom prst="rect">
            <a:avLst/>
          </a:prstGeom>
        </p:spPr>
      </p:pic>
      <p:sp>
        <p:nvSpPr>
          <p:cNvPr id="3" name="TextBox 2">
            <a:extLst>
              <a:ext uri="{FF2B5EF4-FFF2-40B4-BE49-F238E27FC236}">
                <a16:creationId xmlns:a16="http://schemas.microsoft.com/office/drawing/2014/main" id="{0F3193EC-79DA-928B-F5CC-E4DEA7A72D0F}"/>
              </a:ext>
            </a:extLst>
          </p:cNvPr>
          <p:cNvSpPr txBox="1"/>
          <p:nvPr/>
        </p:nvSpPr>
        <p:spPr>
          <a:xfrm>
            <a:off x="514350" y="2204453"/>
            <a:ext cx="8829674" cy="3970318"/>
          </a:xfrm>
          <a:custGeom>
            <a:avLst/>
            <a:gdLst>
              <a:gd name="connsiteX0" fmla="*/ 0 w 8829674"/>
              <a:gd name="connsiteY0" fmla="*/ 0 h 3539430"/>
              <a:gd name="connsiteX1" fmla="*/ 8829674 w 8829674"/>
              <a:gd name="connsiteY1" fmla="*/ 0 h 3539430"/>
              <a:gd name="connsiteX2" fmla="*/ 8829674 w 8829674"/>
              <a:gd name="connsiteY2" fmla="*/ 3539430 h 3539430"/>
              <a:gd name="connsiteX3" fmla="*/ 0 w 8829674"/>
              <a:gd name="connsiteY3" fmla="*/ 3539430 h 3539430"/>
              <a:gd name="connsiteX4" fmla="*/ 0 w 8829674"/>
              <a:gd name="connsiteY4" fmla="*/ 0 h 3539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9674" h="3539430" fill="none" extrusionOk="0">
                <a:moveTo>
                  <a:pt x="0" y="0"/>
                </a:moveTo>
                <a:cubicBezTo>
                  <a:pt x="4065162" y="9338"/>
                  <a:pt x="5196685" y="118926"/>
                  <a:pt x="8829674" y="0"/>
                </a:cubicBezTo>
                <a:cubicBezTo>
                  <a:pt x="8832172" y="1077615"/>
                  <a:pt x="8747724" y="2743451"/>
                  <a:pt x="8829674" y="3539430"/>
                </a:cubicBezTo>
                <a:cubicBezTo>
                  <a:pt x="5409485" y="3614405"/>
                  <a:pt x="4033161" y="3669830"/>
                  <a:pt x="0" y="3539430"/>
                </a:cubicBezTo>
                <a:cubicBezTo>
                  <a:pt x="94029" y="2223721"/>
                  <a:pt x="57206" y="1661341"/>
                  <a:pt x="0" y="0"/>
                </a:cubicBezTo>
                <a:close/>
              </a:path>
              <a:path w="8829674" h="3539430" stroke="0" extrusionOk="0">
                <a:moveTo>
                  <a:pt x="0" y="0"/>
                </a:moveTo>
                <a:cubicBezTo>
                  <a:pt x="3396763" y="-62486"/>
                  <a:pt x="7123527" y="158418"/>
                  <a:pt x="8829674" y="0"/>
                </a:cubicBezTo>
                <a:cubicBezTo>
                  <a:pt x="8672520" y="702472"/>
                  <a:pt x="8661446" y="1778097"/>
                  <a:pt x="8829674" y="3539430"/>
                </a:cubicBezTo>
                <a:cubicBezTo>
                  <a:pt x="5785401" y="3689903"/>
                  <a:pt x="2770407" y="3689144"/>
                  <a:pt x="0" y="3539430"/>
                </a:cubicBezTo>
                <a:cubicBezTo>
                  <a:pt x="26562" y="2443946"/>
                  <a:pt x="-135358" y="867593"/>
                  <a:pt x="0" y="0"/>
                </a:cubicBezTo>
                <a:close/>
              </a:path>
            </a:pathLst>
          </a:custGeom>
          <a:solidFill>
            <a:srgbClr val="FFFFFF"/>
          </a:solidFill>
          <a:ln w="28575">
            <a:solidFill>
              <a:srgbClr val="FF0066"/>
            </a:solidFill>
            <a:extLst>
              <a:ext uri="{C807C97D-BFC1-408E-A445-0C87EB9F89A2}">
                <ask:lineSketchStyleProps xmlns:ask="http://schemas.microsoft.com/office/drawing/2018/sketchyshapes" xmlns="" sd="1795184779">
                  <a:prstGeom prst="rect">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Bản tin phát động phong trào “Làm sạch đường làng ngõ xóm”</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Chủ nhật, phong trào “Làm sạch đường làng ngõ xóm” bắt đầu từ 9 giờ đến 11 giờ, ngày 22 tháng 4 năm </a:t>
            </a:r>
            <a:r>
              <a:rPr kumimoji="0" lang="vi-VN" sz="2800" b="1" i="0" u="none" strike="noStrike" kern="1200" cap="none" spc="0" normalizeH="0" baseline="0" noProof="0" dirty="0"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202</a:t>
            </a:r>
            <a:r>
              <a:rPr kumimoji="0" lang="en-US" sz="2800" b="1" i="0" u="none" strike="noStrike" kern="1200" cap="none" spc="0" normalizeH="0" baseline="0" noProof="0" dirty="0"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r>
              <a:rPr kumimoji="0" lang="vi-VN" sz="2800" b="1" i="0" u="none" strike="noStrike" kern="1200" cap="none" spc="0" normalizeH="0" baseline="0" noProof="0"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2800" b="1" i="0" u="none" strike="noStrike" kern="1200" cap="none" spc="0" normalizeH="0" baseline="0" noProof="0"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Mỗi hộ gia đình sẽ tiến hành dọn dẹp khu vực đường, ngõ trước cổng nhà mình. Hưởng ứng phong trào “Làm sạch đường làng ngõ xóm” giúp bảo vệ khu phố luôn sạch sẽ, góp phần bảo vệ môi trường.</a:t>
            </a:r>
          </a:p>
        </p:txBody>
      </p:sp>
      <p:pic>
        <p:nvPicPr>
          <p:cNvPr id="4" name="Picture 3">
            <a:extLst>
              <a:ext uri="{FF2B5EF4-FFF2-40B4-BE49-F238E27FC236}">
                <a16:creationId xmlns:a16="http://schemas.microsoft.com/office/drawing/2014/main" id="{2B1809B3-43A6-578B-9315-F44ABB273F5C}"/>
              </a:ext>
            </a:extLst>
          </p:cNvPr>
          <p:cNvPicPr>
            <a:picLocks noChangeAspect="1"/>
          </p:cNvPicPr>
          <p:nvPr/>
        </p:nvPicPr>
        <p:blipFill>
          <a:blip r:embed="rId4"/>
          <a:stretch>
            <a:fillRect/>
          </a:stretch>
        </p:blipFill>
        <p:spPr>
          <a:xfrm>
            <a:off x="1378015" y="-494824"/>
            <a:ext cx="5828281" cy="3255546"/>
          </a:xfrm>
          <a:prstGeom prst="rect">
            <a:avLst/>
          </a:prstGeom>
        </p:spPr>
      </p:pic>
    </p:spTree>
    <p:extLst>
      <p:ext uri="{BB962C8B-B14F-4D97-AF65-F5344CB8AC3E}">
        <p14:creationId xmlns:p14="http://schemas.microsoft.com/office/powerpoint/2010/main" val="3502559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0"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edge">
                                      <p:cBhvr>
                                        <p:cTn id="1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with medium confidence">
            <a:extLst>
              <a:ext uri="{FF2B5EF4-FFF2-40B4-BE49-F238E27FC236}">
                <a16:creationId xmlns:a16="http://schemas.microsoft.com/office/drawing/2014/main" id="{EF2A7562-7222-DC24-AA67-0744CCC15E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 name="Group 1">
            <a:extLst>
              <a:ext uri="{FF2B5EF4-FFF2-40B4-BE49-F238E27FC236}">
                <a16:creationId xmlns:a16="http://schemas.microsoft.com/office/drawing/2014/main" id="{10110C9B-4307-E17A-09C7-63A618209838}"/>
              </a:ext>
            </a:extLst>
          </p:cNvPr>
          <p:cNvGrpSpPr/>
          <p:nvPr/>
        </p:nvGrpSpPr>
        <p:grpSpPr>
          <a:xfrm>
            <a:off x="2555824" y="1480414"/>
            <a:ext cx="6927591" cy="3897172"/>
            <a:chOff x="2555824" y="1480414"/>
            <a:chExt cx="6927591" cy="3897172"/>
          </a:xfrm>
        </p:grpSpPr>
        <p:pic>
          <p:nvPicPr>
            <p:cNvPr id="15" name="Picture 14" descr="Text, whiteboard&#10;&#10;Description automatically generated">
              <a:extLst>
                <a:ext uri="{FF2B5EF4-FFF2-40B4-BE49-F238E27FC236}">
                  <a16:creationId xmlns:a16="http://schemas.microsoft.com/office/drawing/2014/main" id="{ED849488-1E40-2E46-6B31-FEABAE975B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5824" y="1480414"/>
              <a:ext cx="6927591" cy="3897172"/>
            </a:xfrm>
            <a:prstGeom prst="rect">
              <a:avLst/>
            </a:prstGeom>
            <a:ln>
              <a:noFill/>
            </a:ln>
            <a:effectLst>
              <a:outerShdw blurRad="292100" dist="139700" dir="2700000" algn="tl" rotWithShape="0">
                <a:srgbClr val="333333">
                  <a:alpha val="65000"/>
                </a:srgbClr>
              </a:outerShdw>
            </a:effectLst>
          </p:spPr>
        </p:pic>
        <p:sp>
          <p:nvSpPr>
            <p:cNvPr id="24" name="TextBox 23">
              <a:extLst>
                <a:ext uri="{FF2B5EF4-FFF2-40B4-BE49-F238E27FC236}">
                  <a16:creationId xmlns:a16="http://schemas.microsoft.com/office/drawing/2014/main" id="{7B839910-4578-7414-AC1A-602E371F4577}"/>
                </a:ext>
              </a:extLst>
            </p:cNvPr>
            <p:cNvSpPr txBox="1"/>
            <p:nvPr/>
          </p:nvSpPr>
          <p:spPr>
            <a:xfrm>
              <a:off x="3101013" y="3094864"/>
              <a:ext cx="6155926"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66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Vận dụng</a:t>
              </a:r>
              <a:endParaRPr kumimoji="0" lang="en-US" sz="66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25" name="Group 24">
            <a:extLst>
              <a:ext uri="{FF2B5EF4-FFF2-40B4-BE49-F238E27FC236}">
                <a16:creationId xmlns:a16="http://schemas.microsoft.com/office/drawing/2014/main" id="{BC8ED412-E0DB-A200-1723-72F457505724}"/>
              </a:ext>
            </a:extLst>
          </p:cNvPr>
          <p:cNvGrpSpPr/>
          <p:nvPr/>
        </p:nvGrpSpPr>
        <p:grpSpPr>
          <a:xfrm>
            <a:off x="2723790" y="472519"/>
            <a:ext cx="6927592" cy="2267423"/>
            <a:chOff x="154457" y="2854216"/>
            <a:chExt cx="10939175" cy="3580428"/>
          </a:xfrm>
        </p:grpSpPr>
        <p:pic>
          <p:nvPicPr>
            <p:cNvPr id="26" name="Picture 25" descr="A picture containing vector graphics&#10;&#10;Description automatically generated">
              <a:extLst>
                <a:ext uri="{FF2B5EF4-FFF2-40B4-BE49-F238E27FC236}">
                  <a16:creationId xmlns:a16="http://schemas.microsoft.com/office/drawing/2014/main" id="{08D06C61-EFA6-99A0-8305-65265BCC71A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81540" y="2854216"/>
              <a:ext cx="4212092" cy="3502368"/>
            </a:xfrm>
            <a:prstGeom prst="rect">
              <a:avLst/>
            </a:prstGeom>
          </p:spPr>
        </p:pic>
        <p:pic>
          <p:nvPicPr>
            <p:cNvPr id="27" name="Picture 26" descr="Shape, circle&#10;&#10;Description automatically generated with medium confidence">
              <a:extLst>
                <a:ext uri="{FF2B5EF4-FFF2-40B4-BE49-F238E27FC236}">
                  <a16:creationId xmlns:a16="http://schemas.microsoft.com/office/drawing/2014/main" id="{7554B3DA-4667-47D1-E27B-B2280F517A2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64994" y="2866523"/>
              <a:ext cx="2387447" cy="3502368"/>
            </a:xfrm>
            <a:prstGeom prst="rect">
              <a:avLst/>
            </a:prstGeom>
          </p:spPr>
        </p:pic>
        <p:pic>
          <p:nvPicPr>
            <p:cNvPr id="28" name="Picture 27" descr="A picture containing vector graphics&#10;&#10;Description automatically generated">
              <a:extLst>
                <a:ext uri="{FF2B5EF4-FFF2-40B4-BE49-F238E27FC236}">
                  <a16:creationId xmlns:a16="http://schemas.microsoft.com/office/drawing/2014/main" id="{3E39412D-760F-F4BC-ABB9-61A1A252CE3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4457" y="2932277"/>
              <a:ext cx="3522676" cy="3502367"/>
            </a:xfrm>
            <a:prstGeom prst="rect">
              <a:avLst/>
            </a:prstGeom>
          </p:spPr>
        </p:pic>
        <p:pic>
          <p:nvPicPr>
            <p:cNvPr id="29" name="Picture 28" descr="A picture containing text&#10;&#10;Description automatically generated">
              <a:extLst>
                <a:ext uri="{FF2B5EF4-FFF2-40B4-BE49-F238E27FC236}">
                  <a16:creationId xmlns:a16="http://schemas.microsoft.com/office/drawing/2014/main" id="{EA697812-CF96-8929-F90C-FCDB9C0E2A9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74166" y="2871641"/>
              <a:ext cx="2427006" cy="3502368"/>
            </a:xfrm>
            <a:prstGeom prst="rect">
              <a:avLst/>
            </a:prstGeom>
          </p:spPr>
        </p:pic>
      </p:grpSp>
      <p:pic>
        <p:nvPicPr>
          <p:cNvPr id="7" name="Picture 6" descr="A group of flowers&#10;&#10;Description automatically generated with low confidence">
            <a:extLst>
              <a:ext uri="{FF2B5EF4-FFF2-40B4-BE49-F238E27FC236}">
                <a16:creationId xmlns:a16="http://schemas.microsoft.com/office/drawing/2014/main" id="{7F84BB14-D4C3-93AF-86FF-F34B54F384D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6568" y="4742121"/>
            <a:ext cx="12503852" cy="2212399"/>
          </a:xfrm>
          <a:prstGeom prst="rect">
            <a:avLst/>
          </a:prstGeom>
        </p:spPr>
      </p:pic>
    </p:spTree>
    <p:extLst>
      <p:ext uri="{BB962C8B-B14F-4D97-AF65-F5344CB8AC3E}">
        <p14:creationId xmlns:p14="http://schemas.microsoft.com/office/powerpoint/2010/main" val="829304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par>
                          <p:cTn id="15" fill="hold">
                            <p:stCondLst>
                              <p:cond delay="500"/>
                            </p:stCondLst>
                            <p:childTnLst>
                              <p:par>
                                <p:cTn id="16" presetID="2" presetClass="entr" presetSubtype="1" fill="hold" nodeType="after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additive="base">
                                        <p:cTn id="18" dur="500" fill="hold"/>
                                        <p:tgtEl>
                                          <p:spTgt spid="25"/>
                                        </p:tgtEl>
                                        <p:attrNameLst>
                                          <p:attrName>ppt_x</p:attrName>
                                        </p:attrNameLst>
                                      </p:cBhvr>
                                      <p:tavLst>
                                        <p:tav tm="0">
                                          <p:val>
                                            <p:strVal val="#ppt_x"/>
                                          </p:val>
                                        </p:tav>
                                        <p:tav tm="100000">
                                          <p:val>
                                            <p:strVal val="#ppt_x"/>
                                          </p:val>
                                        </p:tav>
                                      </p:tavLst>
                                    </p:anim>
                                    <p:anim calcmode="lin" valueType="num">
                                      <p:cBhvr additive="base">
                                        <p:cTn id="19" dur="500" fill="hold"/>
                                        <p:tgtEl>
                                          <p:spTgt spid="2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A5F8329-B937-E89B-CA47-28DAD4F7D5BB}"/>
              </a:ext>
            </a:extLst>
          </p:cNvPr>
          <p:cNvSpPr/>
          <p:nvPr/>
        </p:nvSpPr>
        <p:spPr>
          <a:xfrm>
            <a:off x="-11575" y="-53533"/>
            <a:ext cx="12192000" cy="6921660"/>
          </a:xfrm>
          <a:prstGeom prst="rect">
            <a:avLst/>
          </a:prstGeom>
          <a:solidFill>
            <a:srgbClr val="98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4" name="Group 23">
            <a:extLst>
              <a:ext uri="{FF2B5EF4-FFF2-40B4-BE49-F238E27FC236}">
                <a16:creationId xmlns:a16="http://schemas.microsoft.com/office/drawing/2014/main" id="{CA88FAD3-AAC8-B977-5A4D-ADBA26BDE97B}"/>
              </a:ext>
            </a:extLst>
          </p:cNvPr>
          <p:cNvGrpSpPr/>
          <p:nvPr/>
        </p:nvGrpSpPr>
        <p:grpSpPr>
          <a:xfrm>
            <a:off x="-1606046" y="-1286065"/>
            <a:ext cx="16613204" cy="2964763"/>
            <a:chOff x="-1606046" y="-1286065"/>
            <a:chExt cx="16613204" cy="2964763"/>
          </a:xfrm>
        </p:grpSpPr>
        <p:grpSp>
          <p:nvGrpSpPr>
            <p:cNvPr id="22" name="Group 21">
              <a:extLst>
                <a:ext uri="{FF2B5EF4-FFF2-40B4-BE49-F238E27FC236}">
                  <a16:creationId xmlns:a16="http://schemas.microsoft.com/office/drawing/2014/main" id="{1D243291-008A-6B39-E67B-831C98B9D62F}"/>
                </a:ext>
              </a:extLst>
            </p:cNvPr>
            <p:cNvGrpSpPr/>
            <p:nvPr/>
          </p:nvGrpSpPr>
          <p:grpSpPr>
            <a:xfrm>
              <a:off x="-1606046" y="-1202149"/>
              <a:ext cx="16613204" cy="2880847"/>
              <a:chOff x="-1351403" y="-1572539"/>
              <a:chExt cx="16613204" cy="2880847"/>
            </a:xfrm>
          </p:grpSpPr>
          <p:grpSp>
            <p:nvGrpSpPr>
              <p:cNvPr id="16" name="Group 15">
                <a:extLst>
                  <a:ext uri="{FF2B5EF4-FFF2-40B4-BE49-F238E27FC236}">
                    <a16:creationId xmlns:a16="http://schemas.microsoft.com/office/drawing/2014/main" id="{6ED1F23D-C0E5-D8DD-B893-D297BC46BA6E}"/>
                  </a:ext>
                </a:extLst>
              </p:cNvPr>
              <p:cNvGrpSpPr/>
              <p:nvPr/>
            </p:nvGrpSpPr>
            <p:grpSpPr>
              <a:xfrm>
                <a:off x="-1351403" y="-1488623"/>
                <a:ext cx="9550718" cy="2796931"/>
                <a:chOff x="-1351403" y="-1488623"/>
                <a:chExt cx="9550718" cy="2796931"/>
              </a:xfrm>
            </p:grpSpPr>
            <p:grpSp>
              <p:nvGrpSpPr>
                <p:cNvPr id="11" name="Group 10">
                  <a:extLst>
                    <a:ext uri="{FF2B5EF4-FFF2-40B4-BE49-F238E27FC236}">
                      <a16:creationId xmlns:a16="http://schemas.microsoft.com/office/drawing/2014/main" id="{790EACAE-10AB-BF3D-834F-59C97A325851}"/>
                    </a:ext>
                  </a:extLst>
                </p:cNvPr>
                <p:cNvGrpSpPr/>
                <p:nvPr/>
              </p:nvGrpSpPr>
              <p:grpSpPr>
                <a:xfrm>
                  <a:off x="-1351403" y="-945152"/>
                  <a:ext cx="9550718" cy="2253460"/>
                  <a:chOff x="-1351403" y="-945152"/>
                  <a:chExt cx="9550718" cy="2253460"/>
                </a:xfrm>
              </p:grpSpPr>
              <p:pic>
                <p:nvPicPr>
                  <p:cNvPr id="9" name="Picture 8" descr="Logo&#10;&#10;Description automatically generated with medium confidence">
                    <a:extLst>
                      <a:ext uri="{FF2B5EF4-FFF2-40B4-BE49-F238E27FC236}">
                        <a16:creationId xmlns:a16="http://schemas.microsoft.com/office/drawing/2014/main" id="{1E8A68A5-A3FB-8F11-4DD8-ABE94E4090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1403" y="-945152"/>
                    <a:ext cx="4693930" cy="2014732"/>
                  </a:xfrm>
                  <a:prstGeom prst="rect">
                    <a:avLst/>
                  </a:prstGeom>
                </p:spPr>
              </p:pic>
              <p:pic>
                <p:nvPicPr>
                  <p:cNvPr id="10" name="Picture 9" descr="Logo&#10;&#10;Description automatically generated with medium confidence">
                    <a:extLst>
                      <a:ext uri="{FF2B5EF4-FFF2-40B4-BE49-F238E27FC236}">
                        <a16:creationId xmlns:a16="http://schemas.microsoft.com/office/drawing/2014/main" id="{ACA30FFC-F263-58B2-AE9C-42C6C56E0D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5385" y="-706424"/>
                    <a:ext cx="4693930" cy="2014732"/>
                  </a:xfrm>
                  <a:prstGeom prst="rect">
                    <a:avLst/>
                  </a:prstGeom>
                </p:spPr>
              </p:pic>
            </p:grpSp>
            <p:pic>
              <p:nvPicPr>
                <p:cNvPr id="13" name="Picture 12" descr="Logo&#10;&#10;Description automatically generated with medium confidence">
                  <a:extLst>
                    <a:ext uri="{FF2B5EF4-FFF2-40B4-BE49-F238E27FC236}">
                      <a16:creationId xmlns:a16="http://schemas.microsoft.com/office/drawing/2014/main" id="{52765BF9-E4D1-4941-8294-9C24EEF7FF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474" y="-1488623"/>
                  <a:ext cx="4693930" cy="2014732"/>
                </a:xfrm>
                <a:prstGeom prst="rect">
                  <a:avLst/>
                </a:prstGeom>
              </p:spPr>
            </p:pic>
          </p:grpSp>
          <p:grpSp>
            <p:nvGrpSpPr>
              <p:cNvPr id="17" name="Group 16">
                <a:extLst>
                  <a:ext uri="{FF2B5EF4-FFF2-40B4-BE49-F238E27FC236}">
                    <a16:creationId xmlns:a16="http://schemas.microsoft.com/office/drawing/2014/main" id="{9AB82394-CC98-FC22-DE24-8D7445C1CD78}"/>
                  </a:ext>
                </a:extLst>
              </p:cNvPr>
              <p:cNvGrpSpPr/>
              <p:nvPr/>
            </p:nvGrpSpPr>
            <p:grpSpPr>
              <a:xfrm>
                <a:off x="4918752" y="-1572539"/>
                <a:ext cx="10343049" cy="2772334"/>
                <a:chOff x="-2143734" y="-1333811"/>
                <a:chExt cx="10343049" cy="2772334"/>
              </a:xfrm>
            </p:grpSpPr>
            <p:grpSp>
              <p:nvGrpSpPr>
                <p:cNvPr id="18" name="Group 17">
                  <a:extLst>
                    <a:ext uri="{FF2B5EF4-FFF2-40B4-BE49-F238E27FC236}">
                      <a16:creationId xmlns:a16="http://schemas.microsoft.com/office/drawing/2014/main" id="{6CCCB3B8-5823-64F0-9EF6-914F298E37B8}"/>
                    </a:ext>
                  </a:extLst>
                </p:cNvPr>
                <p:cNvGrpSpPr/>
                <p:nvPr/>
              </p:nvGrpSpPr>
              <p:grpSpPr>
                <a:xfrm>
                  <a:off x="-510448" y="-706424"/>
                  <a:ext cx="8709763" cy="2144947"/>
                  <a:chOff x="-510448" y="-706424"/>
                  <a:chExt cx="8709763" cy="2144947"/>
                </a:xfrm>
              </p:grpSpPr>
              <p:pic>
                <p:nvPicPr>
                  <p:cNvPr id="20" name="Picture 19" descr="Logo&#10;&#10;Description automatically generated with medium confidence">
                    <a:extLst>
                      <a:ext uri="{FF2B5EF4-FFF2-40B4-BE49-F238E27FC236}">
                        <a16:creationId xmlns:a16="http://schemas.microsoft.com/office/drawing/2014/main" id="{A0598AA2-FA1B-635B-E9DC-356B248275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448" y="-576209"/>
                    <a:ext cx="4693930" cy="2014732"/>
                  </a:xfrm>
                  <a:prstGeom prst="rect">
                    <a:avLst/>
                  </a:prstGeom>
                </p:spPr>
              </p:pic>
              <p:pic>
                <p:nvPicPr>
                  <p:cNvPr id="21" name="Picture 20" descr="Logo&#10;&#10;Description automatically generated with medium confidence">
                    <a:extLst>
                      <a:ext uri="{FF2B5EF4-FFF2-40B4-BE49-F238E27FC236}">
                        <a16:creationId xmlns:a16="http://schemas.microsoft.com/office/drawing/2014/main" id="{ABC6BF0B-4B33-0208-03F9-512FE21943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5385" y="-706424"/>
                    <a:ext cx="4693930" cy="2014732"/>
                  </a:xfrm>
                  <a:prstGeom prst="rect">
                    <a:avLst/>
                  </a:prstGeom>
                </p:spPr>
              </p:pic>
            </p:grpSp>
            <p:pic>
              <p:nvPicPr>
                <p:cNvPr id="19" name="Picture 18" descr="Logo&#10;&#10;Description automatically generated with medium confidence">
                  <a:extLst>
                    <a:ext uri="{FF2B5EF4-FFF2-40B4-BE49-F238E27FC236}">
                      <a16:creationId xmlns:a16="http://schemas.microsoft.com/office/drawing/2014/main" id="{36E40F72-B8CE-130D-7C28-A337292E39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3734" y="-1333811"/>
                  <a:ext cx="4693930" cy="2014732"/>
                </a:xfrm>
                <a:prstGeom prst="rect">
                  <a:avLst/>
                </a:prstGeom>
              </p:spPr>
            </p:pic>
          </p:grpSp>
        </p:grpSp>
        <p:pic>
          <p:nvPicPr>
            <p:cNvPr id="23" name="Picture 22" descr="Logo&#10;&#10;Description automatically generated with medium confidence">
              <a:extLst>
                <a:ext uri="{FF2B5EF4-FFF2-40B4-BE49-F238E27FC236}">
                  <a16:creationId xmlns:a16="http://schemas.microsoft.com/office/drawing/2014/main" id="{188599F6-3FEA-0053-0DFF-F58160F40F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4317" y="-1286065"/>
              <a:ext cx="4693930" cy="2014732"/>
            </a:xfrm>
            <a:prstGeom prst="rect">
              <a:avLst/>
            </a:prstGeom>
          </p:spPr>
        </p:pic>
      </p:grpSp>
      <p:grpSp>
        <p:nvGrpSpPr>
          <p:cNvPr id="2" name="Group 1">
            <a:extLst>
              <a:ext uri="{FF2B5EF4-FFF2-40B4-BE49-F238E27FC236}">
                <a16:creationId xmlns:a16="http://schemas.microsoft.com/office/drawing/2014/main" id="{34F1D9F1-7A45-533B-F343-2F72B9E09498}"/>
              </a:ext>
            </a:extLst>
          </p:cNvPr>
          <p:cNvGrpSpPr/>
          <p:nvPr/>
        </p:nvGrpSpPr>
        <p:grpSpPr>
          <a:xfrm>
            <a:off x="715619" y="0"/>
            <a:ext cx="10774017" cy="1850140"/>
            <a:chOff x="4707180" y="2523809"/>
            <a:chExt cx="3288799" cy="1850140"/>
          </a:xfrm>
        </p:grpSpPr>
        <p:pic>
          <p:nvPicPr>
            <p:cNvPr id="4" name="Picture 3" descr="Text, whiteboard&#10;&#10;Description automatically generated">
              <a:extLst>
                <a:ext uri="{FF2B5EF4-FFF2-40B4-BE49-F238E27FC236}">
                  <a16:creationId xmlns:a16="http://schemas.microsoft.com/office/drawing/2014/main" id="{76A72002-E237-A83C-FCEF-3042B126C2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7180" y="2523809"/>
              <a:ext cx="3288799" cy="1850140"/>
            </a:xfrm>
            <a:prstGeom prst="rect">
              <a:avLst/>
            </a:prstGeom>
            <a:ln>
              <a:noFill/>
            </a:ln>
            <a:effectLst>
              <a:outerShdw blurRad="292100" dist="139700" dir="2700000" algn="tl" rotWithShape="0">
                <a:srgbClr val="333333">
                  <a:alpha val="65000"/>
                </a:srgbClr>
              </a:outerShdw>
            </a:effectLst>
          </p:spPr>
        </p:pic>
        <p:sp>
          <p:nvSpPr>
            <p:cNvPr id="25" name="TextBox 24">
              <a:extLst>
                <a:ext uri="{FF2B5EF4-FFF2-40B4-BE49-F238E27FC236}">
                  <a16:creationId xmlns:a16="http://schemas.microsoft.com/office/drawing/2014/main" id="{341DCE83-EFB5-B3A7-99AB-8F7AB84B9020}"/>
                </a:ext>
              </a:extLst>
            </p:cNvPr>
            <p:cNvSpPr txBox="1"/>
            <p:nvPr/>
          </p:nvSpPr>
          <p:spPr>
            <a:xfrm>
              <a:off x="4984673" y="2867427"/>
              <a:ext cx="2782193"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4000" b="1" i="0" dirty="0">
                  <a:solidFill>
                    <a:srgbClr val="FF0000"/>
                  </a:solidFill>
                  <a:effectLst/>
                  <a:latin typeface="Calibri" panose="020F0502020204030204" pitchFamily="34" charset="0"/>
                  <a:cs typeface="Calibri" panose="020F0502020204030204" pitchFamily="34" charset="0"/>
                </a:rPr>
                <a:t>Tìm đọc bài văn, bài thơ về đồ vật thông minh giúp con người trong công việc.</a:t>
              </a:r>
              <a:endParaRPr kumimoji="0" lang="en-US" sz="40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grpSp>
      <p:pic>
        <p:nvPicPr>
          <p:cNvPr id="8" name="Picture 7">
            <a:extLst>
              <a:ext uri="{FF2B5EF4-FFF2-40B4-BE49-F238E27FC236}">
                <a16:creationId xmlns:a16="http://schemas.microsoft.com/office/drawing/2014/main" id="{85D9EC8E-8005-EE52-802B-68FB85984FEA}"/>
              </a:ext>
            </a:extLst>
          </p:cNvPr>
          <p:cNvPicPr>
            <a:picLocks noChangeAspect="1"/>
          </p:cNvPicPr>
          <p:nvPr/>
        </p:nvPicPr>
        <p:blipFill>
          <a:blip r:embed="rId5"/>
          <a:stretch>
            <a:fillRect/>
          </a:stretch>
        </p:blipFill>
        <p:spPr>
          <a:xfrm>
            <a:off x="2086181" y="1904171"/>
            <a:ext cx="7464751" cy="45562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095736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with medium confidence">
            <a:extLst>
              <a:ext uri="{FF2B5EF4-FFF2-40B4-BE49-F238E27FC236}">
                <a16:creationId xmlns:a16="http://schemas.microsoft.com/office/drawing/2014/main" id="{EF2A7562-7222-DC24-AA67-0744CCC15E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 name="Group 1">
            <a:extLst>
              <a:ext uri="{FF2B5EF4-FFF2-40B4-BE49-F238E27FC236}">
                <a16:creationId xmlns:a16="http://schemas.microsoft.com/office/drawing/2014/main" id="{33A44821-E58A-99DA-490A-EEF377E38E39}"/>
              </a:ext>
            </a:extLst>
          </p:cNvPr>
          <p:cNvGrpSpPr/>
          <p:nvPr/>
        </p:nvGrpSpPr>
        <p:grpSpPr>
          <a:xfrm>
            <a:off x="12503852" y="1263780"/>
            <a:ext cx="9010042" cy="5690740"/>
            <a:chOff x="873669" y="1167260"/>
            <a:chExt cx="9010042" cy="5690740"/>
          </a:xfrm>
        </p:grpSpPr>
        <p:pic>
          <p:nvPicPr>
            <p:cNvPr id="5" name="Picture 4" descr="A picture containing yellow, orange&#10;&#10;Description automatically generated">
              <a:extLst>
                <a:ext uri="{FF2B5EF4-FFF2-40B4-BE49-F238E27FC236}">
                  <a16:creationId xmlns:a16="http://schemas.microsoft.com/office/drawing/2014/main" id="{A7F08667-08D7-3373-4CF2-E6EAFD9598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669" y="1167260"/>
              <a:ext cx="8347673" cy="5690740"/>
            </a:xfrm>
            <a:prstGeom prst="rect">
              <a:avLst/>
            </a:prstGeom>
          </p:spPr>
        </p:pic>
        <p:sp>
          <p:nvSpPr>
            <p:cNvPr id="11" name="TextBox 10">
              <a:extLst>
                <a:ext uri="{FF2B5EF4-FFF2-40B4-BE49-F238E27FC236}">
                  <a16:creationId xmlns:a16="http://schemas.microsoft.com/office/drawing/2014/main" id="{63F654E6-8DFC-CCEF-6590-1D4CEE7C96B9}"/>
                </a:ext>
              </a:extLst>
            </p:cNvPr>
            <p:cNvSpPr txBox="1"/>
            <p:nvPr/>
          </p:nvSpPr>
          <p:spPr>
            <a:xfrm>
              <a:off x="1669657" y="3931920"/>
              <a:ext cx="8214054" cy="388343"/>
            </a:xfrm>
            <a:prstGeom prst="rect">
              <a:avLst/>
            </a:prstGeom>
            <a:noFill/>
          </p:spPr>
          <p:txBody>
            <a:bodyPr wrap="square" rtlCol="0">
              <a:prstTxWarp prst="textButton">
                <a:avLst>
                  <a:gd name="adj" fmla="val 11166381"/>
                </a:avLst>
              </a:prstTxWarp>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6000" b="1" i="0" u="none" strike="noStrike" kern="1200" cap="none" spc="0" normalizeH="0" baseline="0" noProof="0" dirty="0" err="1">
                  <a:ln w="28575">
                    <a:solidFill>
                      <a:srgbClr val="002060"/>
                    </a:solidFill>
                    <a:prstDash val="solid"/>
                  </a:ln>
                  <a:solidFill>
                    <a:srgbClr val="ED7D31">
                      <a:lumMod val="60000"/>
                      <a:lumOff val="40000"/>
                    </a:srgbClr>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Tạm</a:t>
              </a:r>
              <a:r>
                <a:rPr kumimoji="0" lang="en-US" sz="6000" b="1" i="0" u="none" strike="noStrike" kern="1200" cap="none" spc="0" normalizeH="0" baseline="0" noProof="0" dirty="0">
                  <a:ln w="28575">
                    <a:solidFill>
                      <a:srgbClr val="002060"/>
                    </a:solidFill>
                    <a:prstDash val="solid"/>
                  </a:ln>
                  <a:solidFill>
                    <a:srgbClr val="ED7D31">
                      <a:lumMod val="60000"/>
                      <a:lumOff val="40000"/>
                    </a:srgbClr>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6000" b="1" i="0" u="none" strike="noStrike" kern="1200" cap="none" spc="0" normalizeH="0" baseline="0" noProof="0" dirty="0" err="1">
                  <a:ln w="28575">
                    <a:solidFill>
                      <a:srgbClr val="002060"/>
                    </a:solidFill>
                    <a:prstDash val="solid"/>
                  </a:ln>
                  <a:solidFill>
                    <a:srgbClr val="ED7D31">
                      <a:lumMod val="60000"/>
                      <a:lumOff val="40000"/>
                    </a:srgbClr>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biệt</a:t>
              </a:r>
              <a:r>
                <a:rPr kumimoji="0" lang="en-US" sz="6000" b="1" i="0" u="none" strike="noStrike" kern="1200" cap="none" spc="0" normalizeH="0" baseline="0" noProof="0" dirty="0">
                  <a:ln w="28575">
                    <a:solidFill>
                      <a:srgbClr val="002060"/>
                    </a:solidFill>
                    <a:prstDash val="solid"/>
                  </a:ln>
                  <a:solidFill>
                    <a:srgbClr val="ED7D31">
                      <a:lumMod val="60000"/>
                      <a:lumOff val="40000"/>
                    </a:srgbClr>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a:t>
              </a:r>
            </a:p>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en-US" sz="6000" b="1" i="0" u="none" strike="noStrike" kern="1200" cap="none" spc="0" normalizeH="0" baseline="0" noProof="0" dirty="0">
                <a:ln w="28575">
                  <a:solidFill>
                    <a:srgbClr val="002060"/>
                  </a:solidFill>
                  <a:prstDash val="solid"/>
                </a:ln>
                <a:solidFill>
                  <a:srgbClr val="ED7D31">
                    <a:lumMod val="60000"/>
                    <a:lumOff val="40000"/>
                  </a:srgbClr>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en-US" sz="6000" b="1" i="0" u="none" strike="noStrike" kern="1200" cap="none" spc="0" normalizeH="0" baseline="0" noProof="0" dirty="0">
                <a:ln w="28575">
                  <a:solidFill>
                    <a:srgbClr val="002060"/>
                  </a:solidFill>
                  <a:prstDash val="solid"/>
                </a:ln>
                <a:solidFill>
                  <a:srgbClr val="ED7D31">
                    <a:lumMod val="60000"/>
                    <a:lumOff val="40000"/>
                  </a:srgbClr>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6000" b="1" i="0" u="none" strike="noStrike" kern="1200" cap="none" spc="0" normalizeH="0" baseline="0" noProof="0" dirty="0" err="1">
                  <a:ln w="28575">
                    <a:solidFill>
                      <a:srgbClr val="002060"/>
                    </a:solidFill>
                    <a:prstDash val="solid"/>
                  </a:ln>
                  <a:solidFill>
                    <a:srgbClr val="ED7D31">
                      <a:lumMod val="60000"/>
                      <a:lumOff val="40000"/>
                    </a:srgbClr>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hẹn</a:t>
              </a:r>
              <a:r>
                <a:rPr kumimoji="0" lang="en-US" sz="6000" b="1" i="0" u="none" strike="noStrike" kern="1200" cap="none" spc="0" normalizeH="0" baseline="0" noProof="0" dirty="0">
                  <a:ln w="28575">
                    <a:solidFill>
                      <a:srgbClr val="002060"/>
                    </a:solidFill>
                    <a:prstDash val="solid"/>
                  </a:ln>
                  <a:solidFill>
                    <a:srgbClr val="ED7D31">
                      <a:lumMod val="60000"/>
                      <a:lumOff val="40000"/>
                    </a:srgbClr>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6000" b="1" i="0" u="none" strike="noStrike" kern="1200" cap="none" spc="0" normalizeH="0" baseline="0" noProof="0" dirty="0" err="1">
                  <a:ln w="28575">
                    <a:solidFill>
                      <a:srgbClr val="002060"/>
                    </a:solidFill>
                    <a:prstDash val="solid"/>
                  </a:ln>
                  <a:solidFill>
                    <a:srgbClr val="ED7D31">
                      <a:lumMod val="60000"/>
                      <a:lumOff val="40000"/>
                    </a:srgbClr>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gặp</a:t>
              </a:r>
              <a:r>
                <a:rPr kumimoji="0" lang="en-US" sz="6000" b="1" i="0" u="none" strike="noStrike" kern="1200" cap="none" spc="0" normalizeH="0" baseline="0" noProof="0" dirty="0">
                  <a:ln w="28575">
                    <a:solidFill>
                      <a:srgbClr val="002060"/>
                    </a:solidFill>
                    <a:prstDash val="solid"/>
                  </a:ln>
                  <a:solidFill>
                    <a:srgbClr val="ED7D31">
                      <a:lumMod val="60000"/>
                      <a:lumOff val="40000"/>
                    </a:srgbClr>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6000" b="1" i="0" u="none" strike="noStrike" kern="1200" cap="none" spc="0" normalizeH="0" baseline="0" noProof="0" dirty="0" err="1">
                  <a:ln w="28575">
                    <a:solidFill>
                      <a:srgbClr val="002060"/>
                    </a:solidFill>
                    <a:prstDash val="solid"/>
                  </a:ln>
                  <a:solidFill>
                    <a:srgbClr val="ED7D31">
                      <a:lumMod val="60000"/>
                      <a:lumOff val="40000"/>
                    </a:srgbClr>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lại</a:t>
              </a:r>
              <a:endParaRPr kumimoji="0" lang="en-US" sz="6000" b="1" i="0" u="none" strike="noStrike" kern="1200" cap="none" spc="0" normalizeH="0" baseline="0" noProof="0" dirty="0">
                <a:ln w="28575">
                  <a:solidFill>
                    <a:srgbClr val="002060"/>
                  </a:solidFill>
                  <a:prstDash val="solid"/>
                </a:ln>
                <a:solidFill>
                  <a:srgbClr val="ED7D31">
                    <a:lumMod val="60000"/>
                    <a:lumOff val="40000"/>
                  </a:srgbClr>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endParaRPr>
            </a:p>
          </p:txBody>
        </p:sp>
      </p:grpSp>
      <p:pic>
        <p:nvPicPr>
          <p:cNvPr id="7" name="Picture 6" descr="A group of flowers&#10;&#10;Description automatically generated with low confidence">
            <a:extLst>
              <a:ext uri="{FF2B5EF4-FFF2-40B4-BE49-F238E27FC236}">
                <a16:creationId xmlns:a16="http://schemas.microsoft.com/office/drawing/2014/main" id="{7F84BB14-D4C3-93AF-86FF-F34B54F384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568" y="4742121"/>
            <a:ext cx="12503852" cy="2212399"/>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444008F0-BA31-FF1C-706E-5923C5AA33E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0264" y="588695"/>
            <a:ext cx="4506360" cy="6858000"/>
          </a:xfrm>
          <a:prstGeom prst="rect">
            <a:avLst/>
          </a:prstGeom>
        </p:spPr>
      </p:pic>
    </p:spTree>
    <p:extLst>
      <p:ext uri="{BB962C8B-B14F-4D97-AF65-F5344CB8AC3E}">
        <p14:creationId xmlns:p14="http://schemas.microsoft.com/office/powerpoint/2010/main" val="3887118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42" presetClass="path" presetSubtype="0" accel="50000" decel="50000" fill="hold" nodeType="withEffect">
                                  <p:stCondLst>
                                    <p:cond delay="0"/>
                                  </p:stCondLst>
                                  <p:childTnLst>
                                    <p:animMotion origin="layout" path="M -0.08307 -0.00439 L -0.96692 -0.03449 " pathEditMode="relative" rAng="0" ptsTypes="AA">
                                      <p:cBhvr>
                                        <p:cTn id="10" dur="600" fill="hold"/>
                                        <p:tgtEl>
                                          <p:spTgt spid="2"/>
                                        </p:tgtEl>
                                        <p:attrNameLst>
                                          <p:attrName>ppt_x</p:attrName>
                                          <p:attrName>ppt_y</p:attrName>
                                        </p:attrNameLst>
                                      </p:cBhvr>
                                      <p:rCtr x="-44193" y="-150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with medium confidence">
            <a:extLst>
              <a:ext uri="{FF2B5EF4-FFF2-40B4-BE49-F238E27FC236}">
                <a16:creationId xmlns:a16="http://schemas.microsoft.com/office/drawing/2014/main" id="{EF2A7562-7222-DC24-AA67-0744CCC15E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 name="Group 1">
            <a:extLst>
              <a:ext uri="{FF2B5EF4-FFF2-40B4-BE49-F238E27FC236}">
                <a16:creationId xmlns:a16="http://schemas.microsoft.com/office/drawing/2014/main" id="{10110C9B-4307-E17A-09C7-63A618209838}"/>
              </a:ext>
            </a:extLst>
          </p:cNvPr>
          <p:cNvGrpSpPr/>
          <p:nvPr/>
        </p:nvGrpSpPr>
        <p:grpSpPr>
          <a:xfrm>
            <a:off x="2555824" y="1480414"/>
            <a:ext cx="6927591" cy="3897172"/>
            <a:chOff x="2555824" y="1480414"/>
            <a:chExt cx="6927591" cy="3897172"/>
          </a:xfrm>
        </p:grpSpPr>
        <p:pic>
          <p:nvPicPr>
            <p:cNvPr id="15" name="Picture 14" descr="Text, whiteboard&#10;&#10;Description automatically generated">
              <a:extLst>
                <a:ext uri="{FF2B5EF4-FFF2-40B4-BE49-F238E27FC236}">
                  <a16:creationId xmlns:a16="http://schemas.microsoft.com/office/drawing/2014/main" id="{ED849488-1E40-2E46-6B31-FEABAE975B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5824" y="1480414"/>
              <a:ext cx="6927591" cy="3897172"/>
            </a:xfrm>
            <a:prstGeom prst="rect">
              <a:avLst/>
            </a:prstGeom>
            <a:ln>
              <a:noFill/>
            </a:ln>
            <a:effectLst>
              <a:outerShdw blurRad="292100" dist="139700" dir="2700000" algn="tl" rotWithShape="0">
                <a:srgbClr val="333333">
                  <a:alpha val="65000"/>
                </a:srgbClr>
              </a:outerShdw>
            </a:effectLst>
          </p:spPr>
        </p:pic>
        <p:sp>
          <p:nvSpPr>
            <p:cNvPr id="24" name="TextBox 23">
              <a:extLst>
                <a:ext uri="{FF2B5EF4-FFF2-40B4-BE49-F238E27FC236}">
                  <a16:creationId xmlns:a16="http://schemas.microsoft.com/office/drawing/2014/main" id="{7B839910-4578-7414-AC1A-602E371F4577}"/>
                </a:ext>
              </a:extLst>
            </p:cNvPr>
            <p:cNvSpPr txBox="1"/>
            <p:nvPr/>
          </p:nvSpPr>
          <p:spPr>
            <a:xfrm>
              <a:off x="2900988" y="2761489"/>
              <a:ext cx="6155926"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44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Nhận biết các cách viết bản tin</a:t>
              </a:r>
              <a:endParaRPr kumimoji="0" lang="en-US" sz="44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25" name="Group 24">
            <a:extLst>
              <a:ext uri="{FF2B5EF4-FFF2-40B4-BE49-F238E27FC236}">
                <a16:creationId xmlns:a16="http://schemas.microsoft.com/office/drawing/2014/main" id="{BC8ED412-E0DB-A200-1723-72F457505724}"/>
              </a:ext>
            </a:extLst>
          </p:cNvPr>
          <p:cNvGrpSpPr/>
          <p:nvPr/>
        </p:nvGrpSpPr>
        <p:grpSpPr>
          <a:xfrm>
            <a:off x="2723790" y="472519"/>
            <a:ext cx="6927592" cy="2267423"/>
            <a:chOff x="154457" y="2854216"/>
            <a:chExt cx="10939175" cy="3580428"/>
          </a:xfrm>
        </p:grpSpPr>
        <p:pic>
          <p:nvPicPr>
            <p:cNvPr id="26" name="Picture 25" descr="A picture containing vector graphics&#10;&#10;Description automatically generated">
              <a:extLst>
                <a:ext uri="{FF2B5EF4-FFF2-40B4-BE49-F238E27FC236}">
                  <a16:creationId xmlns:a16="http://schemas.microsoft.com/office/drawing/2014/main" id="{08D06C61-EFA6-99A0-8305-65265BCC71A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81540" y="2854216"/>
              <a:ext cx="4212092" cy="3502368"/>
            </a:xfrm>
            <a:prstGeom prst="rect">
              <a:avLst/>
            </a:prstGeom>
          </p:spPr>
        </p:pic>
        <p:pic>
          <p:nvPicPr>
            <p:cNvPr id="27" name="Picture 26" descr="Shape, circle&#10;&#10;Description automatically generated with medium confidence">
              <a:extLst>
                <a:ext uri="{FF2B5EF4-FFF2-40B4-BE49-F238E27FC236}">
                  <a16:creationId xmlns:a16="http://schemas.microsoft.com/office/drawing/2014/main" id="{7554B3DA-4667-47D1-E27B-B2280F517A2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64994" y="2866523"/>
              <a:ext cx="2387447" cy="3502368"/>
            </a:xfrm>
            <a:prstGeom prst="rect">
              <a:avLst/>
            </a:prstGeom>
          </p:spPr>
        </p:pic>
        <p:pic>
          <p:nvPicPr>
            <p:cNvPr id="28" name="Picture 27" descr="A picture containing vector graphics&#10;&#10;Description automatically generated">
              <a:extLst>
                <a:ext uri="{FF2B5EF4-FFF2-40B4-BE49-F238E27FC236}">
                  <a16:creationId xmlns:a16="http://schemas.microsoft.com/office/drawing/2014/main" id="{3E39412D-760F-F4BC-ABB9-61A1A252CE3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4457" y="2932277"/>
              <a:ext cx="3522676" cy="3502367"/>
            </a:xfrm>
            <a:prstGeom prst="rect">
              <a:avLst/>
            </a:prstGeom>
          </p:spPr>
        </p:pic>
        <p:pic>
          <p:nvPicPr>
            <p:cNvPr id="29" name="Picture 28" descr="A picture containing text&#10;&#10;Description automatically generated">
              <a:extLst>
                <a:ext uri="{FF2B5EF4-FFF2-40B4-BE49-F238E27FC236}">
                  <a16:creationId xmlns:a16="http://schemas.microsoft.com/office/drawing/2014/main" id="{EA697812-CF96-8929-F90C-FCDB9C0E2A9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74166" y="2871641"/>
              <a:ext cx="2427006" cy="3502368"/>
            </a:xfrm>
            <a:prstGeom prst="rect">
              <a:avLst/>
            </a:prstGeom>
          </p:spPr>
        </p:pic>
      </p:grpSp>
      <p:pic>
        <p:nvPicPr>
          <p:cNvPr id="7" name="Picture 6" descr="A group of flowers&#10;&#10;Description automatically generated with low confidence">
            <a:extLst>
              <a:ext uri="{FF2B5EF4-FFF2-40B4-BE49-F238E27FC236}">
                <a16:creationId xmlns:a16="http://schemas.microsoft.com/office/drawing/2014/main" id="{7F84BB14-D4C3-93AF-86FF-F34B54F384D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6568" y="4742121"/>
            <a:ext cx="12503852" cy="2212399"/>
          </a:xfrm>
          <a:prstGeom prst="rect">
            <a:avLst/>
          </a:prstGeom>
        </p:spPr>
      </p:pic>
    </p:spTree>
    <p:extLst>
      <p:ext uri="{BB962C8B-B14F-4D97-AF65-F5344CB8AC3E}">
        <p14:creationId xmlns:p14="http://schemas.microsoft.com/office/powerpoint/2010/main" val="1664527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par>
                          <p:cTn id="15" fill="hold">
                            <p:stCondLst>
                              <p:cond delay="500"/>
                            </p:stCondLst>
                            <p:childTnLst>
                              <p:par>
                                <p:cTn id="16" presetID="2" presetClass="entr" presetSubtype="1" fill="hold" nodeType="after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additive="base">
                                        <p:cTn id="18" dur="500" fill="hold"/>
                                        <p:tgtEl>
                                          <p:spTgt spid="25"/>
                                        </p:tgtEl>
                                        <p:attrNameLst>
                                          <p:attrName>ppt_x</p:attrName>
                                        </p:attrNameLst>
                                      </p:cBhvr>
                                      <p:tavLst>
                                        <p:tav tm="0">
                                          <p:val>
                                            <p:strVal val="#ppt_x"/>
                                          </p:val>
                                        </p:tav>
                                        <p:tav tm="100000">
                                          <p:val>
                                            <p:strVal val="#ppt_x"/>
                                          </p:val>
                                        </p:tav>
                                      </p:tavLst>
                                    </p:anim>
                                    <p:anim calcmode="lin" valueType="num">
                                      <p:cBhvr additive="base">
                                        <p:cTn id="19" dur="500" fill="hold"/>
                                        <p:tgtEl>
                                          <p:spTgt spid="2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A5F8329-B937-E89B-CA47-28DAD4F7D5BB}"/>
              </a:ext>
            </a:extLst>
          </p:cNvPr>
          <p:cNvSpPr/>
          <p:nvPr/>
        </p:nvSpPr>
        <p:spPr>
          <a:xfrm>
            <a:off x="-11575" y="-53533"/>
            <a:ext cx="12192000" cy="6921660"/>
          </a:xfrm>
          <a:prstGeom prst="rect">
            <a:avLst/>
          </a:prstGeom>
          <a:solidFill>
            <a:srgbClr val="98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4" name="Group 23">
            <a:extLst>
              <a:ext uri="{FF2B5EF4-FFF2-40B4-BE49-F238E27FC236}">
                <a16:creationId xmlns:a16="http://schemas.microsoft.com/office/drawing/2014/main" id="{CA88FAD3-AAC8-B977-5A4D-ADBA26BDE97B}"/>
              </a:ext>
            </a:extLst>
          </p:cNvPr>
          <p:cNvGrpSpPr/>
          <p:nvPr/>
        </p:nvGrpSpPr>
        <p:grpSpPr>
          <a:xfrm>
            <a:off x="-1606046" y="-1286065"/>
            <a:ext cx="16613204" cy="2964763"/>
            <a:chOff x="-1606046" y="-1286065"/>
            <a:chExt cx="16613204" cy="2964763"/>
          </a:xfrm>
        </p:grpSpPr>
        <p:grpSp>
          <p:nvGrpSpPr>
            <p:cNvPr id="22" name="Group 21">
              <a:extLst>
                <a:ext uri="{FF2B5EF4-FFF2-40B4-BE49-F238E27FC236}">
                  <a16:creationId xmlns:a16="http://schemas.microsoft.com/office/drawing/2014/main" id="{1D243291-008A-6B39-E67B-831C98B9D62F}"/>
                </a:ext>
              </a:extLst>
            </p:cNvPr>
            <p:cNvGrpSpPr/>
            <p:nvPr/>
          </p:nvGrpSpPr>
          <p:grpSpPr>
            <a:xfrm>
              <a:off x="-1606046" y="-1202149"/>
              <a:ext cx="16613204" cy="2880847"/>
              <a:chOff x="-1351403" y="-1572539"/>
              <a:chExt cx="16613204" cy="2880847"/>
            </a:xfrm>
          </p:grpSpPr>
          <p:grpSp>
            <p:nvGrpSpPr>
              <p:cNvPr id="16" name="Group 15">
                <a:extLst>
                  <a:ext uri="{FF2B5EF4-FFF2-40B4-BE49-F238E27FC236}">
                    <a16:creationId xmlns:a16="http://schemas.microsoft.com/office/drawing/2014/main" id="{6ED1F23D-C0E5-D8DD-B893-D297BC46BA6E}"/>
                  </a:ext>
                </a:extLst>
              </p:cNvPr>
              <p:cNvGrpSpPr/>
              <p:nvPr/>
            </p:nvGrpSpPr>
            <p:grpSpPr>
              <a:xfrm>
                <a:off x="-1351403" y="-1488623"/>
                <a:ext cx="9550718" cy="2796931"/>
                <a:chOff x="-1351403" y="-1488623"/>
                <a:chExt cx="9550718" cy="2796931"/>
              </a:xfrm>
            </p:grpSpPr>
            <p:grpSp>
              <p:nvGrpSpPr>
                <p:cNvPr id="11" name="Group 10">
                  <a:extLst>
                    <a:ext uri="{FF2B5EF4-FFF2-40B4-BE49-F238E27FC236}">
                      <a16:creationId xmlns:a16="http://schemas.microsoft.com/office/drawing/2014/main" id="{790EACAE-10AB-BF3D-834F-59C97A325851}"/>
                    </a:ext>
                  </a:extLst>
                </p:cNvPr>
                <p:cNvGrpSpPr/>
                <p:nvPr/>
              </p:nvGrpSpPr>
              <p:grpSpPr>
                <a:xfrm>
                  <a:off x="-1351403" y="-945152"/>
                  <a:ext cx="9550718" cy="2253460"/>
                  <a:chOff x="-1351403" y="-945152"/>
                  <a:chExt cx="9550718" cy="2253460"/>
                </a:xfrm>
              </p:grpSpPr>
              <p:pic>
                <p:nvPicPr>
                  <p:cNvPr id="9" name="Picture 8" descr="Logo&#10;&#10;Description automatically generated with medium confidence">
                    <a:extLst>
                      <a:ext uri="{FF2B5EF4-FFF2-40B4-BE49-F238E27FC236}">
                        <a16:creationId xmlns:a16="http://schemas.microsoft.com/office/drawing/2014/main" id="{1E8A68A5-A3FB-8F11-4DD8-ABE94E4090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1403" y="-945152"/>
                    <a:ext cx="4693930" cy="2014732"/>
                  </a:xfrm>
                  <a:prstGeom prst="rect">
                    <a:avLst/>
                  </a:prstGeom>
                </p:spPr>
              </p:pic>
              <p:pic>
                <p:nvPicPr>
                  <p:cNvPr id="10" name="Picture 9" descr="Logo&#10;&#10;Description automatically generated with medium confidence">
                    <a:extLst>
                      <a:ext uri="{FF2B5EF4-FFF2-40B4-BE49-F238E27FC236}">
                        <a16:creationId xmlns:a16="http://schemas.microsoft.com/office/drawing/2014/main" id="{ACA30FFC-F263-58B2-AE9C-42C6C56E0D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5385" y="-706424"/>
                    <a:ext cx="4693930" cy="2014732"/>
                  </a:xfrm>
                  <a:prstGeom prst="rect">
                    <a:avLst/>
                  </a:prstGeom>
                </p:spPr>
              </p:pic>
            </p:grpSp>
            <p:pic>
              <p:nvPicPr>
                <p:cNvPr id="13" name="Picture 12" descr="Logo&#10;&#10;Description automatically generated with medium confidence">
                  <a:extLst>
                    <a:ext uri="{FF2B5EF4-FFF2-40B4-BE49-F238E27FC236}">
                      <a16:creationId xmlns:a16="http://schemas.microsoft.com/office/drawing/2014/main" id="{52765BF9-E4D1-4941-8294-9C24EEF7FF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474" y="-1488623"/>
                  <a:ext cx="4693930" cy="2014732"/>
                </a:xfrm>
                <a:prstGeom prst="rect">
                  <a:avLst/>
                </a:prstGeom>
              </p:spPr>
            </p:pic>
          </p:grpSp>
          <p:grpSp>
            <p:nvGrpSpPr>
              <p:cNvPr id="17" name="Group 16">
                <a:extLst>
                  <a:ext uri="{FF2B5EF4-FFF2-40B4-BE49-F238E27FC236}">
                    <a16:creationId xmlns:a16="http://schemas.microsoft.com/office/drawing/2014/main" id="{9AB82394-CC98-FC22-DE24-8D7445C1CD78}"/>
                  </a:ext>
                </a:extLst>
              </p:cNvPr>
              <p:cNvGrpSpPr/>
              <p:nvPr/>
            </p:nvGrpSpPr>
            <p:grpSpPr>
              <a:xfrm>
                <a:off x="4918752" y="-1572539"/>
                <a:ext cx="10343049" cy="2772334"/>
                <a:chOff x="-2143734" y="-1333811"/>
                <a:chExt cx="10343049" cy="2772334"/>
              </a:xfrm>
            </p:grpSpPr>
            <p:grpSp>
              <p:nvGrpSpPr>
                <p:cNvPr id="18" name="Group 17">
                  <a:extLst>
                    <a:ext uri="{FF2B5EF4-FFF2-40B4-BE49-F238E27FC236}">
                      <a16:creationId xmlns:a16="http://schemas.microsoft.com/office/drawing/2014/main" id="{6CCCB3B8-5823-64F0-9EF6-914F298E37B8}"/>
                    </a:ext>
                  </a:extLst>
                </p:cNvPr>
                <p:cNvGrpSpPr/>
                <p:nvPr/>
              </p:nvGrpSpPr>
              <p:grpSpPr>
                <a:xfrm>
                  <a:off x="-510448" y="-706424"/>
                  <a:ext cx="8709763" cy="2144947"/>
                  <a:chOff x="-510448" y="-706424"/>
                  <a:chExt cx="8709763" cy="2144947"/>
                </a:xfrm>
              </p:grpSpPr>
              <p:pic>
                <p:nvPicPr>
                  <p:cNvPr id="20" name="Picture 19" descr="Logo&#10;&#10;Description automatically generated with medium confidence">
                    <a:extLst>
                      <a:ext uri="{FF2B5EF4-FFF2-40B4-BE49-F238E27FC236}">
                        <a16:creationId xmlns:a16="http://schemas.microsoft.com/office/drawing/2014/main" id="{A0598AA2-FA1B-635B-E9DC-356B248275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448" y="-576209"/>
                    <a:ext cx="4693930" cy="2014732"/>
                  </a:xfrm>
                  <a:prstGeom prst="rect">
                    <a:avLst/>
                  </a:prstGeom>
                </p:spPr>
              </p:pic>
              <p:pic>
                <p:nvPicPr>
                  <p:cNvPr id="21" name="Picture 20" descr="Logo&#10;&#10;Description automatically generated with medium confidence">
                    <a:extLst>
                      <a:ext uri="{FF2B5EF4-FFF2-40B4-BE49-F238E27FC236}">
                        <a16:creationId xmlns:a16="http://schemas.microsoft.com/office/drawing/2014/main" id="{ABC6BF0B-4B33-0208-03F9-512FE21943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5385" y="-706424"/>
                    <a:ext cx="4693930" cy="2014732"/>
                  </a:xfrm>
                  <a:prstGeom prst="rect">
                    <a:avLst/>
                  </a:prstGeom>
                </p:spPr>
              </p:pic>
            </p:grpSp>
            <p:pic>
              <p:nvPicPr>
                <p:cNvPr id="19" name="Picture 18" descr="Logo&#10;&#10;Description automatically generated with medium confidence">
                  <a:extLst>
                    <a:ext uri="{FF2B5EF4-FFF2-40B4-BE49-F238E27FC236}">
                      <a16:creationId xmlns:a16="http://schemas.microsoft.com/office/drawing/2014/main" id="{36E40F72-B8CE-130D-7C28-A337292E39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3734" y="-1333811"/>
                  <a:ext cx="4693930" cy="2014732"/>
                </a:xfrm>
                <a:prstGeom prst="rect">
                  <a:avLst/>
                </a:prstGeom>
              </p:spPr>
            </p:pic>
          </p:grpSp>
        </p:grpSp>
        <p:pic>
          <p:nvPicPr>
            <p:cNvPr id="23" name="Picture 22" descr="Logo&#10;&#10;Description automatically generated with medium confidence">
              <a:extLst>
                <a:ext uri="{FF2B5EF4-FFF2-40B4-BE49-F238E27FC236}">
                  <a16:creationId xmlns:a16="http://schemas.microsoft.com/office/drawing/2014/main" id="{188599F6-3FEA-0053-0DFF-F58160F40F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4317" y="-1286065"/>
              <a:ext cx="4693930" cy="2014732"/>
            </a:xfrm>
            <a:prstGeom prst="rect">
              <a:avLst/>
            </a:prstGeom>
          </p:spPr>
        </p:pic>
      </p:grpSp>
      <p:grpSp>
        <p:nvGrpSpPr>
          <p:cNvPr id="47" name="Group 46">
            <a:extLst>
              <a:ext uri="{FF2B5EF4-FFF2-40B4-BE49-F238E27FC236}">
                <a16:creationId xmlns:a16="http://schemas.microsoft.com/office/drawing/2014/main" id="{2FF115F4-8FBA-6B5E-F5BD-04618BC69AB7}"/>
              </a:ext>
            </a:extLst>
          </p:cNvPr>
          <p:cNvGrpSpPr/>
          <p:nvPr/>
        </p:nvGrpSpPr>
        <p:grpSpPr>
          <a:xfrm>
            <a:off x="-109331" y="125724"/>
            <a:ext cx="12301331" cy="798615"/>
            <a:chOff x="2752746" y="762994"/>
            <a:chExt cx="6532092" cy="1297667"/>
          </a:xfrm>
        </p:grpSpPr>
        <p:sp>
          <p:nvSpPr>
            <p:cNvPr id="46" name="Rectangle: Rounded Corners 45">
              <a:extLst>
                <a:ext uri="{FF2B5EF4-FFF2-40B4-BE49-F238E27FC236}">
                  <a16:creationId xmlns:a16="http://schemas.microsoft.com/office/drawing/2014/main" id="{0CB1CAE2-662A-DC78-AF6E-550BC528550A}"/>
                </a:ext>
              </a:extLst>
            </p:cNvPr>
            <p:cNvSpPr/>
            <p:nvPr/>
          </p:nvSpPr>
          <p:spPr>
            <a:xfrm>
              <a:off x="2810802" y="811957"/>
              <a:ext cx="6474036" cy="1248704"/>
            </a:xfrm>
            <a:custGeom>
              <a:avLst/>
              <a:gdLst>
                <a:gd name="connsiteX0" fmla="*/ 0 w 6474036"/>
                <a:gd name="connsiteY0" fmla="*/ 304946 h 1248704"/>
                <a:gd name="connsiteX1" fmla="*/ 304946 w 6474036"/>
                <a:gd name="connsiteY1" fmla="*/ 0 h 1248704"/>
                <a:gd name="connsiteX2" fmla="*/ 6169090 w 6474036"/>
                <a:gd name="connsiteY2" fmla="*/ 0 h 1248704"/>
                <a:gd name="connsiteX3" fmla="*/ 6474036 w 6474036"/>
                <a:gd name="connsiteY3" fmla="*/ 304946 h 1248704"/>
                <a:gd name="connsiteX4" fmla="*/ 6474036 w 6474036"/>
                <a:gd name="connsiteY4" fmla="*/ 943758 h 1248704"/>
                <a:gd name="connsiteX5" fmla="*/ 6169090 w 6474036"/>
                <a:gd name="connsiteY5" fmla="*/ 1248704 h 1248704"/>
                <a:gd name="connsiteX6" fmla="*/ 304946 w 6474036"/>
                <a:gd name="connsiteY6" fmla="*/ 1248704 h 1248704"/>
                <a:gd name="connsiteX7" fmla="*/ 0 w 6474036"/>
                <a:gd name="connsiteY7" fmla="*/ 943758 h 1248704"/>
                <a:gd name="connsiteX8" fmla="*/ 0 w 6474036"/>
                <a:gd name="connsiteY8" fmla="*/ 304946 h 1248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74036" h="1248704" fill="none" extrusionOk="0">
                  <a:moveTo>
                    <a:pt x="0" y="304946"/>
                  </a:moveTo>
                  <a:cubicBezTo>
                    <a:pt x="-8395" y="165946"/>
                    <a:pt x="126184" y="-6952"/>
                    <a:pt x="304946" y="0"/>
                  </a:cubicBezTo>
                  <a:cubicBezTo>
                    <a:pt x="1323891" y="-35273"/>
                    <a:pt x="4670959" y="-144294"/>
                    <a:pt x="6169090" y="0"/>
                  </a:cubicBezTo>
                  <a:cubicBezTo>
                    <a:pt x="6358275" y="6321"/>
                    <a:pt x="6463513" y="127657"/>
                    <a:pt x="6474036" y="304946"/>
                  </a:cubicBezTo>
                  <a:cubicBezTo>
                    <a:pt x="6529537" y="381859"/>
                    <a:pt x="6429613" y="653615"/>
                    <a:pt x="6474036" y="943758"/>
                  </a:cubicBezTo>
                  <a:cubicBezTo>
                    <a:pt x="6477379" y="1109647"/>
                    <a:pt x="6343297" y="1242427"/>
                    <a:pt x="6169090" y="1248704"/>
                  </a:cubicBezTo>
                  <a:cubicBezTo>
                    <a:pt x="4015739" y="1326229"/>
                    <a:pt x="1041126" y="1205001"/>
                    <a:pt x="304946" y="1248704"/>
                  </a:cubicBezTo>
                  <a:cubicBezTo>
                    <a:pt x="111642" y="1241809"/>
                    <a:pt x="-28389" y="1111787"/>
                    <a:pt x="0" y="943758"/>
                  </a:cubicBezTo>
                  <a:cubicBezTo>
                    <a:pt x="-18585" y="800624"/>
                    <a:pt x="44223" y="484041"/>
                    <a:pt x="0" y="304946"/>
                  </a:cubicBezTo>
                  <a:close/>
                </a:path>
                <a:path w="6474036" h="1248704" stroke="0" extrusionOk="0">
                  <a:moveTo>
                    <a:pt x="0" y="304946"/>
                  </a:moveTo>
                  <a:cubicBezTo>
                    <a:pt x="-6988" y="112384"/>
                    <a:pt x="132246" y="3468"/>
                    <a:pt x="304946" y="0"/>
                  </a:cubicBezTo>
                  <a:cubicBezTo>
                    <a:pt x="1199581" y="-95379"/>
                    <a:pt x="3607786" y="58096"/>
                    <a:pt x="6169090" y="0"/>
                  </a:cubicBezTo>
                  <a:cubicBezTo>
                    <a:pt x="6315177" y="-15719"/>
                    <a:pt x="6460024" y="126459"/>
                    <a:pt x="6474036" y="304946"/>
                  </a:cubicBezTo>
                  <a:cubicBezTo>
                    <a:pt x="6459396" y="584281"/>
                    <a:pt x="6423956" y="763715"/>
                    <a:pt x="6474036" y="943758"/>
                  </a:cubicBezTo>
                  <a:cubicBezTo>
                    <a:pt x="6490807" y="1092240"/>
                    <a:pt x="6321369" y="1232629"/>
                    <a:pt x="6169090" y="1248704"/>
                  </a:cubicBezTo>
                  <a:cubicBezTo>
                    <a:pt x="3788586" y="1188798"/>
                    <a:pt x="976951" y="1331218"/>
                    <a:pt x="304946" y="1248704"/>
                  </a:cubicBezTo>
                  <a:cubicBezTo>
                    <a:pt x="105404" y="1256398"/>
                    <a:pt x="-4807" y="1117054"/>
                    <a:pt x="0" y="943758"/>
                  </a:cubicBezTo>
                  <a:cubicBezTo>
                    <a:pt x="-38387" y="734281"/>
                    <a:pt x="-47895" y="583520"/>
                    <a:pt x="0" y="304946"/>
                  </a:cubicBez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xmln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srgbClr val="002060"/>
                </a:solidFill>
                <a:effectLst/>
                <a:uLnTx/>
                <a:uFillTx/>
                <a:latin typeface="UTM Duepuntozero" panose="02040603050506020204" pitchFamily="18" charset="0"/>
                <a:ea typeface="+mn-ea"/>
                <a:cs typeface="+mn-cs"/>
              </a:endParaRPr>
            </a:p>
          </p:txBody>
        </p:sp>
        <p:sp>
          <p:nvSpPr>
            <p:cNvPr id="44" name="TextBox 43">
              <a:extLst>
                <a:ext uri="{FF2B5EF4-FFF2-40B4-BE49-F238E27FC236}">
                  <a16:creationId xmlns:a16="http://schemas.microsoft.com/office/drawing/2014/main" id="{8C15A391-E10C-CF6C-1251-7DF20E7D4546}"/>
                </a:ext>
              </a:extLst>
            </p:cNvPr>
            <p:cNvSpPr txBox="1"/>
            <p:nvPr/>
          </p:nvSpPr>
          <p:spPr>
            <a:xfrm>
              <a:off x="2752746" y="762994"/>
              <a:ext cx="6532092" cy="1021881"/>
            </a:xfrm>
            <a:prstGeom prst="rect">
              <a:avLst/>
            </a:prstGeom>
            <a:noFill/>
          </p:spPr>
          <p:txBody>
            <a:bodyPr wrap="square" rtlCol="0">
              <a:spAutoFit/>
            </a:bodyPr>
            <a:lstStyle/>
            <a:p>
              <a:pPr marL="0" marR="0" algn="ctr">
                <a:lnSpc>
                  <a:spcPct val="120000"/>
                </a:lnSpc>
                <a:spcBef>
                  <a:spcPts val="0"/>
                </a:spcBef>
                <a:spcAft>
                  <a:spcPts val="0"/>
                </a:spcAft>
              </a:pPr>
              <a:r>
                <a:rPr lang="en-US" sz="3200" b="1" dirty="0">
                  <a:effectLst/>
                  <a:latin typeface="Cambria" panose="02040503050406030204" pitchFamily="18" charset="0"/>
                  <a:ea typeface="Cambria" panose="02040503050406030204" pitchFamily="18" charset="0"/>
                </a:rPr>
                <a:t>1. </a:t>
              </a:r>
              <a:r>
                <a:rPr lang="vi-VN" sz="3200" b="1" dirty="0">
                  <a:effectLst/>
                  <a:latin typeface="Cambria" panose="02040503050406030204" pitchFamily="18" charset="0"/>
                  <a:ea typeface="Cambria" panose="02040503050406030204" pitchFamily="18" charset="0"/>
                </a:rPr>
                <a:t>Đọc bản tin sau và tìm thông tin ứng với các mục nêu bên dưới.  </a:t>
              </a:r>
              <a:endParaRPr lang="en-US" sz="3200" b="1" dirty="0">
                <a:effectLst/>
                <a:latin typeface="Cambria" panose="02040503050406030204" pitchFamily="18" charset="0"/>
                <a:ea typeface="Cambria" panose="02040503050406030204" pitchFamily="18" charset="0"/>
              </a:endParaRPr>
            </a:p>
          </p:txBody>
        </p:sp>
      </p:grpSp>
      <p:pic>
        <p:nvPicPr>
          <p:cNvPr id="3" name="Picture 2">
            <a:extLst>
              <a:ext uri="{FF2B5EF4-FFF2-40B4-BE49-F238E27FC236}">
                <a16:creationId xmlns:a16="http://schemas.microsoft.com/office/drawing/2014/main" id="{7AC6B337-F374-ACA7-A8DA-319FAF2A707D}"/>
              </a:ext>
            </a:extLst>
          </p:cNvPr>
          <p:cNvPicPr>
            <a:picLocks noChangeAspect="1"/>
          </p:cNvPicPr>
          <p:nvPr/>
        </p:nvPicPr>
        <p:blipFill>
          <a:blip r:embed="rId4"/>
          <a:stretch>
            <a:fillRect/>
          </a:stretch>
        </p:blipFill>
        <p:spPr>
          <a:xfrm>
            <a:off x="2281236" y="1241977"/>
            <a:ext cx="7409416" cy="46476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15" name="Group 14">
            <a:extLst>
              <a:ext uri="{FF2B5EF4-FFF2-40B4-BE49-F238E27FC236}">
                <a16:creationId xmlns:a16="http://schemas.microsoft.com/office/drawing/2014/main" id="{627A5EB7-FBE3-02A4-6085-953C9DC9A130}"/>
              </a:ext>
            </a:extLst>
          </p:cNvPr>
          <p:cNvGrpSpPr/>
          <p:nvPr/>
        </p:nvGrpSpPr>
        <p:grpSpPr>
          <a:xfrm>
            <a:off x="6930288" y="4790661"/>
            <a:ext cx="5261712" cy="1951760"/>
            <a:chOff x="2267850" y="553006"/>
            <a:chExt cx="5766879" cy="2223702"/>
          </a:xfrm>
        </p:grpSpPr>
        <p:grpSp>
          <p:nvGrpSpPr>
            <p:cNvPr id="5" name="Group 4">
              <a:extLst>
                <a:ext uri="{FF2B5EF4-FFF2-40B4-BE49-F238E27FC236}">
                  <a16:creationId xmlns:a16="http://schemas.microsoft.com/office/drawing/2014/main" id="{26394D2E-0FDF-CEFE-C95C-646E41CB127F}"/>
                </a:ext>
              </a:extLst>
            </p:cNvPr>
            <p:cNvGrpSpPr/>
            <p:nvPr/>
          </p:nvGrpSpPr>
          <p:grpSpPr>
            <a:xfrm>
              <a:off x="2267850" y="553006"/>
              <a:ext cx="2474781" cy="1729444"/>
              <a:chOff x="84595" y="2353938"/>
              <a:chExt cx="1726208" cy="1224000"/>
            </a:xfrm>
          </p:grpSpPr>
          <p:sp>
            <p:nvSpPr>
              <p:cNvPr id="6" name="Speech Bubble: Oval 5">
                <a:extLst>
                  <a:ext uri="{FF2B5EF4-FFF2-40B4-BE49-F238E27FC236}">
                    <a16:creationId xmlns:a16="http://schemas.microsoft.com/office/drawing/2014/main" id="{02DC463D-B868-7EE3-0541-758BD66B7B89}"/>
                  </a:ext>
                </a:extLst>
              </p:cNvPr>
              <p:cNvSpPr/>
              <p:nvPr/>
            </p:nvSpPr>
            <p:spPr>
              <a:xfrm flipH="1">
                <a:off x="84595" y="2353938"/>
                <a:ext cx="1726208" cy="1224000"/>
              </a:xfrm>
              <a:custGeom>
                <a:avLst/>
                <a:gdLst>
                  <a:gd name="connsiteX0" fmla="*/ 160106 w 1726208"/>
                  <a:gd name="connsiteY0" fmla="*/ 1153534 h 1224000"/>
                  <a:gd name="connsiteX1" fmla="*/ 168137 w 1726208"/>
                  <a:gd name="connsiteY1" fmla="*/ 974922 h 1224000"/>
                  <a:gd name="connsiteX2" fmla="*/ 502827 w 1726208"/>
                  <a:gd name="connsiteY2" fmla="*/ 55867 h 1224000"/>
                  <a:gd name="connsiteX3" fmla="*/ 1439743 w 1726208"/>
                  <a:gd name="connsiteY3" fmla="*/ 156628 h 1224000"/>
                  <a:gd name="connsiteX4" fmla="*/ 1346800 w 1726208"/>
                  <a:gd name="connsiteY4" fmla="*/ 1118866 h 1224000"/>
                  <a:gd name="connsiteX5" fmla="*/ 410476 w 1726208"/>
                  <a:gd name="connsiteY5" fmla="*/ 1133094 h 1224000"/>
                  <a:gd name="connsiteX6" fmla="*/ 160106 w 1726208"/>
                  <a:gd name="connsiteY6" fmla="*/ 1153534 h 12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208" h="1224000" fill="none" extrusionOk="0">
                    <a:moveTo>
                      <a:pt x="160106" y="1153534"/>
                    </a:moveTo>
                    <a:cubicBezTo>
                      <a:pt x="158991" y="1100509"/>
                      <a:pt x="160042" y="1017757"/>
                      <a:pt x="168137" y="974922"/>
                    </a:cubicBezTo>
                    <a:cubicBezTo>
                      <a:pt x="-259585" y="702043"/>
                      <a:pt x="4072" y="256850"/>
                      <a:pt x="502827" y="55867"/>
                    </a:cubicBezTo>
                    <a:cubicBezTo>
                      <a:pt x="824661" y="-54105"/>
                      <a:pt x="1196796" y="-63639"/>
                      <a:pt x="1439743" y="156628"/>
                    </a:cubicBezTo>
                    <a:cubicBezTo>
                      <a:pt x="1916227" y="417725"/>
                      <a:pt x="1760146" y="949824"/>
                      <a:pt x="1346800" y="1118866"/>
                    </a:cubicBezTo>
                    <a:cubicBezTo>
                      <a:pt x="1113392" y="1256876"/>
                      <a:pt x="713660" y="1234765"/>
                      <a:pt x="410476" y="1133094"/>
                    </a:cubicBezTo>
                    <a:cubicBezTo>
                      <a:pt x="294784" y="1136521"/>
                      <a:pt x="275198" y="1146909"/>
                      <a:pt x="160106" y="1153534"/>
                    </a:cubicBezTo>
                    <a:close/>
                  </a:path>
                  <a:path w="1726208" h="1224000" stroke="0" extrusionOk="0">
                    <a:moveTo>
                      <a:pt x="160106" y="1153534"/>
                    </a:moveTo>
                    <a:cubicBezTo>
                      <a:pt x="172059" y="1085986"/>
                      <a:pt x="169523" y="1013048"/>
                      <a:pt x="168137" y="974922"/>
                    </a:cubicBezTo>
                    <a:cubicBezTo>
                      <a:pt x="-191615" y="656785"/>
                      <a:pt x="-13492" y="149294"/>
                      <a:pt x="502827" y="55867"/>
                    </a:cubicBezTo>
                    <a:cubicBezTo>
                      <a:pt x="777043" y="-61285"/>
                      <a:pt x="1174874" y="5787"/>
                      <a:pt x="1439743" y="156628"/>
                    </a:cubicBezTo>
                    <a:cubicBezTo>
                      <a:pt x="1828788" y="493258"/>
                      <a:pt x="1833327" y="904127"/>
                      <a:pt x="1346800" y="1118866"/>
                    </a:cubicBezTo>
                    <a:cubicBezTo>
                      <a:pt x="1079425" y="1243856"/>
                      <a:pt x="717197" y="1325251"/>
                      <a:pt x="410476" y="1133094"/>
                    </a:cubicBezTo>
                    <a:cubicBezTo>
                      <a:pt x="321642" y="1132170"/>
                      <a:pt x="255478" y="1135070"/>
                      <a:pt x="160106" y="1153534"/>
                    </a:cubicBezTo>
                    <a:close/>
                  </a:path>
                </a:pathLst>
              </a:custGeom>
              <a:solidFill>
                <a:srgbClr val="FFFF99"/>
              </a:solidFill>
              <a:ln w="12700">
                <a:solidFill>
                  <a:srgbClr val="FFC000"/>
                </a:solidFill>
                <a:extLst>
                  <a:ext uri="{C807C97D-BFC1-408E-A445-0C87EB9F89A2}">
                    <ask:lineSketchStyleProps xmlns:ask="http://schemas.microsoft.com/office/drawing/2018/sketchyshapes" xmlns="" sd="2719067709">
                      <a:prstGeom prst="wedgeEllipseCallout">
                        <a:avLst>
                          <a:gd name="adj1" fmla="val -40725"/>
                          <a:gd name="adj2" fmla="val 44243"/>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14D4BBC9-4597-9388-72CB-6B39D2426B56}"/>
                  </a:ext>
                </a:extLst>
              </p:cNvPr>
              <p:cNvSpPr txBox="1"/>
              <p:nvPr/>
            </p:nvSpPr>
            <p:spPr>
              <a:xfrm>
                <a:off x="184563" y="2550439"/>
                <a:ext cx="1526272" cy="76239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3F6E"/>
                    </a:solidFill>
                    <a:effectLst/>
                    <a:uLnTx/>
                    <a:uFillTx/>
                    <a:latin typeface="Calibri" panose="020F0502020204030204"/>
                    <a:ea typeface="+mn-ea"/>
                    <a:cs typeface="+mn-cs"/>
                  </a:rPr>
                  <a:t>Thảo</a:t>
                </a:r>
                <a:r>
                  <a:rPr kumimoji="0" lang="en-US" sz="3200" b="1" i="0" u="none" strike="noStrike" kern="1200" cap="none" spc="0" normalizeH="0" baseline="0" noProof="0" dirty="0">
                    <a:ln>
                      <a:noFill/>
                    </a:ln>
                    <a:solidFill>
                      <a:srgbClr val="FF3F6E"/>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FF3F6E"/>
                    </a:solidFill>
                    <a:effectLst/>
                    <a:uLnTx/>
                    <a:uFillTx/>
                    <a:latin typeface="Calibri" panose="020F0502020204030204"/>
                    <a:ea typeface="+mn-ea"/>
                    <a:cs typeface="+mn-cs"/>
                  </a:rPr>
                  <a:t>luận</a:t>
                </a:r>
                <a:r>
                  <a:rPr kumimoji="0" lang="en-US" sz="3200" b="1" i="0" u="none" strike="noStrike" kern="1200" cap="none" spc="0" normalizeH="0" baseline="0" noProof="0" dirty="0">
                    <a:ln>
                      <a:noFill/>
                    </a:ln>
                    <a:solidFill>
                      <a:srgbClr val="FF3F6E"/>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FF3F6E"/>
                    </a:solidFill>
                    <a:effectLst/>
                    <a:uLnTx/>
                    <a:uFillTx/>
                    <a:latin typeface="Calibri" panose="020F0502020204030204"/>
                    <a:ea typeface="+mn-ea"/>
                    <a:cs typeface="+mn-cs"/>
                  </a:rPr>
                  <a:t>nhóm</a:t>
                </a:r>
                <a:r>
                  <a:rPr kumimoji="0" lang="en-US" sz="3200" b="1" i="0" u="none" strike="noStrike" kern="1200" cap="none" spc="0" normalizeH="0" baseline="0" noProof="0" dirty="0">
                    <a:ln>
                      <a:noFill/>
                    </a:ln>
                    <a:solidFill>
                      <a:srgbClr val="FF3F6E"/>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FF3F6E"/>
                    </a:solidFill>
                    <a:effectLst/>
                    <a:uLnTx/>
                    <a:uFillTx/>
                    <a:latin typeface="Calibri" panose="020F0502020204030204"/>
                    <a:ea typeface="+mn-ea"/>
                    <a:cs typeface="+mn-cs"/>
                  </a:rPr>
                  <a:t>đôi</a:t>
                </a:r>
                <a:endParaRPr kumimoji="0" lang="en-US" sz="3200" b="1" i="0" u="none" strike="noStrike" kern="1200" cap="none" spc="0" normalizeH="0" baseline="0" noProof="0" dirty="0">
                  <a:ln>
                    <a:noFill/>
                  </a:ln>
                  <a:solidFill>
                    <a:srgbClr val="FF3F6E"/>
                  </a:solidFill>
                  <a:effectLst/>
                  <a:uLnTx/>
                  <a:uFillTx/>
                  <a:latin typeface="Calibri" panose="020F0502020204030204"/>
                  <a:ea typeface="+mn-ea"/>
                  <a:cs typeface="+mn-cs"/>
                </a:endParaRPr>
              </a:p>
            </p:txBody>
          </p:sp>
        </p:grpSp>
        <p:pic>
          <p:nvPicPr>
            <p:cNvPr id="12" name="Picture 11" descr="A picture containing vector graphics&#10;&#10;Description automatically generated">
              <a:extLst>
                <a:ext uri="{FF2B5EF4-FFF2-40B4-BE49-F238E27FC236}">
                  <a16:creationId xmlns:a16="http://schemas.microsoft.com/office/drawing/2014/main" id="{6AA14A37-3142-B92A-1C8B-519B9E49B85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32688" y="658999"/>
              <a:ext cx="2113084" cy="2101368"/>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E5ED32CB-47C3-8891-325C-76AF240E338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43712" y="592010"/>
              <a:ext cx="1491017" cy="2184698"/>
            </a:xfrm>
            <a:prstGeom prst="rect">
              <a:avLst/>
            </a:prstGeom>
          </p:spPr>
        </p:pic>
      </p:grpSp>
    </p:spTree>
    <p:extLst>
      <p:ext uri="{BB962C8B-B14F-4D97-AF65-F5344CB8AC3E}">
        <p14:creationId xmlns:p14="http://schemas.microsoft.com/office/powerpoint/2010/main" val="2675068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down)">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A5F8329-B937-E89B-CA47-28DAD4F7D5BB}"/>
              </a:ext>
            </a:extLst>
          </p:cNvPr>
          <p:cNvSpPr/>
          <p:nvPr/>
        </p:nvSpPr>
        <p:spPr>
          <a:xfrm>
            <a:off x="0" y="-104660"/>
            <a:ext cx="12192000" cy="6921660"/>
          </a:xfrm>
          <a:prstGeom prst="rect">
            <a:avLst/>
          </a:prstGeom>
          <a:solidFill>
            <a:srgbClr val="98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4" name="Group 23">
            <a:extLst>
              <a:ext uri="{FF2B5EF4-FFF2-40B4-BE49-F238E27FC236}">
                <a16:creationId xmlns:a16="http://schemas.microsoft.com/office/drawing/2014/main" id="{CA88FAD3-AAC8-B977-5A4D-ADBA26BDE97B}"/>
              </a:ext>
            </a:extLst>
          </p:cNvPr>
          <p:cNvGrpSpPr/>
          <p:nvPr/>
        </p:nvGrpSpPr>
        <p:grpSpPr>
          <a:xfrm>
            <a:off x="-1606046" y="-1286065"/>
            <a:ext cx="16613204" cy="2964763"/>
            <a:chOff x="-1606046" y="-1286065"/>
            <a:chExt cx="16613204" cy="2964763"/>
          </a:xfrm>
        </p:grpSpPr>
        <p:grpSp>
          <p:nvGrpSpPr>
            <p:cNvPr id="22" name="Group 21">
              <a:extLst>
                <a:ext uri="{FF2B5EF4-FFF2-40B4-BE49-F238E27FC236}">
                  <a16:creationId xmlns:a16="http://schemas.microsoft.com/office/drawing/2014/main" id="{1D243291-008A-6B39-E67B-831C98B9D62F}"/>
                </a:ext>
              </a:extLst>
            </p:cNvPr>
            <p:cNvGrpSpPr/>
            <p:nvPr/>
          </p:nvGrpSpPr>
          <p:grpSpPr>
            <a:xfrm>
              <a:off x="-1606046" y="-1202149"/>
              <a:ext cx="16613204" cy="2880847"/>
              <a:chOff x="-1351403" y="-1572539"/>
              <a:chExt cx="16613204" cy="2880847"/>
            </a:xfrm>
          </p:grpSpPr>
          <p:grpSp>
            <p:nvGrpSpPr>
              <p:cNvPr id="16" name="Group 15">
                <a:extLst>
                  <a:ext uri="{FF2B5EF4-FFF2-40B4-BE49-F238E27FC236}">
                    <a16:creationId xmlns:a16="http://schemas.microsoft.com/office/drawing/2014/main" id="{6ED1F23D-C0E5-D8DD-B893-D297BC46BA6E}"/>
                  </a:ext>
                </a:extLst>
              </p:cNvPr>
              <p:cNvGrpSpPr/>
              <p:nvPr/>
            </p:nvGrpSpPr>
            <p:grpSpPr>
              <a:xfrm>
                <a:off x="-1351403" y="-1488623"/>
                <a:ext cx="9550718" cy="2796931"/>
                <a:chOff x="-1351403" y="-1488623"/>
                <a:chExt cx="9550718" cy="2796931"/>
              </a:xfrm>
            </p:grpSpPr>
            <p:grpSp>
              <p:nvGrpSpPr>
                <p:cNvPr id="11" name="Group 10">
                  <a:extLst>
                    <a:ext uri="{FF2B5EF4-FFF2-40B4-BE49-F238E27FC236}">
                      <a16:creationId xmlns:a16="http://schemas.microsoft.com/office/drawing/2014/main" id="{790EACAE-10AB-BF3D-834F-59C97A325851}"/>
                    </a:ext>
                  </a:extLst>
                </p:cNvPr>
                <p:cNvGrpSpPr/>
                <p:nvPr/>
              </p:nvGrpSpPr>
              <p:grpSpPr>
                <a:xfrm>
                  <a:off x="-1351403" y="-945152"/>
                  <a:ext cx="9550718" cy="2253460"/>
                  <a:chOff x="-1351403" y="-945152"/>
                  <a:chExt cx="9550718" cy="2253460"/>
                </a:xfrm>
              </p:grpSpPr>
              <p:pic>
                <p:nvPicPr>
                  <p:cNvPr id="9" name="Picture 8" descr="Logo&#10;&#10;Description automatically generated with medium confidence">
                    <a:extLst>
                      <a:ext uri="{FF2B5EF4-FFF2-40B4-BE49-F238E27FC236}">
                        <a16:creationId xmlns:a16="http://schemas.microsoft.com/office/drawing/2014/main" id="{1E8A68A5-A3FB-8F11-4DD8-ABE94E4090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1403" y="-945152"/>
                    <a:ext cx="4693930" cy="2014732"/>
                  </a:xfrm>
                  <a:prstGeom prst="rect">
                    <a:avLst/>
                  </a:prstGeom>
                </p:spPr>
              </p:pic>
              <p:pic>
                <p:nvPicPr>
                  <p:cNvPr id="10" name="Picture 9" descr="Logo&#10;&#10;Description automatically generated with medium confidence">
                    <a:extLst>
                      <a:ext uri="{FF2B5EF4-FFF2-40B4-BE49-F238E27FC236}">
                        <a16:creationId xmlns:a16="http://schemas.microsoft.com/office/drawing/2014/main" id="{ACA30FFC-F263-58B2-AE9C-42C6C56E0D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5385" y="-706424"/>
                    <a:ext cx="4693930" cy="2014732"/>
                  </a:xfrm>
                  <a:prstGeom prst="rect">
                    <a:avLst/>
                  </a:prstGeom>
                </p:spPr>
              </p:pic>
            </p:grpSp>
            <p:pic>
              <p:nvPicPr>
                <p:cNvPr id="13" name="Picture 12" descr="Logo&#10;&#10;Description automatically generated with medium confidence">
                  <a:extLst>
                    <a:ext uri="{FF2B5EF4-FFF2-40B4-BE49-F238E27FC236}">
                      <a16:creationId xmlns:a16="http://schemas.microsoft.com/office/drawing/2014/main" id="{52765BF9-E4D1-4941-8294-9C24EEF7FF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474" y="-1488623"/>
                  <a:ext cx="4693930" cy="2014732"/>
                </a:xfrm>
                <a:prstGeom prst="rect">
                  <a:avLst/>
                </a:prstGeom>
              </p:spPr>
            </p:pic>
          </p:grpSp>
          <p:grpSp>
            <p:nvGrpSpPr>
              <p:cNvPr id="17" name="Group 16">
                <a:extLst>
                  <a:ext uri="{FF2B5EF4-FFF2-40B4-BE49-F238E27FC236}">
                    <a16:creationId xmlns:a16="http://schemas.microsoft.com/office/drawing/2014/main" id="{9AB82394-CC98-FC22-DE24-8D7445C1CD78}"/>
                  </a:ext>
                </a:extLst>
              </p:cNvPr>
              <p:cNvGrpSpPr/>
              <p:nvPr/>
            </p:nvGrpSpPr>
            <p:grpSpPr>
              <a:xfrm>
                <a:off x="4918752" y="-1572539"/>
                <a:ext cx="10343049" cy="2772334"/>
                <a:chOff x="-2143734" y="-1333811"/>
                <a:chExt cx="10343049" cy="2772334"/>
              </a:xfrm>
            </p:grpSpPr>
            <p:grpSp>
              <p:nvGrpSpPr>
                <p:cNvPr id="18" name="Group 17">
                  <a:extLst>
                    <a:ext uri="{FF2B5EF4-FFF2-40B4-BE49-F238E27FC236}">
                      <a16:creationId xmlns:a16="http://schemas.microsoft.com/office/drawing/2014/main" id="{6CCCB3B8-5823-64F0-9EF6-914F298E37B8}"/>
                    </a:ext>
                  </a:extLst>
                </p:cNvPr>
                <p:cNvGrpSpPr/>
                <p:nvPr/>
              </p:nvGrpSpPr>
              <p:grpSpPr>
                <a:xfrm>
                  <a:off x="-510448" y="-706424"/>
                  <a:ext cx="8709763" cy="2144947"/>
                  <a:chOff x="-510448" y="-706424"/>
                  <a:chExt cx="8709763" cy="2144947"/>
                </a:xfrm>
              </p:grpSpPr>
              <p:pic>
                <p:nvPicPr>
                  <p:cNvPr id="20" name="Picture 19" descr="Logo&#10;&#10;Description automatically generated with medium confidence">
                    <a:extLst>
                      <a:ext uri="{FF2B5EF4-FFF2-40B4-BE49-F238E27FC236}">
                        <a16:creationId xmlns:a16="http://schemas.microsoft.com/office/drawing/2014/main" id="{A0598AA2-FA1B-635B-E9DC-356B248275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448" y="-576209"/>
                    <a:ext cx="4693930" cy="2014732"/>
                  </a:xfrm>
                  <a:prstGeom prst="rect">
                    <a:avLst/>
                  </a:prstGeom>
                </p:spPr>
              </p:pic>
              <p:pic>
                <p:nvPicPr>
                  <p:cNvPr id="21" name="Picture 20" descr="Logo&#10;&#10;Description automatically generated with medium confidence">
                    <a:extLst>
                      <a:ext uri="{FF2B5EF4-FFF2-40B4-BE49-F238E27FC236}">
                        <a16:creationId xmlns:a16="http://schemas.microsoft.com/office/drawing/2014/main" id="{ABC6BF0B-4B33-0208-03F9-512FE21943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5385" y="-706424"/>
                    <a:ext cx="4693930" cy="2014732"/>
                  </a:xfrm>
                  <a:prstGeom prst="rect">
                    <a:avLst/>
                  </a:prstGeom>
                </p:spPr>
              </p:pic>
            </p:grpSp>
            <p:pic>
              <p:nvPicPr>
                <p:cNvPr id="19" name="Picture 18" descr="Logo&#10;&#10;Description automatically generated with medium confidence">
                  <a:extLst>
                    <a:ext uri="{FF2B5EF4-FFF2-40B4-BE49-F238E27FC236}">
                      <a16:creationId xmlns:a16="http://schemas.microsoft.com/office/drawing/2014/main" id="{36E40F72-B8CE-130D-7C28-A337292E39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3734" y="-1333811"/>
                  <a:ext cx="4693930" cy="2014732"/>
                </a:xfrm>
                <a:prstGeom prst="rect">
                  <a:avLst/>
                </a:prstGeom>
              </p:spPr>
            </p:pic>
          </p:grpSp>
        </p:grpSp>
        <p:pic>
          <p:nvPicPr>
            <p:cNvPr id="23" name="Picture 22" descr="Logo&#10;&#10;Description automatically generated with medium confidence">
              <a:extLst>
                <a:ext uri="{FF2B5EF4-FFF2-40B4-BE49-F238E27FC236}">
                  <a16:creationId xmlns:a16="http://schemas.microsoft.com/office/drawing/2014/main" id="{188599F6-3FEA-0053-0DFF-F58160F40F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4317" y="-1286065"/>
              <a:ext cx="4693930" cy="2014732"/>
            </a:xfrm>
            <a:prstGeom prst="rect">
              <a:avLst/>
            </a:prstGeom>
          </p:spPr>
        </p:pic>
      </p:grpSp>
      <p:grpSp>
        <p:nvGrpSpPr>
          <p:cNvPr id="47" name="Group 46">
            <a:extLst>
              <a:ext uri="{FF2B5EF4-FFF2-40B4-BE49-F238E27FC236}">
                <a16:creationId xmlns:a16="http://schemas.microsoft.com/office/drawing/2014/main" id="{D1A48B9F-200D-114A-E1AC-F64D80D98E47}"/>
              </a:ext>
            </a:extLst>
          </p:cNvPr>
          <p:cNvGrpSpPr/>
          <p:nvPr/>
        </p:nvGrpSpPr>
        <p:grpSpPr>
          <a:xfrm>
            <a:off x="339603" y="783825"/>
            <a:ext cx="5539612" cy="4338551"/>
            <a:chOff x="4579754" y="1778326"/>
            <a:chExt cx="3288799" cy="2575744"/>
          </a:xfrm>
        </p:grpSpPr>
        <p:pic>
          <p:nvPicPr>
            <p:cNvPr id="48" name="Picture 47" descr="Text, whiteboard&#10;&#10;Description automatically generated">
              <a:extLst>
                <a:ext uri="{FF2B5EF4-FFF2-40B4-BE49-F238E27FC236}">
                  <a16:creationId xmlns:a16="http://schemas.microsoft.com/office/drawing/2014/main" id="{64F032DF-FC28-476A-5DF6-40F7608D66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9754" y="2503930"/>
              <a:ext cx="3288799" cy="1850140"/>
            </a:xfrm>
            <a:prstGeom prst="rect">
              <a:avLst/>
            </a:prstGeom>
            <a:ln>
              <a:noFill/>
            </a:ln>
            <a:effectLst>
              <a:outerShdw blurRad="292100" dist="139700" dir="2700000" algn="tl" rotWithShape="0">
                <a:srgbClr val="333333">
                  <a:alpha val="65000"/>
                </a:srgbClr>
              </a:outerShdw>
            </a:effectLst>
          </p:spPr>
        </p:pic>
        <p:sp>
          <p:nvSpPr>
            <p:cNvPr id="49" name="TextBox 48">
              <a:extLst>
                <a:ext uri="{FF2B5EF4-FFF2-40B4-BE49-F238E27FC236}">
                  <a16:creationId xmlns:a16="http://schemas.microsoft.com/office/drawing/2014/main" id="{45FCB972-838F-2001-1A77-22EA470EF21E}"/>
                </a:ext>
              </a:extLst>
            </p:cNvPr>
            <p:cNvSpPr txBox="1"/>
            <p:nvPr/>
          </p:nvSpPr>
          <p:spPr>
            <a:xfrm>
              <a:off x="4782363" y="3424244"/>
              <a:ext cx="2839453" cy="69434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0" b="1" i="0" u="none" strike="noStrike" kern="1200" cap="none" spc="0" normalizeH="0" baseline="0" noProof="0" dirty="0" err="1">
                  <a:ln>
                    <a:noFill/>
                  </a:ln>
                  <a:solidFill>
                    <a:prstClr val="black"/>
                  </a:solidFill>
                  <a:effectLst/>
                  <a:uLnTx/>
                  <a:uFillTx/>
                  <a:latin typeface="Calibri" panose="020F0502020204030204"/>
                  <a:ea typeface="+mn-ea"/>
                  <a:cs typeface="+mn-cs"/>
                </a:rPr>
                <a:t>Trình</a:t>
              </a:r>
              <a:r>
                <a:rPr kumimoji="0" lang="en-US" sz="7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7000" b="1" i="0" u="none" strike="noStrike" kern="1200" cap="none" spc="0" normalizeH="0" baseline="0" noProof="0" dirty="0" err="1">
                  <a:ln>
                    <a:noFill/>
                  </a:ln>
                  <a:solidFill>
                    <a:prstClr val="black"/>
                  </a:solidFill>
                  <a:effectLst/>
                  <a:uLnTx/>
                  <a:uFillTx/>
                  <a:latin typeface="Calibri" panose="020F0502020204030204"/>
                  <a:ea typeface="+mn-ea"/>
                  <a:cs typeface="+mn-cs"/>
                </a:rPr>
                <a:t>bày</a:t>
              </a:r>
              <a:endParaRPr kumimoji="0" lang="en-US" sz="7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1" name="Picture 50" descr="A yellow circle with a black background&#10;&#10;Description automatically generated with low confidence">
              <a:extLst>
                <a:ext uri="{FF2B5EF4-FFF2-40B4-BE49-F238E27FC236}">
                  <a16:creationId xmlns:a16="http://schemas.microsoft.com/office/drawing/2014/main" id="{82653AAE-3637-BA42-CCC0-27B8E1DECE4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94455" y="1778326"/>
              <a:ext cx="1460411" cy="1442730"/>
            </a:xfrm>
            <a:prstGeom prst="rect">
              <a:avLst/>
            </a:prstGeom>
          </p:spPr>
        </p:pic>
      </p:grpSp>
      <p:grpSp>
        <p:nvGrpSpPr>
          <p:cNvPr id="53" name="Group 52">
            <a:extLst>
              <a:ext uri="{FF2B5EF4-FFF2-40B4-BE49-F238E27FC236}">
                <a16:creationId xmlns:a16="http://schemas.microsoft.com/office/drawing/2014/main" id="{7ACA0BE2-F10E-7DBD-417D-8A5059E346AA}"/>
              </a:ext>
            </a:extLst>
          </p:cNvPr>
          <p:cNvGrpSpPr/>
          <p:nvPr/>
        </p:nvGrpSpPr>
        <p:grpSpPr>
          <a:xfrm>
            <a:off x="6266637" y="783825"/>
            <a:ext cx="5539612" cy="4338551"/>
            <a:chOff x="4579754" y="1778326"/>
            <a:chExt cx="3288799" cy="2575744"/>
          </a:xfrm>
        </p:grpSpPr>
        <p:pic>
          <p:nvPicPr>
            <p:cNvPr id="54" name="Picture 53" descr="Text, whiteboard&#10;&#10;Description automatically generated">
              <a:extLst>
                <a:ext uri="{FF2B5EF4-FFF2-40B4-BE49-F238E27FC236}">
                  <a16:creationId xmlns:a16="http://schemas.microsoft.com/office/drawing/2014/main" id="{B914479A-88B4-82DF-E969-F2F19991FD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9754" y="2503930"/>
              <a:ext cx="3288799" cy="1850140"/>
            </a:xfrm>
            <a:prstGeom prst="rect">
              <a:avLst/>
            </a:prstGeom>
            <a:ln>
              <a:noFill/>
            </a:ln>
            <a:effectLst>
              <a:outerShdw blurRad="292100" dist="139700" dir="2700000" algn="tl" rotWithShape="0">
                <a:srgbClr val="333333">
                  <a:alpha val="65000"/>
                </a:srgbClr>
              </a:outerShdw>
            </a:effectLst>
          </p:spPr>
        </p:pic>
        <p:sp>
          <p:nvSpPr>
            <p:cNvPr id="55" name="TextBox 54">
              <a:extLst>
                <a:ext uri="{FF2B5EF4-FFF2-40B4-BE49-F238E27FC236}">
                  <a16:creationId xmlns:a16="http://schemas.microsoft.com/office/drawing/2014/main" id="{79A7BC12-C5DB-42E4-4F44-32839CBEC598}"/>
                </a:ext>
              </a:extLst>
            </p:cNvPr>
            <p:cNvSpPr txBox="1"/>
            <p:nvPr/>
          </p:nvSpPr>
          <p:spPr>
            <a:xfrm>
              <a:off x="4764007" y="3396229"/>
              <a:ext cx="2920288" cy="69434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0" b="1" i="0" u="none" strike="noStrike" kern="1200" cap="none" spc="0" normalizeH="0" baseline="0" noProof="0" dirty="0" err="1">
                  <a:ln>
                    <a:noFill/>
                  </a:ln>
                  <a:solidFill>
                    <a:prstClr val="black"/>
                  </a:solidFill>
                  <a:effectLst/>
                  <a:uLnTx/>
                  <a:uFillTx/>
                  <a:latin typeface="Calibri" panose="020F0502020204030204"/>
                  <a:ea typeface="+mn-ea"/>
                  <a:cs typeface="+mn-cs"/>
                </a:rPr>
                <a:t>Nhận</a:t>
              </a:r>
              <a:r>
                <a:rPr kumimoji="0" lang="en-US" sz="7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7000" b="1" i="0" u="none" strike="noStrike" kern="1200" cap="none" spc="0" normalizeH="0" baseline="0" noProof="0" dirty="0" err="1">
                  <a:ln>
                    <a:noFill/>
                  </a:ln>
                  <a:solidFill>
                    <a:prstClr val="black"/>
                  </a:solidFill>
                  <a:effectLst/>
                  <a:uLnTx/>
                  <a:uFillTx/>
                  <a:latin typeface="Calibri" panose="020F0502020204030204"/>
                  <a:ea typeface="+mn-ea"/>
                  <a:cs typeface="+mn-cs"/>
                </a:rPr>
                <a:t>xét</a:t>
              </a:r>
              <a:endParaRPr kumimoji="0" lang="en-US" sz="7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7" name="Picture 56" descr="A yellow circle with a black background&#10;&#10;Description automatically generated with low confidence">
              <a:extLst>
                <a:ext uri="{FF2B5EF4-FFF2-40B4-BE49-F238E27FC236}">
                  <a16:creationId xmlns:a16="http://schemas.microsoft.com/office/drawing/2014/main" id="{0116AC2A-3F20-D1AE-7892-5764C8129BD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94455" y="1778326"/>
              <a:ext cx="1460411" cy="1442730"/>
            </a:xfrm>
            <a:prstGeom prst="rect">
              <a:avLst/>
            </a:prstGeom>
          </p:spPr>
        </p:pic>
      </p:grpSp>
      <p:pic>
        <p:nvPicPr>
          <p:cNvPr id="36" name="Picture 35" descr="A group of flowers&#10;&#10;Description automatically generated with low confidence">
            <a:extLst>
              <a:ext uri="{FF2B5EF4-FFF2-40B4-BE49-F238E27FC236}">
                <a16:creationId xmlns:a16="http://schemas.microsoft.com/office/drawing/2014/main" id="{CED48BFD-D3D3-FF19-B410-D7C5C73E477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6568" y="4742121"/>
            <a:ext cx="12503852" cy="2212399"/>
          </a:xfrm>
          <a:prstGeom prst="rect">
            <a:avLst/>
          </a:prstGeom>
        </p:spPr>
      </p:pic>
      <p:pic>
        <p:nvPicPr>
          <p:cNvPr id="59" name="Picture 58" descr="A picture containing vector graphics&#10;&#10;Description automatically generated">
            <a:extLst>
              <a:ext uri="{FF2B5EF4-FFF2-40B4-BE49-F238E27FC236}">
                <a16:creationId xmlns:a16="http://schemas.microsoft.com/office/drawing/2014/main" id="{D71B3DEF-894D-A707-E445-FE34D794085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80192" y="542553"/>
            <a:ext cx="2113084" cy="2101368"/>
          </a:xfrm>
          <a:prstGeom prst="rect">
            <a:avLst/>
          </a:prstGeom>
        </p:spPr>
      </p:pic>
      <p:pic>
        <p:nvPicPr>
          <p:cNvPr id="60" name="Picture 59" descr="A picture containing text&#10;&#10;Description automatically generated">
            <a:extLst>
              <a:ext uri="{FF2B5EF4-FFF2-40B4-BE49-F238E27FC236}">
                <a16:creationId xmlns:a16="http://schemas.microsoft.com/office/drawing/2014/main" id="{4A7CC9C3-4ECC-9180-51EC-7FDA11B81F3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83442" y="459223"/>
            <a:ext cx="1491017" cy="2184698"/>
          </a:xfrm>
          <a:prstGeom prst="rect">
            <a:avLst/>
          </a:prstGeom>
        </p:spPr>
      </p:pic>
    </p:spTree>
    <p:extLst>
      <p:ext uri="{BB962C8B-B14F-4D97-AF65-F5344CB8AC3E}">
        <p14:creationId xmlns:p14="http://schemas.microsoft.com/office/powerpoint/2010/main" val="438763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59"/>
                                        </p:tgtEl>
                                        <p:attrNameLst>
                                          <p:attrName>style.visibility</p:attrName>
                                        </p:attrNameLst>
                                      </p:cBhvr>
                                      <p:to>
                                        <p:strVal val="visible"/>
                                      </p:to>
                                    </p:set>
                                    <p:anim calcmode="lin" valueType="num">
                                      <p:cBhvr additive="base">
                                        <p:cTn id="11" dur="500" fill="hold"/>
                                        <p:tgtEl>
                                          <p:spTgt spid="59"/>
                                        </p:tgtEl>
                                        <p:attrNameLst>
                                          <p:attrName>ppt_x</p:attrName>
                                        </p:attrNameLst>
                                      </p:cBhvr>
                                      <p:tavLst>
                                        <p:tav tm="0">
                                          <p:val>
                                            <p:strVal val="#ppt_x"/>
                                          </p:val>
                                        </p:tav>
                                        <p:tav tm="100000">
                                          <p:val>
                                            <p:strVal val="#ppt_x"/>
                                          </p:val>
                                        </p:tav>
                                      </p:tavLst>
                                    </p:anim>
                                    <p:anim calcmode="lin" valueType="num">
                                      <p:cBhvr additive="base">
                                        <p:cTn id="12" dur="500" fill="hold"/>
                                        <p:tgtEl>
                                          <p:spTgt spid="59"/>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additive="base">
                                        <p:cTn id="15" dur="500" fill="hold"/>
                                        <p:tgtEl>
                                          <p:spTgt spid="60"/>
                                        </p:tgtEl>
                                        <p:attrNameLst>
                                          <p:attrName>ppt_x</p:attrName>
                                        </p:attrNameLst>
                                      </p:cBhvr>
                                      <p:tavLst>
                                        <p:tav tm="0">
                                          <p:val>
                                            <p:strVal val="#ppt_x"/>
                                          </p:val>
                                        </p:tav>
                                        <p:tav tm="100000">
                                          <p:val>
                                            <p:strVal val="#ppt_x"/>
                                          </p:val>
                                        </p:tav>
                                      </p:tavLst>
                                    </p:anim>
                                    <p:anim calcmode="lin" valueType="num">
                                      <p:cBhvr additive="base">
                                        <p:cTn id="16" dur="500" fill="hold"/>
                                        <p:tgtEl>
                                          <p:spTgt spid="6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A5F8329-B937-E89B-CA47-28DAD4F7D5BB}"/>
              </a:ext>
            </a:extLst>
          </p:cNvPr>
          <p:cNvSpPr/>
          <p:nvPr/>
        </p:nvSpPr>
        <p:spPr>
          <a:xfrm>
            <a:off x="0" y="-104660"/>
            <a:ext cx="12192000" cy="6921660"/>
          </a:xfrm>
          <a:prstGeom prst="rect">
            <a:avLst/>
          </a:prstGeom>
          <a:solidFill>
            <a:srgbClr val="98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6" name="Picture 35" descr="A group of flowers&#10;&#10;Description automatically generated with low confidence">
            <a:extLst>
              <a:ext uri="{FF2B5EF4-FFF2-40B4-BE49-F238E27FC236}">
                <a16:creationId xmlns:a16="http://schemas.microsoft.com/office/drawing/2014/main" id="{CED48BFD-D3D3-FF19-B410-D7C5C73E47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568" y="4742121"/>
            <a:ext cx="12503852" cy="2212399"/>
          </a:xfrm>
          <a:prstGeom prst="rect">
            <a:avLst/>
          </a:prstGeom>
        </p:spPr>
      </p:pic>
      <p:pic>
        <p:nvPicPr>
          <p:cNvPr id="2" name="Picture 1">
            <a:extLst>
              <a:ext uri="{FF2B5EF4-FFF2-40B4-BE49-F238E27FC236}">
                <a16:creationId xmlns:a16="http://schemas.microsoft.com/office/drawing/2014/main" id="{DB52DB0E-355A-CF38-8A21-02D42DA32687}"/>
              </a:ext>
            </a:extLst>
          </p:cNvPr>
          <p:cNvPicPr>
            <a:picLocks noChangeAspect="1"/>
          </p:cNvPicPr>
          <p:nvPr/>
        </p:nvPicPr>
        <p:blipFill>
          <a:blip r:embed="rId4"/>
          <a:stretch>
            <a:fillRect/>
          </a:stretch>
        </p:blipFill>
        <p:spPr>
          <a:xfrm>
            <a:off x="138111" y="1327702"/>
            <a:ext cx="6326263" cy="39681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3" name="Group 2">
            <a:extLst>
              <a:ext uri="{FF2B5EF4-FFF2-40B4-BE49-F238E27FC236}">
                <a16:creationId xmlns:a16="http://schemas.microsoft.com/office/drawing/2014/main" id="{99510215-4A08-5B9E-3993-CF0D3BC18C8E}"/>
              </a:ext>
            </a:extLst>
          </p:cNvPr>
          <p:cNvGrpSpPr/>
          <p:nvPr/>
        </p:nvGrpSpPr>
        <p:grpSpPr>
          <a:xfrm>
            <a:off x="6911485" y="1509717"/>
            <a:ext cx="5118041" cy="681033"/>
            <a:chOff x="2942745" y="811957"/>
            <a:chExt cx="6264686" cy="1248704"/>
          </a:xfrm>
          <a:solidFill>
            <a:srgbClr val="FFFF00"/>
          </a:solidFill>
        </p:grpSpPr>
        <p:sp>
          <p:nvSpPr>
            <p:cNvPr id="4" name="Rectangle: Rounded Corners 3">
              <a:extLst>
                <a:ext uri="{FF2B5EF4-FFF2-40B4-BE49-F238E27FC236}">
                  <a16:creationId xmlns:a16="http://schemas.microsoft.com/office/drawing/2014/main" id="{AEDED163-B339-3C78-9D90-18143BB690C0}"/>
                </a:ext>
              </a:extLst>
            </p:cNvPr>
            <p:cNvSpPr/>
            <p:nvPr/>
          </p:nvSpPr>
          <p:spPr>
            <a:xfrm>
              <a:off x="2942745" y="811957"/>
              <a:ext cx="6264686" cy="1248704"/>
            </a:xfrm>
            <a:custGeom>
              <a:avLst/>
              <a:gdLst>
                <a:gd name="connsiteX0" fmla="*/ 0 w 6264686"/>
                <a:gd name="connsiteY0" fmla="*/ 304946 h 1248704"/>
                <a:gd name="connsiteX1" fmla="*/ 304946 w 6264686"/>
                <a:gd name="connsiteY1" fmla="*/ 0 h 1248704"/>
                <a:gd name="connsiteX2" fmla="*/ 5959740 w 6264686"/>
                <a:gd name="connsiteY2" fmla="*/ 0 h 1248704"/>
                <a:gd name="connsiteX3" fmla="*/ 6264686 w 6264686"/>
                <a:gd name="connsiteY3" fmla="*/ 304946 h 1248704"/>
                <a:gd name="connsiteX4" fmla="*/ 6264686 w 6264686"/>
                <a:gd name="connsiteY4" fmla="*/ 943758 h 1248704"/>
                <a:gd name="connsiteX5" fmla="*/ 5959740 w 6264686"/>
                <a:gd name="connsiteY5" fmla="*/ 1248704 h 1248704"/>
                <a:gd name="connsiteX6" fmla="*/ 304946 w 6264686"/>
                <a:gd name="connsiteY6" fmla="*/ 1248704 h 1248704"/>
                <a:gd name="connsiteX7" fmla="*/ 0 w 6264686"/>
                <a:gd name="connsiteY7" fmla="*/ 943758 h 1248704"/>
                <a:gd name="connsiteX8" fmla="*/ 0 w 6264686"/>
                <a:gd name="connsiteY8" fmla="*/ 304946 h 1248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4686" h="1248704" fill="none" extrusionOk="0">
                  <a:moveTo>
                    <a:pt x="0" y="304946"/>
                  </a:moveTo>
                  <a:cubicBezTo>
                    <a:pt x="-8395" y="165946"/>
                    <a:pt x="126184" y="-6952"/>
                    <a:pt x="304946" y="0"/>
                  </a:cubicBezTo>
                  <a:cubicBezTo>
                    <a:pt x="2136601" y="-35273"/>
                    <a:pt x="3872899" y="-144294"/>
                    <a:pt x="5959740" y="0"/>
                  </a:cubicBezTo>
                  <a:cubicBezTo>
                    <a:pt x="6148925" y="6321"/>
                    <a:pt x="6254163" y="127657"/>
                    <a:pt x="6264686" y="304946"/>
                  </a:cubicBezTo>
                  <a:cubicBezTo>
                    <a:pt x="6320187" y="381859"/>
                    <a:pt x="6220263" y="653615"/>
                    <a:pt x="6264686" y="943758"/>
                  </a:cubicBezTo>
                  <a:cubicBezTo>
                    <a:pt x="6268029" y="1109647"/>
                    <a:pt x="6133947" y="1242427"/>
                    <a:pt x="5959740" y="1248704"/>
                  </a:cubicBezTo>
                  <a:cubicBezTo>
                    <a:pt x="3162097" y="1326229"/>
                    <a:pt x="1664564" y="1205001"/>
                    <a:pt x="304946" y="1248704"/>
                  </a:cubicBezTo>
                  <a:cubicBezTo>
                    <a:pt x="111642" y="1241809"/>
                    <a:pt x="-28389" y="1111787"/>
                    <a:pt x="0" y="943758"/>
                  </a:cubicBezTo>
                  <a:cubicBezTo>
                    <a:pt x="-18585" y="800624"/>
                    <a:pt x="44223" y="484041"/>
                    <a:pt x="0" y="304946"/>
                  </a:cubicBezTo>
                  <a:close/>
                </a:path>
                <a:path w="6264686" h="1248704" stroke="0" extrusionOk="0">
                  <a:moveTo>
                    <a:pt x="0" y="304946"/>
                  </a:moveTo>
                  <a:cubicBezTo>
                    <a:pt x="-6988" y="112384"/>
                    <a:pt x="132246" y="3468"/>
                    <a:pt x="304946" y="0"/>
                  </a:cubicBezTo>
                  <a:cubicBezTo>
                    <a:pt x="2580638" y="-95379"/>
                    <a:pt x="3568079" y="58096"/>
                    <a:pt x="5959740" y="0"/>
                  </a:cubicBezTo>
                  <a:cubicBezTo>
                    <a:pt x="6105827" y="-15719"/>
                    <a:pt x="6250674" y="126459"/>
                    <a:pt x="6264686" y="304946"/>
                  </a:cubicBezTo>
                  <a:cubicBezTo>
                    <a:pt x="6250046" y="584281"/>
                    <a:pt x="6214606" y="763715"/>
                    <a:pt x="6264686" y="943758"/>
                  </a:cubicBezTo>
                  <a:cubicBezTo>
                    <a:pt x="6281457" y="1092240"/>
                    <a:pt x="6112019" y="1232629"/>
                    <a:pt x="5959740" y="1248704"/>
                  </a:cubicBezTo>
                  <a:cubicBezTo>
                    <a:pt x="5225959" y="1188798"/>
                    <a:pt x="2331523" y="1331218"/>
                    <a:pt x="304946" y="1248704"/>
                  </a:cubicBezTo>
                  <a:cubicBezTo>
                    <a:pt x="105404" y="1256398"/>
                    <a:pt x="-4807" y="1117054"/>
                    <a:pt x="0" y="943758"/>
                  </a:cubicBezTo>
                  <a:cubicBezTo>
                    <a:pt x="-38387" y="734281"/>
                    <a:pt x="-47895" y="583520"/>
                    <a:pt x="0" y="304946"/>
                  </a:cubicBezTo>
                  <a:close/>
                </a:path>
              </a:pathLst>
            </a:custGeom>
            <a:grpFill/>
            <a:ln w="28575">
              <a:solidFill>
                <a:srgbClr val="002060"/>
              </a:solidFill>
              <a:extLst>
                <a:ext uri="{C807C97D-BFC1-408E-A445-0C87EB9F89A2}">
                  <ask:lineSketchStyleProps xmlns:ask="http://schemas.microsoft.com/office/drawing/2018/sketchyshapes" xmln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srgbClr val="002060"/>
                </a:solidFill>
                <a:effectLst/>
                <a:uLnTx/>
                <a:uFillTx/>
                <a:latin typeface="UTM Duepuntozero" panose="02040603050506020204" pitchFamily="18" charset="0"/>
                <a:ea typeface="+mn-ea"/>
                <a:cs typeface="+mn-cs"/>
              </a:endParaRPr>
            </a:p>
          </p:txBody>
        </p:sp>
        <p:sp>
          <p:nvSpPr>
            <p:cNvPr id="8" name="TextBox 7">
              <a:extLst>
                <a:ext uri="{FF2B5EF4-FFF2-40B4-BE49-F238E27FC236}">
                  <a16:creationId xmlns:a16="http://schemas.microsoft.com/office/drawing/2014/main" id="{1BF88C9C-8618-FE6E-E5E4-CBA7C6A1337F}"/>
                </a:ext>
              </a:extLst>
            </p:cNvPr>
            <p:cNvSpPr txBox="1"/>
            <p:nvPr/>
          </p:nvSpPr>
          <p:spPr>
            <a:xfrm>
              <a:off x="3095505" y="864350"/>
              <a:ext cx="5932461" cy="991028"/>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Tahoma" panose="020B0604030504040204" pitchFamily="34" charset="0"/>
                  <a:ea typeface="Tahoma" panose="020B0604030504040204" pitchFamily="34" charset="0"/>
                  <a:cs typeface="Tahoma" panose="020B0604030504040204" pitchFamily="34" charset="0"/>
                </a:rPr>
                <a:t>1. </a:t>
              </a:r>
              <a:r>
                <a:rPr lang="en-US" sz="3600" b="1"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Tahoma" panose="020B0604030504040204" pitchFamily="34" charset="0"/>
                  <a:ea typeface="Tahoma" panose="020B0604030504040204" pitchFamily="34" charset="0"/>
                  <a:cs typeface="Tahoma" panose="020B0604030504040204" pitchFamily="34" charset="0"/>
                </a:rPr>
                <a:t>Tên</a:t>
              </a:r>
              <a:r>
                <a:rPr lang="en-US" sz="3600" b="1"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Tahoma" panose="020B0604030504040204" pitchFamily="34" charset="0"/>
                  <a:ea typeface="Tahoma" panose="020B0604030504040204" pitchFamily="34" charset="0"/>
                  <a:cs typeface="Tahoma" panose="020B0604030504040204" pitchFamily="34" charset="0"/>
                </a:rPr>
                <a:t> </a:t>
              </a:r>
              <a:r>
                <a:rPr lang="en-US" sz="3600" b="1"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Tahoma" panose="020B0604030504040204" pitchFamily="34" charset="0"/>
                  <a:ea typeface="Tahoma" panose="020B0604030504040204" pitchFamily="34" charset="0"/>
                  <a:cs typeface="Tahoma" panose="020B0604030504040204" pitchFamily="34" charset="0"/>
                </a:rPr>
                <a:t>bảng</a:t>
              </a:r>
              <a:r>
                <a:rPr lang="en-US" sz="3600" b="1"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Tahoma" panose="020B0604030504040204" pitchFamily="34" charset="0"/>
                  <a:ea typeface="Tahoma" panose="020B0604030504040204" pitchFamily="34" charset="0"/>
                  <a:cs typeface="Tahoma" panose="020B0604030504040204" pitchFamily="34" charset="0"/>
                </a:rPr>
                <a:t> tin</a:t>
              </a:r>
              <a:endPar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endParaRPr>
            </a:p>
          </p:txBody>
        </p:sp>
      </p:grpSp>
      <p:cxnSp>
        <p:nvCxnSpPr>
          <p:cNvPr id="14" name="Straight Connector 13">
            <a:extLst>
              <a:ext uri="{FF2B5EF4-FFF2-40B4-BE49-F238E27FC236}">
                <a16:creationId xmlns:a16="http://schemas.microsoft.com/office/drawing/2014/main" id="{06A3A6E2-6265-33FF-3F58-AB4256959791}"/>
              </a:ext>
            </a:extLst>
          </p:cNvPr>
          <p:cNvCxnSpPr/>
          <p:nvPr/>
        </p:nvCxnSpPr>
        <p:spPr>
          <a:xfrm>
            <a:off x="1247775" y="1952625"/>
            <a:ext cx="29908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8FBF474-B4F7-60F8-0BF8-1A3D7E336A3C}"/>
              </a:ext>
            </a:extLst>
          </p:cNvPr>
          <p:cNvSpPr txBox="1"/>
          <p:nvPr/>
        </p:nvSpPr>
        <p:spPr>
          <a:xfrm>
            <a:off x="6534150" y="2276475"/>
            <a:ext cx="5600700" cy="523220"/>
          </a:xfrm>
          <a:prstGeom prst="rect">
            <a:avLst/>
          </a:prstGeom>
          <a:noFill/>
        </p:spPr>
        <p:txBody>
          <a:bodyPr wrap="square" rtlCol="0">
            <a:spAutoFit/>
          </a:bodyPr>
          <a:lstStyle/>
          <a:p>
            <a:r>
              <a:rPr lang="nl-NL" sz="2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Bản tin Giờ Trái Đất năm 2021</a:t>
            </a:r>
            <a:endParaRPr lang="en-US" sz="2800" b="1"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p:txBody>
      </p:sp>
      <p:grpSp>
        <p:nvGrpSpPr>
          <p:cNvPr id="25" name="Group 24">
            <a:extLst>
              <a:ext uri="{FF2B5EF4-FFF2-40B4-BE49-F238E27FC236}">
                <a16:creationId xmlns:a16="http://schemas.microsoft.com/office/drawing/2014/main" id="{C088EDFF-CEB3-C853-AB96-4973B9CE8695}"/>
              </a:ext>
            </a:extLst>
          </p:cNvPr>
          <p:cNvGrpSpPr/>
          <p:nvPr/>
        </p:nvGrpSpPr>
        <p:grpSpPr>
          <a:xfrm>
            <a:off x="6873385" y="2805116"/>
            <a:ext cx="5118041" cy="1119183"/>
            <a:chOff x="2942745" y="811955"/>
            <a:chExt cx="6264686" cy="1716057"/>
          </a:xfrm>
          <a:solidFill>
            <a:srgbClr val="FFFF00"/>
          </a:solidFill>
        </p:grpSpPr>
        <p:sp>
          <p:nvSpPr>
            <p:cNvPr id="26" name="Rectangle: Rounded Corners 25">
              <a:extLst>
                <a:ext uri="{FF2B5EF4-FFF2-40B4-BE49-F238E27FC236}">
                  <a16:creationId xmlns:a16="http://schemas.microsoft.com/office/drawing/2014/main" id="{033C6A6C-F1BF-94CE-A326-430EACD3B8A9}"/>
                </a:ext>
              </a:extLst>
            </p:cNvPr>
            <p:cNvSpPr/>
            <p:nvPr/>
          </p:nvSpPr>
          <p:spPr>
            <a:xfrm>
              <a:off x="2942745" y="811955"/>
              <a:ext cx="6264686" cy="1716057"/>
            </a:xfrm>
            <a:custGeom>
              <a:avLst/>
              <a:gdLst>
                <a:gd name="connsiteX0" fmla="*/ 0 w 6264686"/>
                <a:gd name="connsiteY0" fmla="*/ 419078 h 1716057"/>
                <a:gd name="connsiteX1" fmla="*/ 419078 w 6264686"/>
                <a:gd name="connsiteY1" fmla="*/ 0 h 1716057"/>
                <a:gd name="connsiteX2" fmla="*/ 5845608 w 6264686"/>
                <a:gd name="connsiteY2" fmla="*/ 0 h 1716057"/>
                <a:gd name="connsiteX3" fmla="*/ 6264686 w 6264686"/>
                <a:gd name="connsiteY3" fmla="*/ 419078 h 1716057"/>
                <a:gd name="connsiteX4" fmla="*/ 6264686 w 6264686"/>
                <a:gd name="connsiteY4" fmla="*/ 1296979 h 1716057"/>
                <a:gd name="connsiteX5" fmla="*/ 5845608 w 6264686"/>
                <a:gd name="connsiteY5" fmla="*/ 1716057 h 1716057"/>
                <a:gd name="connsiteX6" fmla="*/ 419078 w 6264686"/>
                <a:gd name="connsiteY6" fmla="*/ 1716057 h 1716057"/>
                <a:gd name="connsiteX7" fmla="*/ 0 w 6264686"/>
                <a:gd name="connsiteY7" fmla="*/ 1296979 h 1716057"/>
                <a:gd name="connsiteX8" fmla="*/ 0 w 6264686"/>
                <a:gd name="connsiteY8" fmla="*/ 419078 h 171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4686" h="1716057" fill="none" extrusionOk="0">
                  <a:moveTo>
                    <a:pt x="0" y="419078"/>
                  </a:moveTo>
                  <a:cubicBezTo>
                    <a:pt x="-5214" y="205898"/>
                    <a:pt x="178634" y="-6044"/>
                    <a:pt x="419078" y="0"/>
                  </a:cubicBezTo>
                  <a:cubicBezTo>
                    <a:pt x="2514125" y="-35273"/>
                    <a:pt x="4108597" y="-144294"/>
                    <a:pt x="5845608" y="0"/>
                  </a:cubicBezTo>
                  <a:cubicBezTo>
                    <a:pt x="6106724" y="9029"/>
                    <a:pt x="6244950" y="170988"/>
                    <a:pt x="6264686" y="419078"/>
                  </a:cubicBezTo>
                  <a:cubicBezTo>
                    <a:pt x="6320684" y="601884"/>
                    <a:pt x="6284658" y="968402"/>
                    <a:pt x="6264686" y="1296979"/>
                  </a:cubicBezTo>
                  <a:cubicBezTo>
                    <a:pt x="6285826" y="1512443"/>
                    <a:pt x="6094522" y="1697124"/>
                    <a:pt x="5845608" y="1716057"/>
                  </a:cubicBezTo>
                  <a:cubicBezTo>
                    <a:pt x="4751854" y="1793582"/>
                    <a:pt x="2343236" y="1672354"/>
                    <a:pt x="419078" y="1716057"/>
                  </a:cubicBezTo>
                  <a:cubicBezTo>
                    <a:pt x="182672" y="1714684"/>
                    <a:pt x="-13103" y="1528250"/>
                    <a:pt x="0" y="1296979"/>
                  </a:cubicBezTo>
                  <a:cubicBezTo>
                    <a:pt x="-5833" y="1203838"/>
                    <a:pt x="-35009" y="781354"/>
                    <a:pt x="0" y="419078"/>
                  </a:cubicBezTo>
                  <a:close/>
                </a:path>
                <a:path w="6264686" h="1716057" stroke="0" extrusionOk="0">
                  <a:moveTo>
                    <a:pt x="0" y="419078"/>
                  </a:moveTo>
                  <a:cubicBezTo>
                    <a:pt x="-3394" y="175902"/>
                    <a:pt x="161042" y="21532"/>
                    <a:pt x="419078" y="0"/>
                  </a:cubicBezTo>
                  <a:cubicBezTo>
                    <a:pt x="2247781" y="-95379"/>
                    <a:pt x="4866422" y="58096"/>
                    <a:pt x="5845608" y="0"/>
                  </a:cubicBezTo>
                  <a:cubicBezTo>
                    <a:pt x="6065922" y="-7839"/>
                    <a:pt x="6227700" y="161047"/>
                    <a:pt x="6264686" y="419078"/>
                  </a:cubicBezTo>
                  <a:cubicBezTo>
                    <a:pt x="6266080" y="686027"/>
                    <a:pt x="6197327" y="895276"/>
                    <a:pt x="6264686" y="1296979"/>
                  </a:cubicBezTo>
                  <a:cubicBezTo>
                    <a:pt x="6283410" y="1506173"/>
                    <a:pt x="6064217" y="1703265"/>
                    <a:pt x="5845608" y="1716057"/>
                  </a:cubicBezTo>
                  <a:cubicBezTo>
                    <a:pt x="3442604" y="1656151"/>
                    <a:pt x="2241532" y="1798571"/>
                    <a:pt x="419078" y="1716057"/>
                  </a:cubicBezTo>
                  <a:cubicBezTo>
                    <a:pt x="153495" y="1724495"/>
                    <a:pt x="-14577" y="1543223"/>
                    <a:pt x="0" y="1296979"/>
                  </a:cubicBezTo>
                  <a:cubicBezTo>
                    <a:pt x="9441" y="1033631"/>
                    <a:pt x="-66670" y="532219"/>
                    <a:pt x="0" y="419078"/>
                  </a:cubicBezTo>
                  <a:close/>
                </a:path>
              </a:pathLst>
            </a:custGeom>
            <a:grpFill/>
            <a:ln w="28575">
              <a:solidFill>
                <a:srgbClr val="002060"/>
              </a:solidFill>
              <a:extLst>
                <a:ext uri="{C807C97D-BFC1-408E-A445-0C87EB9F89A2}">
                  <ask:lineSketchStyleProps xmlns:ask="http://schemas.microsoft.com/office/drawing/2018/sketchyshapes" xmln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srgbClr val="002060"/>
                </a:solidFill>
                <a:effectLst/>
                <a:uLnTx/>
                <a:uFillTx/>
                <a:latin typeface="UTM Duepuntozero" panose="02040603050506020204" pitchFamily="18" charset="0"/>
                <a:ea typeface="+mn-ea"/>
                <a:cs typeface="+mn-cs"/>
              </a:endParaRPr>
            </a:p>
          </p:txBody>
        </p:sp>
        <p:sp>
          <p:nvSpPr>
            <p:cNvPr id="27" name="TextBox 26">
              <a:extLst>
                <a:ext uri="{FF2B5EF4-FFF2-40B4-BE49-F238E27FC236}">
                  <a16:creationId xmlns:a16="http://schemas.microsoft.com/office/drawing/2014/main" id="{DFA8FAAA-950C-96B9-F30D-6F2779DFDE4E}"/>
                </a:ext>
              </a:extLst>
            </p:cNvPr>
            <p:cNvSpPr txBox="1"/>
            <p:nvPr/>
          </p:nvSpPr>
          <p:spPr>
            <a:xfrm>
              <a:off x="3107164" y="981187"/>
              <a:ext cx="5932461" cy="1462944"/>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Tahoma" panose="020B0604030504040204" pitchFamily="34" charset="0"/>
                  <a:ea typeface="Tahoma" panose="020B0604030504040204" pitchFamily="34" charset="0"/>
                  <a:cs typeface="Tahoma" panose="020B0604030504040204" pitchFamily="34" charset="0"/>
                </a:rPr>
                <a:t>2. </a:t>
              </a:r>
              <a:r>
                <a:rPr lang="vi-VN" sz="2800" b="1"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Tahoma" panose="020B0604030504040204" pitchFamily="34" charset="0"/>
                  <a:ea typeface="Tahoma" panose="020B0604030504040204" pitchFamily="34" charset="0"/>
                  <a:cs typeface="Tahoma" panose="020B0604030504040204" pitchFamily="34" charset="0"/>
                </a:rPr>
                <a:t>Hoạt động được thông báo trong bản tin</a:t>
              </a:r>
              <a:endParaRPr kumimoji="0" lang="en-US" sz="2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32" name="TextBox 31">
            <a:extLst>
              <a:ext uri="{FF2B5EF4-FFF2-40B4-BE49-F238E27FC236}">
                <a16:creationId xmlns:a16="http://schemas.microsoft.com/office/drawing/2014/main" id="{AA9CF96B-9155-C70F-1362-0C0BC809F937}"/>
              </a:ext>
            </a:extLst>
          </p:cNvPr>
          <p:cNvSpPr txBox="1"/>
          <p:nvPr/>
        </p:nvSpPr>
        <p:spPr>
          <a:xfrm>
            <a:off x="7019925" y="4076700"/>
            <a:ext cx="5238750" cy="523220"/>
          </a:xfrm>
          <a:prstGeom prst="rect">
            <a:avLst/>
          </a:prstGeom>
          <a:noFill/>
        </p:spPr>
        <p:txBody>
          <a:bodyPr wrap="square" rtlCol="0">
            <a:spAutoFit/>
          </a:bodyPr>
          <a:lstStyle/>
          <a:p>
            <a:r>
              <a:rPr lang="nl-NL" sz="2800" b="1" dirty="0">
                <a:solidFill>
                  <a:srgbClr val="FF0000"/>
                </a:solidFill>
                <a:latin typeface="Tahoma" panose="020B0604030504040204" pitchFamily="34" charset="0"/>
                <a:ea typeface="Tahoma" panose="020B0604030504040204" pitchFamily="34" charset="0"/>
                <a:cs typeface="Tahoma" panose="020B0604030504040204" pitchFamily="34" charset="0"/>
              </a:rPr>
              <a:t>Thực hiện Giờ Trái Đất.</a:t>
            </a:r>
            <a:endParaRPr lang="en-US" sz="2800" b="1"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7359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childTnLst>
                          </p:cTn>
                        </p:par>
                        <p:par>
                          <p:cTn id="26" fill="hold">
                            <p:stCondLst>
                              <p:cond delay="500"/>
                            </p:stCondLst>
                            <p:childTnLst>
                              <p:par>
                                <p:cTn id="27" presetID="22" presetClass="entr" presetSubtype="4"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down)">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500"/>
                            </p:stCondLst>
                            <p:childTnLst>
                              <p:par>
                                <p:cTn id="38" presetID="22" presetClass="entr" presetSubtype="4"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down)">
                                      <p:cBhvr>
                                        <p:cTn id="4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A5F8329-B937-E89B-CA47-28DAD4F7D5BB}"/>
              </a:ext>
            </a:extLst>
          </p:cNvPr>
          <p:cNvSpPr/>
          <p:nvPr/>
        </p:nvSpPr>
        <p:spPr>
          <a:xfrm>
            <a:off x="0" y="-104660"/>
            <a:ext cx="12192000" cy="6921660"/>
          </a:xfrm>
          <a:prstGeom prst="rect">
            <a:avLst/>
          </a:prstGeom>
          <a:solidFill>
            <a:srgbClr val="98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6" name="Picture 35" descr="A group of flowers&#10;&#10;Description automatically generated with low confidence">
            <a:extLst>
              <a:ext uri="{FF2B5EF4-FFF2-40B4-BE49-F238E27FC236}">
                <a16:creationId xmlns:a16="http://schemas.microsoft.com/office/drawing/2014/main" id="{CED48BFD-D3D3-FF19-B410-D7C5C73E47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568" y="5210175"/>
            <a:ext cx="12503852" cy="1744345"/>
          </a:xfrm>
          <a:prstGeom prst="rect">
            <a:avLst/>
          </a:prstGeom>
        </p:spPr>
      </p:pic>
      <p:pic>
        <p:nvPicPr>
          <p:cNvPr id="2" name="Picture 1">
            <a:extLst>
              <a:ext uri="{FF2B5EF4-FFF2-40B4-BE49-F238E27FC236}">
                <a16:creationId xmlns:a16="http://schemas.microsoft.com/office/drawing/2014/main" id="{DB52DB0E-355A-CF38-8A21-02D42DA32687}"/>
              </a:ext>
            </a:extLst>
          </p:cNvPr>
          <p:cNvPicPr>
            <a:picLocks noChangeAspect="1"/>
          </p:cNvPicPr>
          <p:nvPr/>
        </p:nvPicPr>
        <p:blipFill>
          <a:blip r:embed="rId4"/>
          <a:stretch>
            <a:fillRect/>
          </a:stretch>
        </p:blipFill>
        <p:spPr>
          <a:xfrm>
            <a:off x="138111" y="1327702"/>
            <a:ext cx="6326263" cy="39681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3" name="Group 2">
            <a:extLst>
              <a:ext uri="{FF2B5EF4-FFF2-40B4-BE49-F238E27FC236}">
                <a16:creationId xmlns:a16="http://schemas.microsoft.com/office/drawing/2014/main" id="{99510215-4A08-5B9E-3993-CF0D3BC18C8E}"/>
              </a:ext>
            </a:extLst>
          </p:cNvPr>
          <p:cNvGrpSpPr/>
          <p:nvPr/>
        </p:nvGrpSpPr>
        <p:grpSpPr>
          <a:xfrm>
            <a:off x="6911485" y="533400"/>
            <a:ext cx="5118041" cy="1294277"/>
            <a:chOff x="2942745" y="633394"/>
            <a:chExt cx="6264686" cy="1427267"/>
          </a:xfrm>
          <a:solidFill>
            <a:srgbClr val="FFFF00"/>
          </a:solidFill>
        </p:grpSpPr>
        <p:sp>
          <p:nvSpPr>
            <p:cNvPr id="4" name="Rectangle: Rounded Corners 3">
              <a:extLst>
                <a:ext uri="{FF2B5EF4-FFF2-40B4-BE49-F238E27FC236}">
                  <a16:creationId xmlns:a16="http://schemas.microsoft.com/office/drawing/2014/main" id="{AEDED163-B339-3C78-9D90-18143BB690C0}"/>
                </a:ext>
              </a:extLst>
            </p:cNvPr>
            <p:cNvSpPr/>
            <p:nvPr/>
          </p:nvSpPr>
          <p:spPr>
            <a:xfrm>
              <a:off x="2942745" y="633394"/>
              <a:ext cx="6264686" cy="1427267"/>
            </a:xfrm>
            <a:custGeom>
              <a:avLst/>
              <a:gdLst>
                <a:gd name="connsiteX0" fmla="*/ 0 w 6264686"/>
                <a:gd name="connsiteY0" fmla="*/ 348553 h 1427267"/>
                <a:gd name="connsiteX1" fmla="*/ 348553 w 6264686"/>
                <a:gd name="connsiteY1" fmla="*/ 0 h 1427267"/>
                <a:gd name="connsiteX2" fmla="*/ 5916133 w 6264686"/>
                <a:gd name="connsiteY2" fmla="*/ 0 h 1427267"/>
                <a:gd name="connsiteX3" fmla="*/ 6264686 w 6264686"/>
                <a:gd name="connsiteY3" fmla="*/ 348553 h 1427267"/>
                <a:gd name="connsiteX4" fmla="*/ 6264686 w 6264686"/>
                <a:gd name="connsiteY4" fmla="*/ 1078714 h 1427267"/>
                <a:gd name="connsiteX5" fmla="*/ 5916133 w 6264686"/>
                <a:gd name="connsiteY5" fmla="*/ 1427267 h 1427267"/>
                <a:gd name="connsiteX6" fmla="*/ 348553 w 6264686"/>
                <a:gd name="connsiteY6" fmla="*/ 1427267 h 1427267"/>
                <a:gd name="connsiteX7" fmla="*/ 0 w 6264686"/>
                <a:gd name="connsiteY7" fmla="*/ 1078714 h 1427267"/>
                <a:gd name="connsiteX8" fmla="*/ 0 w 6264686"/>
                <a:gd name="connsiteY8" fmla="*/ 348553 h 1427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4686" h="1427267" fill="none" extrusionOk="0">
                  <a:moveTo>
                    <a:pt x="0" y="348553"/>
                  </a:moveTo>
                  <a:cubicBezTo>
                    <a:pt x="-4911" y="173261"/>
                    <a:pt x="128456" y="-18545"/>
                    <a:pt x="348553" y="0"/>
                  </a:cubicBezTo>
                  <a:cubicBezTo>
                    <a:pt x="1973464" y="-35273"/>
                    <a:pt x="3516371" y="-144294"/>
                    <a:pt x="5916133" y="0"/>
                  </a:cubicBezTo>
                  <a:cubicBezTo>
                    <a:pt x="6137579" y="8810"/>
                    <a:pt x="6240656" y="135792"/>
                    <a:pt x="6264686" y="348553"/>
                  </a:cubicBezTo>
                  <a:cubicBezTo>
                    <a:pt x="6300469" y="528407"/>
                    <a:pt x="6302208" y="951531"/>
                    <a:pt x="6264686" y="1078714"/>
                  </a:cubicBezTo>
                  <a:cubicBezTo>
                    <a:pt x="6293224" y="1249635"/>
                    <a:pt x="6128224" y="1406030"/>
                    <a:pt x="5916133" y="1427267"/>
                  </a:cubicBezTo>
                  <a:cubicBezTo>
                    <a:pt x="4645242" y="1504792"/>
                    <a:pt x="1512138" y="1383564"/>
                    <a:pt x="348553" y="1427267"/>
                  </a:cubicBezTo>
                  <a:cubicBezTo>
                    <a:pt x="135929" y="1421691"/>
                    <a:pt x="-27478" y="1270839"/>
                    <a:pt x="0" y="1078714"/>
                  </a:cubicBezTo>
                  <a:cubicBezTo>
                    <a:pt x="18108" y="856601"/>
                    <a:pt x="10490" y="458746"/>
                    <a:pt x="0" y="348553"/>
                  </a:cubicBezTo>
                  <a:close/>
                </a:path>
                <a:path w="6264686" h="1427267" stroke="0" extrusionOk="0">
                  <a:moveTo>
                    <a:pt x="0" y="348553"/>
                  </a:moveTo>
                  <a:cubicBezTo>
                    <a:pt x="-808" y="153261"/>
                    <a:pt x="147618" y="6831"/>
                    <a:pt x="348553" y="0"/>
                  </a:cubicBezTo>
                  <a:cubicBezTo>
                    <a:pt x="1177542" y="-95379"/>
                    <a:pt x="5322637" y="58096"/>
                    <a:pt x="5916133" y="0"/>
                  </a:cubicBezTo>
                  <a:cubicBezTo>
                    <a:pt x="6104506" y="-2906"/>
                    <a:pt x="6257968" y="151224"/>
                    <a:pt x="6264686" y="348553"/>
                  </a:cubicBezTo>
                  <a:cubicBezTo>
                    <a:pt x="6319217" y="585824"/>
                    <a:pt x="6239804" y="787468"/>
                    <a:pt x="6264686" y="1078714"/>
                  </a:cubicBezTo>
                  <a:cubicBezTo>
                    <a:pt x="6280231" y="1252738"/>
                    <a:pt x="6104187" y="1422837"/>
                    <a:pt x="5916133" y="1427267"/>
                  </a:cubicBezTo>
                  <a:cubicBezTo>
                    <a:pt x="5344946" y="1367361"/>
                    <a:pt x="1438828" y="1509781"/>
                    <a:pt x="348553" y="1427267"/>
                  </a:cubicBezTo>
                  <a:cubicBezTo>
                    <a:pt x="138163" y="1431689"/>
                    <a:pt x="-23942" y="1295515"/>
                    <a:pt x="0" y="1078714"/>
                  </a:cubicBezTo>
                  <a:cubicBezTo>
                    <a:pt x="5951" y="892429"/>
                    <a:pt x="59104" y="626007"/>
                    <a:pt x="0" y="348553"/>
                  </a:cubicBezTo>
                  <a:close/>
                </a:path>
              </a:pathLst>
            </a:custGeom>
            <a:grpFill/>
            <a:ln w="28575">
              <a:solidFill>
                <a:srgbClr val="002060"/>
              </a:solidFill>
              <a:extLst>
                <a:ext uri="{C807C97D-BFC1-408E-A445-0C87EB9F89A2}">
                  <ask:lineSketchStyleProps xmlns:ask="http://schemas.microsoft.com/office/drawing/2018/sketchyshapes" xmln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srgbClr val="002060"/>
                </a:solidFill>
                <a:effectLst/>
                <a:uLnTx/>
                <a:uFillTx/>
                <a:latin typeface="UTM Duepuntozero" panose="02040603050506020204" pitchFamily="18" charset="0"/>
                <a:ea typeface="+mn-ea"/>
                <a:cs typeface="+mn-cs"/>
              </a:endParaRPr>
            </a:p>
          </p:txBody>
        </p:sp>
        <p:sp>
          <p:nvSpPr>
            <p:cNvPr id="8" name="TextBox 7">
              <a:extLst>
                <a:ext uri="{FF2B5EF4-FFF2-40B4-BE49-F238E27FC236}">
                  <a16:creationId xmlns:a16="http://schemas.microsoft.com/office/drawing/2014/main" id="{1BF88C9C-8618-FE6E-E5E4-CBA7C6A1337F}"/>
                </a:ext>
              </a:extLst>
            </p:cNvPr>
            <p:cNvSpPr txBox="1"/>
            <p:nvPr/>
          </p:nvSpPr>
          <p:spPr>
            <a:xfrm>
              <a:off x="3118823" y="696292"/>
              <a:ext cx="5932461" cy="1187905"/>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3. </a:t>
              </a:r>
              <a:r>
                <a:rPr kumimoji="0" lang="en-US" sz="32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Địa</a:t>
              </a:r>
              <a:r>
                <a:rPr kumimoji="0" lang="en-US" sz="32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điểm</a:t>
              </a:r>
              <a:r>
                <a:rPr kumimoji="0" lang="en-US" sz="32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và</a:t>
              </a:r>
              <a:r>
                <a:rPr kumimoji="0" lang="en-US" sz="32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thời</a:t>
              </a:r>
              <a:r>
                <a:rPr kumimoji="0" lang="en-US" sz="32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gian</a:t>
              </a:r>
              <a:r>
                <a:rPr kumimoji="0" lang="en-US" sz="32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của</a:t>
              </a:r>
              <a:r>
                <a:rPr kumimoji="0" lang="en-US" sz="32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hoạt</a:t>
              </a:r>
              <a:r>
                <a:rPr kumimoji="0" lang="en-US" sz="32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động</a:t>
              </a:r>
              <a:endParaRPr kumimoji="0" lang="en-US" sz="32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15" name="TextBox 14">
            <a:extLst>
              <a:ext uri="{FF2B5EF4-FFF2-40B4-BE49-F238E27FC236}">
                <a16:creationId xmlns:a16="http://schemas.microsoft.com/office/drawing/2014/main" id="{C8FBF474-B4F7-60F8-0BF8-1A3D7E336A3C}"/>
              </a:ext>
            </a:extLst>
          </p:cNvPr>
          <p:cNvSpPr txBox="1"/>
          <p:nvPr/>
        </p:nvSpPr>
        <p:spPr>
          <a:xfrm>
            <a:off x="6591300" y="1981200"/>
            <a:ext cx="5600700" cy="1200329"/>
          </a:xfrm>
          <a:prstGeom prst="rect">
            <a:avLst/>
          </a:prstGeom>
          <a:noFill/>
        </p:spPr>
        <p:txBody>
          <a:bodyPr wrap="square" rtlCol="0">
            <a:spAutoFit/>
          </a:bodyPr>
          <a:lstStyle/>
          <a:p>
            <a:pPr lvl="0" algn="just"/>
            <a:r>
              <a:rPr lang="nl-NL" sz="2400" b="1" dirty="0">
                <a:solidFill>
                  <a:srgbClr val="FF0000"/>
                </a:solidFill>
                <a:latin typeface="Tahoma" panose="020B0604030504040204" pitchFamily="34" charset="0"/>
                <a:ea typeface="Tahoma" panose="020B0604030504040204" pitchFamily="34" charset="0"/>
                <a:cs typeface="Tahoma" panose="020B0604030504040204" pitchFamily="34" charset="0"/>
              </a:rPr>
              <a:t>Tại Việt Nam, từ 20 giờ 30 phút đến 21 giờ 30 phút, ngày 27 tháng 3 năm 2021.</a:t>
            </a:r>
            <a:endParaRPr kumimoji="0" lang="en-US" sz="2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cxnSp>
        <p:nvCxnSpPr>
          <p:cNvPr id="5" name="Straight Connector 4">
            <a:extLst>
              <a:ext uri="{FF2B5EF4-FFF2-40B4-BE49-F238E27FC236}">
                <a16:creationId xmlns:a16="http://schemas.microsoft.com/office/drawing/2014/main" id="{514AC197-68C1-4B00-2FB6-73B758AEC8B1}"/>
              </a:ext>
            </a:extLst>
          </p:cNvPr>
          <p:cNvCxnSpPr/>
          <p:nvPr/>
        </p:nvCxnSpPr>
        <p:spPr>
          <a:xfrm>
            <a:off x="2047875" y="2266950"/>
            <a:ext cx="29908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5096071-2C57-F899-78BB-73D7F5AD17F5}"/>
              </a:ext>
            </a:extLst>
          </p:cNvPr>
          <p:cNvCxnSpPr>
            <a:cxnSpLocks/>
          </p:cNvCxnSpPr>
          <p:nvPr/>
        </p:nvCxnSpPr>
        <p:spPr>
          <a:xfrm>
            <a:off x="723900" y="2543175"/>
            <a:ext cx="43148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AB004A16-2215-A836-860D-69D24C278853}"/>
              </a:ext>
            </a:extLst>
          </p:cNvPr>
          <p:cNvGrpSpPr/>
          <p:nvPr/>
        </p:nvGrpSpPr>
        <p:grpSpPr>
          <a:xfrm>
            <a:off x="6457951" y="3190875"/>
            <a:ext cx="5543550" cy="676275"/>
            <a:chOff x="2690735" y="633394"/>
            <a:chExt cx="6785526" cy="1427267"/>
          </a:xfrm>
          <a:solidFill>
            <a:srgbClr val="FFFF00"/>
          </a:solidFill>
        </p:grpSpPr>
        <p:sp>
          <p:nvSpPr>
            <p:cNvPr id="11" name="Rectangle: Rounded Corners 10">
              <a:extLst>
                <a:ext uri="{FF2B5EF4-FFF2-40B4-BE49-F238E27FC236}">
                  <a16:creationId xmlns:a16="http://schemas.microsoft.com/office/drawing/2014/main" id="{0BFC21B6-A4FA-8305-F23F-427491E615B8}"/>
                </a:ext>
              </a:extLst>
            </p:cNvPr>
            <p:cNvSpPr/>
            <p:nvPr/>
          </p:nvSpPr>
          <p:spPr>
            <a:xfrm>
              <a:off x="2690735" y="633394"/>
              <a:ext cx="6785526" cy="1427267"/>
            </a:xfrm>
            <a:custGeom>
              <a:avLst/>
              <a:gdLst>
                <a:gd name="connsiteX0" fmla="*/ 0 w 6785526"/>
                <a:gd name="connsiteY0" fmla="*/ 348553 h 1427267"/>
                <a:gd name="connsiteX1" fmla="*/ 348553 w 6785526"/>
                <a:gd name="connsiteY1" fmla="*/ 0 h 1427267"/>
                <a:gd name="connsiteX2" fmla="*/ 6436973 w 6785526"/>
                <a:gd name="connsiteY2" fmla="*/ 0 h 1427267"/>
                <a:gd name="connsiteX3" fmla="*/ 6785526 w 6785526"/>
                <a:gd name="connsiteY3" fmla="*/ 348553 h 1427267"/>
                <a:gd name="connsiteX4" fmla="*/ 6785526 w 6785526"/>
                <a:gd name="connsiteY4" fmla="*/ 1078714 h 1427267"/>
                <a:gd name="connsiteX5" fmla="*/ 6436973 w 6785526"/>
                <a:gd name="connsiteY5" fmla="*/ 1427267 h 1427267"/>
                <a:gd name="connsiteX6" fmla="*/ 348553 w 6785526"/>
                <a:gd name="connsiteY6" fmla="*/ 1427267 h 1427267"/>
                <a:gd name="connsiteX7" fmla="*/ 0 w 6785526"/>
                <a:gd name="connsiteY7" fmla="*/ 1078714 h 1427267"/>
                <a:gd name="connsiteX8" fmla="*/ 0 w 6785526"/>
                <a:gd name="connsiteY8" fmla="*/ 348553 h 1427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85526" h="1427267" fill="none" extrusionOk="0">
                  <a:moveTo>
                    <a:pt x="0" y="348553"/>
                  </a:moveTo>
                  <a:cubicBezTo>
                    <a:pt x="-4911" y="173261"/>
                    <a:pt x="128456" y="-18545"/>
                    <a:pt x="348553" y="0"/>
                  </a:cubicBezTo>
                  <a:cubicBezTo>
                    <a:pt x="2980943" y="-35273"/>
                    <a:pt x="3438723" y="-144294"/>
                    <a:pt x="6436973" y="0"/>
                  </a:cubicBezTo>
                  <a:cubicBezTo>
                    <a:pt x="6658419" y="8810"/>
                    <a:pt x="6761496" y="135792"/>
                    <a:pt x="6785526" y="348553"/>
                  </a:cubicBezTo>
                  <a:cubicBezTo>
                    <a:pt x="6821309" y="528407"/>
                    <a:pt x="6823048" y="951531"/>
                    <a:pt x="6785526" y="1078714"/>
                  </a:cubicBezTo>
                  <a:cubicBezTo>
                    <a:pt x="6814064" y="1249635"/>
                    <a:pt x="6649064" y="1406030"/>
                    <a:pt x="6436973" y="1427267"/>
                  </a:cubicBezTo>
                  <a:cubicBezTo>
                    <a:pt x="4912937" y="1504792"/>
                    <a:pt x="2096888" y="1383564"/>
                    <a:pt x="348553" y="1427267"/>
                  </a:cubicBezTo>
                  <a:cubicBezTo>
                    <a:pt x="135929" y="1421691"/>
                    <a:pt x="-27478" y="1270839"/>
                    <a:pt x="0" y="1078714"/>
                  </a:cubicBezTo>
                  <a:cubicBezTo>
                    <a:pt x="18108" y="856601"/>
                    <a:pt x="10490" y="458746"/>
                    <a:pt x="0" y="348553"/>
                  </a:cubicBezTo>
                  <a:close/>
                </a:path>
                <a:path w="6785526" h="1427267" stroke="0" extrusionOk="0">
                  <a:moveTo>
                    <a:pt x="0" y="348553"/>
                  </a:moveTo>
                  <a:cubicBezTo>
                    <a:pt x="-808" y="153261"/>
                    <a:pt x="147618" y="6831"/>
                    <a:pt x="348553" y="0"/>
                  </a:cubicBezTo>
                  <a:cubicBezTo>
                    <a:pt x="2479236" y="-95379"/>
                    <a:pt x="3937585" y="58096"/>
                    <a:pt x="6436973" y="0"/>
                  </a:cubicBezTo>
                  <a:cubicBezTo>
                    <a:pt x="6625346" y="-2906"/>
                    <a:pt x="6778808" y="151224"/>
                    <a:pt x="6785526" y="348553"/>
                  </a:cubicBezTo>
                  <a:cubicBezTo>
                    <a:pt x="6840057" y="585824"/>
                    <a:pt x="6760644" y="787468"/>
                    <a:pt x="6785526" y="1078714"/>
                  </a:cubicBezTo>
                  <a:cubicBezTo>
                    <a:pt x="6801071" y="1252738"/>
                    <a:pt x="6625027" y="1422837"/>
                    <a:pt x="6436973" y="1427267"/>
                  </a:cubicBezTo>
                  <a:cubicBezTo>
                    <a:pt x="4276949" y="1367361"/>
                    <a:pt x="1541837" y="1509781"/>
                    <a:pt x="348553" y="1427267"/>
                  </a:cubicBezTo>
                  <a:cubicBezTo>
                    <a:pt x="138163" y="1431689"/>
                    <a:pt x="-23942" y="1295515"/>
                    <a:pt x="0" y="1078714"/>
                  </a:cubicBezTo>
                  <a:cubicBezTo>
                    <a:pt x="5951" y="892429"/>
                    <a:pt x="59104" y="626007"/>
                    <a:pt x="0" y="348553"/>
                  </a:cubicBezTo>
                  <a:close/>
                </a:path>
              </a:pathLst>
            </a:custGeom>
            <a:grpFill/>
            <a:ln w="28575">
              <a:solidFill>
                <a:srgbClr val="002060"/>
              </a:solidFill>
              <a:extLst>
                <a:ext uri="{C807C97D-BFC1-408E-A445-0C87EB9F89A2}">
                  <ask:lineSketchStyleProps xmlns:ask="http://schemas.microsoft.com/office/drawing/2018/sketchyshapes" xmln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srgbClr val="002060"/>
                </a:solidFill>
                <a:effectLst/>
                <a:uLnTx/>
                <a:uFillTx/>
                <a:latin typeface="UTM Duepuntozero" panose="02040603050506020204" pitchFamily="18" charset="0"/>
                <a:ea typeface="+mn-ea"/>
                <a:cs typeface="+mn-cs"/>
              </a:endParaRPr>
            </a:p>
          </p:txBody>
        </p:sp>
        <p:sp>
          <p:nvSpPr>
            <p:cNvPr id="12" name="TextBox 11">
              <a:extLst>
                <a:ext uri="{FF2B5EF4-FFF2-40B4-BE49-F238E27FC236}">
                  <a16:creationId xmlns:a16="http://schemas.microsoft.com/office/drawing/2014/main" id="{3AC3580B-77E4-C700-995E-FC38A04F9D7A}"/>
                </a:ext>
              </a:extLst>
            </p:cNvPr>
            <p:cNvSpPr txBox="1"/>
            <p:nvPr/>
          </p:nvSpPr>
          <p:spPr>
            <a:xfrm>
              <a:off x="2815690" y="727803"/>
              <a:ext cx="6229188" cy="644862"/>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Nội</a:t>
              </a:r>
              <a:r>
                <a:rPr kumimoji="0" lang="en-US" sz="32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 dung </a:t>
              </a:r>
              <a:r>
                <a:rPr kumimoji="0" lang="en-US" sz="32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của</a:t>
              </a:r>
              <a:r>
                <a:rPr kumimoji="0" lang="en-US" sz="32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hoạt</a:t>
              </a:r>
              <a:r>
                <a:rPr kumimoji="0" lang="en-US" sz="32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động</a:t>
              </a:r>
              <a:endParaRPr kumimoji="0" lang="en-US" sz="32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endParaRPr>
            </a:p>
          </p:txBody>
        </p:sp>
      </p:grpSp>
      <p:cxnSp>
        <p:nvCxnSpPr>
          <p:cNvPr id="16" name="Straight Connector 15">
            <a:extLst>
              <a:ext uri="{FF2B5EF4-FFF2-40B4-BE49-F238E27FC236}">
                <a16:creationId xmlns:a16="http://schemas.microsoft.com/office/drawing/2014/main" id="{92C47478-7DF3-0008-BC1E-996A4E740642}"/>
              </a:ext>
            </a:extLst>
          </p:cNvPr>
          <p:cNvCxnSpPr>
            <a:cxnSpLocks/>
          </p:cNvCxnSpPr>
          <p:nvPr/>
        </p:nvCxnSpPr>
        <p:spPr>
          <a:xfrm>
            <a:off x="752475" y="2800350"/>
            <a:ext cx="37147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A4606D27-3DE0-8116-0669-1ADE7096B07E}"/>
              </a:ext>
            </a:extLst>
          </p:cNvPr>
          <p:cNvSpPr txBox="1"/>
          <p:nvPr/>
        </p:nvSpPr>
        <p:spPr>
          <a:xfrm>
            <a:off x="6591300" y="4057650"/>
            <a:ext cx="5600700" cy="830997"/>
          </a:xfrm>
          <a:prstGeom prst="rect">
            <a:avLst/>
          </a:prstGeom>
          <a:noFill/>
        </p:spPr>
        <p:txBody>
          <a:bodyPr wrap="square" rtlCol="0">
            <a:spAutoFit/>
          </a:bodyPr>
          <a:lstStyle/>
          <a:p>
            <a:pPr lvl="0" algn="just"/>
            <a:r>
              <a:rPr lang="en-US" sz="2400" b="1" dirty="0">
                <a:solidFill>
                  <a:srgbClr val="FF0000"/>
                </a:solidFill>
                <a:latin typeface="Tahoma" panose="020B0604030504040204" pitchFamily="34" charset="0"/>
                <a:ea typeface="Tahoma" panose="020B0604030504040204" pitchFamily="34" charset="0"/>
                <a:cs typeface="Tahoma" panose="020B0604030504040204" pitchFamily="34" charset="0"/>
              </a:rPr>
              <a:t>C</a:t>
            </a:r>
            <a:r>
              <a:rPr lang="vi-VN" sz="2400" b="1" dirty="0">
                <a:solidFill>
                  <a:srgbClr val="FF0000"/>
                </a:solidFill>
                <a:latin typeface="Tahoma" panose="020B0604030504040204" pitchFamily="34" charset="0"/>
                <a:ea typeface="Tahoma" panose="020B0604030504040204" pitchFamily="34" charset="0"/>
                <a:cs typeface="Tahoma" panose="020B0604030504040204" pitchFamily="34" charset="0"/>
              </a:rPr>
              <a:t>ác thiết bị điện đều được tắt trong Giờ Trái Đất.</a:t>
            </a:r>
            <a:endParaRPr kumimoji="0" lang="en-US" sz="2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60204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par>
                          <p:cTn id="26" fill="hold">
                            <p:stCondLst>
                              <p:cond delay="500"/>
                            </p:stCondLst>
                            <p:childTnLst>
                              <p:par>
                                <p:cTn id="27" presetID="22" presetClass="entr" presetSubtype="4"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down)">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down)">
                                      <p:cBhvr>
                                        <p:cTn id="41" dur="500"/>
                                        <p:tgtEl>
                                          <p:spTgt spid="16"/>
                                        </p:tgtEl>
                                      </p:cBhvr>
                                    </p:animEffect>
                                  </p:childTnLst>
                                </p:cTn>
                              </p:par>
                            </p:childTnLst>
                          </p:cTn>
                        </p:par>
                        <p:par>
                          <p:cTn id="42" fill="hold">
                            <p:stCondLst>
                              <p:cond delay="500"/>
                            </p:stCondLst>
                            <p:childTnLst>
                              <p:par>
                                <p:cTn id="43" presetID="22" presetClass="entr" presetSubtype="4"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down)">
                                      <p:cBhvr>
                                        <p:cTn id="4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with medium confidence">
            <a:extLst>
              <a:ext uri="{FF2B5EF4-FFF2-40B4-BE49-F238E27FC236}">
                <a16:creationId xmlns:a16="http://schemas.microsoft.com/office/drawing/2014/main" id="{EF2A7562-7222-DC24-AA67-0744CCC15E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 name="Group 1">
            <a:extLst>
              <a:ext uri="{FF2B5EF4-FFF2-40B4-BE49-F238E27FC236}">
                <a16:creationId xmlns:a16="http://schemas.microsoft.com/office/drawing/2014/main" id="{10110C9B-4307-E17A-09C7-63A618209838}"/>
              </a:ext>
            </a:extLst>
          </p:cNvPr>
          <p:cNvGrpSpPr/>
          <p:nvPr/>
        </p:nvGrpSpPr>
        <p:grpSpPr>
          <a:xfrm>
            <a:off x="2555824" y="1480414"/>
            <a:ext cx="6927591" cy="3897172"/>
            <a:chOff x="2555824" y="1480414"/>
            <a:chExt cx="6927591" cy="3897172"/>
          </a:xfrm>
        </p:grpSpPr>
        <p:pic>
          <p:nvPicPr>
            <p:cNvPr id="15" name="Picture 14" descr="Text, whiteboard&#10;&#10;Description automatically generated">
              <a:extLst>
                <a:ext uri="{FF2B5EF4-FFF2-40B4-BE49-F238E27FC236}">
                  <a16:creationId xmlns:a16="http://schemas.microsoft.com/office/drawing/2014/main" id="{ED849488-1E40-2E46-6B31-FEABAE975B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5824" y="1480414"/>
              <a:ext cx="6927591" cy="3897172"/>
            </a:xfrm>
            <a:prstGeom prst="rect">
              <a:avLst/>
            </a:prstGeom>
            <a:ln>
              <a:noFill/>
            </a:ln>
            <a:effectLst>
              <a:outerShdw blurRad="292100" dist="139700" dir="2700000" algn="tl" rotWithShape="0">
                <a:srgbClr val="333333">
                  <a:alpha val="65000"/>
                </a:srgbClr>
              </a:outerShdw>
            </a:effectLst>
          </p:spPr>
        </p:pic>
        <p:sp>
          <p:nvSpPr>
            <p:cNvPr id="24" name="TextBox 23">
              <a:extLst>
                <a:ext uri="{FF2B5EF4-FFF2-40B4-BE49-F238E27FC236}">
                  <a16:creationId xmlns:a16="http://schemas.microsoft.com/office/drawing/2014/main" id="{7B839910-4578-7414-AC1A-602E371F4577}"/>
                </a:ext>
              </a:extLst>
            </p:cNvPr>
            <p:cNvSpPr txBox="1"/>
            <p:nvPr/>
          </p:nvSpPr>
          <p:spPr>
            <a:xfrm>
              <a:off x="3124200" y="2761489"/>
              <a:ext cx="5705475"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Thực hành viết bản tin</a:t>
              </a:r>
              <a:endParaRPr kumimoji="0" lang="en-US" sz="44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25" name="Group 24">
            <a:extLst>
              <a:ext uri="{FF2B5EF4-FFF2-40B4-BE49-F238E27FC236}">
                <a16:creationId xmlns:a16="http://schemas.microsoft.com/office/drawing/2014/main" id="{BC8ED412-E0DB-A200-1723-72F457505724}"/>
              </a:ext>
            </a:extLst>
          </p:cNvPr>
          <p:cNvGrpSpPr/>
          <p:nvPr/>
        </p:nvGrpSpPr>
        <p:grpSpPr>
          <a:xfrm>
            <a:off x="2723790" y="472519"/>
            <a:ext cx="6927592" cy="2267423"/>
            <a:chOff x="154457" y="2854216"/>
            <a:chExt cx="10939175" cy="3580428"/>
          </a:xfrm>
        </p:grpSpPr>
        <p:pic>
          <p:nvPicPr>
            <p:cNvPr id="26" name="Picture 25" descr="A picture containing vector graphics&#10;&#10;Description automatically generated">
              <a:extLst>
                <a:ext uri="{FF2B5EF4-FFF2-40B4-BE49-F238E27FC236}">
                  <a16:creationId xmlns:a16="http://schemas.microsoft.com/office/drawing/2014/main" id="{08D06C61-EFA6-99A0-8305-65265BCC71A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81540" y="2854216"/>
              <a:ext cx="4212092" cy="3502368"/>
            </a:xfrm>
            <a:prstGeom prst="rect">
              <a:avLst/>
            </a:prstGeom>
          </p:spPr>
        </p:pic>
        <p:pic>
          <p:nvPicPr>
            <p:cNvPr id="27" name="Picture 26" descr="Shape, circle&#10;&#10;Description automatically generated with medium confidence">
              <a:extLst>
                <a:ext uri="{FF2B5EF4-FFF2-40B4-BE49-F238E27FC236}">
                  <a16:creationId xmlns:a16="http://schemas.microsoft.com/office/drawing/2014/main" id="{7554B3DA-4667-47D1-E27B-B2280F517A2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64994" y="2866523"/>
              <a:ext cx="2387447" cy="3502368"/>
            </a:xfrm>
            <a:prstGeom prst="rect">
              <a:avLst/>
            </a:prstGeom>
          </p:spPr>
        </p:pic>
        <p:pic>
          <p:nvPicPr>
            <p:cNvPr id="28" name="Picture 27" descr="A picture containing vector graphics&#10;&#10;Description automatically generated">
              <a:extLst>
                <a:ext uri="{FF2B5EF4-FFF2-40B4-BE49-F238E27FC236}">
                  <a16:creationId xmlns:a16="http://schemas.microsoft.com/office/drawing/2014/main" id="{3E39412D-760F-F4BC-ABB9-61A1A252CE3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4457" y="2932277"/>
              <a:ext cx="3522676" cy="3502367"/>
            </a:xfrm>
            <a:prstGeom prst="rect">
              <a:avLst/>
            </a:prstGeom>
          </p:spPr>
        </p:pic>
        <p:pic>
          <p:nvPicPr>
            <p:cNvPr id="29" name="Picture 28" descr="A picture containing text&#10;&#10;Description automatically generated">
              <a:extLst>
                <a:ext uri="{FF2B5EF4-FFF2-40B4-BE49-F238E27FC236}">
                  <a16:creationId xmlns:a16="http://schemas.microsoft.com/office/drawing/2014/main" id="{EA697812-CF96-8929-F90C-FCDB9C0E2A9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74166" y="2871641"/>
              <a:ext cx="2427006" cy="3502368"/>
            </a:xfrm>
            <a:prstGeom prst="rect">
              <a:avLst/>
            </a:prstGeom>
          </p:spPr>
        </p:pic>
      </p:grpSp>
      <p:pic>
        <p:nvPicPr>
          <p:cNvPr id="7" name="Picture 6" descr="A group of flowers&#10;&#10;Description automatically generated with low confidence">
            <a:extLst>
              <a:ext uri="{FF2B5EF4-FFF2-40B4-BE49-F238E27FC236}">
                <a16:creationId xmlns:a16="http://schemas.microsoft.com/office/drawing/2014/main" id="{7F84BB14-D4C3-93AF-86FF-F34B54F384D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6568" y="4742121"/>
            <a:ext cx="12503852" cy="2212399"/>
          </a:xfrm>
          <a:prstGeom prst="rect">
            <a:avLst/>
          </a:prstGeom>
        </p:spPr>
      </p:pic>
    </p:spTree>
    <p:extLst>
      <p:ext uri="{BB962C8B-B14F-4D97-AF65-F5344CB8AC3E}">
        <p14:creationId xmlns:p14="http://schemas.microsoft.com/office/powerpoint/2010/main" val="3621474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par>
                          <p:cTn id="15" fill="hold">
                            <p:stCondLst>
                              <p:cond delay="500"/>
                            </p:stCondLst>
                            <p:childTnLst>
                              <p:par>
                                <p:cTn id="16" presetID="2" presetClass="entr" presetSubtype="1" fill="hold" nodeType="after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additive="base">
                                        <p:cTn id="18" dur="500" fill="hold"/>
                                        <p:tgtEl>
                                          <p:spTgt spid="25"/>
                                        </p:tgtEl>
                                        <p:attrNameLst>
                                          <p:attrName>ppt_x</p:attrName>
                                        </p:attrNameLst>
                                      </p:cBhvr>
                                      <p:tavLst>
                                        <p:tav tm="0">
                                          <p:val>
                                            <p:strVal val="#ppt_x"/>
                                          </p:val>
                                        </p:tav>
                                        <p:tav tm="100000">
                                          <p:val>
                                            <p:strVal val="#ppt_x"/>
                                          </p:val>
                                        </p:tav>
                                      </p:tavLst>
                                    </p:anim>
                                    <p:anim calcmode="lin" valueType="num">
                                      <p:cBhvr additive="base">
                                        <p:cTn id="19" dur="500" fill="hold"/>
                                        <p:tgtEl>
                                          <p:spTgt spid="2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A5F8329-B937-E89B-CA47-28DAD4F7D5BB}"/>
              </a:ext>
            </a:extLst>
          </p:cNvPr>
          <p:cNvSpPr/>
          <p:nvPr/>
        </p:nvSpPr>
        <p:spPr>
          <a:xfrm>
            <a:off x="-11575" y="-53533"/>
            <a:ext cx="12192000" cy="6921660"/>
          </a:xfrm>
          <a:prstGeom prst="rect">
            <a:avLst/>
          </a:prstGeom>
          <a:solidFill>
            <a:srgbClr val="98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grpSp>
        <p:nvGrpSpPr>
          <p:cNvPr id="24" name="Group 23">
            <a:extLst>
              <a:ext uri="{FF2B5EF4-FFF2-40B4-BE49-F238E27FC236}">
                <a16:creationId xmlns:a16="http://schemas.microsoft.com/office/drawing/2014/main" id="{CA88FAD3-AAC8-B977-5A4D-ADBA26BDE97B}"/>
              </a:ext>
            </a:extLst>
          </p:cNvPr>
          <p:cNvGrpSpPr/>
          <p:nvPr/>
        </p:nvGrpSpPr>
        <p:grpSpPr>
          <a:xfrm>
            <a:off x="-1606046" y="-1286065"/>
            <a:ext cx="16613204" cy="2964763"/>
            <a:chOff x="-1606046" y="-1286065"/>
            <a:chExt cx="16613204" cy="2964763"/>
          </a:xfrm>
        </p:grpSpPr>
        <p:grpSp>
          <p:nvGrpSpPr>
            <p:cNvPr id="22" name="Group 21">
              <a:extLst>
                <a:ext uri="{FF2B5EF4-FFF2-40B4-BE49-F238E27FC236}">
                  <a16:creationId xmlns:a16="http://schemas.microsoft.com/office/drawing/2014/main" id="{1D243291-008A-6B39-E67B-831C98B9D62F}"/>
                </a:ext>
              </a:extLst>
            </p:cNvPr>
            <p:cNvGrpSpPr/>
            <p:nvPr/>
          </p:nvGrpSpPr>
          <p:grpSpPr>
            <a:xfrm>
              <a:off x="-1606046" y="-1202149"/>
              <a:ext cx="16613204" cy="2880847"/>
              <a:chOff x="-1351403" y="-1572539"/>
              <a:chExt cx="16613204" cy="2880847"/>
            </a:xfrm>
          </p:grpSpPr>
          <p:grpSp>
            <p:nvGrpSpPr>
              <p:cNvPr id="16" name="Group 15">
                <a:extLst>
                  <a:ext uri="{FF2B5EF4-FFF2-40B4-BE49-F238E27FC236}">
                    <a16:creationId xmlns:a16="http://schemas.microsoft.com/office/drawing/2014/main" id="{6ED1F23D-C0E5-D8DD-B893-D297BC46BA6E}"/>
                  </a:ext>
                </a:extLst>
              </p:cNvPr>
              <p:cNvGrpSpPr/>
              <p:nvPr/>
            </p:nvGrpSpPr>
            <p:grpSpPr>
              <a:xfrm>
                <a:off x="-1351403" y="-1488623"/>
                <a:ext cx="9550718" cy="2796931"/>
                <a:chOff x="-1351403" y="-1488623"/>
                <a:chExt cx="9550718" cy="2796931"/>
              </a:xfrm>
            </p:grpSpPr>
            <p:grpSp>
              <p:nvGrpSpPr>
                <p:cNvPr id="11" name="Group 10">
                  <a:extLst>
                    <a:ext uri="{FF2B5EF4-FFF2-40B4-BE49-F238E27FC236}">
                      <a16:creationId xmlns:a16="http://schemas.microsoft.com/office/drawing/2014/main" id="{790EACAE-10AB-BF3D-834F-59C97A325851}"/>
                    </a:ext>
                  </a:extLst>
                </p:cNvPr>
                <p:cNvGrpSpPr/>
                <p:nvPr/>
              </p:nvGrpSpPr>
              <p:grpSpPr>
                <a:xfrm>
                  <a:off x="-1351403" y="-945152"/>
                  <a:ext cx="9550718" cy="2253460"/>
                  <a:chOff x="-1351403" y="-945152"/>
                  <a:chExt cx="9550718" cy="2253460"/>
                </a:xfrm>
              </p:grpSpPr>
              <p:pic>
                <p:nvPicPr>
                  <p:cNvPr id="9" name="Picture 8" descr="Logo&#10;&#10;Description automatically generated with medium confidence">
                    <a:extLst>
                      <a:ext uri="{FF2B5EF4-FFF2-40B4-BE49-F238E27FC236}">
                        <a16:creationId xmlns:a16="http://schemas.microsoft.com/office/drawing/2014/main" id="{1E8A68A5-A3FB-8F11-4DD8-ABE94E4090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1403" y="-945152"/>
                    <a:ext cx="4693930" cy="2014732"/>
                  </a:xfrm>
                  <a:prstGeom prst="rect">
                    <a:avLst/>
                  </a:prstGeom>
                </p:spPr>
              </p:pic>
              <p:pic>
                <p:nvPicPr>
                  <p:cNvPr id="10" name="Picture 9" descr="Logo&#10;&#10;Description automatically generated with medium confidence">
                    <a:extLst>
                      <a:ext uri="{FF2B5EF4-FFF2-40B4-BE49-F238E27FC236}">
                        <a16:creationId xmlns:a16="http://schemas.microsoft.com/office/drawing/2014/main" id="{ACA30FFC-F263-58B2-AE9C-42C6C56E0D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5385" y="-706424"/>
                    <a:ext cx="4693930" cy="2014732"/>
                  </a:xfrm>
                  <a:prstGeom prst="rect">
                    <a:avLst/>
                  </a:prstGeom>
                </p:spPr>
              </p:pic>
            </p:grpSp>
            <p:pic>
              <p:nvPicPr>
                <p:cNvPr id="13" name="Picture 12" descr="Logo&#10;&#10;Description automatically generated with medium confidence">
                  <a:extLst>
                    <a:ext uri="{FF2B5EF4-FFF2-40B4-BE49-F238E27FC236}">
                      <a16:creationId xmlns:a16="http://schemas.microsoft.com/office/drawing/2014/main" id="{52765BF9-E4D1-4941-8294-9C24EEF7FF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474" y="-1488623"/>
                  <a:ext cx="4693930" cy="2014732"/>
                </a:xfrm>
                <a:prstGeom prst="rect">
                  <a:avLst/>
                </a:prstGeom>
              </p:spPr>
            </p:pic>
          </p:grpSp>
          <p:grpSp>
            <p:nvGrpSpPr>
              <p:cNvPr id="17" name="Group 16">
                <a:extLst>
                  <a:ext uri="{FF2B5EF4-FFF2-40B4-BE49-F238E27FC236}">
                    <a16:creationId xmlns:a16="http://schemas.microsoft.com/office/drawing/2014/main" id="{9AB82394-CC98-FC22-DE24-8D7445C1CD78}"/>
                  </a:ext>
                </a:extLst>
              </p:cNvPr>
              <p:cNvGrpSpPr/>
              <p:nvPr/>
            </p:nvGrpSpPr>
            <p:grpSpPr>
              <a:xfrm>
                <a:off x="4918752" y="-1572539"/>
                <a:ext cx="10343049" cy="2772334"/>
                <a:chOff x="-2143734" y="-1333811"/>
                <a:chExt cx="10343049" cy="2772334"/>
              </a:xfrm>
            </p:grpSpPr>
            <p:grpSp>
              <p:nvGrpSpPr>
                <p:cNvPr id="18" name="Group 17">
                  <a:extLst>
                    <a:ext uri="{FF2B5EF4-FFF2-40B4-BE49-F238E27FC236}">
                      <a16:creationId xmlns:a16="http://schemas.microsoft.com/office/drawing/2014/main" id="{6CCCB3B8-5823-64F0-9EF6-914F298E37B8}"/>
                    </a:ext>
                  </a:extLst>
                </p:cNvPr>
                <p:cNvGrpSpPr/>
                <p:nvPr/>
              </p:nvGrpSpPr>
              <p:grpSpPr>
                <a:xfrm>
                  <a:off x="-510448" y="-706424"/>
                  <a:ext cx="8709763" cy="2144947"/>
                  <a:chOff x="-510448" y="-706424"/>
                  <a:chExt cx="8709763" cy="2144947"/>
                </a:xfrm>
              </p:grpSpPr>
              <p:pic>
                <p:nvPicPr>
                  <p:cNvPr id="20" name="Picture 19" descr="Logo&#10;&#10;Description automatically generated with medium confidence">
                    <a:extLst>
                      <a:ext uri="{FF2B5EF4-FFF2-40B4-BE49-F238E27FC236}">
                        <a16:creationId xmlns:a16="http://schemas.microsoft.com/office/drawing/2014/main" id="{A0598AA2-FA1B-635B-E9DC-356B248275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448" y="-576209"/>
                    <a:ext cx="4693930" cy="2014732"/>
                  </a:xfrm>
                  <a:prstGeom prst="rect">
                    <a:avLst/>
                  </a:prstGeom>
                </p:spPr>
              </p:pic>
              <p:pic>
                <p:nvPicPr>
                  <p:cNvPr id="21" name="Picture 20" descr="Logo&#10;&#10;Description automatically generated with medium confidence">
                    <a:extLst>
                      <a:ext uri="{FF2B5EF4-FFF2-40B4-BE49-F238E27FC236}">
                        <a16:creationId xmlns:a16="http://schemas.microsoft.com/office/drawing/2014/main" id="{ABC6BF0B-4B33-0208-03F9-512FE21943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5385" y="-706424"/>
                    <a:ext cx="4693930" cy="2014732"/>
                  </a:xfrm>
                  <a:prstGeom prst="rect">
                    <a:avLst/>
                  </a:prstGeom>
                </p:spPr>
              </p:pic>
            </p:grpSp>
            <p:pic>
              <p:nvPicPr>
                <p:cNvPr id="19" name="Picture 18" descr="Logo&#10;&#10;Description automatically generated with medium confidence">
                  <a:extLst>
                    <a:ext uri="{FF2B5EF4-FFF2-40B4-BE49-F238E27FC236}">
                      <a16:creationId xmlns:a16="http://schemas.microsoft.com/office/drawing/2014/main" id="{36E40F72-B8CE-130D-7C28-A337292E39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3734" y="-1333811"/>
                  <a:ext cx="4693930" cy="2014732"/>
                </a:xfrm>
                <a:prstGeom prst="rect">
                  <a:avLst/>
                </a:prstGeom>
              </p:spPr>
            </p:pic>
          </p:grpSp>
        </p:grpSp>
        <p:pic>
          <p:nvPicPr>
            <p:cNvPr id="23" name="Picture 22" descr="Logo&#10;&#10;Description automatically generated with medium confidence">
              <a:extLst>
                <a:ext uri="{FF2B5EF4-FFF2-40B4-BE49-F238E27FC236}">
                  <a16:creationId xmlns:a16="http://schemas.microsoft.com/office/drawing/2014/main" id="{188599F6-3FEA-0053-0DFF-F58160F40F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4317" y="-1286065"/>
              <a:ext cx="4693930" cy="2014732"/>
            </a:xfrm>
            <a:prstGeom prst="rect">
              <a:avLst/>
            </a:prstGeom>
          </p:spPr>
        </p:pic>
      </p:grpSp>
      <p:grpSp>
        <p:nvGrpSpPr>
          <p:cNvPr id="47" name="Group 46">
            <a:extLst>
              <a:ext uri="{FF2B5EF4-FFF2-40B4-BE49-F238E27FC236}">
                <a16:creationId xmlns:a16="http://schemas.microsoft.com/office/drawing/2014/main" id="{2FF115F4-8FBA-6B5E-F5BD-04618BC69AB7}"/>
              </a:ext>
            </a:extLst>
          </p:cNvPr>
          <p:cNvGrpSpPr/>
          <p:nvPr/>
        </p:nvGrpSpPr>
        <p:grpSpPr>
          <a:xfrm>
            <a:off x="-109331" y="125724"/>
            <a:ext cx="12301331" cy="798615"/>
            <a:chOff x="2752746" y="762994"/>
            <a:chExt cx="6532092" cy="1297667"/>
          </a:xfrm>
        </p:grpSpPr>
        <p:sp>
          <p:nvSpPr>
            <p:cNvPr id="46" name="Rectangle: Rounded Corners 45">
              <a:extLst>
                <a:ext uri="{FF2B5EF4-FFF2-40B4-BE49-F238E27FC236}">
                  <a16:creationId xmlns:a16="http://schemas.microsoft.com/office/drawing/2014/main" id="{0CB1CAE2-662A-DC78-AF6E-550BC528550A}"/>
                </a:ext>
              </a:extLst>
            </p:cNvPr>
            <p:cNvSpPr/>
            <p:nvPr/>
          </p:nvSpPr>
          <p:spPr>
            <a:xfrm>
              <a:off x="2810802" y="811957"/>
              <a:ext cx="6474036" cy="1248704"/>
            </a:xfrm>
            <a:custGeom>
              <a:avLst/>
              <a:gdLst>
                <a:gd name="connsiteX0" fmla="*/ 0 w 6474036"/>
                <a:gd name="connsiteY0" fmla="*/ 304946 h 1248704"/>
                <a:gd name="connsiteX1" fmla="*/ 304946 w 6474036"/>
                <a:gd name="connsiteY1" fmla="*/ 0 h 1248704"/>
                <a:gd name="connsiteX2" fmla="*/ 6169090 w 6474036"/>
                <a:gd name="connsiteY2" fmla="*/ 0 h 1248704"/>
                <a:gd name="connsiteX3" fmla="*/ 6474036 w 6474036"/>
                <a:gd name="connsiteY3" fmla="*/ 304946 h 1248704"/>
                <a:gd name="connsiteX4" fmla="*/ 6474036 w 6474036"/>
                <a:gd name="connsiteY4" fmla="*/ 943758 h 1248704"/>
                <a:gd name="connsiteX5" fmla="*/ 6169090 w 6474036"/>
                <a:gd name="connsiteY5" fmla="*/ 1248704 h 1248704"/>
                <a:gd name="connsiteX6" fmla="*/ 304946 w 6474036"/>
                <a:gd name="connsiteY6" fmla="*/ 1248704 h 1248704"/>
                <a:gd name="connsiteX7" fmla="*/ 0 w 6474036"/>
                <a:gd name="connsiteY7" fmla="*/ 943758 h 1248704"/>
                <a:gd name="connsiteX8" fmla="*/ 0 w 6474036"/>
                <a:gd name="connsiteY8" fmla="*/ 304946 h 1248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74036" h="1248704" fill="none" extrusionOk="0">
                  <a:moveTo>
                    <a:pt x="0" y="304946"/>
                  </a:moveTo>
                  <a:cubicBezTo>
                    <a:pt x="-8395" y="165946"/>
                    <a:pt x="126184" y="-6952"/>
                    <a:pt x="304946" y="0"/>
                  </a:cubicBezTo>
                  <a:cubicBezTo>
                    <a:pt x="1323891" y="-35273"/>
                    <a:pt x="4670959" y="-144294"/>
                    <a:pt x="6169090" y="0"/>
                  </a:cubicBezTo>
                  <a:cubicBezTo>
                    <a:pt x="6358275" y="6321"/>
                    <a:pt x="6463513" y="127657"/>
                    <a:pt x="6474036" y="304946"/>
                  </a:cubicBezTo>
                  <a:cubicBezTo>
                    <a:pt x="6529537" y="381859"/>
                    <a:pt x="6429613" y="653615"/>
                    <a:pt x="6474036" y="943758"/>
                  </a:cubicBezTo>
                  <a:cubicBezTo>
                    <a:pt x="6477379" y="1109647"/>
                    <a:pt x="6343297" y="1242427"/>
                    <a:pt x="6169090" y="1248704"/>
                  </a:cubicBezTo>
                  <a:cubicBezTo>
                    <a:pt x="4015739" y="1326229"/>
                    <a:pt x="1041126" y="1205001"/>
                    <a:pt x="304946" y="1248704"/>
                  </a:cubicBezTo>
                  <a:cubicBezTo>
                    <a:pt x="111642" y="1241809"/>
                    <a:pt x="-28389" y="1111787"/>
                    <a:pt x="0" y="943758"/>
                  </a:cubicBezTo>
                  <a:cubicBezTo>
                    <a:pt x="-18585" y="800624"/>
                    <a:pt x="44223" y="484041"/>
                    <a:pt x="0" y="304946"/>
                  </a:cubicBezTo>
                  <a:close/>
                </a:path>
                <a:path w="6474036" h="1248704" stroke="0" extrusionOk="0">
                  <a:moveTo>
                    <a:pt x="0" y="304946"/>
                  </a:moveTo>
                  <a:cubicBezTo>
                    <a:pt x="-6988" y="112384"/>
                    <a:pt x="132246" y="3468"/>
                    <a:pt x="304946" y="0"/>
                  </a:cubicBezTo>
                  <a:cubicBezTo>
                    <a:pt x="1199581" y="-95379"/>
                    <a:pt x="3607786" y="58096"/>
                    <a:pt x="6169090" y="0"/>
                  </a:cubicBezTo>
                  <a:cubicBezTo>
                    <a:pt x="6315177" y="-15719"/>
                    <a:pt x="6460024" y="126459"/>
                    <a:pt x="6474036" y="304946"/>
                  </a:cubicBezTo>
                  <a:cubicBezTo>
                    <a:pt x="6459396" y="584281"/>
                    <a:pt x="6423956" y="763715"/>
                    <a:pt x="6474036" y="943758"/>
                  </a:cubicBezTo>
                  <a:cubicBezTo>
                    <a:pt x="6490807" y="1092240"/>
                    <a:pt x="6321369" y="1232629"/>
                    <a:pt x="6169090" y="1248704"/>
                  </a:cubicBezTo>
                  <a:cubicBezTo>
                    <a:pt x="3788586" y="1188798"/>
                    <a:pt x="976951" y="1331218"/>
                    <a:pt x="304946" y="1248704"/>
                  </a:cubicBezTo>
                  <a:cubicBezTo>
                    <a:pt x="105404" y="1256398"/>
                    <a:pt x="-4807" y="1117054"/>
                    <a:pt x="0" y="943758"/>
                  </a:cubicBezTo>
                  <a:cubicBezTo>
                    <a:pt x="-38387" y="734281"/>
                    <a:pt x="-47895" y="583520"/>
                    <a:pt x="0" y="304946"/>
                  </a:cubicBez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xmln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srgbClr val="002060"/>
                </a:solidFill>
                <a:effectLst/>
                <a:uLnTx/>
                <a:uFillTx/>
                <a:ea typeface="+mn-ea"/>
                <a:cs typeface="+mn-cs"/>
              </a:endParaRPr>
            </a:p>
          </p:txBody>
        </p:sp>
        <p:sp>
          <p:nvSpPr>
            <p:cNvPr id="44" name="TextBox 43">
              <a:extLst>
                <a:ext uri="{FF2B5EF4-FFF2-40B4-BE49-F238E27FC236}">
                  <a16:creationId xmlns:a16="http://schemas.microsoft.com/office/drawing/2014/main" id="{8C15A391-E10C-CF6C-1251-7DF20E7D4546}"/>
                </a:ext>
              </a:extLst>
            </p:cNvPr>
            <p:cNvSpPr txBox="1"/>
            <p:nvPr/>
          </p:nvSpPr>
          <p:spPr>
            <a:xfrm>
              <a:off x="2752746" y="762994"/>
              <a:ext cx="6532092" cy="1041991"/>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ea typeface="Cambria" panose="02040503050406030204" pitchFamily="18" charset="0"/>
                  <a:cs typeface="+mn-cs"/>
                </a:rPr>
                <a:t>2. </a:t>
              </a:r>
              <a:r>
                <a:rPr kumimoji="0" lang="vi-VN" sz="3200" b="1" i="0" u="none" strike="noStrike" kern="1200" cap="none" spc="0" normalizeH="0" baseline="0" noProof="0" dirty="0">
                  <a:ln>
                    <a:noFill/>
                  </a:ln>
                  <a:solidFill>
                    <a:prstClr val="black"/>
                  </a:solidFill>
                  <a:effectLst/>
                  <a:uLnTx/>
                  <a:uFillTx/>
                  <a:ea typeface="Cambria" panose="02040503050406030204" pitchFamily="18" charset="0"/>
                  <a:cs typeface="+mn-cs"/>
                </a:rPr>
                <a:t>Viết một bản tin về hoạt động giữ gìn vệ sinh môi trường.  </a:t>
              </a:r>
            </a:p>
          </p:txBody>
        </p:sp>
      </p:grpSp>
      <p:grpSp>
        <p:nvGrpSpPr>
          <p:cNvPr id="2" name="Group 1">
            <a:extLst>
              <a:ext uri="{FF2B5EF4-FFF2-40B4-BE49-F238E27FC236}">
                <a16:creationId xmlns:a16="http://schemas.microsoft.com/office/drawing/2014/main" id="{34F1D9F1-7A45-533B-F343-2F72B9E09498}"/>
              </a:ext>
            </a:extLst>
          </p:cNvPr>
          <p:cNvGrpSpPr/>
          <p:nvPr/>
        </p:nvGrpSpPr>
        <p:grpSpPr>
          <a:xfrm>
            <a:off x="1649896" y="1094695"/>
            <a:ext cx="3288799" cy="2575744"/>
            <a:chOff x="4579754" y="1778326"/>
            <a:chExt cx="3288799" cy="2575744"/>
          </a:xfrm>
        </p:grpSpPr>
        <p:pic>
          <p:nvPicPr>
            <p:cNvPr id="4" name="Picture 3" descr="Text, whiteboard&#10;&#10;Description automatically generated">
              <a:extLst>
                <a:ext uri="{FF2B5EF4-FFF2-40B4-BE49-F238E27FC236}">
                  <a16:creationId xmlns:a16="http://schemas.microsoft.com/office/drawing/2014/main" id="{76A72002-E237-A83C-FCEF-3042B126C20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9754" y="2503930"/>
              <a:ext cx="3288799" cy="1850140"/>
            </a:xfrm>
            <a:prstGeom prst="rect">
              <a:avLst/>
            </a:prstGeom>
            <a:ln>
              <a:noFill/>
            </a:ln>
            <a:effectLst>
              <a:outerShdw blurRad="292100" dist="139700" dir="2700000" algn="tl" rotWithShape="0">
                <a:srgbClr val="333333">
                  <a:alpha val="65000"/>
                </a:srgbClr>
              </a:outerShdw>
            </a:effectLst>
          </p:spPr>
        </p:pic>
        <p:sp>
          <p:nvSpPr>
            <p:cNvPr id="25" name="TextBox 24">
              <a:extLst>
                <a:ext uri="{FF2B5EF4-FFF2-40B4-BE49-F238E27FC236}">
                  <a16:creationId xmlns:a16="http://schemas.microsoft.com/office/drawing/2014/main" id="{341DCE83-EFB5-B3A7-99AB-8F7AB84B9020}"/>
                </a:ext>
              </a:extLst>
            </p:cNvPr>
            <p:cNvSpPr txBox="1"/>
            <p:nvPr/>
          </p:nvSpPr>
          <p:spPr>
            <a:xfrm>
              <a:off x="4948265" y="3165601"/>
              <a:ext cx="2782193" cy="707886"/>
            </a:xfrm>
            <a:prstGeom prst="rect">
              <a:avLst/>
            </a:prstGeom>
            <a:noFill/>
          </p:spPr>
          <p:txBody>
            <a:bodyPr wrap="square">
              <a:spAutoFit/>
            </a:bodyPr>
            <a:lstStyle/>
            <a:p>
              <a:pPr algn="ctr"/>
              <a:r>
                <a:rPr lang="en-US" sz="4000" b="1" dirty="0" err="1"/>
                <a:t>Tên</a:t>
              </a:r>
              <a:r>
                <a:rPr lang="en-US" sz="4000" b="1" dirty="0"/>
                <a:t> </a:t>
              </a:r>
              <a:r>
                <a:rPr lang="en-US" sz="4000" b="1" dirty="0" err="1"/>
                <a:t>bảng</a:t>
              </a:r>
              <a:r>
                <a:rPr lang="en-US" sz="4000" b="1" dirty="0"/>
                <a:t> tin</a:t>
              </a:r>
            </a:p>
          </p:txBody>
        </p:sp>
        <p:grpSp>
          <p:nvGrpSpPr>
            <p:cNvPr id="26" name="Group 25">
              <a:extLst>
                <a:ext uri="{FF2B5EF4-FFF2-40B4-BE49-F238E27FC236}">
                  <a16:creationId xmlns:a16="http://schemas.microsoft.com/office/drawing/2014/main" id="{F01155E8-C4AF-D13D-E663-7D5A061B5727}"/>
                </a:ext>
              </a:extLst>
            </p:cNvPr>
            <p:cNvGrpSpPr/>
            <p:nvPr/>
          </p:nvGrpSpPr>
          <p:grpSpPr>
            <a:xfrm>
              <a:off x="5494455" y="1778326"/>
              <a:ext cx="1460411" cy="1442730"/>
              <a:chOff x="5571760" y="1981224"/>
              <a:chExt cx="1134406" cy="1120672"/>
            </a:xfrm>
          </p:grpSpPr>
          <p:pic>
            <p:nvPicPr>
              <p:cNvPr id="27" name="Picture 26" descr="A yellow circle with a black background&#10;&#10;Description automatically generated with low confidence">
                <a:extLst>
                  <a:ext uri="{FF2B5EF4-FFF2-40B4-BE49-F238E27FC236}">
                    <a16:creationId xmlns:a16="http://schemas.microsoft.com/office/drawing/2014/main" id="{36ED8265-7653-4833-38C8-BD5E8785516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71760" y="1981224"/>
                <a:ext cx="1134406" cy="1120672"/>
              </a:xfrm>
              <a:prstGeom prst="rect">
                <a:avLst/>
              </a:prstGeom>
            </p:spPr>
          </p:pic>
          <p:sp>
            <p:nvSpPr>
              <p:cNvPr id="28" name="TextBox 27">
                <a:extLst>
                  <a:ext uri="{FF2B5EF4-FFF2-40B4-BE49-F238E27FC236}">
                    <a16:creationId xmlns:a16="http://schemas.microsoft.com/office/drawing/2014/main" id="{0CC04303-3CEF-4BCD-2383-D84D5887AE5D}"/>
                  </a:ext>
                </a:extLst>
              </p:cNvPr>
              <p:cNvSpPr txBox="1"/>
              <p:nvPr/>
            </p:nvSpPr>
            <p:spPr>
              <a:xfrm>
                <a:off x="5803898" y="2018913"/>
                <a:ext cx="669339" cy="932382"/>
              </a:xfrm>
              <a:prstGeom prst="rect">
                <a:avLst/>
              </a:prstGeom>
              <a:noFill/>
              <a:effectLst>
                <a:outerShdw blurRad="50800" dist="38100" dir="2700000" algn="tl" rotWithShape="0">
                  <a:prstClr val="black">
                    <a:alpha val="40000"/>
                  </a:prstClr>
                </a:outerShdw>
              </a:effectLst>
            </p:spPr>
            <p:txBody>
              <a:bodyPr wrap="square">
                <a:spAutoFit/>
              </a:bodyPr>
              <a:lstStyle/>
              <a:p>
                <a:pPr algn="ctr"/>
                <a:r>
                  <a:rPr lang="en-US" sz="7200" b="1" dirty="0">
                    <a:ln w="28575" cap="sq" cmpd="sng">
                      <a:solidFill>
                        <a:schemeClr val="accent6">
                          <a:lumMod val="75000"/>
                        </a:schemeClr>
                      </a:solidFill>
                      <a:prstDash val="solid"/>
                      <a:miter lim="800000"/>
                    </a:ln>
                    <a:solidFill>
                      <a:schemeClr val="bg1"/>
                    </a:solidFill>
                  </a:rPr>
                  <a:t>1</a:t>
                </a:r>
              </a:p>
            </p:txBody>
          </p:sp>
        </p:grpSp>
      </p:grpSp>
      <p:grpSp>
        <p:nvGrpSpPr>
          <p:cNvPr id="29" name="Group 28">
            <a:extLst>
              <a:ext uri="{FF2B5EF4-FFF2-40B4-BE49-F238E27FC236}">
                <a16:creationId xmlns:a16="http://schemas.microsoft.com/office/drawing/2014/main" id="{C396F6B9-0B73-5C09-92B8-1A4F6633BF79}"/>
              </a:ext>
            </a:extLst>
          </p:cNvPr>
          <p:cNvGrpSpPr/>
          <p:nvPr/>
        </p:nvGrpSpPr>
        <p:grpSpPr>
          <a:xfrm>
            <a:off x="6612278" y="983729"/>
            <a:ext cx="4420157" cy="2675135"/>
            <a:chOff x="4579754" y="1678935"/>
            <a:chExt cx="4420157" cy="2675135"/>
          </a:xfrm>
        </p:grpSpPr>
        <p:pic>
          <p:nvPicPr>
            <p:cNvPr id="30" name="Picture 29" descr="Text, whiteboard&#10;&#10;Description automatically generated">
              <a:extLst>
                <a:ext uri="{FF2B5EF4-FFF2-40B4-BE49-F238E27FC236}">
                  <a16:creationId xmlns:a16="http://schemas.microsoft.com/office/drawing/2014/main" id="{92229250-7EDC-8862-86C4-3B6147964E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9754" y="2503930"/>
              <a:ext cx="4400279" cy="1850140"/>
            </a:xfrm>
            <a:prstGeom prst="rect">
              <a:avLst/>
            </a:prstGeom>
            <a:ln>
              <a:noFill/>
            </a:ln>
            <a:effectLst>
              <a:outerShdw blurRad="292100" dist="139700" dir="2700000" algn="tl" rotWithShape="0">
                <a:srgbClr val="333333">
                  <a:alpha val="65000"/>
                </a:srgbClr>
              </a:outerShdw>
            </a:effectLst>
          </p:spPr>
        </p:pic>
        <p:sp>
          <p:nvSpPr>
            <p:cNvPr id="31" name="TextBox 30">
              <a:extLst>
                <a:ext uri="{FF2B5EF4-FFF2-40B4-BE49-F238E27FC236}">
                  <a16:creationId xmlns:a16="http://schemas.microsoft.com/office/drawing/2014/main" id="{61064F05-3A81-D81B-2E88-E41349DB3121}"/>
                </a:ext>
              </a:extLst>
            </p:cNvPr>
            <p:cNvSpPr txBox="1"/>
            <p:nvPr/>
          </p:nvSpPr>
          <p:spPr>
            <a:xfrm>
              <a:off x="4616754" y="2976758"/>
              <a:ext cx="4383157" cy="1015663"/>
            </a:xfrm>
            <a:prstGeom prst="rect">
              <a:avLst/>
            </a:prstGeom>
            <a:noFill/>
          </p:spPr>
          <p:txBody>
            <a:bodyPr wrap="square">
              <a:spAutoFit/>
            </a:bodyPr>
            <a:lstStyle/>
            <a:p>
              <a:pPr algn="ctr"/>
              <a:r>
                <a:rPr lang="vi-VN" sz="3000" b="1" i="0" dirty="0">
                  <a:solidFill>
                    <a:srgbClr val="000000"/>
                  </a:solidFill>
                  <a:effectLst/>
                </a:rPr>
                <a:t>Hoạt động được thông báo trong bản tin</a:t>
              </a:r>
              <a:endParaRPr lang="en-US" sz="3000" b="1" dirty="0"/>
            </a:p>
          </p:txBody>
        </p:sp>
        <p:grpSp>
          <p:nvGrpSpPr>
            <p:cNvPr id="32" name="Group 31">
              <a:extLst>
                <a:ext uri="{FF2B5EF4-FFF2-40B4-BE49-F238E27FC236}">
                  <a16:creationId xmlns:a16="http://schemas.microsoft.com/office/drawing/2014/main" id="{5C05A1AF-2BEC-7573-707B-17E81D61764B}"/>
                </a:ext>
              </a:extLst>
            </p:cNvPr>
            <p:cNvGrpSpPr/>
            <p:nvPr/>
          </p:nvGrpSpPr>
          <p:grpSpPr>
            <a:xfrm>
              <a:off x="6180255" y="1678935"/>
              <a:ext cx="1460411" cy="1442730"/>
              <a:chOff x="6104470" y="1904020"/>
              <a:chExt cx="1134406" cy="1120672"/>
            </a:xfrm>
          </p:grpSpPr>
          <p:pic>
            <p:nvPicPr>
              <p:cNvPr id="33" name="Picture 32" descr="A yellow circle with a black background&#10;&#10;Description automatically generated with low confidence">
                <a:extLst>
                  <a:ext uri="{FF2B5EF4-FFF2-40B4-BE49-F238E27FC236}">
                    <a16:creationId xmlns:a16="http://schemas.microsoft.com/office/drawing/2014/main" id="{186FEA02-2D7F-AE35-8AC9-C6DA26387E0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04470" y="1904020"/>
                <a:ext cx="1134406" cy="1120672"/>
              </a:xfrm>
              <a:prstGeom prst="rect">
                <a:avLst/>
              </a:prstGeom>
            </p:spPr>
          </p:pic>
          <p:sp>
            <p:nvSpPr>
              <p:cNvPr id="34" name="TextBox 33">
                <a:extLst>
                  <a:ext uri="{FF2B5EF4-FFF2-40B4-BE49-F238E27FC236}">
                    <a16:creationId xmlns:a16="http://schemas.microsoft.com/office/drawing/2014/main" id="{54E1C55D-98FF-063F-8B4B-2FD82C94B3C4}"/>
                  </a:ext>
                </a:extLst>
              </p:cNvPr>
              <p:cNvSpPr txBox="1"/>
              <p:nvPr/>
            </p:nvSpPr>
            <p:spPr>
              <a:xfrm>
                <a:off x="6328888" y="1941709"/>
                <a:ext cx="669339" cy="932382"/>
              </a:xfrm>
              <a:prstGeom prst="rect">
                <a:avLst/>
              </a:prstGeom>
              <a:noFill/>
              <a:effectLst>
                <a:outerShdw blurRad="50800" dist="38100" dir="2700000" algn="tl" rotWithShape="0">
                  <a:prstClr val="black">
                    <a:alpha val="40000"/>
                  </a:prstClr>
                </a:outerShdw>
              </a:effectLst>
            </p:spPr>
            <p:txBody>
              <a:bodyPr wrap="square">
                <a:spAutoFit/>
              </a:bodyPr>
              <a:lstStyle/>
              <a:p>
                <a:pPr algn="ctr"/>
                <a:r>
                  <a:rPr lang="en-US" sz="7200" b="1" dirty="0">
                    <a:ln w="28575" cap="sq" cmpd="sng">
                      <a:solidFill>
                        <a:schemeClr val="accent6">
                          <a:lumMod val="75000"/>
                        </a:schemeClr>
                      </a:solidFill>
                      <a:prstDash val="solid"/>
                      <a:miter lim="800000"/>
                    </a:ln>
                    <a:solidFill>
                      <a:schemeClr val="bg1"/>
                    </a:solidFill>
                  </a:rPr>
                  <a:t>2</a:t>
                </a:r>
              </a:p>
            </p:txBody>
          </p:sp>
        </p:grpSp>
      </p:grpSp>
      <p:grpSp>
        <p:nvGrpSpPr>
          <p:cNvPr id="56" name="Group 55">
            <a:extLst>
              <a:ext uri="{FF2B5EF4-FFF2-40B4-BE49-F238E27FC236}">
                <a16:creationId xmlns:a16="http://schemas.microsoft.com/office/drawing/2014/main" id="{E2AA7BA6-C752-B015-1C91-88471F9B238A}"/>
              </a:ext>
            </a:extLst>
          </p:cNvPr>
          <p:cNvGrpSpPr/>
          <p:nvPr/>
        </p:nvGrpSpPr>
        <p:grpSpPr>
          <a:xfrm>
            <a:off x="907218" y="3866077"/>
            <a:ext cx="4420157" cy="2675135"/>
            <a:chOff x="4579754" y="1678935"/>
            <a:chExt cx="4420157" cy="2675135"/>
          </a:xfrm>
        </p:grpSpPr>
        <p:pic>
          <p:nvPicPr>
            <p:cNvPr id="57" name="Picture 56" descr="Text, whiteboard&#10;&#10;Description automatically generated">
              <a:extLst>
                <a:ext uri="{FF2B5EF4-FFF2-40B4-BE49-F238E27FC236}">
                  <a16:creationId xmlns:a16="http://schemas.microsoft.com/office/drawing/2014/main" id="{6F81BEC0-8CE9-F60A-DBA3-B581D40B57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9754" y="2503930"/>
              <a:ext cx="4400279" cy="1850140"/>
            </a:xfrm>
            <a:prstGeom prst="rect">
              <a:avLst/>
            </a:prstGeom>
            <a:ln>
              <a:noFill/>
            </a:ln>
            <a:effectLst>
              <a:outerShdw blurRad="292100" dist="139700" dir="2700000" algn="tl" rotWithShape="0">
                <a:srgbClr val="333333">
                  <a:alpha val="65000"/>
                </a:srgbClr>
              </a:outerShdw>
            </a:effectLst>
          </p:spPr>
        </p:pic>
        <p:sp>
          <p:nvSpPr>
            <p:cNvPr id="58" name="TextBox 57">
              <a:extLst>
                <a:ext uri="{FF2B5EF4-FFF2-40B4-BE49-F238E27FC236}">
                  <a16:creationId xmlns:a16="http://schemas.microsoft.com/office/drawing/2014/main" id="{A3CAFC8C-0B1A-4D1A-B9F2-6025BF336052}"/>
                </a:ext>
              </a:extLst>
            </p:cNvPr>
            <p:cNvSpPr txBox="1"/>
            <p:nvPr/>
          </p:nvSpPr>
          <p:spPr>
            <a:xfrm>
              <a:off x="4616754" y="2976758"/>
              <a:ext cx="4383157" cy="1015663"/>
            </a:xfrm>
            <a:prstGeom prst="rect">
              <a:avLst/>
            </a:prstGeom>
            <a:noFill/>
          </p:spPr>
          <p:txBody>
            <a:bodyPr wrap="square">
              <a:spAutoFit/>
            </a:bodyPr>
            <a:lstStyle/>
            <a:p>
              <a:pPr algn="ctr"/>
              <a:r>
                <a:rPr lang="vi-VN" sz="3000" b="1" i="0" dirty="0">
                  <a:solidFill>
                    <a:srgbClr val="000000"/>
                  </a:solidFill>
                  <a:effectLst/>
                </a:rPr>
                <a:t>Địa điểm và thời gian của hoạt động</a:t>
              </a:r>
            </a:p>
          </p:txBody>
        </p:sp>
        <p:grpSp>
          <p:nvGrpSpPr>
            <p:cNvPr id="59" name="Group 58">
              <a:extLst>
                <a:ext uri="{FF2B5EF4-FFF2-40B4-BE49-F238E27FC236}">
                  <a16:creationId xmlns:a16="http://schemas.microsoft.com/office/drawing/2014/main" id="{331C7D22-806E-198F-E0DF-854B6D8C8230}"/>
                </a:ext>
              </a:extLst>
            </p:cNvPr>
            <p:cNvGrpSpPr/>
            <p:nvPr/>
          </p:nvGrpSpPr>
          <p:grpSpPr>
            <a:xfrm>
              <a:off x="6180255" y="1678935"/>
              <a:ext cx="1460411" cy="1442730"/>
              <a:chOff x="6104470" y="1904020"/>
              <a:chExt cx="1134406" cy="1120672"/>
            </a:xfrm>
          </p:grpSpPr>
          <p:pic>
            <p:nvPicPr>
              <p:cNvPr id="60" name="Picture 59" descr="A yellow circle with a black background&#10;&#10;Description automatically generated with low confidence">
                <a:extLst>
                  <a:ext uri="{FF2B5EF4-FFF2-40B4-BE49-F238E27FC236}">
                    <a16:creationId xmlns:a16="http://schemas.microsoft.com/office/drawing/2014/main" id="{4D8FFDA1-A6A6-60B2-E8D2-ED4EEF12EDC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04470" y="1904020"/>
                <a:ext cx="1134406" cy="1120672"/>
              </a:xfrm>
              <a:prstGeom prst="rect">
                <a:avLst/>
              </a:prstGeom>
            </p:spPr>
          </p:pic>
          <p:sp>
            <p:nvSpPr>
              <p:cNvPr id="61" name="TextBox 60">
                <a:extLst>
                  <a:ext uri="{FF2B5EF4-FFF2-40B4-BE49-F238E27FC236}">
                    <a16:creationId xmlns:a16="http://schemas.microsoft.com/office/drawing/2014/main" id="{8E8FAFD5-BB08-847B-CB3D-AB091FF7E4AC}"/>
                  </a:ext>
                </a:extLst>
              </p:cNvPr>
              <p:cNvSpPr txBox="1"/>
              <p:nvPr/>
            </p:nvSpPr>
            <p:spPr>
              <a:xfrm>
                <a:off x="6328888" y="1941709"/>
                <a:ext cx="669339" cy="932382"/>
              </a:xfrm>
              <a:prstGeom prst="rect">
                <a:avLst/>
              </a:prstGeom>
              <a:noFill/>
              <a:effectLst>
                <a:outerShdw blurRad="50800" dist="38100" dir="2700000" algn="tl" rotWithShape="0">
                  <a:prstClr val="black">
                    <a:alpha val="40000"/>
                  </a:prstClr>
                </a:outerShdw>
              </a:effectLst>
            </p:spPr>
            <p:txBody>
              <a:bodyPr wrap="square">
                <a:spAutoFit/>
              </a:bodyPr>
              <a:lstStyle/>
              <a:p>
                <a:pPr algn="ctr"/>
                <a:r>
                  <a:rPr lang="en-US" sz="7200" b="1" dirty="0">
                    <a:ln w="28575" cap="sq" cmpd="sng">
                      <a:solidFill>
                        <a:schemeClr val="accent6">
                          <a:lumMod val="75000"/>
                        </a:schemeClr>
                      </a:solidFill>
                      <a:prstDash val="solid"/>
                      <a:miter lim="800000"/>
                    </a:ln>
                    <a:solidFill>
                      <a:schemeClr val="bg1"/>
                    </a:solidFill>
                  </a:rPr>
                  <a:t>3</a:t>
                </a:r>
              </a:p>
            </p:txBody>
          </p:sp>
        </p:grpSp>
      </p:grpSp>
      <p:grpSp>
        <p:nvGrpSpPr>
          <p:cNvPr id="62" name="Group 61">
            <a:extLst>
              <a:ext uri="{FF2B5EF4-FFF2-40B4-BE49-F238E27FC236}">
                <a16:creationId xmlns:a16="http://schemas.microsoft.com/office/drawing/2014/main" id="{9F670CFF-8F0B-91A2-6449-5F4990074B3A}"/>
              </a:ext>
            </a:extLst>
          </p:cNvPr>
          <p:cNvGrpSpPr/>
          <p:nvPr/>
        </p:nvGrpSpPr>
        <p:grpSpPr>
          <a:xfrm>
            <a:off x="6661975" y="3856138"/>
            <a:ext cx="4420157" cy="2675135"/>
            <a:chOff x="4579754" y="1678935"/>
            <a:chExt cx="4420157" cy="2675135"/>
          </a:xfrm>
        </p:grpSpPr>
        <p:pic>
          <p:nvPicPr>
            <p:cNvPr id="63" name="Picture 62" descr="Text, whiteboard&#10;&#10;Description automatically generated">
              <a:extLst>
                <a:ext uri="{FF2B5EF4-FFF2-40B4-BE49-F238E27FC236}">
                  <a16:creationId xmlns:a16="http://schemas.microsoft.com/office/drawing/2014/main" id="{49D96A8C-A628-C8CF-59F5-F2433D3F9E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9754" y="2503930"/>
              <a:ext cx="4400279" cy="1850140"/>
            </a:xfrm>
            <a:prstGeom prst="rect">
              <a:avLst/>
            </a:prstGeom>
            <a:ln>
              <a:noFill/>
            </a:ln>
            <a:effectLst>
              <a:outerShdw blurRad="292100" dist="139700" dir="2700000" algn="tl" rotWithShape="0">
                <a:srgbClr val="333333">
                  <a:alpha val="65000"/>
                </a:srgbClr>
              </a:outerShdw>
            </a:effectLst>
          </p:spPr>
        </p:pic>
        <p:sp>
          <p:nvSpPr>
            <p:cNvPr id="64" name="TextBox 63">
              <a:extLst>
                <a:ext uri="{FF2B5EF4-FFF2-40B4-BE49-F238E27FC236}">
                  <a16:creationId xmlns:a16="http://schemas.microsoft.com/office/drawing/2014/main" id="{2E0CD128-7CAF-C398-2DF4-3E74C1C1E970}"/>
                </a:ext>
              </a:extLst>
            </p:cNvPr>
            <p:cNvSpPr txBox="1"/>
            <p:nvPr/>
          </p:nvSpPr>
          <p:spPr>
            <a:xfrm>
              <a:off x="4616754" y="2976758"/>
              <a:ext cx="4383157" cy="1015663"/>
            </a:xfrm>
            <a:prstGeom prst="rect">
              <a:avLst/>
            </a:prstGeom>
            <a:noFill/>
          </p:spPr>
          <p:txBody>
            <a:bodyPr wrap="square">
              <a:spAutoFit/>
            </a:bodyPr>
            <a:lstStyle/>
            <a:p>
              <a:pPr algn="ctr"/>
              <a:r>
                <a:rPr lang="vi-VN" sz="3000" b="1" i="0" dirty="0">
                  <a:solidFill>
                    <a:srgbClr val="000000"/>
                  </a:solidFill>
                  <a:effectLst/>
                </a:rPr>
                <a:t>Nội dung của hoạt động.</a:t>
              </a:r>
            </a:p>
          </p:txBody>
        </p:sp>
        <p:grpSp>
          <p:nvGrpSpPr>
            <p:cNvPr id="65" name="Group 64">
              <a:extLst>
                <a:ext uri="{FF2B5EF4-FFF2-40B4-BE49-F238E27FC236}">
                  <a16:creationId xmlns:a16="http://schemas.microsoft.com/office/drawing/2014/main" id="{D5E6D166-4296-26CD-D67B-519F57E348F4}"/>
                </a:ext>
              </a:extLst>
            </p:cNvPr>
            <p:cNvGrpSpPr/>
            <p:nvPr/>
          </p:nvGrpSpPr>
          <p:grpSpPr>
            <a:xfrm>
              <a:off x="6180255" y="1678935"/>
              <a:ext cx="1460411" cy="1442730"/>
              <a:chOff x="6104470" y="1904020"/>
              <a:chExt cx="1134406" cy="1120672"/>
            </a:xfrm>
          </p:grpSpPr>
          <p:pic>
            <p:nvPicPr>
              <p:cNvPr id="66" name="Picture 65" descr="A yellow circle with a black background&#10;&#10;Description automatically generated with low confidence">
                <a:extLst>
                  <a:ext uri="{FF2B5EF4-FFF2-40B4-BE49-F238E27FC236}">
                    <a16:creationId xmlns:a16="http://schemas.microsoft.com/office/drawing/2014/main" id="{42F9F656-B9F1-C48D-9C78-FBC61252914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04470" y="1904020"/>
                <a:ext cx="1134406" cy="1120672"/>
              </a:xfrm>
              <a:prstGeom prst="rect">
                <a:avLst/>
              </a:prstGeom>
            </p:spPr>
          </p:pic>
          <p:sp>
            <p:nvSpPr>
              <p:cNvPr id="67" name="TextBox 66">
                <a:extLst>
                  <a:ext uri="{FF2B5EF4-FFF2-40B4-BE49-F238E27FC236}">
                    <a16:creationId xmlns:a16="http://schemas.microsoft.com/office/drawing/2014/main" id="{5946DD3C-43D2-94D8-7F58-C98B023A0746}"/>
                  </a:ext>
                </a:extLst>
              </p:cNvPr>
              <p:cNvSpPr txBox="1"/>
              <p:nvPr/>
            </p:nvSpPr>
            <p:spPr>
              <a:xfrm>
                <a:off x="6328888" y="1941709"/>
                <a:ext cx="669339" cy="932382"/>
              </a:xfrm>
              <a:prstGeom prst="rect">
                <a:avLst/>
              </a:prstGeom>
              <a:noFill/>
              <a:effectLst>
                <a:outerShdw blurRad="50800" dist="38100" dir="2700000" algn="tl" rotWithShape="0">
                  <a:prstClr val="black">
                    <a:alpha val="40000"/>
                  </a:prstClr>
                </a:outerShdw>
              </a:effectLst>
            </p:spPr>
            <p:txBody>
              <a:bodyPr wrap="square">
                <a:spAutoFit/>
              </a:bodyPr>
              <a:lstStyle/>
              <a:p>
                <a:pPr algn="ctr"/>
                <a:r>
                  <a:rPr lang="en-US" sz="7200" b="1" dirty="0">
                    <a:ln w="28575" cap="sq" cmpd="sng">
                      <a:solidFill>
                        <a:schemeClr val="accent6">
                          <a:lumMod val="75000"/>
                        </a:schemeClr>
                      </a:solidFill>
                      <a:prstDash val="solid"/>
                      <a:miter lim="800000"/>
                    </a:ln>
                    <a:solidFill>
                      <a:schemeClr val="bg1"/>
                    </a:solidFill>
                  </a:rPr>
                  <a:t>4</a:t>
                </a:r>
              </a:p>
            </p:txBody>
          </p:sp>
        </p:grpSp>
      </p:grpSp>
    </p:spTree>
    <p:extLst>
      <p:ext uri="{BB962C8B-B14F-4D97-AF65-F5344CB8AC3E}">
        <p14:creationId xmlns:p14="http://schemas.microsoft.com/office/powerpoint/2010/main" val="2548587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down)">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down)">
                                      <p:cBhvr>
                                        <p:cTn id="16" dur="500"/>
                                        <p:tgtEl>
                                          <p:spTgt spid="29"/>
                                        </p:tgtEl>
                                      </p:cBhvr>
                                    </p:animEffect>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wipe(down)">
                                      <p:cBhvr>
                                        <p:cTn id="20" dur="500"/>
                                        <p:tgtEl>
                                          <p:spTgt spid="56"/>
                                        </p:tgtEl>
                                      </p:cBhvr>
                                    </p:animEffect>
                                  </p:childTnLst>
                                </p:cTn>
                              </p:par>
                            </p:childTnLst>
                          </p:cTn>
                        </p:par>
                        <p:par>
                          <p:cTn id="21" fill="hold">
                            <p:stCondLst>
                              <p:cond delay="1500"/>
                            </p:stCondLst>
                            <p:childTnLst>
                              <p:par>
                                <p:cTn id="22" presetID="22" presetClass="entr" presetSubtype="4" fill="hold"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wipe(down)">
                                      <p:cBhvr>
                                        <p:cTn id="24"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descr="610654865b9c2">
            <a:extLst>
              <a:ext uri="{FF2B5EF4-FFF2-40B4-BE49-F238E27FC236}">
                <a16:creationId xmlns:a16="http://schemas.microsoft.com/office/drawing/2014/main" id="{DEF4012B-C4A1-CC8F-C574-A3D25D868DA0}"/>
              </a:ext>
            </a:extLst>
          </p:cNvPr>
          <p:cNvPicPr>
            <a:picLocks noChangeAspect="1"/>
          </p:cNvPicPr>
          <p:nvPr/>
        </p:nvPicPr>
        <p:blipFill>
          <a:blip r:embed="rId5"/>
          <a:stretch>
            <a:fillRect/>
          </a:stretch>
        </p:blipFill>
        <p:spPr>
          <a:xfrm>
            <a:off x="635" y="-635"/>
            <a:ext cx="12192635" cy="6858635"/>
          </a:xfrm>
          <a:prstGeom prst="rect">
            <a:avLst/>
          </a:prstGeom>
        </p:spPr>
      </p:pic>
      <p:pic>
        <p:nvPicPr>
          <p:cNvPr id="3" name="图片 5">
            <a:extLst>
              <a:ext uri="{FF2B5EF4-FFF2-40B4-BE49-F238E27FC236}">
                <a16:creationId xmlns:a16="http://schemas.microsoft.com/office/drawing/2014/main" id="{AB93C284-38F5-8ABC-3BC7-BED41B6FBCC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5" y="2676032"/>
            <a:ext cx="12192000" cy="4181968"/>
          </a:xfrm>
          <a:prstGeom prst="rect">
            <a:avLst/>
          </a:prstGeom>
          <a:effectLst>
            <a:outerShdw blurRad="63500" sx="102000" sy="102000" algn="ctr" rotWithShape="0">
              <a:prstClr val="black">
                <a:alpha val="40000"/>
              </a:prstClr>
            </a:outerShdw>
          </a:effectLst>
        </p:spPr>
      </p:pic>
      <p:pic>
        <p:nvPicPr>
          <p:cNvPr id="4" name="图片 23">
            <a:extLst>
              <a:ext uri="{FF2B5EF4-FFF2-40B4-BE49-F238E27FC236}">
                <a16:creationId xmlns:a16="http://schemas.microsoft.com/office/drawing/2014/main" id="{FD4C7C69-7430-6C42-933A-CBABE90B206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0233173" y="2943661"/>
            <a:ext cx="1958827" cy="3914339"/>
          </a:xfrm>
          <a:prstGeom prst="rect">
            <a:avLst/>
          </a:prstGeom>
          <a:effectLst>
            <a:outerShdw blurRad="63500" sx="102000" sy="102000" algn="ctr" rotWithShape="0">
              <a:prstClr val="black">
                <a:alpha val="40000"/>
              </a:prstClr>
            </a:outerShdw>
          </a:effectLst>
        </p:spPr>
      </p:pic>
      <p:pic>
        <p:nvPicPr>
          <p:cNvPr id="5" name="Picture 4" descr="A group of children's toys&#10;&#10;Description automatically generated with low confidence">
            <a:extLst>
              <a:ext uri="{FF2B5EF4-FFF2-40B4-BE49-F238E27FC236}">
                <a16:creationId xmlns:a16="http://schemas.microsoft.com/office/drawing/2014/main" id="{A4FF87A9-0E63-C4BA-5F68-D404ACB3D4B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597" t="13162" r="63805" b="34730"/>
          <a:stretch/>
        </p:blipFill>
        <p:spPr>
          <a:xfrm>
            <a:off x="2195396" y="3472632"/>
            <a:ext cx="1921671" cy="3383280"/>
          </a:xfrm>
          <a:prstGeom prst="rect">
            <a:avLst/>
          </a:prstGeom>
          <a:effectLst>
            <a:outerShdw blurRad="50800" dist="38100" dir="5400000" algn="t" rotWithShape="0">
              <a:prstClr val="black">
                <a:alpha val="40000"/>
              </a:prstClr>
            </a:outerShdw>
          </a:effectLst>
        </p:spPr>
      </p:pic>
      <p:pic>
        <p:nvPicPr>
          <p:cNvPr id="6" name="Picture 5" descr="A group of children's toys&#10;&#10;Description automatically generated with low confidence">
            <a:extLst>
              <a:ext uri="{FF2B5EF4-FFF2-40B4-BE49-F238E27FC236}">
                <a16:creationId xmlns:a16="http://schemas.microsoft.com/office/drawing/2014/main" id="{772DDAFB-DC18-D895-F16F-CD039F637C56}"/>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36852" t="40657" r="35244" b="9067"/>
          <a:stretch/>
        </p:blipFill>
        <p:spPr>
          <a:xfrm>
            <a:off x="5152417" y="3472632"/>
            <a:ext cx="1877823" cy="3383280"/>
          </a:xfrm>
          <a:prstGeom prst="rect">
            <a:avLst/>
          </a:prstGeom>
          <a:effectLst>
            <a:outerShdw blurRad="50800" dist="38100" dir="5400000" algn="t" rotWithShape="0">
              <a:prstClr val="black">
                <a:alpha val="40000"/>
              </a:prstClr>
            </a:outerShdw>
          </a:effectLst>
        </p:spPr>
      </p:pic>
      <p:pic>
        <p:nvPicPr>
          <p:cNvPr id="8" name="Picture 7" descr="A group of children's toys&#10;&#10;Description automatically generated with low confidence">
            <a:extLst>
              <a:ext uri="{FF2B5EF4-FFF2-40B4-BE49-F238E27FC236}">
                <a16:creationId xmlns:a16="http://schemas.microsoft.com/office/drawing/2014/main" id="{6D466FE3-54B0-1669-895F-0FE4CB3BCF9F}"/>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64487" t="18459" r="7355" b="29956"/>
          <a:stretch/>
        </p:blipFill>
        <p:spPr>
          <a:xfrm>
            <a:off x="8074934" y="3474720"/>
            <a:ext cx="1846805" cy="3383280"/>
          </a:xfrm>
          <a:prstGeom prst="rect">
            <a:avLst/>
          </a:prstGeom>
          <a:effectLst>
            <a:outerShdw blurRad="50800" dist="38100" dir="5400000" algn="t" rotWithShape="0">
              <a:prstClr val="black">
                <a:alpha val="40000"/>
              </a:prstClr>
            </a:outerShdw>
          </a:effectLst>
        </p:spPr>
      </p:pic>
      <p:grpSp>
        <p:nvGrpSpPr>
          <p:cNvPr id="12" name="Group 11">
            <a:extLst>
              <a:ext uri="{FF2B5EF4-FFF2-40B4-BE49-F238E27FC236}">
                <a16:creationId xmlns:a16="http://schemas.microsoft.com/office/drawing/2014/main" id="{D4DFFF10-1728-0223-6A64-291DC3E70300}"/>
              </a:ext>
            </a:extLst>
          </p:cNvPr>
          <p:cNvGrpSpPr/>
          <p:nvPr/>
        </p:nvGrpSpPr>
        <p:grpSpPr>
          <a:xfrm>
            <a:off x="8470120" y="1134348"/>
            <a:ext cx="3704506" cy="2468880"/>
            <a:chOff x="9026330" y="1381655"/>
            <a:chExt cx="3704506" cy="2468880"/>
          </a:xfrm>
        </p:grpSpPr>
        <p:pic>
          <p:nvPicPr>
            <p:cNvPr id="14" name="Picture 13">
              <a:extLst>
                <a:ext uri="{FF2B5EF4-FFF2-40B4-BE49-F238E27FC236}">
                  <a16:creationId xmlns:a16="http://schemas.microsoft.com/office/drawing/2014/main" id="{A2E3807E-6827-0C5A-FF4F-52DC5F470C38}"/>
                </a:ext>
              </a:extLst>
            </p:cNvPr>
            <p:cNvPicPr>
              <a:picLocks noChangeAspect="1"/>
            </p:cNvPicPr>
            <p:nvPr/>
          </p:nvPicPr>
          <p:blipFill rotWithShape="1">
            <a:blip r:embed="rId11">
              <a:extLst>
                <a:ext uri="{28A0092B-C50C-407E-A947-70E740481C1C}">
                  <a14:useLocalDpi xmlns:a14="http://schemas.microsoft.com/office/drawing/2010/main" val="0"/>
                </a:ext>
              </a:extLst>
            </a:blip>
            <a:srcRect l="6796" t="8762" r="49126" b="61862"/>
            <a:stretch/>
          </p:blipFill>
          <p:spPr>
            <a:xfrm flipH="1">
              <a:off x="9026330" y="1381655"/>
              <a:ext cx="3704506" cy="2468880"/>
            </a:xfrm>
            <a:prstGeom prst="rect">
              <a:avLst/>
            </a:prstGeom>
          </p:spPr>
        </p:pic>
        <p:sp>
          <p:nvSpPr>
            <p:cNvPr id="15" name="TextBox 14">
              <a:extLst>
                <a:ext uri="{FF2B5EF4-FFF2-40B4-BE49-F238E27FC236}">
                  <a16:creationId xmlns:a16="http://schemas.microsoft.com/office/drawing/2014/main" id="{A6F4E0D7-8E71-383C-591F-E202134B8228}"/>
                </a:ext>
              </a:extLst>
            </p:cNvPr>
            <p:cNvSpPr txBox="1"/>
            <p:nvPr/>
          </p:nvSpPr>
          <p:spPr>
            <a:xfrm rot="79912">
              <a:off x="9553494" y="1992700"/>
              <a:ext cx="2182515" cy="142967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Bài</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viết</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có</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sáng</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tạo</a:t>
              </a:r>
              <a:endPar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thêm</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ý </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mới</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p:txBody>
        </p:sp>
      </p:grpSp>
      <p:grpSp>
        <p:nvGrpSpPr>
          <p:cNvPr id="25" name="Group 24">
            <a:extLst>
              <a:ext uri="{FF2B5EF4-FFF2-40B4-BE49-F238E27FC236}">
                <a16:creationId xmlns:a16="http://schemas.microsoft.com/office/drawing/2014/main" id="{75EF55C9-F997-16D6-40D8-1E4B5D4B02CA}"/>
              </a:ext>
            </a:extLst>
          </p:cNvPr>
          <p:cNvGrpSpPr/>
          <p:nvPr/>
        </p:nvGrpSpPr>
        <p:grpSpPr>
          <a:xfrm>
            <a:off x="4254832" y="997188"/>
            <a:ext cx="3672992" cy="2743200"/>
            <a:chOff x="4672461" y="1214043"/>
            <a:chExt cx="3672992" cy="2743200"/>
          </a:xfrm>
        </p:grpSpPr>
        <p:pic>
          <p:nvPicPr>
            <p:cNvPr id="26" name="Picture 25">
              <a:extLst>
                <a:ext uri="{FF2B5EF4-FFF2-40B4-BE49-F238E27FC236}">
                  <a16:creationId xmlns:a16="http://schemas.microsoft.com/office/drawing/2014/main" id="{F1DB6AE3-38AC-5C42-CD9A-F99F1E2B91DE}"/>
                </a:ext>
              </a:extLst>
            </p:cNvPr>
            <p:cNvPicPr>
              <a:picLocks noChangeAspect="1"/>
            </p:cNvPicPr>
            <p:nvPr/>
          </p:nvPicPr>
          <p:blipFill rotWithShape="1">
            <a:blip r:embed="rId11">
              <a:extLst>
                <a:ext uri="{28A0092B-C50C-407E-A947-70E740481C1C}">
                  <a14:useLocalDpi xmlns:a14="http://schemas.microsoft.com/office/drawing/2010/main" val="0"/>
                </a:ext>
              </a:extLst>
            </a:blip>
            <a:srcRect l="50742" t="63119" r="10533" b="7958"/>
            <a:stretch/>
          </p:blipFill>
          <p:spPr>
            <a:xfrm flipH="1">
              <a:off x="4672461" y="1214043"/>
              <a:ext cx="3672992" cy="2743200"/>
            </a:xfrm>
            <a:prstGeom prst="rect">
              <a:avLst/>
            </a:prstGeom>
          </p:spPr>
        </p:pic>
        <p:sp>
          <p:nvSpPr>
            <p:cNvPr id="37" name="TextBox 36">
              <a:extLst>
                <a:ext uri="{FF2B5EF4-FFF2-40B4-BE49-F238E27FC236}">
                  <a16:creationId xmlns:a16="http://schemas.microsoft.com/office/drawing/2014/main" id="{75E46D06-A6EC-7B60-B436-2C5365C689E2}"/>
                </a:ext>
              </a:extLst>
            </p:cNvPr>
            <p:cNvSpPr txBox="1"/>
            <p:nvPr/>
          </p:nvSpPr>
          <p:spPr>
            <a:xfrm flipH="1">
              <a:off x="5125998" y="1631171"/>
              <a:ext cx="2767023" cy="138499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Bài</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viết</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có</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nhiều</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câu</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văn</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hay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dùng</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từ</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hay)</a:t>
              </a:r>
            </a:p>
          </p:txBody>
        </p:sp>
      </p:grpSp>
      <p:grpSp>
        <p:nvGrpSpPr>
          <p:cNvPr id="38" name="Group 37">
            <a:extLst>
              <a:ext uri="{FF2B5EF4-FFF2-40B4-BE49-F238E27FC236}">
                <a16:creationId xmlns:a16="http://schemas.microsoft.com/office/drawing/2014/main" id="{9B438E81-91EB-ABC3-9CE3-2918E79D72E1}"/>
              </a:ext>
            </a:extLst>
          </p:cNvPr>
          <p:cNvGrpSpPr/>
          <p:nvPr/>
        </p:nvGrpSpPr>
        <p:grpSpPr>
          <a:xfrm rot="10374921" flipV="1">
            <a:off x="419481" y="1206020"/>
            <a:ext cx="3550560" cy="2651760"/>
            <a:chOff x="1758356" y="1446550"/>
            <a:chExt cx="3550560" cy="2651760"/>
          </a:xfrm>
        </p:grpSpPr>
        <p:pic>
          <p:nvPicPr>
            <p:cNvPr id="39" name="Picture 38">
              <a:extLst>
                <a:ext uri="{FF2B5EF4-FFF2-40B4-BE49-F238E27FC236}">
                  <a16:creationId xmlns:a16="http://schemas.microsoft.com/office/drawing/2014/main" id="{099EE4BF-F4F7-73F1-B078-12DB59AB8C88}"/>
                </a:ext>
              </a:extLst>
            </p:cNvPr>
            <p:cNvPicPr>
              <a:picLocks noChangeAspect="1"/>
            </p:cNvPicPr>
            <p:nvPr/>
          </p:nvPicPr>
          <p:blipFill rotWithShape="1">
            <a:blip r:embed="rId11">
              <a:extLst>
                <a:ext uri="{28A0092B-C50C-407E-A947-70E740481C1C}">
                  <a14:useLocalDpi xmlns:a14="http://schemas.microsoft.com/office/drawing/2010/main" val="0"/>
                </a:ext>
              </a:extLst>
            </a:blip>
            <a:srcRect l="6796" t="49732" r="54479" b="21345"/>
            <a:stretch/>
          </p:blipFill>
          <p:spPr>
            <a:xfrm flipH="1">
              <a:off x="1758356" y="1446550"/>
              <a:ext cx="3550560" cy="2651760"/>
            </a:xfrm>
            <a:prstGeom prst="rect">
              <a:avLst/>
            </a:prstGeom>
          </p:spPr>
        </p:pic>
        <p:sp>
          <p:nvSpPr>
            <p:cNvPr id="40" name="TextBox 39">
              <a:extLst>
                <a:ext uri="{FF2B5EF4-FFF2-40B4-BE49-F238E27FC236}">
                  <a16:creationId xmlns:a16="http://schemas.microsoft.com/office/drawing/2014/main" id="{4819108D-B6B3-FFB0-B52B-FB5034A53783}"/>
                </a:ext>
              </a:extLst>
            </p:cNvPr>
            <p:cNvSpPr txBox="1"/>
            <p:nvPr/>
          </p:nvSpPr>
          <p:spPr>
            <a:xfrm>
              <a:off x="2143481" y="2143723"/>
              <a:ext cx="2655803"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Bài</a:t>
              </a:r>
              <a:r>
                <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viết</a:t>
              </a:r>
              <a:r>
                <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đã</a:t>
              </a:r>
              <a:r>
                <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đúng</a:t>
              </a:r>
              <a:r>
                <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yêu</a:t>
              </a:r>
              <a:r>
                <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cầu</a:t>
              </a:r>
              <a:endPar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endParaRPr>
            </a:p>
          </p:txBody>
        </p:sp>
      </p:grpSp>
      <p:sp>
        <p:nvSpPr>
          <p:cNvPr id="41" name="TextBox 40">
            <a:extLst>
              <a:ext uri="{FF2B5EF4-FFF2-40B4-BE49-F238E27FC236}">
                <a16:creationId xmlns:a16="http://schemas.microsoft.com/office/drawing/2014/main" id="{D17BF753-99FC-9504-7D90-D0E91714148C}"/>
              </a:ext>
            </a:extLst>
          </p:cNvPr>
          <p:cNvSpPr txBox="1"/>
          <p:nvPr/>
        </p:nvSpPr>
        <p:spPr>
          <a:xfrm>
            <a:off x="3866734" y="645398"/>
            <a:ext cx="4464579" cy="769441"/>
          </a:xfrm>
          <a:prstGeom prst="rect">
            <a:avLst/>
          </a:prstGeom>
          <a:noFill/>
        </p:spPr>
        <p:txBody>
          <a:bodyPr wrap="square" rtlCol="0">
            <a:prstTxWarp prst="textArchUp">
              <a:avLst>
                <a:gd name="adj" fmla="val 10799999"/>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srgbClr val="FF0066"/>
                </a:solidFill>
                <a:effectLst>
                  <a:glow rad="88900">
                    <a:srgbClr val="FFFF00">
                      <a:alpha val="7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Trao</a:t>
            </a:r>
            <a:r>
              <a:rPr kumimoji="0" lang="en-US" sz="6000" b="1" i="0" u="none" strike="noStrike" kern="1200" cap="none" spc="0" normalizeH="0" baseline="0" noProof="0" dirty="0">
                <a:ln>
                  <a:noFill/>
                </a:ln>
                <a:solidFill>
                  <a:srgbClr val="FF0066"/>
                </a:solidFill>
                <a:effectLst>
                  <a:glow rad="88900">
                    <a:srgbClr val="FFFF00">
                      <a:alpha val="7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000" b="1" i="0" u="none" strike="noStrike" kern="1200" cap="none" spc="0" normalizeH="0" baseline="0" noProof="0" dirty="0" err="1">
                <a:ln>
                  <a:noFill/>
                </a:ln>
                <a:solidFill>
                  <a:srgbClr val="FF0066"/>
                </a:solidFill>
                <a:effectLst>
                  <a:glow rad="88900">
                    <a:srgbClr val="FFFF00">
                      <a:alpha val="7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đổi</a:t>
            </a:r>
            <a:r>
              <a:rPr kumimoji="0" lang="en-US" sz="6000" b="1" i="0" u="none" strike="noStrike" kern="1200" cap="none" spc="0" normalizeH="0" baseline="0" noProof="0" dirty="0">
                <a:ln>
                  <a:noFill/>
                </a:ln>
                <a:solidFill>
                  <a:srgbClr val="FF0066"/>
                </a:solidFill>
                <a:effectLst>
                  <a:glow rad="88900">
                    <a:srgbClr val="FFFF00">
                      <a:alpha val="7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000" b="1" i="0" u="none" strike="noStrike" kern="1200" cap="none" spc="0" normalizeH="0" baseline="0" noProof="0" dirty="0" err="1">
                <a:ln>
                  <a:noFill/>
                </a:ln>
                <a:solidFill>
                  <a:srgbClr val="FF0066"/>
                </a:solidFill>
                <a:effectLst>
                  <a:glow rad="88900">
                    <a:srgbClr val="FFFF00">
                      <a:alpha val="7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6000" b="1" i="0" u="none" strike="noStrike" kern="1200" cap="none" spc="0" normalizeH="0" baseline="0" noProof="0" dirty="0">
                <a:ln>
                  <a:noFill/>
                </a:ln>
                <a:solidFill>
                  <a:srgbClr val="FF0066"/>
                </a:solidFill>
                <a:effectLst>
                  <a:glow rad="88900">
                    <a:srgbClr val="FFFF00">
                      <a:alpha val="7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000" b="1" i="0" u="none" strike="noStrike" kern="1200" cap="none" spc="0" normalizeH="0" baseline="0" noProof="0" dirty="0" err="1">
                <a:ln>
                  <a:noFill/>
                </a:ln>
                <a:solidFill>
                  <a:srgbClr val="FF0066"/>
                </a:solidFill>
                <a:effectLst>
                  <a:glow rad="88900">
                    <a:srgbClr val="FFFF00">
                      <a:alpha val="7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viết</a:t>
            </a:r>
            <a:endParaRPr kumimoji="0" lang="en-US" sz="6000" b="1" i="0" u="none" strike="noStrike" kern="1200" cap="none" spc="0" normalizeH="0" baseline="0" noProof="0" dirty="0">
              <a:ln>
                <a:noFill/>
              </a:ln>
              <a:solidFill>
                <a:srgbClr val="FF0066"/>
              </a:solidFill>
              <a:effectLst>
                <a:glow rad="88900">
                  <a:srgbClr val="FFFF00">
                    <a:alpha val="70000"/>
                  </a:srgbClr>
                </a:glow>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2" name="Picture 2" descr="Animated Butterflies Flying Wallpaper posted by Zoey Mercado">
            <a:extLst>
              <a:ext uri="{FF2B5EF4-FFF2-40B4-BE49-F238E27FC236}">
                <a16:creationId xmlns:a16="http://schemas.microsoft.com/office/drawing/2014/main" id="{D22F703A-38CA-91F1-D96C-BDC0FBFE464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7810"/>
            <a:ext cx="239843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Animated Butterflies Flying Wallpaper posted by Zoey Mercado">
            <a:extLst>
              <a:ext uri="{FF2B5EF4-FFF2-40B4-BE49-F238E27FC236}">
                <a16:creationId xmlns:a16="http://schemas.microsoft.com/office/drawing/2014/main" id="{6136CF06-CEE7-C1A7-5570-8725DC8369D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flipH="1">
            <a:off x="9793570" y="-635"/>
            <a:ext cx="239843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117630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par>
                              <p:cTn id="11" fill="hold">
                                <p:stCondLst>
                                  <p:cond delay="500"/>
                                </p:stCondLst>
                                <p:childTnLst>
                                  <p:par>
                                    <p:cTn id="12" presetID="6" presetClass="entr" presetSubtype="32" fill="hold" grpId="0" nodeType="afterEffect">
                                      <p:stCondLst>
                                        <p:cond delay="0"/>
                                      </p:stCondLst>
                                      <p:childTnLst>
                                        <p:set>
                                          <p:cBhvr>
                                            <p:cTn id="13" dur="1" fill="hold">
                                              <p:stCondLst>
                                                <p:cond delay="0"/>
                                              </p:stCondLst>
                                            </p:cTn>
                                            <p:tgtEl>
                                              <p:spTgt spid="41"/>
                                            </p:tgtEl>
                                            <p:attrNameLst>
                                              <p:attrName>style.visibility</p:attrName>
                                            </p:attrNameLst>
                                          </p:cBhvr>
                                          <p:to>
                                            <p:strVal val="visible"/>
                                          </p:to>
                                        </p:set>
                                        <p:animEffect transition="in" filter="circle(out)">
                                          <p:cBhvr>
                                            <p:cTn id="14" dur="500"/>
                                            <p:tgtEl>
                                              <p:spTgt spid="41"/>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wipe(left)">
                                          <p:cBhvr>
                                            <p:cTn id="18" dur="500"/>
                                            <p:tgtEl>
                                              <p:spTgt spid="42"/>
                                            </p:tgtEl>
                                          </p:cBhvr>
                                        </p:animEffect>
                                      </p:childTnLst>
                                    </p:cTn>
                                  </p:par>
                                  <p:par>
                                    <p:cTn id="19" presetID="22" presetClass="entr" presetSubtype="2" fill="hold"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ipe(right)">
                                          <p:cBhvr>
                                            <p:cTn id="21" dur="500"/>
                                            <p:tgtEl>
                                              <p:spTgt spid="43"/>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14:presetBounceEnd="40000">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14:bounceEnd="40000">
                                          <p:cBhvr additive="base">
                                            <p:cTn id="26" dur="750" fill="hold"/>
                                            <p:tgtEl>
                                              <p:spTgt spid="5"/>
                                            </p:tgtEl>
                                            <p:attrNameLst>
                                              <p:attrName>ppt_x</p:attrName>
                                            </p:attrNameLst>
                                          </p:cBhvr>
                                          <p:tavLst>
                                            <p:tav tm="0">
                                              <p:val>
                                                <p:strVal val="#ppt_x"/>
                                              </p:val>
                                            </p:tav>
                                            <p:tav tm="100000">
                                              <p:val>
                                                <p:strVal val="#ppt_x"/>
                                              </p:val>
                                            </p:tav>
                                          </p:tavLst>
                                        </p:anim>
                                        <p:anim calcmode="lin" valueType="num" p14:bounceEnd="40000">
                                          <p:cBhvr additive="base">
                                            <p:cTn id="27" dur="75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3" name="uỷn.wav"/>
                                            </p:tgtEl>
                                          </p:cMediaNode>
                                        </p:audio>
                                      </p:subTnLst>
                                    </p:cTn>
                                  </p:par>
                                  <p:par>
                                    <p:cTn id="28" presetID="2" presetClass="entr" presetSubtype="4" fill="hold" nodeType="withEffect" p14:presetBounceEnd="40000">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14:bounceEnd="40000">
                                          <p:cBhvr additive="base">
                                            <p:cTn id="30" dur="750" fill="hold"/>
                                            <p:tgtEl>
                                              <p:spTgt spid="6"/>
                                            </p:tgtEl>
                                            <p:attrNameLst>
                                              <p:attrName>ppt_x</p:attrName>
                                            </p:attrNameLst>
                                          </p:cBhvr>
                                          <p:tavLst>
                                            <p:tav tm="0">
                                              <p:val>
                                                <p:strVal val="#ppt_x"/>
                                              </p:val>
                                            </p:tav>
                                            <p:tav tm="100000">
                                              <p:val>
                                                <p:strVal val="#ppt_x"/>
                                              </p:val>
                                            </p:tav>
                                          </p:tavLst>
                                        </p:anim>
                                        <p:anim calcmode="lin" valueType="num" p14:bounceEnd="40000">
                                          <p:cBhvr additive="base">
                                            <p:cTn id="31" dur="75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3" name="uỷn.wav"/>
                                            </p:tgtEl>
                                          </p:cMediaNode>
                                        </p:audio>
                                      </p:subTnLst>
                                    </p:cTn>
                                  </p:par>
                                  <p:par>
                                    <p:cTn id="32" presetID="2" presetClass="entr" presetSubtype="4" fill="hold" nodeType="withEffect" p14:presetBounceEnd="40000">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14:bounceEnd="40000">
                                          <p:cBhvr additive="base">
                                            <p:cTn id="34" dur="750" fill="hold"/>
                                            <p:tgtEl>
                                              <p:spTgt spid="8"/>
                                            </p:tgtEl>
                                            <p:attrNameLst>
                                              <p:attrName>ppt_x</p:attrName>
                                            </p:attrNameLst>
                                          </p:cBhvr>
                                          <p:tavLst>
                                            <p:tav tm="0">
                                              <p:val>
                                                <p:strVal val="#ppt_x"/>
                                              </p:val>
                                            </p:tav>
                                            <p:tav tm="100000">
                                              <p:val>
                                                <p:strVal val="#ppt_x"/>
                                              </p:val>
                                            </p:tav>
                                          </p:tavLst>
                                        </p:anim>
                                        <p:anim calcmode="lin" valueType="num" p14:bounceEnd="40000">
                                          <p:cBhvr additive="base">
                                            <p:cTn id="35" dur="750" fill="hold"/>
                                            <p:tgtEl>
                                              <p:spTgt spid="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3" name="uỷn.wav"/>
                                            </p:tgtEl>
                                          </p:cMediaNode>
                                        </p:audio>
                                      </p:sub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circle(in)">
                                          <p:cBhvr>
                                            <p:cTn id="40" dur="500"/>
                                            <p:tgtEl>
                                              <p:spTgt spid="38"/>
                                            </p:tgtEl>
                                          </p:cBhvr>
                                        </p:animEffect>
                                      </p:childTnLst>
                                      <p:subTnLst>
                                        <p:audio>
                                          <p:cMediaNode>
                                            <p:cTn display="0" masterRel="sameClick">
                                              <p:stCondLst>
                                                <p:cond evt="begin" delay="0">
                                                  <p:tn val="38"/>
                                                </p:cond>
                                              </p:stCondLst>
                                              <p:endCondLst>
                                                <p:cond evt="onStopAudio" delay="0">
                                                  <p:tgtEl>
                                                    <p:sldTgt/>
                                                  </p:tgtEl>
                                                </p:cond>
                                              </p:endCondLst>
                                            </p:cTn>
                                            <p:tgtEl>
                                              <p:sndTgt r:embed="rId4" name="Trò-chơi-chíu.wav"/>
                                            </p:tgtEl>
                                          </p:cMediaNode>
                                        </p:audio>
                                      </p:subTnLst>
                                    </p:cTn>
                                  </p:par>
                                </p:childTnLst>
                              </p:cTn>
                            </p:par>
                          </p:childTnLst>
                        </p:cTn>
                      </p:par>
                      <p:par>
                        <p:cTn id="41" fill="hold">
                          <p:stCondLst>
                            <p:cond delay="indefinite"/>
                          </p:stCondLst>
                          <p:childTnLst>
                            <p:par>
                              <p:cTn id="42" fill="hold">
                                <p:stCondLst>
                                  <p:cond delay="0"/>
                                </p:stCondLst>
                                <p:childTnLst>
                                  <p:par>
                                    <p:cTn id="43" presetID="6" presetClass="entr" presetSubtype="16" fill="hold" nodeType="click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circle(in)">
                                          <p:cBhvr>
                                            <p:cTn id="45" dur="500"/>
                                            <p:tgtEl>
                                              <p:spTgt spid="25"/>
                                            </p:tgtEl>
                                          </p:cBhvr>
                                        </p:animEffect>
                                      </p:childTnLst>
                                      <p:subTnLst>
                                        <p:audio>
                                          <p:cMediaNode>
                                            <p:cTn display="0" masterRel="sameClick">
                                              <p:stCondLst>
                                                <p:cond evt="begin" delay="0">
                                                  <p:tn val="43"/>
                                                </p:cond>
                                              </p:stCondLst>
                                              <p:endCondLst>
                                                <p:cond evt="onStopAudio" delay="0">
                                                  <p:tgtEl>
                                                    <p:sldTgt/>
                                                  </p:tgtEl>
                                                </p:cond>
                                              </p:endCondLst>
                                            </p:cTn>
                                            <p:tgtEl>
                                              <p:sndTgt r:embed="rId4" name="Trò-chơi-chíu.wav"/>
                                            </p:tgtEl>
                                          </p:cMediaNode>
                                        </p:audio>
                                      </p:subTnLst>
                                    </p:cTn>
                                  </p:par>
                                </p:childTnLst>
                              </p:cTn>
                            </p:par>
                          </p:childTnLst>
                        </p:cTn>
                      </p:par>
                      <p:par>
                        <p:cTn id="46" fill="hold">
                          <p:stCondLst>
                            <p:cond delay="indefinite"/>
                          </p:stCondLst>
                          <p:childTnLst>
                            <p:par>
                              <p:cTn id="47" fill="hold">
                                <p:stCondLst>
                                  <p:cond delay="0"/>
                                </p:stCondLst>
                                <p:childTnLst>
                                  <p:par>
                                    <p:cTn id="48" presetID="6" presetClass="entr" presetSubtype="16" fill="hold"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circle(in)">
                                          <p:cBhvr>
                                            <p:cTn id="50" dur="500"/>
                                            <p:tgtEl>
                                              <p:spTgt spid="12"/>
                                            </p:tgtEl>
                                          </p:cBhvr>
                                        </p:animEffect>
                                      </p:childTnLst>
                                      <p:subTnLst>
                                        <p:audio>
                                          <p:cMediaNode>
                                            <p:cTn display="0" masterRel="sameClick">
                                              <p:stCondLst>
                                                <p:cond evt="begin" delay="0">
                                                  <p:tn val="48"/>
                                                </p:cond>
                                              </p:stCondLst>
                                              <p:endCondLst>
                                                <p:cond evt="onStopAudio" delay="0">
                                                  <p:tgtEl>
                                                    <p:sldTgt/>
                                                  </p:tgtEl>
                                                </p:cond>
                                              </p:endCondLst>
                                            </p:cTn>
                                            <p:tgtEl>
                                              <p:sndTgt r:embed="rId4" name="Trò-chơi-chíu.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par>
                              <p:cTn id="11" fill="hold">
                                <p:stCondLst>
                                  <p:cond delay="500"/>
                                </p:stCondLst>
                                <p:childTnLst>
                                  <p:par>
                                    <p:cTn id="12" presetID="6" presetClass="entr" presetSubtype="32" fill="hold" grpId="0" nodeType="afterEffect">
                                      <p:stCondLst>
                                        <p:cond delay="0"/>
                                      </p:stCondLst>
                                      <p:childTnLst>
                                        <p:set>
                                          <p:cBhvr>
                                            <p:cTn id="13" dur="1" fill="hold">
                                              <p:stCondLst>
                                                <p:cond delay="0"/>
                                              </p:stCondLst>
                                            </p:cTn>
                                            <p:tgtEl>
                                              <p:spTgt spid="41"/>
                                            </p:tgtEl>
                                            <p:attrNameLst>
                                              <p:attrName>style.visibility</p:attrName>
                                            </p:attrNameLst>
                                          </p:cBhvr>
                                          <p:to>
                                            <p:strVal val="visible"/>
                                          </p:to>
                                        </p:set>
                                        <p:animEffect transition="in" filter="circle(out)">
                                          <p:cBhvr>
                                            <p:cTn id="14" dur="500"/>
                                            <p:tgtEl>
                                              <p:spTgt spid="41"/>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wipe(left)">
                                          <p:cBhvr>
                                            <p:cTn id="18" dur="500"/>
                                            <p:tgtEl>
                                              <p:spTgt spid="42"/>
                                            </p:tgtEl>
                                          </p:cBhvr>
                                        </p:animEffect>
                                      </p:childTnLst>
                                    </p:cTn>
                                  </p:par>
                                  <p:par>
                                    <p:cTn id="19" presetID="22" presetClass="entr" presetSubtype="2" fill="hold"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ipe(right)">
                                          <p:cBhvr>
                                            <p:cTn id="21" dur="500"/>
                                            <p:tgtEl>
                                              <p:spTgt spid="43"/>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750" fill="hold"/>
                                            <p:tgtEl>
                                              <p:spTgt spid="5"/>
                                            </p:tgtEl>
                                            <p:attrNameLst>
                                              <p:attrName>ppt_x</p:attrName>
                                            </p:attrNameLst>
                                          </p:cBhvr>
                                          <p:tavLst>
                                            <p:tav tm="0">
                                              <p:val>
                                                <p:strVal val="#ppt_x"/>
                                              </p:val>
                                            </p:tav>
                                            <p:tav tm="100000">
                                              <p:val>
                                                <p:strVal val="#ppt_x"/>
                                              </p:val>
                                            </p:tav>
                                          </p:tavLst>
                                        </p:anim>
                                        <p:anim calcmode="lin" valueType="num">
                                          <p:cBhvr additive="base">
                                            <p:cTn id="27" dur="75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13" name="uỷn.wav"/>
                                            </p:tgtEl>
                                          </p:cMediaNode>
                                        </p:audio>
                                      </p:subTnLst>
                                    </p:cTn>
                                  </p:par>
                                  <p:par>
                                    <p:cTn id="28" presetID="2" presetClass="entr" presetSubtype="4"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750" fill="hold"/>
                                            <p:tgtEl>
                                              <p:spTgt spid="6"/>
                                            </p:tgtEl>
                                            <p:attrNameLst>
                                              <p:attrName>ppt_x</p:attrName>
                                            </p:attrNameLst>
                                          </p:cBhvr>
                                          <p:tavLst>
                                            <p:tav tm="0">
                                              <p:val>
                                                <p:strVal val="#ppt_x"/>
                                              </p:val>
                                            </p:tav>
                                            <p:tav tm="100000">
                                              <p:val>
                                                <p:strVal val="#ppt_x"/>
                                              </p:val>
                                            </p:tav>
                                          </p:tavLst>
                                        </p:anim>
                                        <p:anim calcmode="lin" valueType="num">
                                          <p:cBhvr additive="base">
                                            <p:cTn id="31" dur="75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13" name="uỷn.wav"/>
                                            </p:tgtEl>
                                          </p:cMediaNode>
                                        </p:audio>
                                      </p:subTnLst>
                                    </p:cTn>
                                  </p:par>
                                  <p:par>
                                    <p:cTn id="32" presetID="2" presetClass="entr" presetSubtype="4"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750" fill="hold"/>
                                            <p:tgtEl>
                                              <p:spTgt spid="8"/>
                                            </p:tgtEl>
                                            <p:attrNameLst>
                                              <p:attrName>ppt_x</p:attrName>
                                            </p:attrNameLst>
                                          </p:cBhvr>
                                          <p:tavLst>
                                            <p:tav tm="0">
                                              <p:val>
                                                <p:strVal val="#ppt_x"/>
                                              </p:val>
                                            </p:tav>
                                            <p:tav tm="100000">
                                              <p:val>
                                                <p:strVal val="#ppt_x"/>
                                              </p:val>
                                            </p:tav>
                                          </p:tavLst>
                                        </p:anim>
                                        <p:anim calcmode="lin" valueType="num">
                                          <p:cBhvr additive="base">
                                            <p:cTn id="35" dur="750" fill="hold"/>
                                            <p:tgtEl>
                                              <p:spTgt spid="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13" name="uỷn.wav"/>
                                            </p:tgtEl>
                                          </p:cMediaNode>
                                        </p:audio>
                                      </p:sub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circle(in)">
                                          <p:cBhvr>
                                            <p:cTn id="40" dur="500"/>
                                            <p:tgtEl>
                                              <p:spTgt spid="38"/>
                                            </p:tgtEl>
                                          </p:cBhvr>
                                        </p:animEffect>
                                      </p:childTnLst>
                                      <p:subTnLst>
                                        <p:audio>
                                          <p:cMediaNode>
                                            <p:cTn display="0" masterRel="sameClick">
                                              <p:stCondLst>
                                                <p:cond evt="begin" delay="0">
                                                  <p:tn val="38"/>
                                                </p:cond>
                                              </p:stCondLst>
                                              <p:endCondLst>
                                                <p:cond evt="onStopAudio" delay="0">
                                                  <p:tgtEl>
                                                    <p:sldTgt/>
                                                  </p:tgtEl>
                                                </p:cond>
                                              </p:endCondLst>
                                            </p:cTn>
                                            <p:tgtEl>
                                              <p:sndTgt r:embed="rId14" name="Trò-chơi-chíu.wav"/>
                                            </p:tgtEl>
                                          </p:cMediaNode>
                                        </p:audio>
                                      </p:subTnLst>
                                    </p:cTn>
                                  </p:par>
                                </p:childTnLst>
                              </p:cTn>
                            </p:par>
                          </p:childTnLst>
                        </p:cTn>
                      </p:par>
                      <p:par>
                        <p:cTn id="41" fill="hold">
                          <p:stCondLst>
                            <p:cond delay="indefinite"/>
                          </p:stCondLst>
                          <p:childTnLst>
                            <p:par>
                              <p:cTn id="42" fill="hold">
                                <p:stCondLst>
                                  <p:cond delay="0"/>
                                </p:stCondLst>
                                <p:childTnLst>
                                  <p:par>
                                    <p:cTn id="43" presetID="6" presetClass="entr" presetSubtype="16" fill="hold" nodeType="click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circle(in)">
                                          <p:cBhvr>
                                            <p:cTn id="45" dur="500"/>
                                            <p:tgtEl>
                                              <p:spTgt spid="25"/>
                                            </p:tgtEl>
                                          </p:cBhvr>
                                        </p:animEffect>
                                      </p:childTnLst>
                                      <p:subTnLst>
                                        <p:audio>
                                          <p:cMediaNode>
                                            <p:cTn display="0" masterRel="sameClick">
                                              <p:stCondLst>
                                                <p:cond evt="begin" delay="0">
                                                  <p:tn val="43"/>
                                                </p:cond>
                                              </p:stCondLst>
                                              <p:endCondLst>
                                                <p:cond evt="onStopAudio" delay="0">
                                                  <p:tgtEl>
                                                    <p:sldTgt/>
                                                  </p:tgtEl>
                                                </p:cond>
                                              </p:endCondLst>
                                            </p:cTn>
                                            <p:tgtEl>
                                              <p:sndTgt r:embed="rId14" name="Trò-chơi-chíu.wav"/>
                                            </p:tgtEl>
                                          </p:cMediaNode>
                                        </p:audio>
                                      </p:subTnLst>
                                    </p:cTn>
                                  </p:par>
                                </p:childTnLst>
                              </p:cTn>
                            </p:par>
                          </p:childTnLst>
                        </p:cTn>
                      </p:par>
                      <p:par>
                        <p:cTn id="46" fill="hold">
                          <p:stCondLst>
                            <p:cond delay="indefinite"/>
                          </p:stCondLst>
                          <p:childTnLst>
                            <p:par>
                              <p:cTn id="47" fill="hold">
                                <p:stCondLst>
                                  <p:cond delay="0"/>
                                </p:stCondLst>
                                <p:childTnLst>
                                  <p:par>
                                    <p:cTn id="48" presetID="6" presetClass="entr" presetSubtype="16" fill="hold"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circle(in)">
                                          <p:cBhvr>
                                            <p:cTn id="50" dur="500"/>
                                            <p:tgtEl>
                                              <p:spTgt spid="12"/>
                                            </p:tgtEl>
                                          </p:cBhvr>
                                        </p:animEffect>
                                      </p:childTnLst>
                                      <p:subTnLst>
                                        <p:audio>
                                          <p:cMediaNode>
                                            <p:cTn display="0" masterRel="sameClick">
                                              <p:stCondLst>
                                                <p:cond evt="begin" delay="0">
                                                  <p:tn val="48"/>
                                                </p:cond>
                                              </p:stCondLst>
                                              <p:endCondLst>
                                                <p:cond evt="onStopAudio" delay="0">
                                                  <p:tgtEl>
                                                    <p:sldTgt/>
                                                  </p:tgtEl>
                                                </p:cond>
                                              </p:endCondLst>
                                            </p:cTn>
                                            <p:tgtEl>
                                              <p:sndTgt r:embed="rId14" name="Trò-chơi-chíu.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TotalTime>
  <Words>335</Words>
  <Application>Microsoft Office PowerPoint</Application>
  <PresentationFormat>Widescreen</PresentationFormat>
  <Paragraphs>48</Paragraphs>
  <Slides>13</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Arial</vt:lpstr>
      <vt:lpstr>Arial-Rounded</vt:lpstr>
      <vt:lpstr>Calibri</vt:lpstr>
      <vt:lpstr>Calibri Light</vt:lpstr>
      <vt:lpstr>Cambria</vt:lpstr>
      <vt:lpstr>SVN-Pyes Pa Headline</vt:lpstr>
      <vt:lpstr>Tahoma</vt:lpstr>
      <vt:lpstr>Times New Roman</vt:lpstr>
      <vt:lpstr>UTM Duepuntozero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17</cp:revision>
  <dcterms:created xsi:type="dcterms:W3CDTF">2023-02-02T23:40:01Z</dcterms:created>
  <dcterms:modified xsi:type="dcterms:W3CDTF">2025-05-08T08:14:12Z</dcterms:modified>
</cp:coreProperties>
</file>