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9"/>
  </p:notesMasterIdLst>
  <p:sldIdLst>
    <p:sldId id="359" r:id="rId3"/>
    <p:sldId id="266" r:id="rId4"/>
    <p:sldId id="259" r:id="rId5"/>
    <p:sldId id="260" r:id="rId6"/>
    <p:sldId id="261" r:id="rId7"/>
    <p:sldId id="262" r:id="rId8"/>
    <p:sldId id="347" r:id="rId9"/>
    <p:sldId id="317" r:id="rId10"/>
    <p:sldId id="323" r:id="rId11"/>
    <p:sldId id="308" r:id="rId12"/>
    <p:sldId id="336" r:id="rId13"/>
    <p:sldId id="267" r:id="rId14"/>
    <p:sldId id="350" r:id="rId15"/>
    <p:sldId id="329" r:id="rId16"/>
    <p:sldId id="332" r:id="rId17"/>
    <p:sldId id="351" r:id="rId18"/>
    <p:sldId id="352" r:id="rId19"/>
    <p:sldId id="353" r:id="rId20"/>
    <p:sldId id="354" r:id="rId21"/>
    <p:sldId id="335" r:id="rId22"/>
    <p:sldId id="330" r:id="rId23"/>
    <p:sldId id="315" r:id="rId24"/>
    <p:sldId id="313" r:id="rId25"/>
    <p:sldId id="337" r:id="rId26"/>
    <p:sldId id="338" r:id="rId27"/>
    <p:sldId id="355" r:id="rId28"/>
    <p:sldId id="356" r:id="rId29"/>
    <p:sldId id="357" r:id="rId30"/>
    <p:sldId id="263" r:id="rId31"/>
    <p:sldId id="343" r:id="rId32"/>
    <p:sldId id="344" r:id="rId33"/>
    <p:sldId id="358" r:id="rId34"/>
    <p:sldId id="360" r:id="rId35"/>
    <p:sldId id="361" r:id="rId36"/>
    <p:sldId id="362" r:id="rId37"/>
    <p:sldId id="363" r:id="rId38"/>
    <p:sldId id="364" r:id="rId39"/>
    <p:sldId id="365" r:id="rId40"/>
    <p:sldId id="366" r:id="rId41"/>
    <p:sldId id="367" r:id="rId42"/>
    <p:sldId id="368" r:id="rId43"/>
    <p:sldId id="369" r:id="rId44"/>
    <p:sldId id="370" r:id="rId45"/>
    <p:sldId id="371" r:id="rId46"/>
    <p:sldId id="372" r:id="rId47"/>
    <p:sldId id="32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816"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303A9C-1AB5-49E7-9E04-2F3B49BECD62}" type="datetimeFigureOut">
              <a:rPr lang="en-US" smtClean="0"/>
              <a:t>5/8/2025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2351C0-A644-4ADE-9645-25D6779F9D00}" type="slidenum">
              <a:rPr lang="en-US" smtClean="0"/>
              <a:t>‹#›</a:t>
            </a:fld>
            <a:endParaRPr lang="en-US"/>
          </a:p>
        </p:txBody>
      </p:sp>
    </p:spTree>
    <p:extLst>
      <p:ext uri="{BB962C8B-B14F-4D97-AF65-F5344CB8AC3E}">
        <p14:creationId xmlns:p14="http://schemas.microsoft.com/office/powerpoint/2010/main" val="1533688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A39424-0236-47FA-9818-9F30572DE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249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1149554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4262495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2905800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051B5-468E-4E31-BF0F-BBE86D9FCDC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17218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36856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98B0AD-62A7-4A6E-9844-DCD77F33E91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2857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15729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82320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D9C228AA-2BB4-4A08-90FB-8D720690FE2B}"/>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id="{F279A26A-B656-4C32-A524-A5F3626212C2}"/>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4100" name="灯片编号占位符 3">
            <a:extLst>
              <a:ext uri="{FF2B5EF4-FFF2-40B4-BE49-F238E27FC236}">
                <a16:creationId xmlns:a16="http://schemas.microsoft.com/office/drawing/2014/main" id="{F85EFA2B-A2C6-40D7-8BB1-36789148F1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D2C4C7-2B4C-42F2-A52A-D4DC491CDECE}"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4193365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a:t>
            </a:r>
            <a:r>
              <a:rPr lang="en-US" dirty="0"/>
              <a:t>CLICK CHUỘT VÀO STT </a:t>
            </a:r>
            <a:r>
              <a:rPr lang="en-US" dirty="0">
                <a:sym typeface="Wingdings" panose="05000000000000000000" pitchFamily="2" charset="2"/>
              </a:rPr>
              <a:t> XUẤT HIỆN CÂU HỎI</a:t>
            </a:r>
          </a:p>
          <a:p>
            <a:r>
              <a:rPr lang="en-US" dirty="0">
                <a:sym typeface="Wingdings" panose="05000000000000000000" pitchFamily="2" charset="2"/>
              </a:rPr>
              <a:t>SAU KHI HS TRẢ LỜI XONG  CLICK CHUỘT VÀO KẾT THÚC  SLIDE TÌM HIỂU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9862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CHUỘT </a:t>
            </a:r>
            <a:r>
              <a:rPr lang="en-US"/>
              <a:t>VÀO số thứ tự </a:t>
            </a:r>
            <a:r>
              <a:rPr lang="en-US">
                <a:sym typeface="Wingdings" panose="05000000000000000000" pitchFamily="2" charset="2"/>
              </a:rPr>
              <a:t> </a:t>
            </a:r>
            <a:r>
              <a:rPr lang="en-US" dirty="0">
                <a:sym typeface="Wingdings" panose="05000000000000000000" pitchFamily="2" charset="2"/>
              </a:rPr>
              <a:t>TRỞ VỀ SLIDE </a:t>
            </a:r>
            <a:r>
              <a:rPr lang="en-US">
                <a:sym typeface="Wingdings" panose="05000000000000000000" pitchFamily="2" charset="2"/>
              </a:rPr>
              <a:t>BAN ĐẦU</a:t>
            </a:r>
            <a:endParaRPr lang="en-US"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390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CHUỘT VÀO STT </a:t>
            </a:r>
            <a:r>
              <a:rPr lang="en-US" dirty="0">
                <a:sym typeface="Wingdings" panose="05000000000000000000" pitchFamily="2" charset="2"/>
              </a:rPr>
              <a:t> TRỞ VỀ SLIDE BAN ĐẦU</a:t>
            </a:r>
          </a:p>
          <a:p>
            <a:r>
              <a:rPr lang="en-US" dirty="0">
                <a:sym typeface="Wingdings" panose="05000000000000000000" pitchFamily="2" charset="2"/>
              </a:rPr>
              <a:t>CLICK CHUỘT VÀO ĐÁP ÁN  XUẤT HIỆN ĐÚNG SAI TƯƠNG ỨNG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3920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CHUỘT VÀO STT </a:t>
            </a:r>
            <a:r>
              <a:rPr lang="en-US" dirty="0">
                <a:sym typeface="Wingdings" panose="05000000000000000000" pitchFamily="2" charset="2"/>
              </a:rPr>
              <a:t> TRỞ VỀ SLIDE BAN ĐẦU</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357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D9C228AA-2BB4-4A08-90FB-8D720690FE2B}"/>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id="{F279A26A-B656-4C32-A524-A5F3626212C2}"/>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4100" name="灯片编号占位符 3">
            <a:extLst>
              <a:ext uri="{FF2B5EF4-FFF2-40B4-BE49-F238E27FC236}">
                <a16:creationId xmlns:a16="http://schemas.microsoft.com/office/drawing/2014/main" id="{F85EFA2B-A2C6-40D7-8BB1-36789148F1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D2C4C7-2B4C-42F2-A52A-D4DC491CDECE}"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3696604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1809837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A39424-0236-47FA-9818-9F30572DE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135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A39424-0236-47FA-9818-9F30572DE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355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004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9FAD991F-0E0E-4C4C-8622-B358786F292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9958E328-3DA6-4A72-A9DB-9AEEA1F403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B1FE4F52-C2AD-4FDA-8CDF-261CEB2B654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7270CFFD-C843-4F56-B379-C3DBB5DD7526}" type="slidenum">
              <a:rPr lang="zh-CN" altLang="zh-CN"/>
              <a:pPr/>
              <a:t>‹#›</a:t>
            </a:fld>
            <a:endParaRPr lang="zh-CN" altLang="zh-CN"/>
          </a:p>
        </p:txBody>
      </p:sp>
    </p:spTree>
    <p:extLst>
      <p:ext uri="{BB962C8B-B14F-4D97-AF65-F5344CB8AC3E}">
        <p14:creationId xmlns:p14="http://schemas.microsoft.com/office/powerpoint/2010/main" val="2703116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F2871FAB-BB64-4241-8FE1-DAA29EF5021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0F617FB1-53E5-451C-94F9-1F93432881F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F114A6A2-242E-46AF-8824-E626D10C91B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8F1CF75B-629F-48E5-AB9E-ECFE3E966475}" type="slidenum">
              <a:rPr lang="zh-CN" altLang="zh-CN"/>
              <a:pPr/>
              <a:t>‹#›</a:t>
            </a:fld>
            <a:endParaRPr lang="zh-CN" altLang="zh-CN"/>
          </a:p>
        </p:txBody>
      </p:sp>
    </p:spTree>
    <p:extLst>
      <p:ext uri="{BB962C8B-B14F-4D97-AF65-F5344CB8AC3E}">
        <p14:creationId xmlns:p14="http://schemas.microsoft.com/office/powerpoint/2010/main" val="523303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293566A5-47B1-F60F-A3C4-1B7B67E33083}"/>
              </a:ext>
            </a:extLst>
          </p:cNvPr>
          <p:cNvGrpSpPr/>
          <p:nvPr userDrawn="1"/>
        </p:nvGrpSpPr>
        <p:grpSpPr>
          <a:xfrm>
            <a:off x="-501365" y="725"/>
            <a:ext cx="12693365" cy="6871063"/>
            <a:chOff x="-501365" y="725"/>
            <a:chExt cx="12693365" cy="6871063"/>
          </a:xfrm>
        </p:grpSpPr>
        <p:pic>
          <p:nvPicPr>
            <p:cNvPr id="17" name="图片 16" descr="背景图案&#10;&#10;描述已自动生成">
              <a:extLst>
                <a:ext uri="{FF2B5EF4-FFF2-40B4-BE49-F238E27FC236}">
                  <a16:creationId xmlns:a16="http://schemas.microsoft.com/office/drawing/2014/main" id="{B727D929-468B-2978-E115-E0BAC673F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19" name="图片 18" descr="图片包含 游戏机, 大, 飞机&#10;&#10;描述已自动生成">
              <a:extLst>
                <a:ext uri="{FF2B5EF4-FFF2-40B4-BE49-F238E27FC236}">
                  <a16:creationId xmlns:a16="http://schemas.microsoft.com/office/drawing/2014/main" id="{522FB9D4-3052-DDDE-ABC0-5B914FEF41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27" name="图片 26" descr="图片包含 背景图案&#10;&#10;描述已自动生成">
              <a:extLst>
                <a:ext uri="{FF2B5EF4-FFF2-40B4-BE49-F238E27FC236}">
                  <a16:creationId xmlns:a16="http://schemas.microsoft.com/office/drawing/2014/main" id="{025B6CB4-B38C-9693-7613-B84A591A5E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621" t="16500" r="15715" b="64690"/>
            <a:stretch/>
          </p:blipFill>
          <p:spPr>
            <a:xfrm>
              <a:off x="11136452" y="2687006"/>
              <a:ext cx="803678" cy="907144"/>
            </a:xfrm>
            <a:prstGeom prst="rect">
              <a:avLst/>
            </a:prstGeom>
          </p:spPr>
        </p:pic>
        <p:pic>
          <p:nvPicPr>
            <p:cNvPr id="28" name="图片 27" descr="图片包含 背景图案&#10;&#10;描述已自动生成">
              <a:extLst>
                <a:ext uri="{FF2B5EF4-FFF2-40B4-BE49-F238E27FC236}">
                  <a16:creationId xmlns:a16="http://schemas.microsoft.com/office/drawing/2014/main" id="{475A9221-9F60-3D9D-FC28-34D2B3D596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136" t="47935" r="7390" b="33017"/>
            <a:stretch/>
          </p:blipFill>
          <p:spPr>
            <a:xfrm rot="20325092">
              <a:off x="1129577" y="4378581"/>
              <a:ext cx="933984" cy="583788"/>
            </a:xfrm>
            <a:prstGeom prst="rect">
              <a:avLst/>
            </a:prstGeom>
          </p:spPr>
        </p:pic>
        <p:pic>
          <p:nvPicPr>
            <p:cNvPr id="29" name="图片 28" descr="图片包含 背景图案&#10;&#10;描述已自动生成">
              <a:extLst>
                <a:ext uri="{FF2B5EF4-FFF2-40B4-BE49-F238E27FC236}">
                  <a16:creationId xmlns:a16="http://schemas.microsoft.com/office/drawing/2014/main" id="{B3367D8E-6CC5-A5BE-6241-5244B3BFB7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206" t="34595" r="59985" b="46119"/>
            <a:stretch/>
          </p:blipFill>
          <p:spPr>
            <a:xfrm>
              <a:off x="-501365" y="1630884"/>
              <a:ext cx="1596572" cy="1068780"/>
            </a:xfrm>
            <a:prstGeom prst="rect">
              <a:avLst/>
            </a:prstGeom>
          </p:spPr>
        </p:pic>
        <p:pic>
          <p:nvPicPr>
            <p:cNvPr id="30" name="图片 29" descr="图片包含 背景图案&#10;&#10;描述已自动生成">
              <a:extLst>
                <a:ext uri="{FF2B5EF4-FFF2-40B4-BE49-F238E27FC236}">
                  <a16:creationId xmlns:a16="http://schemas.microsoft.com/office/drawing/2014/main" id="{C869CFAD-40E0-2343-E7D7-C7092B1F3CE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509" t="9417" r="45253" b="69984"/>
            <a:stretch/>
          </p:blipFill>
          <p:spPr>
            <a:xfrm>
              <a:off x="10077198" y="1291034"/>
              <a:ext cx="807385" cy="821795"/>
            </a:xfrm>
            <a:prstGeom prst="rect">
              <a:avLst/>
            </a:prstGeom>
          </p:spPr>
        </p:pic>
      </p:grpSp>
    </p:spTree>
    <p:extLst>
      <p:ext uri="{BB962C8B-B14F-4D97-AF65-F5344CB8AC3E}">
        <p14:creationId xmlns:p14="http://schemas.microsoft.com/office/powerpoint/2010/main" val="1325971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293566A5-47B1-F60F-A3C4-1B7B67E33083}"/>
              </a:ext>
            </a:extLst>
          </p:cNvPr>
          <p:cNvGrpSpPr/>
          <p:nvPr userDrawn="1"/>
        </p:nvGrpSpPr>
        <p:grpSpPr>
          <a:xfrm>
            <a:off x="-501365" y="725"/>
            <a:ext cx="12693365" cy="6871063"/>
            <a:chOff x="-501365" y="725"/>
            <a:chExt cx="12693365" cy="6871063"/>
          </a:xfrm>
        </p:grpSpPr>
        <p:pic>
          <p:nvPicPr>
            <p:cNvPr id="17" name="图片 16" descr="背景图案&#10;&#10;描述已自动生成">
              <a:extLst>
                <a:ext uri="{FF2B5EF4-FFF2-40B4-BE49-F238E27FC236}">
                  <a16:creationId xmlns:a16="http://schemas.microsoft.com/office/drawing/2014/main" id="{B727D929-468B-2978-E115-E0BAC673F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19" name="图片 18" descr="图片包含 游戏机, 大, 飞机&#10;&#10;描述已自动生成">
              <a:extLst>
                <a:ext uri="{FF2B5EF4-FFF2-40B4-BE49-F238E27FC236}">
                  <a16:creationId xmlns:a16="http://schemas.microsoft.com/office/drawing/2014/main" id="{522FB9D4-3052-DDDE-ABC0-5B914FEF41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27" name="图片 26" descr="图片包含 背景图案&#10;&#10;描述已自动生成">
              <a:extLst>
                <a:ext uri="{FF2B5EF4-FFF2-40B4-BE49-F238E27FC236}">
                  <a16:creationId xmlns:a16="http://schemas.microsoft.com/office/drawing/2014/main" id="{025B6CB4-B38C-9693-7613-B84A591A5E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621" t="16500" r="15715" b="64690"/>
            <a:stretch/>
          </p:blipFill>
          <p:spPr>
            <a:xfrm>
              <a:off x="11136452" y="2687006"/>
              <a:ext cx="803678" cy="907144"/>
            </a:xfrm>
            <a:prstGeom prst="rect">
              <a:avLst/>
            </a:prstGeom>
          </p:spPr>
        </p:pic>
        <p:pic>
          <p:nvPicPr>
            <p:cNvPr id="28" name="图片 27" descr="图片包含 背景图案&#10;&#10;描述已自动生成">
              <a:extLst>
                <a:ext uri="{FF2B5EF4-FFF2-40B4-BE49-F238E27FC236}">
                  <a16:creationId xmlns:a16="http://schemas.microsoft.com/office/drawing/2014/main" id="{475A9221-9F60-3D9D-FC28-34D2B3D596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136" t="47935" r="7390" b="33017"/>
            <a:stretch/>
          </p:blipFill>
          <p:spPr>
            <a:xfrm rot="20325092">
              <a:off x="1129577" y="4378581"/>
              <a:ext cx="933984" cy="583788"/>
            </a:xfrm>
            <a:prstGeom prst="rect">
              <a:avLst/>
            </a:prstGeom>
          </p:spPr>
        </p:pic>
        <p:pic>
          <p:nvPicPr>
            <p:cNvPr id="29" name="图片 28" descr="图片包含 背景图案&#10;&#10;描述已自动生成">
              <a:extLst>
                <a:ext uri="{FF2B5EF4-FFF2-40B4-BE49-F238E27FC236}">
                  <a16:creationId xmlns:a16="http://schemas.microsoft.com/office/drawing/2014/main" id="{B3367D8E-6CC5-A5BE-6241-5244B3BFB7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206" t="34595" r="59985" b="46119"/>
            <a:stretch/>
          </p:blipFill>
          <p:spPr>
            <a:xfrm>
              <a:off x="-501365" y="1630884"/>
              <a:ext cx="1596572" cy="1068780"/>
            </a:xfrm>
            <a:prstGeom prst="rect">
              <a:avLst/>
            </a:prstGeom>
          </p:spPr>
        </p:pic>
        <p:pic>
          <p:nvPicPr>
            <p:cNvPr id="30" name="图片 29" descr="图片包含 背景图案&#10;&#10;描述已自动生成">
              <a:extLst>
                <a:ext uri="{FF2B5EF4-FFF2-40B4-BE49-F238E27FC236}">
                  <a16:creationId xmlns:a16="http://schemas.microsoft.com/office/drawing/2014/main" id="{C869CFAD-40E0-2343-E7D7-C7092B1F3CE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509" t="9417" r="45253" b="69984"/>
            <a:stretch/>
          </p:blipFill>
          <p:spPr>
            <a:xfrm>
              <a:off x="10077198" y="1291034"/>
              <a:ext cx="807385" cy="821795"/>
            </a:xfrm>
            <a:prstGeom prst="rect">
              <a:avLst/>
            </a:prstGeom>
          </p:spPr>
        </p:pic>
      </p:grpSp>
    </p:spTree>
    <p:extLst>
      <p:ext uri="{BB962C8B-B14F-4D97-AF65-F5344CB8AC3E}">
        <p14:creationId xmlns:p14="http://schemas.microsoft.com/office/powerpoint/2010/main" val="1748762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内容与标题">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293566A5-47B1-F60F-A3C4-1B7B67E33083}"/>
              </a:ext>
            </a:extLst>
          </p:cNvPr>
          <p:cNvGrpSpPr/>
          <p:nvPr userDrawn="1"/>
        </p:nvGrpSpPr>
        <p:grpSpPr>
          <a:xfrm>
            <a:off x="-501365" y="725"/>
            <a:ext cx="12693365" cy="6871063"/>
            <a:chOff x="-501365" y="725"/>
            <a:chExt cx="12693365" cy="6871063"/>
          </a:xfrm>
        </p:grpSpPr>
        <p:pic>
          <p:nvPicPr>
            <p:cNvPr id="17" name="图片 16" descr="背景图案&#10;&#10;描述已自动生成">
              <a:extLst>
                <a:ext uri="{FF2B5EF4-FFF2-40B4-BE49-F238E27FC236}">
                  <a16:creationId xmlns:a16="http://schemas.microsoft.com/office/drawing/2014/main" id="{B727D929-468B-2978-E115-E0BAC673F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19" name="图片 18" descr="图片包含 游戏机, 大, 飞机&#10;&#10;描述已自动生成">
              <a:extLst>
                <a:ext uri="{FF2B5EF4-FFF2-40B4-BE49-F238E27FC236}">
                  <a16:creationId xmlns:a16="http://schemas.microsoft.com/office/drawing/2014/main" id="{522FB9D4-3052-DDDE-ABC0-5B914FEF41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27" name="图片 26" descr="图片包含 背景图案&#10;&#10;描述已自动生成">
              <a:extLst>
                <a:ext uri="{FF2B5EF4-FFF2-40B4-BE49-F238E27FC236}">
                  <a16:creationId xmlns:a16="http://schemas.microsoft.com/office/drawing/2014/main" id="{025B6CB4-B38C-9693-7613-B84A591A5E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621" t="16500" r="15715" b="64690"/>
            <a:stretch/>
          </p:blipFill>
          <p:spPr>
            <a:xfrm>
              <a:off x="11136452" y="2687006"/>
              <a:ext cx="803678" cy="907144"/>
            </a:xfrm>
            <a:prstGeom prst="rect">
              <a:avLst/>
            </a:prstGeom>
          </p:spPr>
        </p:pic>
        <p:pic>
          <p:nvPicPr>
            <p:cNvPr id="28" name="图片 27" descr="图片包含 背景图案&#10;&#10;描述已自动生成">
              <a:extLst>
                <a:ext uri="{FF2B5EF4-FFF2-40B4-BE49-F238E27FC236}">
                  <a16:creationId xmlns:a16="http://schemas.microsoft.com/office/drawing/2014/main" id="{475A9221-9F60-3D9D-FC28-34D2B3D596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136" t="47935" r="7390" b="33017"/>
            <a:stretch/>
          </p:blipFill>
          <p:spPr>
            <a:xfrm rot="20325092">
              <a:off x="1129577" y="4378581"/>
              <a:ext cx="933984" cy="583788"/>
            </a:xfrm>
            <a:prstGeom prst="rect">
              <a:avLst/>
            </a:prstGeom>
          </p:spPr>
        </p:pic>
        <p:pic>
          <p:nvPicPr>
            <p:cNvPr id="29" name="图片 28" descr="图片包含 背景图案&#10;&#10;描述已自动生成">
              <a:extLst>
                <a:ext uri="{FF2B5EF4-FFF2-40B4-BE49-F238E27FC236}">
                  <a16:creationId xmlns:a16="http://schemas.microsoft.com/office/drawing/2014/main" id="{B3367D8E-6CC5-A5BE-6241-5244B3BFB7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206" t="34595" r="59985" b="46119"/>
            <a:stretch/>
          </p:blipFill>
          <p:spPr>
            <a:xfrm>
              <a:off x="-501365" y="1630884"/>
              <a:ext cx="1596572" cy="1068780"/>
            </a:xfrm>
            <a:prstGeom prst="rect">
              <a:avLst/>
            </a:prstGeom>
          </p:spPr>
        </p:pic>
        <p:pic>
          <p:nvPicPr>
            <p:cNvPr id="30" name="图片 29" descr="图片包含 背景图案&#10;&#10;描述已自动生成">
              <a:extLst>
                <a:ext uri="{FF2B5EF4-FFF2-40B4-BE49-F238E27FC236}">
                  <a16:creationId xmlns:a16="http://schemas.microsoft.com/office/drawing/2014/main" id="{C869CFAD-40E0-2343-E7D7-C7092B1F3CE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509" t="9417" r="45253" b="69984"/>
            <a:stretch/>
          </p:blipFill>
          <p:spPr>
            <a:xfrm>
              <a:off x="10077198" y="1291034"/>
              <a:ext cx="807385" cy="821795"/>
            </a:xfrm>
            <a:prstGeom prst="rect">
              <a:avLst/>
            </a:prstGeom>
          </p:spPr>
        </p:pic>
      </p:grpSp>
    </p:spTree>
    <p:extLst>
      <p:ext uri="{BB962C8B-B14F-4D97-AF65-F5344CB8AC3E}">
        <p14:creationId xmlns:p14="http://schemas.microsoft.com/office/powerpoint/2010/main" val="404106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内容与标题">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293566A5-47B1-F60F-A3C4-1B7B67E33083}"/>
              </a:ext>
            </a:extLst>
          </p:cNvPr>
          <p:cNvGrpSpPr/>
          <p:nvPr userDrawn="1"/>
        </p:nvGrpSpPr>
        <p:grpSpPr>
          <a:xfrm>
            <a:off x="-501365" y="725"/>
            <a:ext cx="12693365" cy="6871063"/>
            <a:chOff x="-501365" y="725"/>
            <a:chExt cx="12693365" cy="6871063"/>
          </a:xfrm>
        </p:grpSpPr>
        <p:pic>
          <p:nvPicPr>
            <p:cNvPr id="17" name="图片 16" descr="背景图案&#10;&#10;描述已自动生成">
              <a:extLst>
                <a:ext uri="{FF2B5EF4-FFF2-40B4-BE49-F238E27FC236}">
                  <a16:creationId xmlns:a16="http://schemas.microsoft.com/office/drawing/2014/main" id="{B727D929-468B-2978-E115-E0BAC673F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19" name="图片 18" descr="图片包含 游戏机, 大, 飞机&#10;&#10;描述已自动生成">
              <a:extLst>
                <a:ext uri="{FF2B5EF4-FFF2-40B4-BE49-F238E27FC236}">
                  <a16:creationId xmlns:a16="http://schemas.microsoft.com/office/drawing/2014/main" id="{522FB9D4-3052-DDDE-ABC0-5B914FEF41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27" name="图片 26" descr="图片包含 背景图案&#10;&#10;描述已自动生成">
              <a:extLst>
                <a:ext uri="{FF2B5EF4-FFF2-40B4-BE49-F238E27FC236}">
                  <a16:creationId xmlns:a16="http://schemas.microsoft.com/office/drawing/2014/main" id="{025B6CB4-B38C-9693-7613-B84A591A5E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621" t="16500" r="15715" b="64690"/>
            <a:stretch/>
          </p:blipFill>
          <p:spPr>
            <a:xfrm>
              <a:off x="11136452" y="2687006"/>
              <a:ext cx="803678" cy="907144"/>
            </a:xfrm>
            <a:prstGeom prst="rect">
              <a:avLst/>
            </a:prstGeom>
          </p:spPr>
        </p:pic>
        <p:pic>
          <p:nvPicPr>
            <p:cNvPr id="28" name="图片 27" descr="图片包含 背景图案&#10;&#10;描述已自动生成">
              <a:extLst>
                <a:ext uri="{FF2B5EF4-FFF2-40B4-BE49-F238E27FC236}">
                  <a16:creationId xmlns:a16="http://schemas.microsoft.com/office/drawing/2014/main" id="{475A9221-9F60-3D9D-FC28-34D2B3D596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136" t="47935" r="7390" b="33017"/>
            <a:stretch/>
          </p:blipFill>
          <p:spPr>
            <a:xfrm rot="20325092">
              <a:off x="1129577" y="4378581"/>
              <a:ext cx="933984" cy="583788"/>
            </a:xfrm>
            <a:prstGeom prst="rect">
              <a:avLst/>
            </a:prstGeom>
          </p:spPr>
        </p:pic>
        <p:pic>
          <p:nvPicPr>
            <p:cNvPr id="29" name="图片 28" descr="图片包含 背景图案&#10;&#10;描述已自动生成">
              <a:extLst>
                <a:ext uri="{FF2B5EF4-FFF2-40B4-BE49-F238E27FC236}">
                  <a16:creationId xmlns:a16="http://schemas.microsoft.com/office/drawing/2014/main" id="{B3367D8E-6CC5-A5BE-6241-5244B3BFB7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206" t="34595" r="59985" b="46119"/>
            <a:stretch/>
          </p:blipFill>
          <p:spPr>
            <a:xfrm>
              <a:off x="-501365" y="1630884"/>
              <a:ext cx="1596572" cy="1068780"/>
            </a:xfrm>
            <a:prstGeom prst="rect">
              <a:avLst/>
            </a:prstGeom>
          </p:spPr>
        </p:pic>
        <p:pic>
          <p:nvPicPr>
            <p:cNvPr id="30" name="图片 29" descr="图片包含 背景图案&#10;&#10;描述已自动生成">
              <a:extLst>
                <a:ext uri="{FF2B5EF4-FFF2-40B4-BE49-F238E27FC236}">
                  <a16:creationId xmlns:a16="http://schemas.microsoft.com/office/drawing/2014/main" id="{C869CFAD-40E0-2343-E7D7-C7092B1F3CE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509" t="9417" r="45253" b="69984"/>
            <a:stretch/>
          </p:blipFill>
          <p:spPr>
            <a:xfrm>
              <a:off x="10077198" y="1291034"/>
              <a:ext cx="807385" cy="821795"/>
            </a:xfrm>
            <a:prstGeom prst="rect">
              <a:avLst/>
            </a:prstGeom>
          </p:spPr>
        </p:pic>
      </p:grpSp>
    </p:spTree>
    <p:extLst>
      <p:ext uri="{BB962C8B-B14F-4D97-AF65-F5344CB8AC3E}">
        <p14:creationId xmlns:p14="http://schemas.microsoft.com/office/powerpoint/2010/main" val="3336814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C6209-4B44-4EFA-AE20-ED3D84A648F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9642F6-2361-48EE-B80C-DB91AEEA164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AA4DBE-4CED-44D6-9973-01EB01C29CAE}"/>
              </a:ext>
            </a:extLst>
          </p:cNvPr>
          <p:cNvSpPr>
            <a:spLocks noGrp="1"/>
          </p:cNvSpPr>
          <p:nvPr>
            <p:ph type="dt" sz="half" idx="10"/>
          </p:nvPr>
        </p:nvSpPr>
        <p:spPr>
          <a:xfrm>
            <a:off x="838200" y="6356350"/>
            <a:ext cx="2743200" cy="365125"/>
          </a:xfrm>
          <a:prstGeom prst="rect">
            <a:avLst/>
          </a:prstGeom>
        </p:spPr>
        <p:txBody>
          <a:bodyPr/>
          <a:lstStyle/>
          <a:p>
            <a:fld id="{D197CE02-B153-4ECD-8DD0-DE719AEB5920}" type="datetimeFigureOut">
              <a:rPr lang="en-US" smtClean="0"/>
              <a:t>5/8/2025</a:t>
            </a:fld>
            <a:endParaRPr lang="en-US"/>
          </a:p>
        </p:txBody>
      </p:sp>
      <p:sp>
        <p:nvSpPr>
          <p:cNvPr id="5" name="Footer Placeholder 4">
            <a:extLst>
              <a:ext uri="{FF2B5EF4-FFF2-40B4-BE49-F238E27FC236}">
                <a16:creationId xmlns:a16="http://schemas.microsoft.com/office/drawing/2014/main" id="{2BE6C979-9CCA-40A8-ADF8-F4A829056C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E7991AE-FACA-4A80-8479-B5F45CA4339E}"/>
              </a:ext>
            </a:extLst>
          </p:cNvPr>
          <p:cNvSpPr>
            <a:spLocks noGrp="1"/>
          </p:cNvSpPr>
          <p:nvPr>
            <p:ph type="sldNum" sz="quarter" idx="12"/>
          </p:nvPr>
        </p:nvSpPr>
        <p:spPr>
          <a:xfrm>
            <a:off x="8610600" y="6356350"/>
            <a:ext cx="2743200" cy="365125"/>
          </a:xfrm>
          <a:prstGeom prst="rect">
            <a:avLst/>
          </a:prstGeom>
        </p:spPr>
        <p:txBody>
          <a:bodyPr/>
          <a:lstStyle/>
          <a:p>
            <a:fld id="{10B4457D-09E6-4605-8302-B2C10CA87AD5}" type="slidenum">
              <a:rPr lang="en-US" smtClean="0"/>
              <a:t>‹#›</a:t>
            </a:fld>
            <a:endParaRPr lang="en-US"/>
          </a:p>
        </p:txBody>
      </p:sp>
    </p:spTree>
    <p:extLst>
      <p:ext uri="{BB962C8B-B14F-4D97-AF65-F5344CB8AC3E}">
        <p14:creationId xmlns:p14="http://schemas.microsoft.com/office/powerpoint/2010/main" val="3190801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65029-5744-49C9-A2CF-B12904CB93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C72FF1C-B6AD-4029-82C7-728CC892FA5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CFBC4-C968-42C3-B412-06EDE86A946D}"/>
              </a:ext>
            </a:extLst>
          </p:cNvPr>
          <p:cNvSpPr>
            <a:spLocks noGrp="1"/>
          </p:cNvSpPr>
          <p:nvPr>
            <p:ph type="dt" sz="half" idx="10"/>
          </p:nvPr>
        </p:nvSpPr>
        <p:spPr>
          <a:xfrm>
            <a:off x="838200" y="6356350"/>
            <a:ext cx="2743200" cy="365125"/>
          </a:xfrm>
          <a:prstGeom prst="rect">
            <a:avLst/>
          </a:prstGeom>
        </p:spPr>
        <p:txBody>
          <a:bodyPr/>
          <a:lstStyle/>
          <a:p>
            <a:fld id="{D197CE02-B153-4ECD-8DD0-DE719AEB5920}" type="datetimeFigureOut">
              <a:rPr lang="en-US" smtClean="0"/>
              <a:t>5/8/2025</a:t>
            </a:fld>
            <a:endParaRPr lang="en-US"/>
          </a:p>
        </p:txBody>
      </p:sp>
      <p:sp>
        <p:nvSpPr>
          <p:cNvPr id="5" name="Footer Placeholder 4">
            <a:extLst>
              <a:ext uri="{FF2B5EF4-FFF2-40B4-BE49-F238E27FC236}">
                <a16:creationId xmlns:a16="http://schemas.microsoft.com/office/drawing/2014/main" id="{C50FC436-3E2A-4D78-ACB2-25223890A9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E9C4DD-0E01-4260-A409-08C652DA0815}"/>
              </a:ext>
            </a:extLst>
          </p:cNvPr>
          <p:cNvSpPr>
            <a:spLocks noGrp="1"/>
          </p:cNvSpPr>
          <p:nvPr>
            <p:ph type="sldNum" sz="quarter" idx="12"/>
          </p:nvPr>
        </p:nvSpPr>
        <p:spPr>
          <a:xfrm>
            <a:off x="8610600" y="6356350"/>
            <a:ext cx="2743200" cy="365125"/>
          </a:xfrm>
          <a:prstGeom prst="rect">
            <a:avLst/>
          </a:prstGeom>
        </p:spPr>
        <p:txBody>
          <a:bodyPr/>
          <a:lstStyle/>
          <a:p>
            <a:fld id="{10B4457D-09E6-4605-8302-B2C10CA87AD5}" type="slidenum">
              <a:rPr lang="en-US" smtClean="0"/>
              <a:t>‹#›</a:t>
            </a:fld>
            <a:endParaRPr lang="en-US"/>
          </a:p>
        </p:txBody>
      </p:sp>
    </p:spTree>
    <p:extLst>
      <p:ext uri="{BB962C8B-B14F-4D97-AF65-F5344CB8AC3E}">
        <p14:creationId xmlns:p14="http://schemas.microsoft.com/office/powerpoint/2010/main" val="2972381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58390-D100-417E-8915-23E23897E5B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E94188-55BF-4194-B3DC-2160DA7C523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C3481-9E35-4075-946B-D3888A0FCE1D}"/>
              </a:ext>
            </a:extLst>
          </p:cNvPr>
          <p:cNvSpPr>
            <a:spLocks noGrp="1"/>
          </p:cNvSpPr>
          <p:nvPr>
            <p:ph type="dt" sz="half" idx="10"/>
          </p:nvPr>
        </p:nvSpPr>
        <p:spPr>
          <a:xfrm>
            <a:off x="838200" y="6356350"/>
            <a:ext cx="2743200" cy="365125"/>
          </a:xfrm>
          <a:prstGeom prst="rect">
            <a:avLst/>
          </a:prstGeom>
        </p:spPr>
        <p:txBody>
          <a:bodyPr/>
          <a:lstStyle/>
          <a:p>
            <a:fld id="{D197CE02-B153-4ECD-8DD0-DE719AEB5920}" type="datetimeFigureOut">
              <a:rPr lang="en-US" smtClean="0"/>
              <a:t>5/8/2025</a:t>
            </a:fld>
            <a:endParaRPr lang="en-US"/>
          </a:p>
        </p:txBody>
      </p:sp>
      <p:sp>
        <p:nvSpPr>
          <p:cNvPr id="5" name="Footer Placeholder 4">
            <a:extLst>
              <a:ext uri="{FF2B5EF4-FFF2-40B4-BE49-F238E27FC236}">
                <a16:creationId xmlns:a16="http://schemas.microsoft.com/office/drawing/2014/main" id="{A0169F46-9EBE-4C4F-BB62-FFB345C301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4DBFCE-0656-467B-A907-896269113C48}"/>
              </a:ext>
            </a:extLst>
          </p:cNvPr>
          <p:cNvSpPr>
            <a:spLocks noGrp="1"/>
          </p:cNvSpPr>
          <p:nvPr>
            <p:ph type="sldNum" sz="quarter" idx="12"/>
          </p:nvPr>
        </p:nvSpPr>
        <p:spPr>
          <a:xfrm>
            <a:off x="8610600" y="6356350"/>
            <a:ext cx="2743200" cy="365125"/>
          </a:xfrm>
          <a:prstGeom prst="rect">
            <a:avLst/>
          </a:prstGeom>
        </p:spPr>
        <p:txBody>
          <a:bodyPr/>
          <a:lstStyle/>
          <a:p>
            <a:fld id="{10B4457D-09E6-4605-8302-B2C10CA87AD5}" type="slidenum">
              <a:rPr lang="en-US" smtClean="0"/>
              <a:t>‹#›</a:t>
            </a:fld>
            <a:endParaRPr lang="en-US"/>
          </a:p>
        </p:txBody>
      </p:sp>
    </p:spTree>
    <p:extLst>
      <p:ext uri="{BB962C8B-B14F-4D97-AF65-F5344CB8AC3E}">
        <p14:creationId xmlns:p14="http://schemas.microsoft.com/office/powerpoint/2010/main" val="1463573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92D94-EC76-44BE-A18D-C7314364E9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C91F8B-DC02-487C-8C56-AC7C4B081C2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B4DF64-4C2F-4609-A8DD-382EB2BF768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FE62C3-727B-4AE8-95C4-81F659633417}"/>
              </a:ext>
            </a:extLst>
          </p:cNvPr>
          <p:cNvSpPr>
            <a:spLocks noGrp="1"/>
          </p:cNvSpPr>
          <p:nvPr>
            <p:ph type="dt" sz="half" idx="10"/>
          </p:nvPr>
        </p:nvSpPr>
        <p:spPr>
          <a:xfrm>
            <a:off x="838200" y="6356350"/>
            <a:ext cx="2743200" cy="365125"/>
          </a:xfrm>
          <a:prstGeom prst="rect">
            <a:avLst/>
          </a:prstGeom>
        </p:spPr>
        <p:txBody>
          <a:bodyPr/>
          <a:lstStyle/>
          <a:p>
            <a:fld id="{D197CE02-B153-4ECD-8DD0-DE719AEB5920}" type="datetimeFigureOut">
              <a:rPr lang="en-US" smtClean="0"/>
              <a:t>5/8/2025</a:t>
            </a:fld>
            <a:endParaRPr lang="en-US"/>
          </a:p>
        </p:txBody>
      </p:sp>
      <p:sp>
        <p:nvSpPr>
          <p:cNvPr id="6" name="Footer Placeholder 5">
            <a:extLst>
              <a:ext uri="{FF2B5EF4-FFF2-40B4-BE49-F238E27FC236}">
                <a16:creationId xmlns:a16="http://schemas.microsoft.com/office/drawing/2014/main" id="{B54F5B5B-1019-48DE-A03C-582FC8A6CA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A1FEB2-4C51-4BEF-B88C-D5F2F9620F3F}"/>
              </a:ext>
            </a:extLst>
          </p:cNvPr>
          <p:cNvSpPr>
            <a:spLocks noGrp="1"/>
          </p:cNvSpPr>
          <p:nvPr>
            <p:ph type="sldNum" sz="quarter" idx="12"/>
          </p:nvPr>
        </p:nvSpPr>
        <p:spPr>
          <a:xfrm>
            <a:off x="8610600" y="6356350"/>
            <a:ext cx="2743200" cy="365125"/>
          </a:xfrm>
          <a:prstGeom prst="rect">
            <a:avLst/>
          </a:prstGeom>
        </p:spPr>
        <p:txBody>
          <a:bodyPr/>
          <a:lstStyle/>
          <a:p>
            <a:fld id="{10B4457D-09E6-4605-8302-B2C10CA87AD5}" type="slidenum">
              <a:rPr lang="en-US" smtClean="0"/>
              <a:t>‹#›</a:t>
            </a:fld>
            <a:endParaRPr lang="en-US"/>
          </a:p>
        </p:txBody>
      </p:sp>
    </p:spTree>
    <p:extLst>
      <p:ext uri="{BB962C8B-B14F-4D97-AF65-F5344CB8AC3E}">
        <p14:creationId xmlns:p14="http://schemas.microsoft.com/office/powerpoint/2010/main" val="1289961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5349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D3B1E-44FC-4B81-AA09-F255199D46E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9591808-A468-4BAD-92CB-6B7A68C62D3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2512E6-AC2A-457E-A04E-5CD9CDAF702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0BF53D-726F-4649-BB6C-30CCDD4CFBD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ED7B19-59A6-42F8-80FA-14D8FA4F1BF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DAE07D-BC2B-4D19-9CC3-9C51515B9B6A}"/>
              </a:ext>
            </a:extLst>
          </p:cNvPr>
          <p:cNvSpPr>
            <a:spLocks noGrp="1"/>
          </p:cNvSpPr>
          <p:nvPr>
            <p:ph type="dt" sz="half" idx="10"/>
          </p:nvPr>
        </p:nvSpPr>
        <p:spPr>
          <a:xfrm>
            <a:off x="838200" y="6356350"/>
            <a:ext cx="2743200" cy="365125"/>
          </a:xfrm>
          <a:prstGeom prst="rect">
            <a:avLst/>
          </a:prstGeom>
        </p:spPr>
        <p:txBody>
          <a:bodyPr/>
          <a:lstStyle/>
          <a:p>
            <a:fld id="{D197CE02-B153-4ECD-8DD0-DE719AEB5920}" type="datetimeFigureOut">
              <a:rPr lang="en-US" smtClean="0"/>
              <a:t>5/8/2025</a:t>
            </a:fld>
            <a:endParaRPr lang="en-US"/>
          </a:p>
        </p:txBody>
      </p:sp>
      <p:sp>
        <p:nvSpPr>
          <p:cNvPr id="8" name="Footer Placeholder 7">
            <a:extLst>
              <a:ext uri="{FF2B5EF4-FFF2-40B4-BE49-F238E27FC236}">
                <a16:creationId xmlns:a16="http://schemas.microsoft.com/office/drawing/2014/main" id="{902EDF70-F75E-477B-B8BB-E3D4AE635B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0058DA-1A57-4A11-BC89-5A916C9B4D8A}"/>
              </a:ext>
            </a:extLst>
          </p:cNvPr>
          <p:cNvSpPr>
            <a:spLocks noGrp="1"/>
          </p:cNvSpPr>
          <p:nvPr>
            <p:ph type="sldNum" sz="quarter" idx="12"/>
          </p:nvPr>
        </p:nvSpPr>
        <p:spPr>
          <a:xfrm>
            <a:off x="8610600" y="6356350"/>
            <a:ext cx="2743200" cy="365125"/>
          </a:xfrm>
          <a:prstGeom prst="rect">
            <a:avLst/>
          </a:prstGeom>
        </p:spPr>
        <p:txBody>
          <a:bodyPr/>
          <a:lstStyle/>
          <a:p>
            <a:fld id="{10B4457D-09E6-4605-8302-B2C10CA87AD5}" type="slidenum">
              <a:rPr lang="en-US" smtClean="0"/>
              <a:t>‹#›</a:t>
            </a:fld>
            <a:endParaRPr lang="en-US"/>
          </a:p>
        </p:txBody>
      </p:sp>
    </p:spTree>
    <p:extLst>
      <p:ext uri="{BB962C8B-B14F-4D97-AF65-F5344CB8AC3E}">
        <p14:creationId xmlns:p14="http://schemas.microsoft.com/office/powerpoint/2010/main" val="3753455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4962F-804D-485D-9AA2-B7132CF4E2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5360D0-4478-4037-BF6E-777A87307C7D}"/>
              </a:ext>
            </a:extLst>
          </p:cNvPr>
          <p:cNvSpPr>
            <a:spLocks noGrp="1"/>
          </p:cNvSpPr>
          <p:nvPr>
            <p:ph type="dt" sz="half" idx="10"/>
          </p:nvPr>
        </p:nvSpPr>
        <p:spPr>
          <a:xfrm>
            <a:off x="838200" y="6356350"/>
            <a:ext cx="2743200" cy="365125"/>
          </a:xfrm>
          <a:prstGeom prst="rect">
            <a:avLst/>
          </a:prstGeom>
        </p:spPr>
        <p:txBody>
          <a:bodyPr/>
          <a:lstStyle/>
          <a:p>
            <a:fld id="{D197CE02-B153-4ECD-8DD0-DE719AEB5920}" type="datetimeFigureOut">
              <a:rPr lang="en-US" smtClean="0"/>
              <a:t>5/8/2025</a:t>
            </a:fld>
            <a:endParaRPr lang="en-US"/>
          </a:p>
        </p:txBody>
      </p:sp>
      <p:sp>
        <p:nvSpPr>
          <p:cNvPr id="4" name="Footer Placeholder 3">
            <a:extLst>
              <a:ext uri="{FF2B5EF4-FFF2-40B4-BE49-F238E27FC236}">
                <a16:creationId xmlns:a16="http://schemas.microsoft.com/office/drawing/2014/main" id="{552389D9-5E44-4A08-8BE8-7C10CA2C16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A6D63FE-BED4-4D5C-9251-9B25AB03D0BA}"/>
              </a:ext>
            </a:extLst>
          </p:cNvPr>
          <p:cNvSpPr>
            <a:spLocks noGrp="1"/>
          </p:cNvSpPr>
          <p:nvPr>
            <p:ph type="sldNum" sz="quarter" idx="12"/>
          </p:nvPr>
        </p:nvSpPr>
        <p:spPr>
          <a:xfrm>
            <a:off x="8610600" y="6356350"/>
            <a:ext cx="2743200" cy="365125"/>
          </a:xfrm>
          <a:prstGeom prst="rect">
            <a:avLst/>
          </a:prstGeom>
        </p:spPr>
        <p:txBody>
          <a:bodyPr/>
          <a:lstStyle/>
          <a:p>
            <a:fld id="{10B4457D-09E6-4605-8302-B2C10CA87AD5}" type="slidenum">
              <a:rPr lang="en-US" smtClean="0"/>
              <a:t>‹#›</a:t>
            </a:fld>
            <a:endParaRPr lang="en-US"/>
          </a:p>
        </p:txBody>
      </p:sp>
    </p:spTree>
    <p:extLst>
      <p:ext uri="{BB962C8B-B14F-4D97-AF65-F5344CB8AC3E}">
        <p14:creationId xmlns:p14="http://schemas.microsoft.com/office/powerpoint/2010/main" val="1660753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52B4E-9EBE-4801-AD97-B2281D6D4A2B}"/>
              </a:ext>
            </a:extLst>
          </p:cNvPr>
          <p:cNvSpPr>
            <a:spLocks noGrp="1"/>
          </p:cNvSpPr>
          <p:nvPr>
            <p:ph type="dt" sz="half" idx="10"/>
          </p:nvPr>
        </p:nvSpPr>
        <p:spPr>
          <a:xfrm>
            <a:off x="838200" y="6356350"/>
            <a:ext cx="2743200" cy="365125"/>
          </a:xfrm>
          <a:prstGeom prst="rect">
            <a:avLst/>
          </a:prstGeom>
        </p:spPr>
        <p:txBody>
          <a:bodyPr/>
          <a:lstStyle/>
          <a:p>
            <a:fld id="{D197CE02-B153-4ECD-8DD0-DE719AEB5920}" type="datetimeFigureOut">
              <a:rPr lang="en-US" smtClean="0"/>
              <a:t>5/8/2025</a:t>
            </a:fld>
            <a:endParaRPr lang="en-US"/>
          </a:p>
        </p:txBody>
      </p:sp>
      <p:sp>
        <p:nvSpPr>
          <p:cNvPr id="3" name="Footer Placeholder 2">
            <a:extLst>
              <a:ext uri="{FF2B5EF4-FFF2-40B4-BE49-F238E27FC236}">
                <a16:creationId xmlns:a16="http://schemas.microsoft.com/office/drawing/2014/main" id="{2F2AC8DD-9800-4E67-8AC8-0D62F64E6C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BD02BFB-F748-4E98-8AAC-153634330FE3}"/>
              </a:ext>
            </a:extLst>
          </p:cNvPr>
          <p:cNvSpPr>
            <a:spLocks noGrp="1"/>
          </p:cNvSpPr>
          <p:nvPr>
            <p:ph type="sldNum" sz="quarter" idx="12"/>
          </p:nvPr>
        </p:nvSpPr>
        <p:spPr>
          <a:xfrm>
            <a:off x="8610600" y="6356350"/>
            <a:ext cx="2743200" cy="365125"/>
          </a:xfrm>
          <a:prstGeom prst="rect">
            <a:avLst/>
          </a:prstGeom>
        </p:spPr>
        <p:txBody>
          <a:bodyPr/>
          <a:lstStyle/>
          <a:p>
            <a:fld id="{10B4457D-09E6-4605-8302-B2C10CA87AD5}" type="slidenum">
              <a:rPr lang="en-US" smtClean="0"/>
              <a:t>‹#›</a:t>
            </a:fld>
            <a:endParaRPr lang="en-US"/>
          </a:p>
        </p:txBody>
      </p:sp>
    </p:spTree>
    <p:extLst>
      <p:ext uri="{BB962C8B-B14F-4D97-AF65-F5344CB8AC3E}">
        <p14:creationId xmlns:p14="http://schemas.microsoft.com/office/powerpoint/2010/main" val="1651734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A6E05-3A65-4737-B336-914485228F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72519C-84B8-4F2D-806D-B3F7409804C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5A9212-E9B5-4E7A-8BED-A5A64786A2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466D68-5FC6-4A28-8008-2BB8BDCE3F29}"/>
              </a:ext>
            </a:extLst>
          </p:cNvPr>
          <p:cNvSpPr>
            <a:spLocks noGrp="1"/>
          </p:cNvSpPr>
          <p:nvPr>
            <p:ph type="dt" sz="half" idx="10"/>
          </p:nvPr>
        </p:nvSpPr>
        <p:spPr>
          <a:xfrm>
            <a:off x="838200" y="6356350"/>
            <a:ext cx="2743200" cy="365125"/>
          </a:xfrm>
          <a:prstGeom prst="rect">
            <a:avLst/>
          </a:prstGeom>
        </p:spPr>
        <p:txBody>
          <a:bodyPr/>
          <a:lstStyle/>
          <a:p>
            <a:fld id="{D197CE02-B153-4ECD-8DD0-DE719AEB5920}" type="datetimeFigureOut">
              <a:rPr lang="en-US" smtClean="0"/>
              <a:t>5/8/2025</a:t>
            </a:fld>
            <a:endParaRPr lang="en-US"/>
          </a:p>
        </p:txBody>
      </p:sp>
      <p:sp>
        <p:nvSpPr>
          <p:cNvPr id="6" name="Footer Placeholder 5">
            <a:extLst>
              <a:ext uri="{FF2B5EF4-FFF2-40B4-BE49-F238E27FC236}">
                <a16:creationId xmlns:a16="http://schemas.microsoft.com/office/drawing/2014/main" id="{4630A098-FF1E-4A97-99C9-43F21BC207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A3FFE37-983A-4B41-AAD1-40C609E1A565}"/>
              </a:ext>
            </a:extLst>
          </p:cNvPr>
          <p:cNvSpPr>
            <a:spLocks noGrp="1"/>
          </p:cNvSpPr>
          <p:nvPr>
            <p:ph type="sldNum" sz="quarter" idx="12"/>
          </p:nvPr>
        </p:nvSpPr>
        <p:spPr>
          <a:xfrm>
            <a:off x="8610600" y="6356350"/>
            <a:ext cx="2743200" cy="365125"/>
          </a:xfrm>
          <a:prstGeom prst="rect">
            <a:avLst/>
          </a:prstGeom>
        </p:spPr>
        <p:txBody>
          <a:bodyPr/>
          <a:lstStyle/>
          <a:p>
            <a:fld id="{10B4457D-09E6-4605-8302-B2C10CA87AD5}" type="slidenum">
              <a:rPr lang="en-US" smtClean="0"/>
              <a:t>‹#›</a:t>
            </a:fld>
            <a:endParaRPr lang="en-US"/>
          </a:p>
        </p:txBody>
      </p:sp>
    </p:spTree>
    <p:extLst>
      <p:ext uri="{BB962C8B-B14F-4D97-AF65-F5344CB8AC3E}">
        <p14:creationId xmlns:p14="http://schemas.microsoft.com/office/powerpoint/2010/main" val="344160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E7C2E-7364-45B8-A4BD-12ECC56B71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CE5CE5-EE57-4FBF-8CFE-5E7CE6BA93F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B7B457-CC57-40E0-AC10-D7A7923895E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47EA9A-2EE2-49F7-B123-CD06BBC558F5}"/>
              </a:ext>
            </a:extLst>
          </p:cNvPr>
          <p:cNvSpPr>
            <a:spLocks noGrp="1"/>
          </p:cNvSpPr>
          <p:nvPr>
            <p:ph type="dt" sz="half" idx="10"/>
          </p:nvPr>
        </p:nvSpPr>
        <p:spPr>
          <a:xfrm>
            <a:off x="838200" y="6356350"/>
            <a:ext cx="2743200" cy="365125"/>
          </a:xfrm>
          <a:prstGeom prst="rect">
            <a:avLst/>
          </a:prstGeom>
        </p:spPr>
        <p:txBody>
          <a:bodyPr/>
          <a:lstStyle/>
          <a:p>
            <a:fld id="{D197CE02-B153-4ECD-8DD0-DE719AEB5920}" type="datetimeFigureOut">
              <a:rPr lang="en-US" smtClean="0"/>
              <a:t>5/8/2025</a:t>
            </a:fld>
            <a:endParaRPr lang="en-US"/>
          </a:p>
        </p:txBody>
      </p:sp>
      <p:sp>
        <p:nvSpPr>
          <p:cNvPr id="6" name="Footer Placeholder 5">
            <a:extLst>
              <a:ext uri="{FF2B5EF4-FFF2-40B4-BE49-F238E27FC236}">
                <a16:creationId xmlns:a16="http://schemas.microsoft.com/office/drawing/2014/main" id="{79FD6F11-DBD6-4F59-BC62-9EAD8AF806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970E3FC-5F10-4192-B42D-B0034B0D2A8E}"/>
              </a:ext>
            </a:extLst>
          </p:cNvPr>
          <p:cNvSpPr>
            <a:spLocks noGrp="1"/>
          </p:cNvSpPr>
          <p:nvPr>
            <p:ph type="sldNum" sz="quarter" idx="12"/>
          </p:nvPr>
        </p:nvSpPr>
        <p:spPr>
          <a:xfrm>
            <a:off x="8610600" y="6356350"/>
            <a:ext cx="2743200" cy="365125"/>
          </a:xfrm>
          <a:prstGeom prst="rect">
            <a:avLst/>
          </a:prstGeom>
        </p:spPr>
        <p:txBody>
          <a:bodyPr/>
          <a:lstStyle/>
          <a:p>
            <a:fld id="{10B4457D-09E6-4605-8302-B2C10CA87AD5}" type="slidenum">
              <a:rPr lang="en-US" smtClean="0"/>
              <a:t>‹#›</a:t>
            </a:fld>
            <a:endParaRPr lang="en-US"/>
          </a:p>
        </p:txBody>
      </p:sp>
    </p:spTree>
    <p:extLst>
      <p:ext uri="{BB962C8B-B14F-4D97-AF65-F5344CB8AC3E}">
        <p14:creationId xmlns:p14="http://schemas.microsoft.com/office/powerpoint/2010/main" val="519916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83FE3-5718-412F-A413-D44A38B534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9742DC-0AD5-4C49-87C0-8F8639B1870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027648-DA25-4871-A6F6-D53C63245C99}"/>
              </a:ext>
            </a:extLst>
          </p:cNvPr>
          <p:cNvSpPr>
            <a:spLocks noGrp="1"/>
          </p:cNvSpPr>
          <p:nvPr>
            <p:ph type="dt" sz="half" idx="10"/>
          </p:nvPr>
        </p:nvSpPr>
        <p:spPr>
          <a:xfrm>
            <a:off x="838200" y="6356350"/>
            <a:ext cx="2743200" cy="365125"/>
          </a:xfrm>
          <a:prstGeom prst="rect">
            <a:avLst/>
          </a:prstGeom>
        </p:spPr>
        <p:txBody>
          <a:bodyPr/>
          <a:lstStyle/>
          <a:p>
            <a:fld id="{D197CE02-B153-4ECD-8DD0-DE719AEB5920}" type="datetimeFigureOut">
              <a:rPr lang="en-US" smtClean="0"/>
              <a:t>5/8/2025</a:t>
            </a:fld>
            <a:endParaRPr lang="en-US"/>
          </a:p>
        </p:txBody>
      </p:sp>
      <p:sp>
        <p:nvSpPr>
          <p:cNvPr id="5" name="Footer Placeholder 4">
            <a:extLst>
              <a:ext uri="{FF2B5EF4-FFF2-40B4-BE49-F238E27FC236}">
                <a16:creationId xmlns:a16="http://schemas.microsoft.com/office/drawing/2014/main" id="{FB31C705-3544-439B-93E8-AE697BB277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6EEBB5-D7E6-48B1-8C3D-559D9C337C56}"/>
              </a:ext>
            </a:extLst>
          </p:cNvPr>
          <p:cNvSpPr>
            <a:spLocks noGrp="1"/>
          </p:cNvSpPr>
          <p:nvPr>
            <p:ph type="sldNum" sz="quarter" idx="12"/>
          </p:nvPr>
        </p:nvSpPr>
        <p:spPr>
          <a:xfrm>
            <a:off x="8610600" y="6356350"/>
            <a:ext cx="2743200" cy="365125"/>
          </a:xfrm>
          <a:prstGeom prst="rect">
            <a:avLst/>
          </a:prstGeom>
        </p:spPr>
        <p:txBody>
          <a:bodyPr/>
          <a:lstStyle/>
          <a:p>
            <a:fld id="{10B4457D-09E6-4605-8302-B2C10CA87AD5}" type="slidenum">
              <a:rPr lang="en-US" smtClean="0"/>
              <a:t>‹#›</a:t>
            </a:fld>
            <a:endParaRPr lang="en-US"/>
          </a:p>
        </p:txBody>
      </p:sp>
    </p:spTree>
    <p:extLst>
      <p:ext uri="{BB962C8B-B14F-4D97-AF65-F5344CB8AC3E}">
        <p14:creationId xmlns:p14="http://schemas.microsoft.com/office/powerpoint/2010/main" val="1595788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811EC6-8906-41C8-83AD-180310E7D75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1AD406-C567-4A0D-9599-B66CA9C53F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6169B-65FE-4138-98FF-C81AC19ACDD8}"/>
              </a:ext>
            </a:extLst>
          </p:cNvPr>
          <p:cNvSpPr>
            <a:spLocks noGrp="1"/>
          </p:cNvSpPr>
          <p:nvPr>
            <p:ph type="dt" sz="half" idx="10"/>
          </p:nvPr>
        </p:nvSpPr>
        <p:spPr>
          <a:xfrm>
            <a:off x="838200" y="6356350"/>
            <a:ext cx="2743200" cy="365125"/>
          </a:xfrm>
          <a:prstGeom prst="rect">
            <a:avLst/>
          </a:prstGeom>
        </p:spPr>
        <p:txBody>
          <a:bodyPr/>
          <a:lstStyle/>
          <a:p>
            <a:fld id="{D197CE02-B153-4ECD-8DD0-DE719AEB5920}" type="datetimeFigureOut">
              <a:rPr lang="en-US" smtClean="0"/>
              <a:t>5/8/2025</a:t>
            </a:fld>
            <a:endParaRPr lang="en-US"/>
          </a:p>
        </p:txBody>
      </p:sp>
      <p:sp>
        <p:nvSpPr>
          <p:cNvPr id="5" name="Footer Placeholder 4">
            <a:extLst>
              <a:ext uri="{FF2B5EF4-FFF2-40B4-BE49-F238E27FC236}">
                <a16:creationId xmlns:a16="http://schemas.microsoft.com/office/drawing/2014/main" id="{F5D4EC63-C4D4-4E74-97B0-B687644617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A323C2-5295-49CF-83FC-256DD195403A}"/>
              </a:ext>
            </a:extLst>
          </p:cNvPr>
          <p:cNvSpPr>
            <a:spLocks noGrp="1"/>
          </p:cNvSpPr>
          <p:nvPr>
            <p:ph type="sldNum" sz="quarter" idx="12"/>
          </p:nvPr>
        </p:nvSpPr>
        <p:spPr>
          <a:xfrm>
            <a:off x="8610600" y="6356350"/>
            <a:ext cx="2743200" cy="365125"/>
          </a:xfrm>
          <a:prstGeom prst="rect">
            <a:avLst/>
          </a:prstGeom>
        </p:spPr>
        <p:txBody>
          <a:bodyPr/>
          <a:lstStyle/>
          <a:p>
            <a:fld id="{10B4457D-09E6-4605-8302-B2C10CA87AD5}" type="slidenum">
              <a:rPr lang="en-US" smtClean="0"/>
              <a:t>‹#›</a:t>
            </a:fld>
            <a:endParaRPr lang="en-US"/>
          </a:p>
        </p:txBody>
      </p:sp>
    </p:spTree>
    <p:extLst>
      <p:ext uri="{BB962C8B-B14F-4D97-AF65-F5344CB8AC3E}">
        <p14:creationId xmlns:p14="http://schemas.microsoft.com/office/powerpoint/2010/main" val="1786612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编辑母版文本样式</a:t>
            </a:r>
          </a:p>
        </p:txBody>
      </p:sp>
      <p:sp>
        <p:nvSpPr>
          <p:cNvPr id="4" name="Date Placeholder 3">
            <a:extLst>
              <a:ext uri="{FF2B5EF4-FFF2-40B4-BE49-F238E27FC236}">
                <a16:creationId xmlns:a16="http://schemas.microsoft.com/office/drawing/2014/main" id="{A4EB067A-454E-42A0-BC92-68A3A356A96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F44CC8B7-1597-4600-9BE8-67F9B47E851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5124F372-0C30-4EAF-B41C-307A2B17EAF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C9A06013-BA84-4F94-B9E5-DEEDCC3EEED3}" type="slidenum">
              <a:rPr lang="zh-CN" altLang="zh-CN"/>
              <a:pPr/>
              <a:t>‹#›</a:t>
            </a:fld>
            <a:endParaRPr lang="zh-CN" altLang="zh-CN"/>
          </a:p>
        </p:txBody>
      </p:sp>
    </p:spTree>
    <p:extLst>
      <p:ext uri="{BB962C8B-B14F-4D97-AF65-F5344CB8AC3E}">
        <p14:creationId xmlns:p14="http://schemas.microsoft.com/office/powerpoint/2010/main" val="914540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Date Placeholder 3">
            <a:extLst>
              <a:ext uri="{FF2B5EF4-FFF2-40B4-BE49-F238E27FC236}">
                <a16:creationId xmlns:a16="http://schemas.microsoft.com/office/drawing/2014/main" id="{F9795D90-2DDE-45F3-A1D5-DB0D463D4A9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8F5DE720-4803-46F4-8773-73885C92835E}"/>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1ED7D7EE-7F99-41E6-9075-49DDFEFA214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37C61BE4-998D-4013-83A7-AF860853E48C}" type="slidenum">
              <a:rPr lang="zh-CN" altLang="zh-CN"/>
              <a:pPr/>
              <a:t>‹#›</a:t>
            </a:fld>
            <a:endParaRPr lang="zh-CN" altLang="zh-CN"/>
          </a:p>
        </p:txBody>
      </p:sp>
    </p:spTree>
    <p:extLst>
      <p:ext uri="{BB962C8B-B14F-4D97-AF65-F5344CB8AC3E}">
        <p14:creationId xmlns:p14="http://schemas.microsoft.com/office/powerpoint/2010/main" val="1817419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7" name="Date Placeholder 3">
            <a:extLst>
              <a:ext uri="{FF2B5EF4-FFF2-40B4-BE49-F238E27FC236}">
                <a16:creationId xmlns:a16="http://schemas.microsoft.com/office/drawing/2014/main" id="{D2BED059-626E-4F41-9679-192C8E587ED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8" name="Footer Placeholder 4">
            <a:extLst>
              <a:ext uri="{FF2B5EF4-FFF2-40B4-BE49-F238E27FC236}">
                <a16:creationId xmlns:a16="http://schemas.microsoft.com/office/drawing/2014/main" id="{E82A4ECD-719F-4BEB-958A-70F0C6BAF2F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9" name="Slide Number Placeholder 5">
            <a:extLst>
              <a:ext uri="{FF2B5EF4-FFF2-40B4-BE49-F238E27FC236}">
                <a16:creationId xmlns:a16="http://schemas.microsoft.com/office/drawing/2014/main" id="{160D47BA-2649-4778-9C38-9EC7D41EBD7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89172D57-9822-404F-840B-268A1EC9B44B}" type="slidenum">
              <a:rPr lang="zh-CN" altLang="zh-CN"/>
              <a:pPr/>
              <a:t>‹#›</a:t>
            </a:fld>
            <a:endParaRPr lang="zh-CN" altLang="zh-CN"/>
          </a:p>
        </p:txBody>
      </p:sp>
    </p:spTree>
    <p:extLst>
      <p:ext uri="{BB962C8B-B14F-4D97-AF65-F5344CB8AC3E}">
        <p14:creationId xmlns:p14="http://schemas.microsoft.com/office/powerpoint/2010/main" val="4136726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Date Placeholder 3">
            <a:extLst>
              <a:ext uri="{FF2B5EF4-FFF2-40B4-BE49-F238E27FC236}">
                <a16:creationId xmlns:a16="http://schemas.microsoft.com/office/drawing/2014/main" id="{FD93F054-DCF1-4C58-8345-34BE917BB8D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4" name="Footer Placeholder 4">
            <a:extLst>
              <a:ext uri="{FF2B5EF4-FFF2-40B4-BE49-F238E27FC236}">
                <a16:creationId xmlns:a16="http://schemas.microsoft.com/office/drawing/2014/main" id="{E1CC1655-9FFD-4281-8541-14C07761574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5" name="Slide Number Placeholder 5">
            <a:extLst>
              <a:ext uri="{FF2B5EF4-FFF2-40B4-BE49-F238E27FC236}">
                <a16:creationId xmlns:a16="http://schemas.microsoft.com/office/drawing/2014/main" id="{62CFBAD8-ED5D-406C-9916-E2D840B73EF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71EB38BC-CCB3-4C11-B931-D6B67157D000}" type="slidenum">
              <a:rPr lang="zh-CN" altLang="zh-CN"/>
              <a:pPr/>
              <a:t>‹#›</a:t>
            </a:fld>
            <a:endParaRPr lang="zh-CN" altLang="zh-CN"/>
          </a:p>
        </p:txBody>
      </p:sp>
    </p:spTree>
    <p:extLst>
      <p:ext uri="{BB962C8B-B14F-4D97-AF65-F5344CB8AC3E}">
        <p14:creationId xmlns:p14="http://schemas.microsoft.com/office/powerpoint/2010/main" val="113134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ED3F481-CC87-4439-8835-4782782C466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3" name="Footer Placeholder 4">
            <a:extLst>
              <a:ext uri="{FF2B5EF4-FFF2-40B4-BE49-F238E27FC236}">
                <a16:creationId xmlns:a16="http://schemas.microsoft.com/office/drawing/2014/main" id="{0BD9A811-E593-493D-9313-E23394D12DE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4" name="Slide Number Placeholder 5">
            <a:extLst>
              <a:ext uri="{FF2B5EF4-FFF2-40B4-BE49-F238E27FC236}">
                <a16:creationId xmlns:a16="http://schemas.microsoft.com/office/drawing/2014/main" id="{F20A51A4-D9C0-4CDE-825E-48FC42419A6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48C3D9F-8A45-4649-9B16-E139BF3767AB}" type="slidenum">
              <a:rPr lang="zh-CN" altLang="zh-CN"/>
              <a:pPr/>
              <a:t>‹#›</a:t>
            </a:fld>
            <a:endParaRPr lang="zh-CN" altLang="zh-CN"/>
          </a:p>
        </p:txBody>
      </p:sp>
    </p:spTree>
    <p:extLst>
      <p:ext uri="{BB962C8B-B14F-4D97-AF65-F5344CB8AC3E}">
        <p14:creationId xmlns:p14="http://schemas.microsoft.com/office/powerpoint/2010/main" val="2664521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C6D818DB-95CB-41BD-8815-D9381A83200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B165DC68-EAFD-4D4A-9E90-D422D651717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FC90E158-50C0-43DD-BC52-9F19497C381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AFD55BC-EAD8-4C19-92A6-47E6DBD65833}" type="slidenum">
              <a:rPr lang="zh-CN" altLang="zh-CN"/>
              <a:pPr/>
              <a:t>‹#›</a:t>
            </a:fld>
            <a:endParaRPr lang="zh-CN" altLang="zh-CN"/>
          </a:p>
        </p:txBody>
      </p:sp>
    </p:spTree>
    <p:extLst>
      <p:ext uri="{BB962C8B-B14F-4D97-AF65-F5344CB8AC3E}">
        <p14:creationId xmlns:p14="http://schemas.microsoft.com/office/powerpoint/2010/main" val="3650773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Picture Placeholder 2"/>
          <p:cNvSpPr>
            <a:spLocks noGrp="1" noChangeAspect="1"/>
          </p:cNvSpPr>
          <p:nvPr>
            <p:ph type="pic" idx="1"/>
          </p:nvPr>
        </p:nvSpPr>
        <p:spPr>
          <a:xfrm>
            <a:off x="5183188" y="987425"/>
            <a:ext cx="617220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en-US" noProof="0"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BD061E11-6686-4199-A266-9F292297B20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E0D82D25-2AEF-4FE3-B84E-45851A4EE03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37D7D6FB-CD46-4959-B0DA-E13780258C9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37F916E-5FEB-44AE-8474-3869DDF83370}" type="slidenum">
              <a:rPr lang="zh-CN" altLang="zh-CN"/>
              <a:pPr/>
              <a:t>‹#›</a:t>
            </a:fld>
            <a:endParaRPr lang="zh-CN" altLang="zh-CN"/>
          </a:p>
        </p:txBody>
      </p:sp>
    </p:spTree>
    <p:extLst>
      <p:ext uri="{BB962C8B-B14F-4D97-AF65-F5344CB8AC3E}">
        <p14:creationId xmlns:p14="http://schemas.microsoft.com/office/powerpoint/2010/main" val="2802777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5CCE540B-5B78-60A5-5168-C52CABF12A2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657351" y="295274"/>
            <a:ext cx="1285875" cy="1285875"/>
          </a:xfrm>
          <a:prstGeom prst="rect">
            <a:avLst/>
          </a:prstGeom>
        </p:spPr>
      </p:pic>
    </p:spTree>
    <p:extLst>
      <p:ext uri="{BB962C8B-B14F-4D97-AF65-F5344CB8AC3E}">
        <p14:creationId xmlns:p14="http://schemas.microsoft.com/office/powerpoint/2010/main" val="1488571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 id="2147483685" r:id="rId13"/>
    <p:sldLayoutId id="2147483686" r:id="rId14"/>
    <p:sldLayoutId id="2147483687"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1695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jpe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12.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3" Type="http://schemas.openxmlformats.org/officeDocument/2006/relationships/image" Target="../media/image8.jpeg"/><Relationship Id="rId7" Type="http://schemas.openxmlformats.org/officeDocument/2006/relationships/image" Target="../media/image32.svg"/><Relationship Id="rId12" Type="http://schemas.openxmlformats.org/officeDocument/2006/relationships/image" Target="../media/image40.png"/><Relationship Id="rId17" Type="http://schemas.openxmlformats.org/officeDocument/2006/relationships/audio" Target="NULL"/><Relationship Id="rId2" Type="http://schemas.openxmlformats.org/officeDocument/2006/relationships/audio" Target="../media/audio1.wav"/><Relationship Id="rId16"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36.svg"/><Relationship Id="rId5" Type="http://schemas.openxmlformats.org/officeDocument/2006/relationships/image" Target="../media/image30.svg"/><Relationship Id="rId15" Type="http://schemas.openxmlformats.org/officeDocument/2006/relationships/image" Target="../media/image43.pn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34.svg"/><Relationship Id="rId1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5.wav"/><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8.jpeg"/><Relationship Id="rId5" Type="http://schemas.openxmlformats.org/officeDocument/2006/relationships/slideLayout" Target="../slideLayouts/slideLayout7.xml"/><Relationship Id="rId4" Type="http://schemas.openxmlformats.org/officeDocument/2006/relationships/tags" Target="../tags/tag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8.jpe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8.jpe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jpeg"/><Relationship Id="rId7" Type="http://schemas.openxmlformats.org/officeDocument/2006/relationships/image" Target="../media/image14.png"/><Relationship Id="rId12" Type="http://schemas.openxmlformats.org/officeDocument/2006/relationships/audio" Target="NUL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jpe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2.png"/><Relationship Id="rId10" Type="http://schemas.openxmlformats.org/officeDocument/2006/relationships/image" Target="../media/image50.png"/><Relationship Id="rId4" Type="http://schemas.openxmlformats.org/officeDocument/2006/relationships/image" Target="../media/image9.png"/><Relationship Id="rId9"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9.xml"/><Relationship Id="rId7" Type="http://schemas.openxmlformats.org/officeDocument/2006/relationships/image" Target="../media/image8.jpe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7.xml"/><Relationship Id="rId5" Type="http://schemas.openxmlformats.org/officeDocument/2006/relationships/tags" Target="../tags/tag11.xml"/><Relationship Id="rId4" Type="http://schemas.openxmlformats.org/officeDocument/2006/relationships/tags" Target="../tags/tag10.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6.wav"/><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4.wav"/><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audio" Target="NULL"/><Relationship Id="rId5" Type="http://schemas.openxmlformats.org/officeDocument/2006/relationships/image" Target="../media/image52.png"/><Relationship Id="rId10" Type="http://schemas.openxmlformats.org/officeDocument/2006/relationships/image" Target="../media/image55.png"/><Relationship Id="rId4" Type="http://schemas.openxmlformats.org/officeDocument/2006/relationships/image" Target="../media/image8.jpeg"/><Relationship Id="rId9"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6.wav"/><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6.wav"/><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6.wav"/><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6.wav"/><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6.wav"/><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9.png"/><Relationship Id="rId7" Type="http://schemas.openxmlformats.org/officeDocument/2006/relationships/image" Target="../media/image58.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57.gif"/><Relationship Id="rId5" Type="http://schemas.openxmlformats.org/officeDocument/2006/relationships/image" Target="../media/image56.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jpe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2.png"/><Relationship Id="rId10" Type="http://schemas.openxmlformats.org/officeDocument/2006/relationships/image" Target="../media/image60.png"/><Relationship Id="rId4" Type="http://schemas.openxmlformats.org/officeDocument/2006/relationships/image" Target="../media/image9.png"/><Relationship Id="rId9"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61.gif"/><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3" Type="http://schemas.openxmlformats.org/officeDocument/2006/relationships/image" Target="../media/image2.jpeg"/><Relationship Id="rId7" Type="http://schemas.openxmlformats.org/officeDocument/2006/relationships/image" Target="../media/image4.png"/><Relationship Id="rId12"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3.png"/><Relationship Id="rId11" Type="http://schemas.openxmlformats.org/officeDocument/2006/relationships/image" Target="../media/image7.png"/><Relationship Id="rId5" Type="http://schemas.openxmlformats.org/officeDocument/2006/relationships/image" Target="../media/image62.png"/><Relationship Id="rId10" Type="http://schemas.openxmlformats.org/officeDocument/2006/relationships/image" Target="../media/image65.png"/><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image" Target="../media/image68.png"/></Relationships>
</file>

<file path=ppt/slides/_rels/slide3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4.png"/><Relationship Id="rId7" Type="http://schemas.openxmlformats.org/officeDocument/2006/relationships/image" Target="../media/image69.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png"/><Relationship Id="rId4" Type="http://schemas.openxmlformats.org/officeDocument/2006/relationships/image" Target="../media/image64.png"/><Relationship Id="rId9"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24.sv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24.svg"/><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8" Type="http://schemas.openxmlformats.org/officeDocument/2006/relationships/image" Target="../media/image71.png"/><Relationship Id="rId18" Type="http://schemas.openxmlformats.org/officeDocument/2006/relationships/audio" Target="NULL"/><Relationship Id="rId3" Type="http://schemas.openxmlformats.org/officeDocument/2006/relationships/image" Target="../media/image2.jpeg"/><Relationship Id="rId7" Type="http://schemas.openxmlformats.org/officeDocument/2006/relationships/image" Target="../media/image80.png"/><Relationship Id="rId17" Type="http://schemas.openxmlformats.org/officeDocument/2006/relationships/audio" Target="NULL"/><Relationship Id="rId2" Type="http://schemas.openxmlformats.org/officeDocument/2006/relationships/audio" Target="../media/audio7.wav"/><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77.jpg"/><Relationship Id="rId5" Type="http://schemas.openxmlformats.org/officeDocument/2006/relationships/image" Target="../media/image79.png"/><Relationship Id="rId10" Type="http://schemas.openxmlformats.org/officeDocument/2006/relationships/image" Target="../media/image75.png"/><Relationship Id="rId19" Type="http://schemas.openxmlformats.org/officeDocument/2006/relationships/audio" Target="NULL"/><Relationship Id="rId4" Type="http://schemas.openxmlformats.org/officeDocument/2006/relationships/image" Target="../media/image78.png"/><Relationship Id="rId9" Type="http://schemas.openxmlformats.org/officeDocument/2006/relationships/image" Target="../media/image73.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slide" Target="slide6.xml"/><Relationship Id="rId11" Type="http://schemas.openxmlformats.org/officeDocument/2006/relationships/slide" Target="slide46.xml"/><Relationship Id="rId5" Type="http://schemas.openxmlformats.org/officeDocument/2006/relationships/slide" Target="slide5.xml"/><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83.png"/><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4.png"/><Relationship Id="rId7"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4.svg"/><Relationship Id="rId5" Type="http://schemas.openxmlformats.org/officeDocument/2006/relationships/image" Target="../media/image85.png"/><Relationship Id="rId10" Type="http://schemas.openxmlformats.org/officeDocument/2006/relationships/image" Target="../media/image88.png"/><Relationship Id="rId4" Type="http://schemas.microsoft.com/office/2007/relationships/hdphoto" Target="../media/hdphoto4.wdp"/><Relationship Id="rId9" Type="http://schemas.openxmlformats.org/officeDocument/2006/relationships/image" Target="../media/image72.png"/></Relationships>
</file>

<file path=ppt/slides/_rels/slide4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91.png"/><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94.jpeg"/><Relationship Id="rId4" Type="http://schemas.openxmlformats.org/officeDocument/2006/relationships/image" Target="../media/image93.png"/></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audio" Target="../media/audio4.wav"/><Relationship Id="rId7"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audio" Target="NULL"/><Relationship Id="rId5" Type="http://schemas.openxmlformats.org/officeDocument/2006/relationships/image" Target="../media/image31.png"/><Relationship Id="rId10" Type="http://schemas.openxmlformats.org/officeDocument/2006/relationships/image" Target="../media/image97.png"/><Relationship Id="rId4" Type="http://schemas.openxmlformats.org/officeDocument/2006/relationships/image" Target="../media/image8.jpeg"/><Relationship Id="rId9" Type="http://schemas.openxmlformats.org/officeDocument/2006/relationships/image" Target="../media/image96.png"/></Relationships>
</file>

<file path=ppt/slides/_rels/slide5.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27.wmf"/><Relationship Id="rId3" Type="http://schemas.openxmlformats.org/officeDocument/2006/relationships/slideLayout" Target="../slideLayouts/slideLayout22.xml"/><Relationship Id="rId7" Type="http://schemas.openxmlformats.org/officeDocument/2006/relationships/image" Target="../media/image21.png"/><Relationship Id="rId12"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microsoft.com/office/2007/relationships/hdphoto" Target="../media/hdphoto1.wdp"/><Relationship Id="rId5" Type="http://schemas.openxmlformats.org/officeDocument/2006/relationships/audio" Target="../media/audio2.wav"/><Relationship Id="rId10" Type="http://schemas.openxmlformats.org/officeDocument/2006/relationships/image" Target="../media/image26.png"/><Relationship Id="rId4" Type="http://schemas.openxmlformats.org/officeDocument/2006/relationships/notesSlide" Target="../notesSlides/notesSlide3.xml"/><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audio" Target="../media/audio3.wav"/><Relationship Id="rId13" Type="http://schemas.microsoft.com/office/2007/relationships/hdphoto" Target="../media/hdphoto1.wdp"/><Relationship Id="rId3" Type="http://schemas.microsoft.com/office/2007/relationships/media" Target="../media/media2.mp3"/><Relationship Id="rId7" Type="http://schemas.openxmlformats.org/officeDocument/2006/relationships/audio" Target="../media/audio2.wav"/><Relationship Id="rId12" Type="http://schemas.openxmlformats.org/officeDocument/2006/relationships/image" Target="../media/image26.png"/><Relationship Id="rId17" Type="http://schemas.openxmlformats.org/officeDocument/2006/relationships/audio" Target="NULL"/><Relationship Id="rId2" Type="http://schemas.openxmlformats.org/officeDocument/2006/relationships/audio" Target="../media/media3.mp3"/><Relationship Id="rId16" Type="http://schemas.openxmlformats.org/officeDocument/2006/relationships/audio" Target="NULL"/><Relationship Id="rId1" Type="http://schemas.microsoft.com/office/2007/relationships/media" Target="../media/media3.mp3"/><Relationship Id="rId6" Type="http://schemas.openxmlformats.org/officeDocument/2006/relationships/notesSlide" Target="../notesSlides/notesSlide4.xml"/><Relationship Id="rId11" Type="http://schemas.openxmlformats.org/officeDocument/2006/relationships/slide" Target="slide4.xml"/><Relationship Id="rId5" Type="http://schemas.openxmlformats.org/officeDocument/2006/relationships/slideLayout" Target="../slideLayouts/slideLayout22.xml"/><Relationship Id="rId15" Type="http://schemas.openxmlformats.org/officeDocument/2006/relationships/image" Target="../media/image27.wmf"/><Relationship Id="rId10" Type="http://schemas.openxmlformats.org/officeDocument/2006/relationships/image" Target="../media/image25.emf"/><Relationship Id="rId4" Type="http://schemas.openxmlformats.org/officeDocument/2006/relationships/audio" Target="../media/media2.mp3"/><Relationship Id="rId9" Type="http://schemas.openxmlformats.org/officeDocument/2006/relationships/image" Target="../media/image21.png"/><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20.png"/><Relationship Id="rId3" Type="http://schemas.openxmlformats.org/officeDocument/2006/relationships/slideLayout" Target="../slideLayouts/slideLayout22.xml"/><Relationship Id="rId7" Type="http://schemas.openxmlformats.org/officeDocument/2006/relationships/image" Target="../media/image21.png"/><Relationship Id="rId12"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26.png"/><Relationship Id="rId5" Type="http://schemas.openxmlformats.org/officeDocument/2006/relationships/audio" Target="../media/audio2.wav"/><Relationship Id="rId10" Type="http://schemas.openxmlformats.org/officeDocument/2006/relationships/image" Target="../media/image27.wmf"/><Relationship Id="rId4" Type="http://schemas.openxmlformats.org/officeDocument/2006/relationships/notesSlide" Target="../notesSlides/notesSlide5.xml"/><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8.jpeg"/><Relationship Id="rId7" Type="http://schemas.openxmlformats.org/officeDocument/2006/relationships/image" Target="../media/image30.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F0E76074-3638-EB63-33B8-217F7839944E}"/>
              </a:ext>
            </a:extLst>
          </p:cNvPr>
          <p:cNvSpPr/>
          <p:nvPr/>
        </p:nvSpPr>
        <p:spPr>
          <a:xfrm>
            <a:off x="522787" y="1903279"/>
            <a:ext cx="11059613" cy="2687771"/>
          </a:xfrm>
          <a:custGeom>
            <a:avLst/>
            <a:gdLst>
              <a:gd name="connsiteX0" fmla="*/ 0 w 11059613"/>
              <a:gd name="connsiteY0" fmla="*/ 282082 h 2687771"/>
              <a:gd name="connsiteX1" fmla="*/ 282082 w 11059613"/>
              <a:gd name="connsiteY1" fmla="*/ 0 h 2687771"/>
              <a:gd name="connsiteX2" fmla="*/ 10777531 w 11059613"/>
              <a:gd name="connsiteY2" fmla="*/ 0 h 2687771"/>
              <a:gd name="connsiteX3" fmla="*/ 11059613 w 11059613"/>
              <a:gd name="connsiteY3" fmla="*/ 282082 h 2687771"/>
              <a:gd name="connsiteX4" fmla="*/ 11059613 w 11059613"/>
              <a:gd name="connsiteY4" fmla="*/ 2405689 h 2687771"/>
              <a:gd name="connsiteX5" fmla="*/ 10777531 w 11059613"/>
              <a:gd name="connsiteY5" fmla="*/ 2687771 h 2687771"/>
              <a:gd name="connsiteX6" fmla="*/ 282082 w 11059613"/>
              <a:gd name="connsiteY6" fmla="*/ 2687771 h 2687771"/>
              <a:gd name="connsiteX7" fmla="*/ 0 w 11059613"/>
              <a:gd name="connsiteY7" fmla="*/ 2405689 h 2687771"/>
              <a:gd name="connsiteX8" fmla="*/ 0 w 11059613"/>
              <a:gd name="connsiteY8" fmla="*/ 282082 h 268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9613" h="2687771" fill="none" extrusionOk="0">
                <a:moveTo>
                  <a:pt x="0" y="282082"/>
                </a:moveTo>
                <a:cubicBezTo>
                  <a:pt x="445" y="138334"/>
                  <a:pt x="136500" y="17132"/>
                  <a:pt x="282082" y="0"/>
                </a:cubicBezTo>
                <a:cubicBezTo>
                  <a:pt x="4486113" y="72427"/>
                  <a:pt x="9211880" y="61419"/>
                  <a:pt x="10777531" y="0"/>
                </a:cubicBezTo>
                <a:cubicBezTo>
                  <a:pt x="10930261" y="-21063"/>
                  <a:pt x="11056862" y="125460"/>
                  <a:pt x="11059613" y="282082"/>
                </a:cubicBezTo>
                <a:cubicBezTo>
                  <a:pt x="11160489" y="784438"/>
                  <a:pt x="10952300" y="2100830"/>
                  <a:pt x="11059613" y="2405689"/>
                </a:cubicBezTo>
                <a:cubicBezTo>
                  <a:pt x="11062959" y="2544498"/>
                  <a:pt x="10929573" y="2683570"/>
                  <a:pt x="10777531" y="2687771"/>
                </a:cubicBezTo>
                <a:cubicBezTo>
                  <a:pt x="8086983" y="2717598"/>
                  <a:pt x="1449644" y="2608465"/>
                  <a:pt x="282082" y="2687771"/>
                </a:cubicBezTo>
                <a:cubicBezTo>
                  <a:pt x="133834" y="2686918"/>
                  <a:pt x="-4747" y="2562418"/>
                  <a:pt x="0" y="2405689"/>
                </a:cubicBezTo>
                <a:cubicBezTo>
                  <a:pt x="50037" y="2104278"/>
                  <a:pt x="770" y="778700"/>
                  <a:pt x="0" y="282082"/>
                </a:cubicBezTo>
                <a:close/>
              </a:path>
              <a:path w="11059613" h="2687771" stroke="0" extrusionOk="0">
                <a:moveTo>
                  <a:pt x="0" y="282082"/>
                </a:moveTo>
                <a:cubicBezTo>
                  <a:pt x="14358" y="130206"/>
                  <a:pt x="130033" y="7795"/>
                  <a:pt x="282082" y="0"/>
                </a:cubicBezTo>
                <a:cubicBezTo>
                  <a:pt x="3477897" y="123000"/>
                  <a:pt x="6583104" y="-96860"/>
                  <a:pt x="10777531" y="0"/>
                </a:cubicBezTo>
                <a:cubicBezTo>
                  <a:pt x="10915744" y="-13396"/>
                  <a:pt x="11064272" y="116900"/>
                  <a:pt x="11059613" y="282082"/>
                </a:cubicBezTo>
                <a:cubicBezTo>
                  <a:pt x="11062786" y="983583"/>
                  <a:pt x="11153880" y="1705002"/>
                  <a:pt x="11059613" y="2405689"/>
                </a:cubicBezTo>
                <a:cubicBezTo>
                  <a:pt x="11031199" y="2571773"/>
                  <a:pt x="10903189" y="2682840"/>
                  <a:pt x="10777531" y="2687771"/>
                </a:cubicBezTo>
                <a:cubicBezTo>
                  <a:pt x="5706261" y="2527064"/>
                  <a:pt x="3384177" y="2727438"/>
                  <a:pt x="282082" y="2687771"/>
                </a:cubicBezTo>
                <a:cubicBezTo>
                  <a:pt x="104741" y="2683418"/>
                  <a:pt x="-10551" y="2556699"/>
                  <a:pt x="0" y="2405689"/>
                </a:cubicBezTo>
                <a:cubicBezTo>
                  <a:pt x="32216" y="1666348"/>
                  <a:pt x="57206" y="649555"/>
                  <a:pt x="0" y="282082"/>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Đọc đúng, rõ ràng </a:t>
            </a:r>
            <a:r>
              <a:rPr lang="en-US" sz="2800" dirty="0" err="1">
                <a:solidFill>
                  <a:prstClr val="black"/>
                </a:solidFill>
                <a:latin typeface="Calibri" panose="020F0502020204030204" pitchFamily="34" charset="0"/>
                <a:cs typeface="Calibri" panose="020F0502020204030204" pitchFamily="34" charset="0"/>
              </a:rPr>
              <a:t>văn</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bản</a:t>
            </a:r>
            <a:r>
              <a:rPr lang="vi-VN" sz="2800" dirty="0">
                <a:solidFill>
                  <a:prstClr val="black"/>
                </a:solidFill>
                <a:latin typeface="Calibri" panose="020F0502020204030204" pitchFamily="34" charset="0"/>
                <a:cs typeface="Calibri" panose="020F0502020204030204" pitchFamily="34" charset="0"/>
              </a:rPr>
              <a:t> thông tin Rô-bốt ở quanh ta. </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Biết nghỉ hơi ở chỗ có dấu câu.</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Hiểu được những thông tin quan trọng được nêu trong VB: sự xuất hiện lần đầu tiên của rô-bốt, vai trò của rô-bốt trong cuộc sống, tương lai của rô-bốt,...</a:t>
            </a:r>
          </a:p>
        </p:txBody>
      </p:sp>
      <p:pic>
        <p:nvPicPr>
          <p:cNvPr id="3" name="Picture 2">
            <a:extLst>
              <a:ext uri="{FF2B5EF4-FFF2-40B4-BE49-F238E27FC236}">
                <a16:creationId xmlns:a16="http://schemas.microsoft.com/office/drawing/2014/main" id="{D9A77A32-6E59-A267-0D8E-D1D161106597}"/>
              </a:ext>
            </a:extLst>
          </p:cNvPr>
          <p:cNvPicPr>
            <a:picLocks noChangeAspect="1"/>
          </p:cNvPicPr>
          <p:nvPr/>
        </p:nvPicPr>
        <p:blipFill>
          <a:blip r:embed="rId4"/>
          <a:stretch>
            <a:fillRect/>
          </a:stretch>
        </p:blipFill>
        <p:spPr>
          <a:xfrm>
            <a:off x="647531" y="2065811"/>
            <a:ext cx="467048" cy="467048"/>
          </a:xfrm>
          <a:prstGeom prst="rect">
            <a:avLst/>
          </a:prstGeom>
        </p:spPr>
      </p:pic>
      <p:pic>
        <p:nvPicPr>
          <p:cNvPr id="6" name="Picture 5">
            <a:extLst>
              <a:ext uri="{FF2B5EF4-FFF2-40B4-BE49-F238E27FC236}">
                <a16:creationId xmlns:a16="http://schemas.microsoft.com/office/drawing/2014/main" id="{60822358-7B73-F07E-A068-42A04533836A}"/>
              </a:ext>
            </a:extLst>
          </p:cNvPr>
          <p:cNvPicPr>
            <a:picLocks noChangeAspect="1"/>
          </p:cNvPicPr>
          <p:nvPr/>
        </p:nvPicPr>
        <p:blipFill>
          <a:blip r:embed="rId4"/>
          <a:stretch>
            <a:fillRect/>
          </a:stretch>
        </p:blipFill>
        <p:spPr>
          <a:xfrm>
            <a:off x="644605" y="2760778"/>
            <a:ext cx="467048" cy="467048"/>
          </a:xfrm>
          <a:prstGeom prst="rect">
            <a:avLst/>
          </a:prstGeom>
        </p:spPr>
      </p:pic>
      <p:pic>
        <p:nvPicPr>
          <p:cNvPr id="9" name="Picture 8">
            <a:extLst>
              <a:ext uri="{FF2B5EF4-FFF2-40B4-BE49-F238E27FC236}">
                <a16:creationId xmlns:a16="http://schemas.microsoft.com/office/drawing/2014/main" id="{D63F66E3-6D10-9A7B-F7E8-1D9C9770BFC5}"/>
              </a:ext>
            </a:extLst>
          </p:cNvPr>
          <p:cNvPicPr>
            <a:picLocks noChangeAspect="1"/>
          </p:cNvPicPr>
          <p:nvPr/>
        </p:nvPicPr>
        <p:blipFill>
          <a:blip r:embed="rId4"/>
          <a:stretch>
            <a:fillRect/>
          </a:stretch>
        </p:blipFill>
        <p:spPr>
          <a:xfrm>
            <a:off x="635080" y="3356501"/>
            <a:ext cx="467048" cy="467048"/>
          </a:xfrm>
          <a:prstGeom prst="rect">
            <a:avLst/>
          </a:prstGeom>
        </p:spPr>
      </p:pic>
      <p:pic>
        <p:nvPicPr>
          <p:cNvPr id="10" name="Picture 9">
            <a:extLst>
              <a:ext uri="{FF2B5EF4-FFF2-40B4-BE49-F238E27FC236}">
                <a16:creationId xmlns:a16="http://schemas.microsoft.com/office/drawing/2014/main" id="{51C05C77-7EAF-D22E-F0A2-85FC7C71208D}"/>
              </a:ext>
            </a:extLst>
          </p:cNvPr>
          <p:cNvPicPr>
            <a:picLocks noChangeAspect="1"/>
          </p:cNvPicPr>
          <p:nvPr/>
        </p:nvPicPr>
        <p:blipFill>
          <a:blip r:embed="rId5"/>
          <a:stretch>
            <a:fillRect/>
          </a:stretch>
        </p:blipFill>
        <p:spPr>
          <a:xfrm>
            <a:off x="3472545" y="398096"/>
            <a:ext cx="6218459" cy="1127858"/>
          </a:xfrm>
          <a:prstGeom prst="rect">
            <a:avLst/>
          </a:prstGeom>
        </p:spPr>
      </p:pic>
    </p:spTree>
    <p:extLst>
      <p:ext uri="{BB962C8B-B14F-4D97-AF65-F5344CB8AC3E}">
        <p14:creationId xmlns:p14="http://schemas.microsoft.com/office/powerpoint/2010/main" val="1903354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p:cTn id="16"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2">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800" decel="100000"/>
                                        <p:tgtEl>
                                          <p:spTgt spid="6"/>
                                        </p:tgtEl>
                                      </p:cBhvr>
                                    </p:animEffect>
                                    <p:anim calcmode="lin" valueType="num">
                                      <p:cBhvr>
                                        <p:cTn id="23" dur="800" decel="100000" fill="hold"/>
                                        <p:tgtEl>
                                          <p:spTgt spid="6"/>
                                        </p:tgtEl>
                                        <p:attrNameLst>
                                          <p:attrName>style.rotation</p:attrName>
                                        </p:attrNameLst>
                                      </p:cBhvr>
                                      <p:tavLst>
                                        <p:tav tm="0">
                                          <p:val>
                                            <p:fltVal val="-90"/>
                                          </p:val>
                                        </p:tav>
                                        <p:tav tm="100000">
                                          <p:val>
                                            <p:fltVal val="0"/>
                                          </p:val>
                                        </p:tav>
                                      </p:tavLst>
                                    </p:anim>
                                    <p:anim calcmode="lin" valueType="num">
                                      <p:cBhvr>
                                        <p:cTn id="24" dur="800" decel="100000" fill="hold"/>
                                        <p:tgtEl>
                                          <p:spTgt spid="6"/>
                                        </p:tgtEl>
                                        <p:attrNameLst>
                                          <p:attrName>ppt_x</p:attrName>
                                        </p:attrNameLst>
                                      </p:cBhvr>
                                      <p:tavLst>
                                        <p:tav tm="0">
                                          <p:val>
                                            <p:strVal val="#ppt_x+0.4"/>
                                          </p:val>
                                        </p:tav>
                                        <p:tav tm="100000">
                                          <p:val>
                                            <p:strVal val="#ppt_x-0.05"/>
                                          </p:val>
                                        </p:tav>
                                      </p:tavLst>
                                    </p:anim>
                                    <p:anim calcmode="lin" valueType="num">
                                      <p:cBhvr>
                                        <p:cTn id="25" dur="800" decel="100000" fill="hold"/>
                                        <p:tgtEl>
                                          <p:spTgt spid="6"/>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 calcmode="lin" valueType="num">
                                      <p:cBhvr>
                                        <p:cTn id="31"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2">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800" decel="100000"/>
                                        <p:tgtEl>
                                          <p:spTgt spid="9"/>
                                        </p:tgtEl>
                                      </p:cBhvr>
                                    </p:animEffect>
                                    <p:anim calcmode="lin" valueType="num">
                                      <p:cBhvr>
                                        <p:cTn id="38" dur="800" decel="100000" fill="hold"/>
                                        <p:tgtEl>
                                          <p:spTgt spid="9"/>
                                        </p:tgtEl>
                                        <p:attrNameLst>
                                          <p:attrName>style.rotation</p:attrName>
                                        </p:attrNameLst>
                                      </p:cBhvr>
                                      <p:tavLst>
                                        <p:tav tm="0">
                                          <p:val>
                                            <p:fltVal val="-90"/>
                                          </p:val>
                                        </p:tav>
                                        <p:tav tm="100000">
                                          <p:val>
                                            <p:fltVal val="0"/>
                                          </p:val>
                                        </p:tav>
                                      </p:tavLst>
                                    </p:anim>
                                    <p:anim calcmode="lin" valueType="num">
                                      <p:cBhvr>
                                        <p:cTn id="39" dur="800" decel="100000" fill="hold"/>
                                        <p:tgtEl>
                                          <p:spTgt spid="9"/>
                                        </p:tgtEl>
                                        <p:attrNameLst>
                                          <p:attrName>ppt_x</p:attrName>
                                        </p:attrNameLst>
                                      </p:cBhvr>
                                      <p:tavLst>
                                        <p:tav tm="0">
                                          <p:val>
                                            <p:strVal val="#ppt_x+0.4"/>
                                          </p:val>
                                        </p:tav>
                                        <p:tav tm="100000">
                                          <p:val>
                                            <p:strVal val="#ppt_x-0.05"/>
                                          </p:val>
                                        </p:tav>
                                      </p:tavLst>
                                    </p:anim>
                                    <p:anim calcmode="lin" valueType="num">
                                      <p:cBhvr>
                                        <p:cTn id="40" dur="800" decel="100000" fill="hold"/>
                                        <p:tgtEl>
                                          <p:spTgt spid="9"/>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2">
                                            <p:txEl>
                                              <p:pRg st="2" end="2"/>
                                            </p:txEl>
                                          </p:spTgt>
                                        </p:tgtEl>
                                        <p:attrNameLst>
                                          <p:attrName>style.visibility</p:attrName>
                                        </p:attrNameLst>
                                      </p:cBhvr>
                                      <p:to>
                                        <p:strVal val="visible"/>
                                      </p:to>
                                    </p:set>
                                    <p:anim calcmode="lin" valueType="num">
                                      <p:cBhvr>
                                        <p:cTn id="46"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EEE04272-4C9C-4266-B4CF-D576E4E1E895}"/>
              </a:ext>
            </a:extLst>
          </p:cNvPr>
          <p:cNvPicPr>
            <a:picLocks noChangeAspect="1"/>
          </p:cNvPicPr>
          <p:nvPr/>
        </p:nvPicPr>
        <p:blipFill rotWithShape="1">
          <a:blip r:embed="rId7">
            <a:extLst>
              <a:ext uri="{28A0092B-C50C-407E-A947-70E740481C1C}">
                <a14:useLocalDpi xmlns:a14="http://schemas.microsoft.com/office/drawing/2010/main" val="0"/>
              </a:ext>
            </a:extLst>
          </a:blip>
          <a:srcRect l="20444"/>
          <a:stretch/>
        </p:blipFill>
        <p:spPr>
          <a:xfrm>
            <a:off x="-61648" y="2282969"/>
            <a:ext cx="3637318"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29853" y="2286000"/>
            <a:ext cx="1535634" cy="2286000"/>
          </a:xfrm>
          <a:prstGeom prst="rect">
            <a:avLst/>
          </a:prstGeom>
        </p:spPr>
      </p:pic>
      <p:sp>
        <p:nvSpPr>
          <p:cNvPr id="12" name="Rounded Rectangle 7">
            <a:extLst>
              <a:ext uri="{FF2B5EF4-FFF2-40B4-BE49-F238E27FC236}">
                <a16:creationId xmlns:a16="http://schemas.microsoft.com/office/drawing/2014/main" id="{B4C7A9F1-766F-4F05-9863-28498494E2CC}"/>
              </a:ext>
            </a:extLst>
          </p:cNvPr>
          <p:cNvSpPr/>
          <p:nvPr/>
        </p:nvSpPr>
        <p:spPr>
          <a:xfrm>
            <a:off x="2899609" y="16966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37A1FA3-A4CE-4476-A771-7AB60E675E38}"/>
              </a:ext>
            </a:extLst>
          </p:cNvPr>
          <p:cNvPicPr>
            <a:picLocks noChangeAspect="1"/>
          </p:cNvPicPr>
          <p:nvPr/>
        </p:nvPicPr>
        <p:blipFill>
          <a:blip r:embed="rId9"/>
          <a:stretch>
            <a:fillRect/>
          </a:stretch>
        </p:blipFill>
        <p:spPr>
          <a:xfrm>
            <a:off x="1665458" y="1917061"/>
            <a:ext cx="8858256" cy="1511939"/>
          </a:xfrm>
          <a:prstGeom prst="rect">
            <a:avLst/>
          </a:prstGeom>
        </p:spPr>
      </p:pic>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29936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
            <a:extLst>
              <a:ext uri="{FF2B5EF4-FFF2-40B4-BE49-F238E27FC236}">
                <a16:creationId xmlns:a16="http://schemas.microsoft.com/office/drawing/2014/main" id="{866FAA95-5A96-4D72-9B89-C21BDFED8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phic 1">
            <a:extLst>
              <a:ext uri="{FF2B5EF4-FFF2-40B4-BE49-F238E27FC236}">
                <a16:creationId xmlns:a16="http://schemas.microsoft.com/office/drawing/2014/main" id="{E337FBBE-B98A-421A-BAB8-47593814FA9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286725" y="1807266"/>
            <a:ext cx="3119591" cy="4076440"/>
          </a:xfrm>
          <a:prstGeom prst="rect">
            <a:avLst/>
          </a:prstGeom>
        </p:spPr>
      </p:pic>
      <p:pic>
        <p:nvPicPr>
          <p:cNvPr id="3" name="Graphic 2">
            <a:extLst>
              <a:ext uri="{FF2B5EF4-FFF2-40B4-BE49-F238E27FC236}">
                <a16:creationId xmlns:a16="http://schemas.microsoft.com/office/drawing/2014/main" id="{24132244-CAD8-4EAF-BD46-95F176442FA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010477" y="177788"/>
            <a:ext cx="1133475" cy="1104900"/>
          </a:xfrm>
          <a:prstGeom prst="rect">
            <a:avLst/>
          </a:prstGeom>
        </p:spPr>
      </p:pic>
      <p:pic>
        <p:nvPicPr>
          <p:cNvPr id="4" name="Graphic 3">
            <a:extLst>
              <a:ext uri="{FF2B5EF4-FFF2-40B4-BE49-F238E27FC236}">
                <a16:creationId xmlns:a16="http://schemas.microsoft.com/office/drawing/2014/main" id="{D714226F-C48F-4569-8B82-0430D1C631F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0" y="2476831"/>
            <a:ext cx="4184548" cy="4273581"/>
          </a:xfrm>
          <a:prstGeom prst="rect">
            <a:avLst/>
          </a:prstGeom>
        </p:spPr>
      </p:pic>
      <p:pic>
        <p:nvPicPr>
          <p:cNvPr id="5" name="Graphic 4">
            <a:extLst>
              <a:ext uri="{FF2B5EF4-FFF2-40B4-BE49-F238E27FC236}">
                <a16:creationId xmlns:a16="http://schemas.microsoft.com/office/drawing/2014/main" id="{A4E802B0-410B-4646-81C3-8823D18D8445}"/>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425203" y="-580838"/>
            <a:ext cx="1437852" cy="1437852"/>
          </a:xfrm>
          <a:prstGeom prst="rect">
            <a:avLst/>
          </a:prstGeom>
        </p:spPr>
      </p:pic>
      <p:grpSp>
        <p:nvGrpSpPr>
          <p:cNvPr id="6" name="Group 5">
            <a:extLst>
              <a:ext uri="{FF2B5EF4-FFF2-40B4-BE49-F238E27FC236}">
                <a16:creationId xmlns:a16="http://schemas.microsoft.com/office/drawing/2014/main" id="{27C22DDD-C1ED-4CDD-AFA6-8BF3B361F203}"/>
              </a:ext>
            </a:extLst>
          </p:cNvPr>
          <p:cNvGrpSpPr/>
          <p:nvPr/>
        </p:nvGrpSpPr>
        <p:grpSpPr>
          <a:xfrm>
            <a:off x="2500141" y="-447177"/>
            <a:ext cx="6786584" cy="1754326"/>
            <a:chOff x="3588005" y="0"/>
            <a:chExt cx="5866667" cy="1760478"/>
          </a:xfrm>
        </p:grpSpPr>
        <p:sp>
          <p:nvSpPr>
            <p:cNvPr id="7" name="Freeform 43">
              <a:extLst>
                <a:ext uri="{FF2B5EF4-FFF2-40B4-BE49-F238E27FC236}">
                  <a16:creationId xmlns:a16="http://schemas.microsoft.com/office/drawing/2014/main" id="{1EC3F2F8-9B26-460B-9715-F19396ED89B4}"/>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8" name="Straight Connector 7">
              <a:extLst>
                <a:ext uri="{FF2B5EF4-FFF2-40B4-BE49-F238E27FC236}">
                  <a16:creationId xmlns:a16="http://schemas.microsoft.com/office/drawing/2014/main" id="{7AA7A94D-20DA-4A99-92AD-E4F4E234AD26}"/>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C1AD0D4-551F-4835-9615-265035395818}"/>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10" name="图片 2">
            <a:extLst>
              <a:ext uri="{FF2B5EF4-FFF2-40B4-BE49-F238E27FC236}">
                <a16:creationId xmlns:a16="http://schemas.microsoft.com/office/drawing/2014/main" id="{FB10428C-5A7B-484F-87FF-FDC27E70930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11" name="图片 9">
            <a:extLst>
              <a:ext uri="{FF2B5EF4-FFF2-40B4-BE49-F238E27FC236}">
                <a16:creationId xmlns:a16="http://schemas.microsoft.com/office/drawing/2014/main" id="{0F16E7B8-AC34-4C1B-AF9A-06509A76620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12" name="图片 14">
            <a:extLst>
              <a:ext uri="{FF2B5EF4-FFF2-40B4-BE49-F238E27FC236}">
                <a16:creationId xmlns:a16="http://schemas.microsoft.com/office/drawing/2014/main" id="{C7DBC156-7EF4-43AE-A014-F8AD17652C3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13" name="TextBox 28">
            <a:extLst>
              <a:ext uri="{FF2B5EF4-FFF2-40B4-BE49-F238E27FC236}">
                <a16:creationId xmlns:a16="http://schemas.microsoft.com/office/drawing/2014/main" id="{D68E439A-E324-4F35-8F99-17B8383E9312}"/>
              </a:ext>
            </a:extLst>
          </p:cNvPr>
          <p:cNvSpPr txBox="1"/>
          <p:nvPr/>
        </p:nvSpPr>
        <p:spPr>
          <a:xfrm>
            <a:off x="4453173" y="4843402"/>
            <a:ext cx="3062569" cy="2014597"/>
          </a:xfrm>
          <a:prstGeom prst="cloud">
            <a:avLst/>
          </a:prstGeom>
          <a:solidFill>
            <a:schemeClr val="bg1"/>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sp>
        <p:nvSpPr>
          <p:cNvPr id="14" name="TextBox 28">
            <a:extLst>
              <a:ext uri="{FF2B5EF4-FFF2-40B4-BE49-F238E27FC236}">
                <a16:creationId xmlns:a16="http://schemas.microsoft.com/office/drawing/2014/main" id="{DC8009BE-275C-405F-84AD-1E530B4EF6C5}"/>
              </a:ext>
            </a:extLst>
          </p:cNvPr>
          <p:cNvSpPr txBox="1"/>
          <p:nvPr/>
        </p:nvSpPr>
        <p:spPr>
          <a:xfrm>
            <a:off x="8264626" y="1684254"/>
            <a:ext cx="3161025" cy="2014597"/>
          </a:xfrm>
          <a:prstGeom prst="cloud">
            <a:avLst/>
          </a:prstGeom>
          <a:solidFill>
            <a:srgbClr val="FFE2AF"/>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15" name="TextBox 28">
            <a:extLst>
              <a:ext uri="{FF2B5EF4-FFF2-40B4-BE49-F238E27FC236}">
                <a16:creationId xmlns:a16="http://schemas.microsoft.com/office/drawing/2014/main" id="{B6FB7D1A-6E29-4E14-8E7D-88C91E7D4CA1}"/>
              </a:ext>
            </a:extLst>
          </p:cNvPr>
          <p:cNvSpPr txBox="1"/>
          <p:nvPr/>
        </p:nvSpPr>
        <p:spPr>
          <a:xfrm>
            <a:off x="1316621" y="1806525"/>
            <a:ext cx="2313101" cy="2014597"/>
          </a:xfrm>
          <a:prstGeom prst="cloud">
            <a:avLst/>
          </a:prstGeom>
          <a:solidFill>
            <a:srgbClr val="C5FE8C"/>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57282C59-5EE4-46AB-9285-7E199D5E1D0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heck out Arrow icon created by 4B Icons | Graphic design posters, Mini  drawings, Desktop wallpaper art">
            <a:extLst>
              <a:ext uri="{FF2B5EF4-FFF2-40B4-BE49-F238E27FC236}">
                <a16:creationId xmlns:a16="http://schemas.microsoft.com/office/drawing/2014/main" id="{D6E4CE26-B194-4CBE-A328-C2618FD0C6A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 out Arrow icon created by 4B Icons | Graphic design posters, Mini  drawings, Desktop wallpaper art">
            <a:extLst>
              <a:ext uri="{FF2B5EF4-FFF2-40B4-BE49-F238E27FC236}">
                <a16:creationId xmlns:a16="http://schemas.microsoft.com/office/drawing/2014/main" id="{7D67A36B-1B1D-4992-9897-90AB88BFE36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0FBE199-A247-4824-843E-A947CE708038}"/>
              </a:ext>
            </a:extLst>
          </p:cNvPr>
          <p:cNvSpPr txBox="1"/>
          <p:nvPr/>
        </p:nvSpPr>
        <p:spPr>
          <a:xfrm>
            <a:off x="2694846" y="-1555400"/>
            <a:ext cx="6335927" cy="110799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rPr>
              <a:t>Đọc mẫu</a:t>
            </a:r>
            <a:endParaRPr kumimoji="0" lang="en-US" sz="6600" b="1" i="0" u="none" strike="noStrike" kern="1200" cap="none" spc="0" normalizeH="0" baseline="0" noProof="0" dirty="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endParaRPr>
          </a:p>
        </p:txBody>
      </p:sp>
      <p:pic>
        <p:nvPicPr>
          <p:cNvPr id="20" name="Picture 19">
            <a:extLst>
              <a:ext uri="{FF2B5EF4-FFF2-40B4-BE49-F238E27FC236}">
                <a16:creationId xmlns:a16="http://schemas.microsoft.com/office/drawing/2014/main" id="{015F8452-D276-4441-9C05-15F6577A33ED}"/>
              </a:ext>
            </a:extLst>
          </p:cNvPr>
          <p:cNvPicPr>
            <a:picLocks noChangeAspect="1"/>
          </p:cNvPicPr>
          <p:nvPr/>
        </p:nvPicPr>
        <p:blipFill>
          <a:blip r:embed="rId15"/>
          <a:stretch>
            <a:fillRect/>
          </a:stretch>
        </p:blipFill>
        <p:spPr>
          <a:xfrm>
            <a:off x="2500141" y="136747"/>
            <a:ext cx="6334293" cy="1213209"/>
          </a:xfrm>
          <a:prstGeom prst="rect">
            <a:avLst/>
          </a:prstGeom>
        </p:spPr>
      </p:pic>
      <p:pic>
        <p:nvPicPr>
          <p:cNvPr id="22" name="Picture 21">
            <a:extLst>
              <a:ext uri="{FF2B5EF4-FFF2-40B4-BE49-F238E27FC236}">
                <a16:creationId xmlns:a16="http://schemas.microsoft.com/office/drawing/2014/main" id="{E495B67E-4D14-4D57-9E5A-B10E38725849}"/>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r="6444"/>
          <a:stretch/>
        </p:blipFill>
        <p:spPr>
          <a:xfrm flipH="1">
            <a:off x="4559316" y="1531946"/>
            <a:ext cx="2737509" cy="29260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25137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250"/>
                                            <p:tgtEl>
                                              <p:spTgt spid="12"/>
                                            </p:tgtEl>
                                          </p:cBhvr>
                                        </p:animEffect>
                                        <p:anim calcmode="lin" valueType="num">
                                          <p:cBhvr>
                                            <p:cTn id="12" dur="1250" fill="hold"/>
                                            <p:tgtEl>
                                              <p:spTgt spid="12"/>
                                            </p:tgtEl>
                                            <p:attrNameLst>
                                              <p:attrName>ppt_x</p:attrName>
                                            </p:attrNameLst>
                                          </p:cBhvr>
                                          <p:tavLst>
                                            <p:tav tm="0">
                                              <p:val>
                                                <p:strVal val="#ppt_x"/>
                                              </p:val>
                                            </p:tav>
                                            <p:tav tm="100000">
                                              <p:val>
                                                <p:strVal val="#ppt_x"/>
                                              </p:val>
                                            </p:tav>
                                          </p:tavLst>
                                        </p:anim>
                                        <p:anim calcmode="lin" valueType="num">
                                          <p:cBhvr>
                                            <p:cTn id="13" dur="125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anim calcmode="lin" valueType="num">
                                          <p:cBhvr>
                                            <p:cTn id="17" dur="1250" fill="hold"/>
                                            <p:tgtEl>
                                              <p:spTgt spid="11"/>
                                            </p:tgtEl>
                                            <p:attrNameLst>
                                              <p:attrName>ppt_x</p:attrName>
                                            </p:attrNameLst>
                                          </p:cBhvr>
                                          <p:tavLst>
                                            <p:tav tm="0">
                                              <p:val>
                                                <p:strVal val="#ppt_x"/>
                                              </p:val>
                                            </p:tav>
                                            <p:tav tm="100000">
                                              <p:val>
                                                <p:strVal val="#ppt_x"/>
                                              </p:val>
                                            </p:tav>
                                          </p:tavLst>
                                        </p:anim>
                                        <p:anim calcmode="lin" valueType="num">
                                          <p:cBhvr>
                                            <p:cTn id="18" dur="125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strVal val="#ppt_w*0.70"/>
                                              </p:val>
                                            </p:tav>
                                            <p:tav tm="100000">
                                              <p:val>
                                                <p:strVal val="#ppt_w"/>
                                              </p:val>
                                            </p:tav>
                                          </p:tavLst>
                                        </p:anim>
                                        <p:anim calcmode="lin" valueType="num">
                                          <p:cBhvr>
                                            <p:cTn id="23" dur="500" fill="hold"/>
                                            <p:tgtEl>
                                              <p:spTgt spid="13"/>
                                            </p:tgtEl>
                                            <p:attrNameLst>
                                              <p:attrName>ppt_h</p:attrName>
                                            </p:attrNameLst>
                                          </p:cBhvr>
                                          <p:tavLst>
                                            <p:tav tm="0">
                                              <p:val>
                                                <p:strVal val="#ppt_h"/>
                                              </p:val>
                                            </p:tav>
                                            <p:tav tm="100000">
                                              <p:val>
                                                <p:strVal val="#ppt_h"/>
                                              </p:val>
                                            </p:tav>
                                          </p:tavLst>
                                        </p:anim>
                                        <p:animEffect transition="in" filter="fade">
                                          <p:cBhvr>
                                            <p:cTn id="24" dur="500"/>
                                            <p:tgtEl>
                                              <p:spTgt spid="13"/>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strVal val="#ppt_w*0.70"/>
                                              </p:val>
                                            </p:tav>
                                            <p:tav tm="100000">
                                              <p:val>
                                                <p:strVal val="#ppt_w"/>
                                              </p:val>
                                            </p:tav>
                                          </p:tavLst>
                                        </p:anim>
                                        <p:anim calcmode="lin" valueType="num">
                                          <p:cBhvr>
                                            <p:cTn id="32" dur="500" fill="hold"/>
                                            <p:tgtEl>
                                              <p:spTgt spid="14"/>
                                            </p:tgtEl>
                                            <p:attrNameLst>
                                              <p:attrName>ppt_h</p:attrName>
                                            </p:attrNameLst>
                                          </p:cBhvr>
                                          <p:tavLst>
                                            <p:tav tm="0">
                                              <p:val>
                                                <p:strVal val="#ppt_h"/>
                                              </p:val>
                                            </p:tav>
                                            <p:tav tm="100000">
                                              <p:val>
                                                <p:strVal val="#ppt_h"/>
                                              </p:val>
                                            </p:tav>
                                          </p:tavLst>
                                        </p:anim>
                                        <p:animEffect transition="in" filter="fade">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strVal val="#ppt_w*0.70"/>
                                              </p:val>
                                            </p:tav>
                                            <p:tav tm="100000">
                                              <p:val>
                                                <p:strVal val="#ppt_w"/>
                                              </p:val>
                                            </p:tav>
                                          </p:tavLst>
                                        </p:anim>
                                        <p:anim calcmode="lin" valueType="num">
                                          <p:cBhvr>
                                            <p:cTn id="41" dur="500" fill="hold"/>
                                            <p:tgtEl>
                                              <p:spTgt spid="15"/>
                                            </p:tgtEl>
                                            <p:attrNameLst>
                                              <p:attrName>ppt_h</p:attrName>
                                            </p:attrNameLst>
                                          </p:cBhvr>
                                          <p:tavLst>
                                            <p:tav tm="0">
                                              <p:val>
                                                <p:strVal val="#ppt_h"/>
                                              </p:val>
                                            </p:tav>
                                            <p:tav tm="100000">
                                              <p:val>
                                                <p:strVal val="#ppt_h"/>
                                              </p:val>
                                            </p:tav>
                                          </p:tavLst>
                                        </p:anim>
                                        <p:animEffect transition="in" filter="fade">
                                          <p:cBhvr>
                                            <p:cTn id="42" dur="500"/>
                                            <p:tgtEl>
                                              <p:spTgt spid="15"/>
                                            </p:tgtEl>
                                          </p:cBhvr>
                                        </p:animEffect>
                                      </p:childTnLst>
                                    </p:cTn>
                                  </p:par>
                                  <p:par>
                                    <p:cTn id="43" presetID="22" presetClass="entr" presetSubtype="8"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250"/>
                                            <p:tgtEl>
                                              <p:spTgt spid="12"/>
                                            </p:tgtEl>
                                          </p:cBhvr>
                                        </p:animEffect>
                                        <p:anim calcmode="lin" valueType="num">
                                          <p:cBhvr>
                                            <p:cTn id="12" dur="1250" fill="hold"/>
                                            <p:tgtEl>
                                              <p:spTgt spid="12"/>
                                            </p:tgtEl>
                                            <p:attrNameLst>
                                              <p:attrName>ppt_x</p:attrName>
                                            </p:attrNameLst>
                                          </p:cBhvr>
                                          <p:tavLst>
                                            <p:tav tm="0">
                                              <p:val>
                                                <p:strVal val="#ppt_x"/>
                                              </p:val>
                                            </p:tav>
                                            <p:tav tm="100000">
                                              <p:val>
                                                <p:strVal val="#ppt_x"/>
                                              </p:val>
                                            </p:tav>
                                          </p:tavLst>
                                        </p:anim>
                                        <p:anim calcmode="lin" valueType="num">
                                          <p:cBhvr>
                                            <p:cTn id="13" dur="125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anim calcmode="lin" valueType="num">
                                          <p:cBhvr>
                                            <p:cTn id="17" dur="1250" fill="hold"/>
                                            <p:tgtEl>
                                              <p:spTgt spid="11"/>
                                            </p:tgtEl>
                                            <p:attrNameLst>
                                              <p:attrName>ppt_x</p:attrName>
                                            </p:attrNameLst>
                                          </p:cBhvr>
                                          <p:tavLst>
                                            <p:tav tm="0">
                                              <p:val>
                                                <p:strVal val="#ppt_x"/>
                                              </p:val>
                                            </p:tav>
                                            <p:tav tm="100000">
                                              <p:val>
                                                <p:strVal val="#ppt_x"/>
                                              </p:val>
                                            </p:tav>
                                          </p:tavLst>
                                        </p:anim>
                                        <p:anim calcmode="lin" valueType="num">
                                          <p:cBhvr>
                                            <p:cTn id="18" dur="125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strVal val="#ppt_w*0.70"/>
                                              </p:val>
                                            </p:tav>
                                            <p:tav tm="100000">
                                              <p:val>
                                                <p:strVal val="#ppt_w"/>
                                              </p:val>
                                            </p:tav>
                                          </p:tavLst>
                                        </p:anim>
                                        <p:anim calcmode="lin" valueType="num">
                                          <p:cBhvr>
                                            <p:cTn id="23" dur="500" fill="hold"/>
                                            <p:tgtEl>
                                              <p:spTgt spid="13"/>
                                            </p:tgtEl>
                                            <p:attrNameLst>
                                              <p:attrName>ppt_h</p:attrName>
                                            </p:attrNameLst>
                                          </p:cBhvr>
                                          <p:tavLst>
                                            <p:tav tm="0">
                                              <p:val>
                                                <p:strVal val="#ppt_h"/>
                                              </p:val>
                                            </p:tav>
                                            <p:tav tm="100000">
                                              <p:val>
                                                <p:strVal val="#ppt_h"/>
                                              </p:val>
                                            </p:tav>
                                          </p:tavLst>
                                        </p:anim>
                                        <p:animEffect transition="in" filter="fade">
                                          <p:cBhvr>
                                            <p:cTn id="24" dur="500"/>
                                            <p:tgtEl>
                                              <p:spTgt spid="13"/>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strVal val="#ppt_w*0.70"/>
                                              </p:val>
                                            </p:tav>
                                            <p:tav tm="100000">
                                              <p:val>
                                                <p:strVal val="#ppt_w"/>
                                              </p:val>
                                            </p:tav>
                                          </p:tavLst>
                                        </p:anim>
                                        <p:anim calcmode="lin" valueType="num">
                                          <p:cBhvr>
                                            <p:cTn id="32" dur="500" fill="hold"/>
                                            <p:tgtEl>
                                              <p:spTgt spid="14"/>
                                            </p:tgtEl>
                                            <p:attrNameLst>
                                              <p:attrName>ppt_h</p:attrName>
                                            </p:attrNameLst>
                                          </p:cBhvr>
                                          <p:tavLst>
                                            <p:tav tm="0">
                                              <p:val>
                                                <p:strVal val="#ppt_h"/>
                                              </p:val>
                                            </p:tav>
                                            <p:tav tm="100000">
                                              <p:val>
                                                <p:strVal val="#ppt_h"/>
                                              </p:val>
                                            </p:tav>
                                          </p:tavLst>
                                        </p:anim>
                                        <p:animEffect transition="in" filter="fade">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strVal val="#ppt_w*0.70"/>
                                              </p:val>
                                            </p:tav>
                                            <p:tav tm="100000">
                                              <p:val>
                                                <p:strVal val="#ppt_w"/>
                                              </p:val>
                                            </p:tav>
                                          </p:tavLst>
                                        </p:anim>
                                        <p:anim calcmode="lin" valueType="num">
                                          <p:cBhvr>
                                            <p:cTn id="41" dur="500" fill="hold"/>
                                            <p:tgtEl>
                                              <p:spTgt spid="15"/>
                                            </p:tgtEl>
                                            <p:attrNameLst>
                                              <p:attrName>ppt_h</p:attrName>
                                            </p:attrNameLst>
                                          </p:cBhvr>
                                          <p:tavLst>
                                            <p:tav tm="0">
                                              <p:val>
                                                <p:strVal val="#ppt_h"/>
                                              </p:val>
                                            </p:tav>
                                            <p:tav tm="100000">
                                              <p:val>
                                                <p:strVal val="#ppt_h"/>
                                              </p:val>
                                            </p:tav>
                                          </p:tavLst>
                                        </p:anim>
                                        <p:animEffect transition="in" filter="fade">
                                          <p:cBhvr>
                                            <p:cTn id="42" dur="500"/>
                                            <p:tgtEl>
                                              <p:spTgt spid="15"/>
                                            </p:tgtEl>
                                          </p:cBhvr>
                                        </p:animEffect>
                                      </p:childTnLst>
                                    </p:cTn>
                                  </p:par>
                                  <p:par>
                                    <p:cTn id="43" presetID="22" presetClass="entr" presetSubtype="8"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1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9"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E205A04-60E9-55C2-8F25-8664687C9732}"/>
              </a:ext>
            </a:extLst>
          </p:cNvPr>
          <p:cNvPicPr>
            <a:picLocks noChangeAspect="1"/>
          </p:cNvPicPr>
          <p:nvPr/>
        </p:nvPicPr>
        <p:blipFill>
          <a:blip r:embed="rId4"/>
          <a:stretch>
            <a:fillRect/>
          </a:stretch>
        </p:blipFill>
        <p:spPr>
          <a:xfrm>
            <a:off x="7362825" y="4214480"/>
            <a:ext cx="4829175" cy="2643520"/>
          </a:xfrm>
          <a:prstGeom prst="rect">
            <a:avLst/>
          </a:prstGeom>
          <a:ln>
            <a:noFill/>
          </a:ln>
          <a:effectLst>
            <a:softEdge rad="112500"/>
          </a:effectLst>
        </p:spPr>
      </p:pic>
      <p:sp>
        <p:nvSpPr>
          <p:cNvPr id="5" name="文本框 7">
            <a:extLst>
              <a:ext uri="{FF2B5EF4-FFF2-40B4-BE49-F238E27FC236}">
                <a16:creationId xmlns:a16="http://schemas.microsoft.com/office/drawing/2014/main" id="{2D7FAA31-BD57-22D2-ECEE-DDD559DC8FA5}"/>
              </a:ext>
            </a:extLst>
          </p:cNvPr>
          <p:cNvSpPr txBox="1"/>
          <p:nvPr/>
        </p:nvSpPr>
        <p:spPr>
          <a:xfrm>
            <a:off x="691797" y="627573"/>
            <a:ext cx="11221476" cy="4893647"/>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Ở QUANH TA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1920, rô-bốt xuất hiện lần đầu tiên trong vai nhân vật của một vở kịch viễn tưởng. Đó là nhân vật người máy, biết làm theo mệnh lệnh của con người. “Tuyệt quá! Nếu giao hết việc nặng nhọc, nguy hiểm cho rô-bốt thì chúng ta nhàn nhã bao nhiêu!”. Ai xem kịch cũng nghĩ thế. Rồi người ta bắt đầu nghiên cứu, chế tạo rô-bốt thật, thường có hình dạng như người, làm việc chẳng biết mệt mỏi, chẳng sợ nguy hiểm. Giờ đây, rô-bốt đã có thể di chuyển vật nặng, có thể chữa cháy, cứu nạn, thăm dò vũ trụ, khám phá đại dương,...</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còn được tạo ra để giúp chúng ta những việc thường ngày: rửa bát, quét nhà, bán hàng,... Dự báo, không bao lâu nữa, rô-bốt sẽ được sử dụng rộng rãi trong đời sống.</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Ngọc Thủy)</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nodeType="withEffect">
                                  <p:stCondLst>
                                    <p:cond delay="0"/>
                                  </p:stCondLst>
                                  <p:childTnLst>
                                    <p:set>
                                      <p:cBhvr>
                                        <p:cTn id="6" dur="1" fill="hold">
                                          <p:stCondLst>
                                            <p:cond delay="0"/>
                                          </p:stCondLst>
                                        </p:cTn>
                                        <p:tgtEl>
                                          <p:spTgt spid="9236"/>
                                        </p:tgtEl>
                                        <p:attrNameLst>
                                          <p:attrName>style.visibility</p:attrName>
                                        </p:attrNameLst>
                                      </p:cBhvr>
                                      <p:to>
                                        <p:strVal val="visible"/>
                                      </p:to>
                                    </p:set>
                                    <p:animEffect transition="in" filter="wipe(up)">
                                      <p:cBhvr>
                                        <p:cTn id="7" dur="500"/>
                                        <p:tgtEl>
                                          <p:spTgt spid="9236"/>
                                        </p:tgtEl>
                                      </p:cBhvr>
                                    </p:animEffect>
                                  </p:childTnLst>
                                </p:cTn>
                              </p:par>
                              <p:par>
                                <p:cTn id="8" presetID="22" presetClass="entr" presetSubtype="1" fill="hold" nodeType="withEffect">
                                  <p:stCondLst>
                                    <p:cond delay="0"/>
                                  </p:stCondLst>
                                  <p:childTnLst>
                                    <p:set>
                                      <p:cBhvr>
                                        <p:cTn id="9" dur="1" fill="hold">
                                          <p:stCondLst>
                                            <p:cond delay="0"/>
                                          </p:stCondLst>
                                        </p:cTn>
                                        <p:tgtEl>
                                          <p:spTgt spid="9235"/>
                                        </p:tgtEl>
                                        <p:attrNameLst>
                                          <p:attrName>style.visibility</p:attrName>
                                        </p:attrNameLst>
                                      </p:cBhvr>
                                      <p:to>
                                        <p:strVal val="visible"/>
                                      </p:to>
                                    </p:set>
                                    <p:animEffect transition="in" filter="wipe(up)">
                                      <p:cBhvr>
                                        <p:cTn id="10" dur="500"/>
                                        <p:tgtEl>
                                          <p:spTgt spid="9235"/>
                                        </p:tgtEl>
                                      </p:cBhvr>
                                    </p:animEffect>
                                  </p:childTnLst>
                                </p:cTn>
                              </p:par>
                              <p:par>
                                <p:cTn id="11" presetID="22" presetClass="entr" presetSubtype="1" fill="hold" nodeType="withEffect">
                                  <p:stCondLst>
                                    <p:cond delay="0"/>
                                  </p:stCondLst>
                                  <p:childTnLst>
                                    <p:set>
                                      <p:cBhvr>
                                        <p:cTn id="12" dur="1" fill="hold">
                                          <p:stCondLst>
                                            <p:cond delay="0"/>
                                          </p:stCondLst>
                                        </p:cTn>
                                        <p:tgtEl>
                                          <p:spTgt spid="9234"/>
                                        </p:tgtEl>
                                        <p:attrNameLst>
                                          <p:attrName>style.visibility</p:attrName>
                                        </p:attrNameLst>
                                      </p:cBhvr>
                                      <p:to>
                                        <p:strVal val="visible"/>
                                      </p:to>
                                    </p:set>
                                    <p:animEffect transition="in" filter="wipe(up)">
                                      <p:cBhvr>
                                        <p:cTn id="13" dur="500"/>
                                        <p:tgtEl>
                                          <p:spTgt spid="9234"/>
                                        </p:tgtEl>
                                      </p:cBhvr>
                                    </p:animEffec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E205A04-60E9-55C2-8F25-8664687C9732}"/>
              </a:ext>
            </a:extLst>
          </p:cNvPr>
          <p:cNvPicPr>
            <a:picLocks noChangeAspect="1"/>
          </p:cNvPicPr>
          <p:nvPr/>
        </p:nvPicPr>
        <p:blipFill>
          <a:blip r:embed="rId5"/>
          <a:stretch>
            <a:fillRect/>
          </a:stretch>
        </p:blipFill>
        <p:spPr>
          <a:xfrm>
            <a:off x="7362825" y="4214480"/>
            <a:ext cx="4829175" cy="2643520"/>
          </a:xfrm>
          <a:prstGeom prst="rect">
            <a:avLst/>
          </a:prstGeom>
          <a:ln>
            <a:noFill/>
          </a:ln>
          <a:effectLst>
            <a:softEdge rad="112500"/>
          </a:effectLst>
        </p:spPr>
      </p:pic>
      <p:sp>
        <p:nvSpPr>
          <p:cNvPr id="5" name="文本框 7">
            <a:extLst>
              <a:ext uri="{FF2B5EF4-FFF2-40B4-BE49-F238E27FC236}">
                <a16:creationId xmlns:a16="http://schemas.microsoft.com/office/drawing/2014/main" id="{2D7FAA31-BD57-22D2-ECEE-DDD559DC8FA5}"/>
              </a:ext>
            </a:extLst>
          </p:cNvPr>
          <p:cNvSpPr txBox="1"/>
          <p:nvPr/>
        </p:nvSpPr>
        <p:spPr>
          <a:xfrm>
            <a:off x="691797" y="627573"/>
            <a:ext cx="11221476" cy="4893647"/>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Ở QUANH TA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1920, rô-bốt xuất hiện lần đầu tiên trong vai nhân vật của một vở kịch viễn tưởng. Đó là nhân vật người máy, biết làm theo mệnh lệnh của con người. “Tuyệt quá! Nếu giao hết việc nặng nhọc, nguy hiểm cho rô-bốt thì chúng ta nhàn nhã bao nhiêu!”. Ai xem kịch cũng nghĩ thế. Rồi người ta bắt đầu nghiên cứu, chế tạo rô-bốt thật, thường có hình dạng như người, làm việc chẳng biết mệt mỏi, chẳng sợ nguy hiểm. Giờ đây, rô-bốt đã có thể di chuyển vật nặng, có thể chữa cháy, cứu nạn, thăm dò vũ trụ, khám phá đại dương,...</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còn được tạo ra để giúp chúng ta những việc thường ngày: rửa bát, quét nhà, bán hàng,... Dự báo, không bao lâu nữa, rô-bốt sẽ được sử dụng rộng rãi trong đời sống.</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Ngọc Thủy)</a:t>
            </a:r>
          </a:p>
        </p:txBody>
      </p:sp>
      <p:grpSp>
        <p:nvGrpSpPr>
          <p:cNvPr id="2" name="组合 5">
            <a:extLst>
              <a:ext uri="{FF2B5EF4-FFF2-40B4-BE49-F238E27FC236}">
                <a16:creationId xmlns:a16="http://schemas.microsoft.com/office/drawing/2014/main" id="{33E6CA50-F875-D39A-B2B2-47FF35DC9AA8}"/>
              </a:ext>
            </a:extLst>
          </p:cNvPr>
          <p:cNvGrpSpPr/>
          <p:nvPr/>
        </p:nvGrpSpPr>
        <p:grpSpPr>
          <a:xfrm>
            <a:off x="137377" y="5695950"/>
            <a:ext cx="3758348" cy="957872"/>
            <a:chOff x="2954954" y="4334354"/>
            <a:chExt cx="6334189" cy="1214046"/>
          </a:xfrm>
        </p:grpSpPr>
        <p:sp>
          <p:nvSpPr>
            <p:cNvPr id="6" name="矩形 15">
              <a:extLst>
                <a:ext uri="{FF2B5EF4-FFF2-40B4-BE49-F238E27FC236}">
                  <a16:creationId xmlns:a16="http://schemas.microsoft.com/office/drawing/2014/main" id="{930FEB0A-DF37-27C9-2AA5-6ADA48750BC9}"/>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7" name="矩形 17">
              <a:extLst>
                <a:ext uri="{FF2B5EF4-FFF2-40B4-BE49-F238E27FC236}">
                  <a16:creationId xmlns:a16="http://schemas.microsoft.com/office/drawing/2014/main" id="{DE65582B-81F1-F0A2-5F24-4A0B704AAB05}"/>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8" name="矩形 19">
              <a:extLst>
                <a:ext uri="{FF2B5EF4-FFF2-40B4-BE49-F238E27FC236}">
                  <a16:creationId xmlns:a16="http://schemas.microsoft.com/office/drawing/2014/main" id="{445C9D18-2DDD-FFBD-B29E-AED36F5D6CAD}"/>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Cùng</a:t>
              </a: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 chia </a:t>
              </a: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đoạn</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grpSp>
      <p:sp>
        <p:nvSpPr>
          <p:cNvPr id="9" name="Oval 8">
            <a:extLst>
              <a:ext uri="{FF2B5EF4-FFF2-40B4-BE49-F238E27FC236}">
                <a16:creationId xmlns:a16="http://schemas.microsoft.com/office/drawing/2014/main" id="{0EAA89B9-FFCB-E680-DD9C-00ED29AC3774}"/>
              </a:ext>
            </a:extLst>
          </p:cNvPr>
          <p:cNvSpPr/>
          <p:nvPr/>
        </p:nvSpPr>
        <p:spPr>
          <a:xfrm>
            <a:off x="446653" y="104332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0" name="Oval 9">
            <a:extLst>
              <a:ext uri="{FF2B5EF4-FFF2-40B4-BE49-F238E27FC236}">
                <a16:creationId xmlns:a16="http://schemas.microsoft.com/office/drawing/2014/main" id="{4BA99DD9-9A3B-FD9F-2457-44EBE24B54A4}"/>
              </a:ext>
            </a:extLst>
          </p:cNvPr>
          <p:cNvSpPr/>
          <p:nvPr/>
        </p:nvSpPr>
        <p:spPr>
          <a:xfrm>
            <a:off x="427603" y="38436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Tree>
    <p:extLst>
      <p:ext uri="{BB962C8B-B14F-4D97-AF65-F5344CB8AC3E}">
        <p14:creationId xmlns:p14="http://schemas.microsoft.com/office/powerpoint/2010/main" val="858467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千图PPT彼岸天：ID 8661124库_组合 3">
            <a:extLst>
              <a:ext uri="{FF2B5EF4-FFF2-40B4-BE49-F238E27FC236}">
                <a16:creationId xmlns:a16="http://schemas.microsoft.com/office/drawing/2014/main" id="{CF74A4FE-6B55-4850-ACED-E2641103AB5C}"/>
              </a:ext>
            </a:extLst>
          </p:cNvPr>
          <p:cNvGrpSpPr/>
          <p:nvPr>
            <p:custDataLst>
              <p:tags r:id="rId1"/>
            </p:custDataLst>
          </p:nvPr>
        </p:nvGrpSpPr>
        <p:grpSpPr>
          <a:xfrm>
            <a:off x="1199207" y="1985570"/>
            <a:ext cx="3367055" cy="1462426"/>
            <a:chOff x="2887146" y="1232756"/>
            <a:chExt cx="2587369" cy="1462426"/>
          </a:xfrm>
        </p:grpSpPr>
        <p:sp>
          <p:nvSpPr>
            <p:cNvPr id="10" name="任意多边形 57">
              <a:extLst>
                <a:ext uri="{FF2B5EF4-FFF2-40B4-BE49-F238E27FC236}">
                  <a16:creationId xmlns:a16="http://schemas.microsoft.com/office/drawing/2014/main" id="{E82E69AD-692A-479B-AC0A-E8DAE9E8C61C}"/>
                </a:ext>
              </a:extLst>
            </p:cNvPr>
            <p:cNvSpPr/>
            <p:nvPr/>
          </p:nvSpPr>
          <p:spPr bwMode="auto">
            <a:xfrm>
              <a:off x="2887146"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任意多边形 58">
              <a:extLst>
                <a:ext uri="{FF2B5EF4-FFF2-40B4-BE49-F238E27FC236}">
                  <a16:creationId xmlns:a16="http://schemas.microsoft.com/office/drawing/2014/main" id="{4D5A0ECC-C3F7-48B3-9FE7-E3340CBE0BD7}"/>
                </a:ext>
              </a:extLst>
            </p:cNvPr>
            <p:cNvSpPr/>
            <p:nvPr/>
          </p:nvSpPr>
          <p:spPr bwMode="auto">
            <a:xfrm>
              <a:off x="3776730" y="1801480"/>
              <a:ext cx="325646" cy="324978"/>
            </a:xfrm>
            <a:custGeom>
              <a:avLst/>
              <a:gdLst>
                <a:gd name="connsiteX0" fmla="*/ 300038 w 334963"/>
                <a:gd name="connsiteY0" fmla="*/ 268287 h 334277"/>
                <a:gd name="connsiteX1" fmla="*/ 238125 w 334963"/>
                <a:gd name="connsiteY1" fmla="*/ 319087 h 334277"/>
                <a:gd name="connsiteX2" fmla="*/ 259202 w 334963"/>
                <a:gd name="connsiteY2" fmla="*/ 284329 h 334277"/>
                <a:gd name="connsiteX3" fmla="*/ 300038 w 334963"/>
                <a:gd name="connsiteY3" fmla="*/ 268287 h 334277"/>
                <a:gd name="connsiteX4" fmla="*/ 34925 w 334963"/>
                <a:gd name="connsiteY4" fmla="*/ 268287 h 334277"/>
                <a:gd name="connsiteX5" fmla="*/ 75761 w 334963"/>
                <a:gd name="connsiteY5" fmla="*/ 284329 h 334277"/>
                <a:gd name="connsiteX6" fmla="*/ 96838 w 334963"/>
                <a:gd name="connsiteY6" fmla="*/ 319087 h 334277"/>
                <a:gd name="connsiteX7" fmla="*/ 34925 w 334963"/>
                <a:gd name="connsiteY7" fmla="*/ 268287 h 334277"/>
                <a:gd name="connsiteX8" fmla="*/ 131763 w 334963"/>
                <a:gd name="connsiteY8" fmla="*/ 236537 h 334277"/>
                <a:gd name="connsiteX9" fmla="*/ 203200 w 334963"/>
                <a:gd name="connsiteY9" fmla="*/ 236537 h 334277"/>
                <a:gd name="connsiteX10" fmla="*/ 242888 w 334963"/>
                <a:gd name="connsiteY10" fmla="*/ 279400 h 334277"/>
                <a:gd name="connsiteX11" fmla="*/ 212461 w 334963"/>
                <a:gd name="connsiteY11" fmla="*/ 327458 h 334277"/>
                <a:gd name="connsiteX12" fmla="*/ 122502 w 334963"/>
                <a:gd name="connsiteY12" fmla="*/ 327458 h 334277"/>
                <a:gd name="connsiteX13" fmla="*/ 92075 w 334963"/>
                <a:gd name="connsiteY13" fmla="*/ 278101 h 334277"/>
                <a:gd name="connsiteX14" fmla="*/ 131763 w 334963"/>
                <a:gd name="connsiteY14" fmla="*/ 236537 h 334277"/>
                <a:gd name="connsiteX15" fmla="*/ 292630 w 334963"/>
                <a:gd name="connsiteY15" fmla="*/ 128587 h 334277"/>
                <a:gd name="connsiteX16" fmla="*/ 334963 w 334963"/>
                <a:gd name="connsiteY16" fmla="*/ 176796 h 334277"/>
                <a:gd name="connsiteX17" fmla="*/ 321734 w 334963"/>
                <a:gd name="connsiteY17" fmla="*/ 232823 h 334277"/>
                <a:gd name="connsiteX18" fmla="*/ 316442 w 334963"/>
                <a:gd name="connsiteY18" fmla="*/ 243247 h 334277"/>
                <a:gd name="connsiteX19" fmla="*/ 255588 w 334963"/>
                <a:gd name="connsiteY19" fmla="*/ 266700 h 334277"/>
                <a:gd name="connsiteX20" fmla="*/ 215900 w 334963"/>
                <a:gd name="connsiteY20" fmla="*/ 225006 h 334277"/>
                <a:gd name="connsiteX21" fmla="*/ 238390 w 334963"/>
                <a:gd name="connsiteY21" fmla="*/ 159858 h 334277"/>
                <a:gd name="connsiteX22" fmla="*/ 292630 w 334963"/>
                <a:gd name="connsiteY22" fmla="*/ 128587 h 334277"/>
                <a:gd name="connsiteX23" fmla="*/ 42334 w 334963"/>
                <a:gd name="connsiteY23" fmla="*/ 128587 h 334277"/>
                <a:gd name="connsiteX24" fmla="*/ 96573 w 334963"/>
                <a:gd name="connsiteY24" fmla="*/ 159858 h 334277"/>
                <a:gd name="connsiteX25" fmla="*/ 119063 w 334963"/>
                <a:gd name="connsiteY25" fmla="*/ 225006 h 334277"/>
                <a:gd name="connsiteX26" fmla="*/ 78053 w 334963"/>
                <a:gd name="connsiteY26" fmla="*/ 266700 h 334277"/>
                <a:gd name="connsiteX27" fmla="*/ 18521 w 334963"/>
                <a:gd name="connsiteY27" fmla="*/ 243247 h 334277"/>
                <a:gd name="connsiteX28" fmla="*/ 11906 w 334963"/>
                <a:gd name="connsiteY28" fmla="*/ 228914 h 334277"/>
                <a:gd name="connsiteX29" fmla="*/ 0 w 334963"/>
                <a:gd name="connsiteY29" fmla="*/ 176796 h 334277"/>
                <a:gd name="connsiteX30" fmla="*/ 42334 w 334963"/>
                <a:gd name="connsiteY30" fmla="*/ 128587 h 334277"/>
                <a:gd name="connsiteX31" fmla="*/ 168275 w 334963"/>
                <a:gd name="connsiteY31" fmla="*/ 117475 h 334277"/>
                <a:gd name="connsiteX32" fmla="*/ 220663 w 334963"/>
                <a:gd name="connsiteY32" fmla="*/ 157163 h 334277"/>
                <a:gd name="connsiteX33" fmla="*/ 200026 w 334963"/>
                <a:gd name="connsiteY33" fmla="*/ 219075 h 334277"/>
                <a:gd name="connsiteX34" fmla="*/ 134938 w 334963"/>
                <a:gd name="connsiteY34" fmla="*/ 219075 h 334277"/>
                <a:gd name="connsiteX35" fmla="*/ 114300 w 334963"/>
                <a:gd name="connsiteY35" fmla="*/ 157163 h 334277"/>
                <a:gd name="connsiteX36" fmla="*/ 303212 w 334963"/>
                <a:gd name="connsiteY36" fmla="*/ 69850 h 334277"/>
                <a:gd name="connsiteX37" fmla="*/ 322884 w 334963"/>
                <a:gd name="connsiteY37" fmla="*/ 104246 h 334277"/>
                <a:gd name="connsiteX38" fmla="*/ 333375 w 334963"/>
                <a:gd name="connsiteY38" fmla="*/ 149225 h 334277"/>
                <a:gd name="connsiteX39" fmla="*/ 303212 w 334963"/>
                <a:gd name="connsiteY39" fmla="*/ 112183 h 334277"/>
                <a:gd name="connsiteX40" fmla="*/ 303212 w 334963"/>
                <a:gd name="connsiteY40" fmla="*/ 69850 h 334277"/>
                <a:gd name="connsiteX41" fmla="*/ 31750 w 334963"/>
                <a:gd name="connsiteY41" fmla="*/ 69850 h 334277"/>
                <a:gd name="connsiteX42" fmla="*/ 31750 w 334963"/>
                <a:gd name="connsiteY42" fmla="*/ 112183 h 334277"/>
                <a:gd name="connsiteX43" fmla="*/ 1587 w 334963"/>
                <a:gd name="connsiteY43" fmla="*/ 149225 h 334277"/>
                <a:gd name="connsiteX44" fmla="*/ 13390 w 334963"/>
                <a:gd name="connsiteY44" fmla="*/ 101600 h 334277"/>
                <a:gd name="connsiteX45" fmla="*/ 31750 w 334963"/>
                <a:gd name="connsiteY45" fmla="*/ 69850 h 334277"/>
                <a:gd name="connsiteX46" fmla="*/ 234280 w 334963"/>
                <a:gd name="connsiteY46" fmla="*/ 12700 h 334277"/>
                <a:gd name="connsiteX47" fmla="*/ 285750 w 334963"/>
                <a:gd name="connsiteY47" fmla="*/ 48565 h 334277"/>
                <a:gd name="connsiteX48" fmla="*/ 285750 w 334963"/>
                <a:gd name="connsiteY48" fmla="*/ 110995 h 334277"/>
                <a:gd name="connsiteX49" fmla="*/ 230321 w 334963"/>
                <a:gd name="connsiteY49" fmla="*/ 142875 h 334277"/>
                <a:gd name="connsiteX50" fmla="*/ 176212 w 334963"/>
                <a:gd name="connsiteY50" fmla="*/ 103026 h 334277"/>
                <a:gd name="connsiteX51" fmla="*/ 176212 w 334963"/>
                <a:gd name="connsiteY51" fmla="*/ 35281 h 334277"/>
                <a:gd name="connsiteX52" fmla="*/ 100682 w 334963"/>
                <a:gd name="connsiteY52" fmla="*/ 12700 h 334277"/>
                <a:gd name="connsiteX53" fmla="*/ 158750 w 334963"/>
                <a:gd name="connsiteY53" fmla="*/ 35281 h 334277"/>
                <a:gd name="connsiteX54" fmla="*/ 158750 w 334963"/>
                <a:gd name="connsiteY54" fmla="*/ 103026 h 334277"/>
                <a:gd name="connsiteX55" fmla="*/ 103321 w 334963"/>
                <a:gd name="connsiteY55" fmla="*/ 142875 h 334277"/>
                <a:gd name="connsiteX56" fmla="*/ 49212 w 334963"/>
                <a:gd name="connsiteY56" fmla="*/ 110995 h 334277"/>
                <a:gd name="connsiteX57" fmla="*/ 49212 w 334963"/>
                <a:gd name="connsiteY57" fmla="*/ 48565 h 334277"/>
                <a:gd name="connsiteX58" fmla="*/ 100682 w 334963"/>
                <a:gd name="connsiteY58" fmla="*/ 12700 h 334277"/>
                <a:gd name="connsiteX59" fmla="*/ 167482 w 334963"/>
                <a:gd name="connsiteY59" fmla="*/ 0 h 334277"/>
                <a:gd name="connsiteX60" fmla="*/ 207963 w 334963"/>
                <a:gd name="connsiteY60" fmla="*/ 5159 h 334277"/>
                <a:gd name="connsiteX61" fmla="*/ 167482 w 334963"/>
                <a:gd name="connsiteY61" fmla="*/ 20638 h 334277"/>
                <a:gd name="connsiteX62" fmla="*/ 127000 w 334963"/>
                <a:gd name="connsiteY62" fmla="*/ 5159 h 334277"/>
                <a:gd name="connsiteX63" fmla="*/ 167482 w 334963"/>
                <a:gd name="connsiteY63" fmla="*/ 0 h 33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34963" h="334277">
                  <a:moveTo>
                    <a:pt x="300038" y="268287"/>
                  </a:moveTo>
                  <a:cubicBezTo>
                    <a:pt x="282913" y="289677"/>
                    <a:pt x="263154" y="307055"/>
                    <a:pt x="238125" y="319087"/>
                  </a:cubicBezTo>
                  <a:cubicBezTo>
                    <a:pt x="238125" y="319087"/>
                    <a:pt x="238125" y="319087"/>
                    <a:pt x="259202" y="284329"/>
                  </a:cubicBezTo>
                  <a:cubicBezTo>
                    <a:pt x="259202" y="284329"/>
                    <a:pt x="259202" y="284329"/>
                    <a:pt x="300038" y="268287"/>
                  </a:cubicBezTo>
                  <a:close/>
                  <a:moveTo>
                    <a:pt x="34925" y="268287"/>
                  </a:moveTo>
                  <a:cubicBezTo>
                    <a:pt x="34925" y="268287"/>
                    <a:pt x="34925" y="268287"/>
                    <a:pt x="75761" y="284329"/>
                  </a:cubicBezTo>
                  <a:cubicBezTo>
                    <a:pt x="75761" y="284329"/>
                    <a:pt x="75761" y="284329"/>
                    <a:pt x="96838" y="319087"/>
                  </a:cubicBezTo>
                  <a:cubicBezTo>
                    <a:pt x="71809" y="307055"/>
                    <a:pt x="50733" y="289677"/>
                    <a:pt x="34925" y="268287"/>
                  </a:cubicBezTo>
                  <a:close/>
                  <a:moveTo>
                    <a:pt x="131763" y="236537"/>
                  </a:moveTo>
                  <a:cubicBezTo>
                    <a:pt x="131763" y="236537"/>
                    <a:pt x="131763" y="236537"/>
                    <a:pt x="203200" y="236537"/>
                  </a:cubicBezTo>
                  <a:cubicBezTo>
                    <a:pt x="203200" y="236537"/>
                    <a:pt x="203200" y="236537"/>
                    <a:pt x="242888" y="279400"/>
                  </a:cubicBezTo>
                  <a:cubicBezTo>
                    <a:pt x="242888" y="279400"/>
                    <a:pt x="242888" y="279400"/>
                    <a:pt x="212461" y="327458"/>
                  </a:cubicBezTo>
                  <a:cubicBezTo>
                    <a:pt x="182034" y="336550"/>
                    <a:pt x="151607" y="336550"/>
                    <a:pt x="122502" y="327458"/>
                  </a:cubicBezTo>
                  <a:cubicBezTo>
                    <a:pt x="122502" y="327458"/>
                    <a:pt x="122502" y="327458"/>
                    <a:pt x="92075" y="278101"/>
                  </a:cubicBezTo>
                  <a:cubicBezTo>
                    <a:pt x="92075" y="278101"/>
                    <a:pt x="92075" y="278101"/>
                    <a:pt x="131763" y="236537"/>
                  </a:cubicBezTo>
                  <a:close/>
                  <a:moveTo>
                    <a:pt x="292630" y="128587"/>
                  </a:moveTo>
                  <a:lnTo>
                    <a:pt x="334963" y="176796"/>
                  </a:lnTo>
                  <a:cubicBezTo>
                    <a:pt x="333640" y="196341"/>
                    <a:pt x="329671" y="214582"/>
                    <a:pt x="321734" y="232823"/>
                  </a:cubicBezTo>
                  <a:cubicBezTo>
                    <a:pt x="319088" y="236732"/>
                    <a:pt x="317765" y="240641"/>
                    <a:pt x="316442" y="243247"/>
                  </a:cubicBezTo>
                  <a:cubicBezTo>
                    <a:pt x="316442" y="243247"/>
                    <a:pt x="316442" y="243247"/>
                    <a:pt x="255588" y="266700"/>
                  </a:cubicBezTo>
                  <a:cubicBezTo>
                    <a:pt x="255588" y="266700"/>
                    <a:pt x="255588" y="266700"/>
                    <a:pt x="215900" y="225006"/>
                  </a:cubicBezTo>
                  <a:cubicBezTo>
                    <a:pt x="215900" y="225006"/>
                    <a:pt x="215900" y="225006"/>
                    <a:pt x="238390" y="159858"/>
                  </a:cubicBezTo>
                  <a:cubicBezTo>
                    <a:pt x="238390" y="159858"/>
                    <a:pt x="238390" y="159858"/>
                    <a:pt x="292630" y="128587"/>
                  </a:cubicBezTo>
                  <a:close/>
                  <a:moveTo>
                    <a:pt x="42334" y="128587"/>
                  </a:moveTo>
                  <a:cubicBezTo>
                    <a:pt x="42334" y="128587"/>
                    <a:pt x="42334" y="128587"/>
                    <a:pt x="96573" y="159858"/>
                  </a:cubicBezTo>
                  <a:cubicBezTo>
                    <a:pt x="96573" y="159858"/>
                    <a:pt x="96573" y="159858"/>
                    <a:pt x="119063" y="225006"/>
                  </a:cubicBezTo>
                  <a:lnTo>
                    <a:pt x="78053" y="266700"/>
                  </a:lnTo>
                  <a:cubicBezTo>
                    <a:pt x="78053" y="266700"/>
                    <a:pt x="78053" y="266700"/>
                    <a:pt x="18521" y="243247"/>
                  </a:cubicBezTo>
                  <a:cubicBezTo>
                    <a:pt x="15875" y="239338"/>
                    <a:pt x="14552" y="234126"/>
                    <a:pt x="11906" y="228914"/>
                  </a:cubicBezTo>
                  <a:cubicBezTo>
                    <a:pt x="5292" y="213279"/>
                    <a:pt x="1323" y="195038"/>
                    <a:pt x="0" y="176796"/>
                  </a:cubicBezTo>
                  <a:cubicBezTo>
                    <a:pt x="0" y="176796"/>
                    <a:pt x="0" y="176796"/>
                    <a:pt x="42334" y="128587"/>
                  </a:cubicBezTo>
                  <a:close/>
                  <a:moveTo>
                    <a:pt x="168275" y="117475"/>
                  </a:moveTo>
                  <a:lnTo>
                    <a:pt x="220663" y="157163"/>
                  </a:lnTo>
                  <a:lnTo>
                    <a:pt x="200026" y="219075"/>
                  </a:lnTo>
                  <a:lnTo>
                    <a:pt x="134938" y="219075"/>
                  </a:lnTo>
                  <a:lnTo>
                    <a:pt x="114300" y="157163"/>
                  </a:lnTo>
                  <a:close/>
                  <a:moveTo>
                    <a:pt x="303212" y="69850"/>
                  </a:moveTo>
                  <a:cubicBezTo>
                    <a:pt x="311081" y="80433"/>
                    <a:pt x="317638" y="92340"/>
                    <a:pt x="322884" y="104246"/>
                  </a:cubicBezTo>
                  <a:cubicBezTo>
                    <a:pt x="328129" y="118798"/>
                    <a:pt x="332064" y="133350"/>
                    <a:pt x="333375" y="149225"/>
                  </a:cubicBezTo>
                  <a:cubicBezTo>
                    <a:pt x="333375" y="149225"/>
                    <a:pt x="333375" y="149225"/>
                    <a:pt x="303212" y="112183"/>
                  </a:cubicBezTo>
                  <a:cubicBezTo>
                    <a:pt x="303212" y="112183"/>
                    <a:pt x="303212" y="112183"/>
                    <a:pt x="303212" y="69850"/>
                  </a:cubicBezTo>
                  <a:close/>
                  <a:moveTo>
                    <a:pt x="31750" y="69850"/>
                  </a:moveTo>
                  <a:cubicBezTo>
                    <a:pt x="31750" y="69850"/>
                    <a:pt x="31750" y="69850"/>
                    <a:pt x="31750" y="112183"/>
                  </a:cubicBezTo>
                  <a:cubicBezTo>
                    <a:pt x="31750" y="112183"/>
                    <a:pt x="31750" y="112183"/>
                    <a:pt x="1587" y="149225"/>
                  </a:cubicBezTo>
                  <a:cubicBezTo>
                    <a:pt x="2899" y="133350"/>
                    <a:pt x="6833" y="117475"/>
                    <a:pt x="13390" y="101600"/>
                  </a:cubicBezTo>
                  <a:cubicBezTo>
                    <a:pt x="18636" y="91017"/>
                    <a:pt x="23882" y="79110"/>
                    <a:pt x="31750" y="69850"/>
                  </a:cubicBezTo>
                  <a:close/>
                  <a:moveTo>
                    <a:pt x="234280" y="12700"/>
                  </a:moveTo>
                  <a:cubicBezTo>
                    <a:pt x="252757" y="21998"/>
                    <a:pt x="271233" y="33953"/>
                    <a:pt x="285750" y="48565"/>
                  </a:cubicBezTo>
                  <a:cubicBezTo>
                    <a:pt x="285750" y="48565"/>
                    <a:pt x="285750" y="48565"/>
                    <a:pt x="285750" y="110995"/>
                  </a:cubicBezTo>
                  <a:cubicBezTo>
                    <a:pt x="285750" y="110995"/>
                    <a:pt x="285750" y="110995"/>
                    <a:pt x="230321" y="142875"/>
                  </a:cubicBezTo>
                  <a:cubicBezTo>
                    <a:pt x="230321" y="142875"/>
                    <a:pt x="230321" y="142875"/>
                    <a:pt x="176212" y="103026"/>
                  </a:cubicBezTo>
                  <a:cubicBezTo>
                    <a:pt x="176212" y="103026"/>
                    <a:pt x="176212" y="103026"/>
                    <a:pt x="176212" y="35281"/>
                  </a:cubicBezTo>
                  <a:close/>
                  <a:moveTo>
                    <a:pt x="100682" y="12700"/>
                  </a:moveTo>
                  <a:cubicBezTo>
                    <a:pt x="100682" y="12700"/>
                    <a:pt x="100682" y="12700"/>
                    <a:pt x="158750" y="35281"/>
                  </a:cubicBezTo>
                  <a:cubicBezTo>
                    <a:pt x="158750" y="35281"/>
                    <a:pt x="158750" y="35281"/>
                    <a:pt x="158750" y="103026"/>
                  </a:cubicBezTo>
                  <a:cubicBezTo>
                    <a:pt x="158750" y="103026"/>
                    <a:pt x="158750" y="103026"/>
                    <a:pt x="103321" y="142875"/>
                  </a:cubicBezTo>
                  <a:lnTo>
                    <a:pt x="49212" y="110995"/>
                  </a:lnTo>
                  <a:cubicBezTo>
                    <a:pt x="49212" y="110995"/>
                    <a:pt x="49212" y="110995"/>
                    <a:pt x="49212" y="48565"/>
                  </a:cubicBezTo>
                  <a:cubicBezTo>
                    <a:pt x="63729" y="33953"/>
                    <a:pt x="80886" y="21998"/>
                    <a:pt x="100682" y="12700"/>
                  </a:cubicBezTo>
                  <a:close/>
                  <a:moveTo>
                    <a:pt x="167482" y="0"/>
                  </a:moveTo>
                  <a:cubicBezTo>
                    <a:pt x="180540" y="0"/>
                    <a:pt x="194905" y="1290"/>
                    <a:pt x="207963" y="5159"/>
                  </a:cubicBezTo>
                  <a:cubicBezTo>
                    <a:pt x="207963" y="5159"/>
                    <a:pt x="207963" y="5159"/>
                    <a:pt x="167482" y="20638"/>
                  </a:cubicBezTo>
                  <a:cubicBezTo>
                    <a:pt x="167482" y="20638"/>
                    <a:pt x="167482" y="20638"/>
                    <a:pt x="127000" y="5159"/>
                  </a:cubicBezTo>
                  <a:cubicBezTo>
                    <a:pt x="140059" y="1290"/>
                    <a:pt x="153117" y="0"/>
                    <a:pt x="167482" y="0"/>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任意多边形 59">
              <a:extLst>
                <a:ext uri="{FF2B5EF4-FFF2-40B4-BE49-F238E27FC236}">
                  <a16:creationId xmlns:a16="http://schemas.microsoft.com/office/drawing/2014/main" id="{D365A2FB-AC8A-4F96-BCDB-CD46DC65D016}"/>
                </a:ext>
              </a:extLst>
            </p:cNvPr>
            <p:cNvSpPr/>
            <p:nvPr/>
          </p:nvSpPr>
          <p:spPr bwMode="auto">
            <a:xfrm>
              <a:off x="3046657"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5B9BD5"/>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sp>
          <p:nvSpPr>
            <p:cNvPr id="14" name="矩形 41">
              <a:extLst>
                <a:ext uri="{FF2B5EF4-FFF2-40B4-BE49-F238E27FC236}">
                  <a16:creationId xmlns:a16="http://schemas.microsoft.com/office/drawing/2014/main" id="{90E72AED-86F6-471B-BF29-E7E00A370409}"/>
                </a:ext>
              </a:extLst>
            </p:cNvPr>
            <p:cNvSpPr/>
            <p:nvPr/>
          </p:nvSpPr>
          <p:spPr bwMode="auto">
            <a:xfrm>
              <a:off x="4487503" y="1814362"/>
              <a:ext cx="588553" cy="272806"/>
            </a:xfrm>
            <a:prstGeom prst="rect">
              <a:avLst/>
            </a:prstGeom>
            <a:solidFill>
              <a:schemeClr val="accent1"/>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a:t>
              </a:r>
              <a:endParaRPr kumimoji="0" lang="zh-CN" alt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千图PPT彼岸天：ID 8661124库_组合 4">
            <a:extLst>
              <a:ext uri="{FF2B5EF4-FFF2-40B4-BE49-F238E27FC236}">
                <a16:creationId xmlns:a16="http://schemas.microsoft.com/office/drawing/2014/main" id="{ACF27ECD-23E2-43A1-ACCC-1F6BD7FD6B5B}"/>
              </a:ext>
            </a:extLst>
          </p:cNvPr>
          <p:cNvGrpSpPr/>
          <p:nvPr>
            <p:custDataLst>
              <p:tags r:id="rId2"/>
            </p:custDataLst>
          </p:nvPr>
        </p:nvGrpSpPr>
        <p:grpSpPr>
          <a:xfrm>
            <a:off x="1930400" y="4245437"/>
            <a:ext cx="3235505" cy="1464285"/>
            <a:chOff x="3039684" y="2670792"/>
            <a:chExt cx="2587369" cy="1464285"/>
          </a:xfrm>
        </p:grpSpPr>
        <p:sp>
          <p:nvSpPr>
            <p:cNvPr id="16" name="任意多边形 51">
              <a:extLst>
                <a:ext uri="{FF2B5EF4-FFF2-40B4-BE49-F238E27FC236}">
                  <a16:creationId xmlns:a16="http://schemas.microsoft.com/office/drawing/2014/main" id="{982D81E0-75F6-4A59-BA09-6574F1FC52DC}"/>
                </a:ext>
              </a:extLst>
            </p:cNvPr>
            <p:cNvSpPr/>
            <p:nvPr/>
          </p:nvSpPr>
          <p:spPr bwMode="auto">
            <a:xfrm>
              <a:off x="3039684" y="2670792"/>
              <a:ext cx="2587369" cy="1464285"/>
            </a:xfrm>
            <a:custGeom>
              <a:avLst/>
              <a:gdLst>
                <a:gd name="T0" fmla="*/ 403 w 1421"/>
                <a:gd name="T1" fmla="*/ 0 h 806"/>
                <a:gd name="T2" fmla="*/ 0 w 1421"/>
                <a:gd name="T3" fmla="*/ 403 h 806"/>
                <a:gd name="T4" fmla="*/ 403 w 1421"/>
                <a:gd name="T5" fmla="*/ 806 h 806"/>
                <a:gd name="T6" fmla="*/ 650 w 1421"/>
                <a:gd name="T7" fmla="*/ 722 h 806"/>
                <a:gd name="T8" fmla="*/ 650 w 1421"/>
                <a:gd name="T9" fmla="*/ 722 h 806"/>
                <a:gd name="T10" fmla="*/ 1153 w 1421"/>
                <a:gd name="T11" fmla="*/ 631 h 806"/>
                <a:gd name="T12" fmla="*/ 1153 w 1421"/>
                <a:gd name="T13" fmla="*/ 631 h 806"/>
                <a:gd name="T14" fmla="*/ 1191 w 1421"/>
                <a:gd name="T15" fmla="*/ 634 h 806"/>
                <a:gd name="T16" fmla="*/ 1421 w 1421"/>
                <a:gd name="T17" fmla="*/ 403 h 806"/>
                <a:gd name="T18" fmla="*/ 1191 w 1421"/>
                <a:gd name="T19" fmla="*/ 173 h 806"/>
                <a:gd name="T20" fmla="*/ 1153 w 1421"/>
                <a:gd name="T21" fmla="*/ 176 h 806"/>
                <a:gd name="T22" fmla="*/ 1153 w 1421"/>
                <a:gd name="T23" fmla="*/ 176 h 806"/>
                <a:gd name="T24" fmla="*/ 650 w 1421"/>
                <a:gd name="T25" fmla="*/ 84 h 806"/>
                <a:gd name="T26" fmla="*/ 650 w 1421"/>
                <a:gd name="T27" fmla="*/ 84 h 806"/>
                <a:gd name="T28" fmla="*/ 403 w 1421"/>
                <a:gd name="T29" fmla="*/ 0 h 806"/>
                <a:gd name="T30" fmla="*/ 1191 w 1421"/>
                <a:gd name="T31" fmla="*/ 215 h 806"/>
                <a:gd name="T32" fmla="*/ 1379 w 1421"/>
                <a:gd name="T33" fmla="*/ 403 h 806"/>
                <a:gd name="T34" fmla="*/ 1191 w 1421"/>
                <a:gd name="T35" fmla="*/ 591 h 806"/>
                <a:gd name="T36" fmla="*/ 1003 w 1421"/>
                <a:gd name="T37" fmla="*/ 403 h 806"/>
                <a:gd name="T38" fmla="*/ 1191 w 1421"/>
                <a:gd name="T39" fmla="*/ 215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6">
                  <a:moveTo>
                    <a:pt x="403" y="0"/>
                  </a:moveTo>
                  <a:cubicBezTo>
                    <a:pt x="181" y="0"/>
                    <a:pt x="0" y="181"/>
                    <a:pt x="0" y="403"/>
                  </a:cubicBezTo>
                  <a:cubicBezTo>
                    <a:pt x="0" y="626"/>
                    <a:pt x="181" y="806"/>
                    <a:pt x="403" y="806"/>
                  </a:cubicBezTo>
                  <a:cubicBezTo>
                    <a:pt x="496" y="806"/>
                    <a:pt x="582" y="775"/>
                    <a:pt x="650" y="722"/>
                  </a:cubicBezTo>
                  <a:cubicBezTo>
                    <a:pt x="650" y="722"/>
                    <a:pt x="650" y="722"/>
                    <a:pt x="650" y="722"/>
                  </a:cubicBezTo>
                  <a:cubicBezTo>
                    <a:pt x="803" y="607"/>
                    <a:pt x="1013" y="615"/>
                    <a:pt x="1153" y="631"/>
                  </a:cubicBezTo>
                  <a:cubicBezTo>
                    <a:pt x="1153" y="631"/>
                    <a:pt x="1153" y="631"/>
                    <a:pt x="1153" y="631"/>
                  </a:cubicBezTo>
                  <a:cubicBezTo>
                    <a:pt x="1165" y="633"/>
                    <a:pt x="1178" y="634"/>
                    <a:pt x="1191" y="634"/>
                  </a:cubicBezTo>
                  <a:cubicBezTo>
                    <a:pt x="1318" y="634"/>
                    <a:pt x="1421" y="530"/>
                    <a:pt x="1421" y="403"/>
                  </a:cubicBezTo>
                  <a:cubicBezTo>
                    <a:pt x="1421" y="276"/>
                    <a:pt x="1318" y="173"/>
                    <a:pt x="1191" y="173"/>
                  </a:cubicBezTo>
                  <a:cubicBezTo>
                    <a:pt x="1178" y="173"/>
                    <a:pt x="1165" y="174"/>
                    <a:pt x="1153" y="176"/>
                  </a:cubicBezTo>
                  <a:cubicBezTo>
                    <a:pt x="1153" y="176"/>
                    <a:pt x="1153" y="176"/>
                    <a:pt x="1153" y="176"/>
                  </a:cubicBezTo>
                  <a:cubicBezTo>
                    <a:pt x="1013" y="191"/>
                    <a:pt x="803" y="200"/>
                    <a:pt x="650" y="84"/>
                  </a:cubicBezTo>
                  <a:cubicBezTo>
                    <a:pt x="650" y="84"/>
                    <a:pt x="650" y="84"/>
                    <a:pt x="650" y="84"/>
                  </a:cubicBezTo>
                  <a:cubicBezTo>
                    <a:pt x="582" y="32"/>
                    <a:pt x="496" y="0"/>
                    <a:pt x="403" y="0"/>
                  </a:cubicBezTo>
                  <a:close/>
                  <a:moveTo>
                    <a:pt x="1191" y="215"/>
                  </a:moveTo>
                  <a:cubicBezTo>
                    <a:pt x="1294" y="215"/>
                    <a:pt x="1379" y="299"/>
                    <a:pt x="1379" y="403"/>
                  </a:cubicBezTo>
                  <a:cubicBezTo>
                    <a:pt x="1379" y="507"/>
                    <a:pt x="1294" y="591"/>
                    <a:pt x="1191" y="591"/>
                  </a:cubicBezTo>
                  <a:cubicBezTo>
                    <a:pt x="1087" y="591"/>
                    <a:pt x="1003" y="507"/>
                    <a:pt x="1003" y="403"/>
                  </a:cubicBezTo>
                  <a:cubicBezTo>
                    <a:pt x="1003" y="299"/>
                    <a:pt x="1087" y="215"/>
                    <a:pt x="1191" y="215"/>
                  </a:cubicBezTo>
                  <a:close/>
                </a:path>
              </a:pathLst>
            </a:custGeom>
            <a:solidFill>
              <a:schemeClr val="accent3">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任意多边形 52">
              <a:extLst>
                <a:ext uri="{FF2B5EF4-FFF2-40B4-BE49-F238E27FC236}">
                  <a16:creationId xmlns:a16="http://schemas.microsoft.com/office/drawing/2014/main" id="{8EA02304-DC47-410B-BC05-DDB88E39E538}"/>
                </a:ext>
              </a:extLst>
            </p:cNvPr>
            <p:cNvSpPr/>
            <p:nvPr/>
          </p:nvSpPr>
          <p:spPr bwMode="auto">
            <a:xfrm>
              <a:off x="4508402" y="3240435"/>
              <a:ext cx="325646" cy="324995"/>
            </a:xfrm>
            <a:custGeom>
              <a:avLst/>
              <a:gdLst>
                <a:gd name="connsiteX0" fmla="*/ 274398 w 327028"/>
                <a:gd name="connsiteY0" fmla="*/ 150163 h 326376"/>
                <a:gd name="connsiteX1" fmla="*/ 150043 w 327028"/>
                <a:gd name="connsiteY1" fmla="*/ 315809 h 326376"/>
                <a:gd name="connsiteX2" fmla="*/ 240002 w 327028"/>
                <a:gd name="connsiteY2" fmla="*/ 296089 h 326376"/>
                <a:gd name="connsiteX3" fmla="*/ 316731 w 327028"/>
                <a:gd name="connsiteY3" fmla="*/ 168568 h 326376"/>
                <a:gd name="connsiteX4" fmla="*/ 274398 w 327028"/>
                <a:gd name="connsiteY4" fmla="*/ 150163 h 326376"/>
                <a:gd name="connsiteX5" fmla="*/ 264344 w 327028"/>
                <a:gd name="connsiteY5" fmla="*/ 147501 h 326376"/>
                <a:gd name="connsiteX6" fmla="*/ 167996 w 327028"/>
                <a:gd name="connsiteY6" fmla="*/ 168603 h 326376"/>
                <a:gd name="connsiteX7" fmla="*/ 55809 w 327028"/>
                <a:gd name="connsiteY7" fmla="*/ 251690 h 326376"/>
                <a:gd name="connsiteX8" fmla="*/ 37331 w 327028"/>
                <a:gd name="connsiteY8" fmla="*/ 250371 h 326376"/>
                <a:gd name="connsiteX9" fmla="*/ 128400 w 327028"/>
                <a:gd name="connsiteY9" fmla="*/ 313676 h 326376"/>
                <a:gd name="connsiteX10" fmla="*/ 129720 w 327028"/>
                <a:gd name="connsiteY10" fmla="*/ 312357 h 326376"/>
                <a:gd name="connsiteX11" fmla="*/ 264344 w 327028"/>
                <a:gd name="connsiteY11" fmla="*/ 148820 h 326376"/>
                <a:gd name="connsiteX12" fmla="*/ 264344 w 327028"/>
                <a:gd name="connsiteY12" fmla="*/ 147501 h 326376"/>
                <a:gd name="connsiteX13" fmla="*/ 32529 w 327028"/>
                <a:gd name="connsiteY13" fmla="*/ 85076 h 326376"/>
                <a:gd name="connsiteX14" fmla="*/ 29909 w 327028"/>
                <a:gd name="connsiteY14" fmla="*/ 240157 h 326376"/>
                <a:gd name="connsiteX15" fmla="*/ 107181 w 327028"/>
                <a:gd name="connsiteY15" fmla="*/ 229643 h 326376"/>
                <a:gd name="connsiteX16" fmla="*/ 32529 w 327028"/>
                <a:gd name="connsiteY16" fmla="*/ 85076 h 326376"/>
                <a:gd name="connsiteX17" fmla="*/ 206598 w 327028"/>
                <a:gd name="connsiteY17" fmla="*/ 59121 h 326376"/>
                <a:gd name="connsiteX18" fmla="*/ 118293 w 327028"/>
                <a:gd name="connsiteY18" fmla="*/ 76277 h 326376"/>
                <a:gd name="connsiteX19" fmla="*/ 163272 w 327028"/>
                <a:gd name="connsiteY19" fmla="*/ 156781 h 326376"/>
                <a:gd name="connsiteX20" fmla="*/ 164595 w 327028"/>
                <a:gd name="connsiteY20" fmla="*/ 158101 h 326376"/>
                <a:gd name="connsiteX21" fmla="*/ 316731 w 327028"/>
                <a:gd name="connsiteY21" fmla="*/ 156781 h 326376"/>
                <a:gd name="connsiteX22" fmla="*/ 296887 w 327028"/>
                <a:gd name="connsiteY22" fmla="*/ 89475 h 326376"/>
                <a:gd name="connsiteX23" fmla="*/ 206598 w 327028"/>
                <a:gd name="connsiteY23" fmla="*/ 59121 h 326376"/>
                <a:gd name="connsiteX24" fmla="*/ 107075 w 327028"/>
                <a:gd name="connsiteY24" fmla="*/ 21576 h 326376"/>
                <a:gd name="connsiteX25" fmla="*/ 86191 w 327028"/>
                <a:gd name="connsiteY25" fmla="*/ 30800 h 326376"/>
                <a:gd name="connsiteX26" fmla="*/ 43116 w 327028"/>
                <a:gd name="connsiteY26" fmla="*/ 70332 h 326376"/>
                <a:gd name="connsiteX27" fmla="*/ 43116 w 327028"/>
                <a:gd name="connsiteY27" fmla="*/ 71650 h 326376"/>
                <a:gd name="connsiteX28" fmla="*/ 114907 w 327028"/>
                <a:gd name="connsiteY28" fmla="*/ 221871 h 326376"/>
                <a:gd name="connsiteX29" fmla="*/ 116212 w 327028"/>
                <a:gd name="connsiteY29" fmla="*/ 223189 h 326376"/>
                <a:gd name="connsiteX30" fmla="*/ 157981 w 327028"/>
                <a:gd name="connsiteY30" fmla="*/ 165209 h 326376"/>
                <a:gd name="connsiteX31" fmla="*/ 155371 w 327028"/>
                <a:gd name="connsiteY31" fmla="*/ 165209 h 326376"/>
                <a:gd name="connsiteX32" fmla="*/ 107075 w 327028"/>
                <a:gd name="connsiteY32" fmla="*/ 21576 h 326376"/>
                <a:gd name="connsiteX33" fmla="*/ 165275 w 327028"/>
                <a:gd name="connsiteY33" fmla="*/ 11128 h 326376"/>
                <a:gd name="connsiteX34" fmla="*/ 119074 w 327028"/>
                <a:gd name="connsiteY34" fmla="*/ 17607 h 326376"/>
                <a:gd name="connsiteX35" fmla="*/ 116437 w 327028"/>
                <a:gd name="connsiteY35" fmla="*/ 65856 h 326376"/>
                <a:gd name="connsiteX36" fmla="*/ 286568 w 327028"/>
                <a:gd name="connsiteY36" fmla="*/ 72376 h 326376"/>
                <a:gd name="connsiteX37" fmla="*/ 165275 w 327028"/>
                <a:gd name="connsiteY37" fmla="*/ 11128 h 326376"/>
                <a:gd name="connsiteX38" fmla="*/ 168440 w 327028"/>
                <a:gd name="connsiteY38" fmla="*/ 94 h 326376"/>
                <a:gd name="connsiteX39" fmla="*/ 305249 w 327028"/>
                <a:gd name="connsiteY39" fmla="*/ 81263 h 326376"/>
                <a:gd name="connsiteX40" fmla="*/ 244610 w 327028"/>
                <a:gd name="connsiteY40" fmla="*/ 305291 h 326376"/>
                <a:gd name="connsiteX41" fmla="*/ 164197 w 327028"/>
                <a:gd name="connsiteY41" fmla="*/ 326376 h 326376"/>
                <a:gd name="connsiteX42" fmla="*/ 21826 w 327028"/>
                <a:gd name="connsiteY42" fmla="*/ 244672 h 326376"/>
                <a:gd name="connsiteX43" fmla="*/ 81147 w 327028"/>
                <a:gd name="connsiteY43" fmla="*/ 21962 h 326376"/>
                <a:gd name="connsiteX44" fmla="*/ 112785 w 327028"/>
                <a:gd name="connsiteY44" fmla="*/ 7466 h 326376"/>
                <a:gd name="connsiteX45" fmla="*/ 114103 w 327028"/>
                <a:gd name="connsiteY45" fmla="*/ 7466 h 326376"/>
                <a:gd name="connsiteX46" fmla="*/ 168440 w 327028"/>
                <a:gd name="connsiteY46" fmla="*/ 94 h 32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27028" h="326376">
                  <a:moveTo>
                    <a:pt x="274398" y="150163"/>
                  </a:moveTo>
                  <a:cubicBezTo>
                    <a:pt x="269106" y="222469"/>
                    <a:pt x="217512" y="290830"/>
                    <a:pt x="150043" y="315809"/>
                  </a:cubicBezTo>
                  <a:cubicBezTo>
                    <a:pt x="180470" y="318438"/>
                    <a:pt x="210897" y="311865"/>
                    <a:pt x="240002" y="296089"/>
                  </a:cubicBezTo>
                  <a:cubicBezTo>
                    <a:pt x="287627" y="268481"/>
                    <a:pt x="314085" y="219839"/>
                    <a:pt x="316731" y="168568"/>
                  </a:cubicBezTo>
                  <a:cubicBezTo>
                    <a:pt x="302179" y="159366"/>
                    <a:pt x="288950" y="154107"/>
                    <a:pt x="274398" y="150163"/>
                  </a:cubicBezTo>
                  <a:close/>
                  <a:moveTo>
                    <a:pt x="264344" y="147501"/>
                  </a:moveTo>
                  <a:cubicBezTo>
                    <a:pt x="233988" y="142226"/>
                    <a:pt x="202312" y="148820"/>
                    <a:pt x="167996" y="168603"/>
                  </a:cubicBezTo>
                  <a:cubicBezTo>
                    <a:pt x="144238" y="223994"/>
                    <a:pt x="107283" y="251690"/>
                    <a:pt x="55809" y="251690"/>
                  </a:cubicBezTo>
                  <a:cubicBezTo>
                    <a:pt x="49209" y="251690"/>
                    <a:pt x="42610" y="251690"/>
                    <a:pt x="37331" y="250371"/>
                  </a:cubicBezTo>
                  <a:cubicBezTo>
                    <a:pt x="59768" y="283343"/>
                    <a:pt x="92764" y="304444"/>
                    <a:pt x="128400" y="313676"/>
                  </a:cubicBezTo>
                  <a:cubicBezTo>
                    <a:pt x="129720" y="312357"/>
                    <a:pt x="129720" y="312357"/>
                    <a:pt x="129720" y="312357"/>
                  </a:cubicBezTo>
                  <a:cubicBezTo>
                    <a:pt x="202312" y="295212"/>
                    <a:pt x="259065" y="223994"/>
                    <a:pt x="264344" y="148820"/>
                  </a:cubicBezTo>
                  <a:cubicBezTo>
                    <a:pt x="264344" y="148820"/>
                    <a:pt x="264344" y="147501"/>
                    <a:pt x="264344" y="147501"/>
                  </a:cubicBezTo>
                  <a:close/>
                  <a:moveTo>
                    <a:pt x="32529" y="85076"/>
                  </a:moveTo>
                  <a:cubicBezTo>
                    <a:pt x="5025" y="131075"/>
                    <a:pt x="2406" y="190216"/>
                    <a:pt x="29909" y="240157"/>
                  </a:cubicBezTo>
                  <a:cubicBezTo>
                    <a:pt x="60032" y="245414"/>
                    <a:pt x="86226" y="241471"/>
                    <a:pt x="107181" y="229643"/>
                  </a:cubicBezTo>
                  <a:cubicBezTo>
                    <a:pt x="58722" y="195473"/>
                    <a:pt x="33838" y="146846"/>
                    <a:pt x="32529" y="85076"/>
                  </a:cubicBezTo>
                  <a:close/>
                  <a:moveTo>
                    <a:pt x="206598" y="59121"/>
                  </a:moveTo>
                  <a:cubicBezTo>
                    <a:pt x="176832" y="56811"/>
                    <a:pt x="147397" y="62420"/>
                    <a:pt x="118293" y="76277"/>
                  </a:cubicBezTo>
                  <a:cubicBezTo>
                    <a:pt x="126230" y="110591"/>
                    <a:pt x="144751" y="136985"/>
                    <a:pt x="163272" y="156781"/>
                  </a:cubicBezTo>
                  <a:cubicBezTo>
                    <a:pt x="163272" y="158101"/>
                    <a:pt x="164595" y="158101"/>
                    <a:pt x="164595" y="158101"/>
                  </a:cubicBezTo>
                  <a:cubicBezTo>
                    <a:pt x="217512" y="129067"/>
                    <a:pt x="269106" y="129067"/>
                    <a:pt x="316731" y="156781"/>
                  </a:cubicBezTo>
                  <a:cubicBezTo>
                    <a:pt x="315408" y="134346"/>
                    <a:pt x="308794" y="110591"/>
                    <a:pt x="296887" y="89475"/>
                  </a:cubicBezTo>
                  <a:cubicBezTo>
                    <a:pt x="266460" y="71658"/>
                    <a:pt x="236364" y="61430"/>
                    <a:pt x="206598" y="59121"/>
                  </a:cubicBezTo>
                  <a:close/>
                  <a:moveTo>
                    <a:pt x="107075" y="21576"/>
                  </a:moveTo>
                  <a:cubicBezTo>
                    <a:pt x="100549" y="24211"/>
                    <a:pt x="92717" y="26847"/>
                    <a:pt x="86191" y="30800"/>
                  </a:cubicBezTo>
                  <a:cubicBezTo>
                    <a:pt x="69222" y="41342"/>
                    <a:pt x="54864" y="54519"/>
                    <a:pt x="43116" y="70332"/>
                  </a:cubicBezTo>
                  <a:cubicBezTo>
                    <a:pt x="43116" y="70332"/>
                    <a:pt x="43116" y="70332"/>
                    <a:pt x="43116" y="71650"/>
                  </a:cubicBezTo>
                  <a:cubicBezTo>
                    <a:pt x="40506" y="137536"/>
                    <a:pt x="65306" y="188928"/>
                    <a:pt x="114907" y="221871"/>
                  </a:cubicBezTo>
                  <a:cubicBezTo>
                    <a:pt x="114907" y="223189"/>
                    <a:pt x="116212" y="223189"/>
                    <a:pt x="116212" y="223189"/>
                  </a:cubicBezTo>
                  <a:cubicBezTo>
                    <a:pt x="133181" y="210012"/>
                    <a:pt x="146233" y="191563"/>
                    <a:pt x="157981" y="165209"/>
                  </a:cubicBezTo>
                  <a:cubicBezTo>
                    <a:pt x="156676" y="165209"/>
                    <a:pt x="156676" y="165209"/>
                    <a:pt x="155371" y="165209"/>
                  </a:cubicBezTo>
                  <a:cubicBezTo>
                    <a:pt x="114907" y="120406"/>
                    <a:pt x="99243" y="71650"/>
                    <a:pt x="107075" y="21576"/>
                  </a:cubicBezTo>
                  <a:close/>
                  <a:moveTo>
                    <a:pt x="165275" y="11128"/>
                  </a:moveTo>
                  <a:cubicBezTo>
                    <a:pt x="149820" y="10924"/>
                    <a:pt x="134241" y="13043"/>
                    <a:pt x="119074" y="17607"/>
                  </a:cubicBezTo>
                  <a:cubicBezTo>
                    <a:pt x="115118" y="34559"/>
                    <a:pt x="115118" y="51512"/>
                    <a:pt x="116437" y="65856"/>
                  </a:cubicBezTo>
                  <a:cubicBezTo>
                    <a:pt x="171829" y="41080"/>
                    <a:pt x="228539" y="43688"/>
                    <a:pt x="286568" y="72376"/>
                  </a:cubicBezTo>
                  <a:cubicBezTo>
                    <a:pt x="256894" y="33255"/>
                    <a:pt x="211641" y="11739"/>
                    <a:pt x="165275" y="11128"/>
                  </a:cubicBezTo>
                  <a:close/>
                  <a:moveTo>
                    <a:pt x="168440" y="94"/>
                  </a:moveTo>
                  <a:cubicBezTo>
                    <a:pt x="222941" y="1947"/>
                    <a:pt x="275588" y="30857"/>
                    <a:pt x="305249" y="81263"/>
                  </a:cubicBezTo>
                  <a:cubicBezTo>
                    <a:pt x="350069" y="159014"/>
                    <a:pt x="323704" y="260485"/>
                    <a:pt x="244610" y="305291"/>
                  </a:cubicBezTo>
                  <a:cubicBezTo>
                    <a:pt x="219563" y="319787"/>
                    <a:pt x="191880" y="326376"/>
                    <a:pt x="164197" y="326376"/>
                  </a:cubicBezTo>
                  <a:cubicBezTo>
                    <a:pt x="107512" y="326376"/>
                    <a:pt x="52146" y="297384"/>
                    <a:pt x="21826" y="244672"/>
                  </a:cubicBezTo>
                  <a:cubicBezTo>
                    <a:pt x="-22994" y="166921"/>
                    <a:pt x="3371" y="66767"/>
                    <a:pt x="81147" y="21962"/>
                  </a:cubicBezTo>
                  <a:cubicBezTo>
                    <a:pt x="91693" y="15373"/>
                    <a:pt x="102239" y="11419"/>
                    <a:pt x="112785" y="7466"/>
                  </a:cubicBezTo>
                  <a:cubicBezTo>
                    <a:pt x="112785" y="7466"/>
                    <a:pt x="114103" y="7466"/>
                    <a:pt x="114103" y="7466"/>
                  </a:cubicBezTo>
                  <a:cubicBezTo>
                    <a:pt x="131899" y="1865"/>
                    <a:pt x="150273" y="-523"/>
                    <a:pt x="168440" y="94"/>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任意多边形 53">
              <a:extLst>
                <a:ext uri="{FF2B5EF4-FFF2-40B4-BE49-F238E27FC236}">
                  <a16:creationId xmlns:a16="http://schemas.microsoft.com/office/drawing/2014/main" id="{C665278F-1579-4653-BD32-4F379D33477E}"/>
                </a:ext>
              </a:extLst>
            </p:cNvPr>
            <p:cNvSpPr/>
            <p:nvPr/>
          </p:nvSpPr>
          <p:spPr bwMode="auto">
            <a:xfrm>
              <a:off x="4931470" y="3148334"/>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A5A5A5">
                      <a:lumMod val="10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sp>
          <p:nvSpPr>
            <p:cNvPr id="19" name="矩形 35">
              <a:extLst>
                <a:ext uri="{FF2B5EF4-FFF2-40B4-BE49-F238E27FC236}">
                  <a16:creationId xmlns:a16="http://schemas.microsoft.com/office/drawing/2014/main" id="{F0D7173A-3396-47AA-B515-B4DDB873231F}"/>
                </a:ext>
              </a:extLst>
            </p:cNvPr>
            <p:cNvSpPr/>
            <p:nvPr/>
          </p:nvSpPr>
          <p:spPr bwMode="auto">
            <a:xfrm>
              <a:off x="3534608" y="3240435"/>
              <a:ext cx="588553" cy="272806"/>
            </a:xfrm>
            <a:prstGeom prst="rect">
              <a:avLst/>
            </a:prstGeom>
            <a:solidFill>
              <a:schemeClr val="accent3">
                <a:lumMod val="100000"/>
              </a:schemeClr>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di </a:t>
              </a: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chuyển</a:t>
              </a:r>
              <a:endParaRPr kumimoji="0" lang="zh-CN" alt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千图PPT彼岸天：ID 8661124库_组合 5">
            <a:extLst>
              <a:ext uri="{FF2B5EF4-FFF2-40B4-BE49-F238E27FC236}">
                <a16:creationId xmlns:a16="http://schemas.microsoft.com/office/drawing/2014/main" id="{E4DEDA28-D997-4FBD-80DF-F743E8445485}"/>
              </a:ext>
            </a:extLst>
          </p:cNvPr>
          <p:cNvGrpSpPr/>
          <p:nvPr>
            <p:custDataLst>
              <p:tags r:id="rId3"/>
            </p:custDataLst>
          </p:nvPr>
        </p:nvGrpSpPr>
        <p:grpSpPr>
          <a:xfrm>
            <a:off x="7024683" y="2052794"/>
            <a:ext cx="3540186" cy="1462426"/>
            <a:chOff x="6717485" y="1232756"/>
            <a:chExt cx="2587369" cy="1462426"/>
          </a:xfrm>
        </p:grpSpPr>
        <p:sp>
          <p:nvSpPr>
            <p:cNvPr id="21" name="任意多边形 39">
              <a:extLst>
                <a:ext uri="{FF2B5EF4-FFF2-40B4-BE49-F238E27FC236}">
                  <a16:creationId xmlns:a16="http://schemas.microsoft.com/office/drawing/2014/main" id="{E34E527B-2A43-4D61-820B-FAA478134C11}"/>
                </a:ext>
              </a:extLst>
            </p:cNvPr>
            <p:cNvSpPr/>
            <p:nvPr/>
          </p:nvSpPr>
          <p:spPr bwMode="auto">
            <a:xfrm flipH="1">
              <a:off x="6717485"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2">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任意多边形 40">
              <a:extLst>
                <a:ext uri="{FF2B5EF4-FFF2-40B4-BE49-F238E27FC236}">
                  <a16:creationId xmlns:a16="http://schemas.microsoft.com/office/drawing/2014/main" id="{948ED8D4-3811-4434-9D22-4B675241E01A}"/>
                </a:ext>
              </a:extLst>
            </p:cNvPr>
            <p:cNvSpPr/>
            <p:nvPr/>
          </p:nvSpPr>
          <p:spPr bwMode="auto">
            <a:xfrm>
              <a:off x="8219076" y="1591596"/>
              <a:ext cx="325646" cy="325646"/>
            </a:xfrm>
            <a:custGeom>
              <a:avLst/>
              <a:gdLst>
                <a:gd name="connsiteX0" fmla="*/ 0 w 338138"/>
                <a:gd name="connsiteY0" fmla="*/ 169863 h 338138"/>
                <a:gd name="connsiteX1" fmla="*/ 3975 w 338138"/>
                <a:gd name="connsiteY1" fmla="*/ 169863 h 338138"/>
                <a:gd name="connsiteX2" fmla="*/ 111300 w 338138"/>
                <a:gd name="connsiteY2" fmla="*/ 226838 h 338138"/>
                <a:gd name="connsiteX3" fmla="*/ 168275 w 338138"/>
                <a:gd name="connsiteY3" fmla="*/ 334163 h 338138"/>
                <a:gd name="connsiteX4" fmla="*/ 168275 w 338138"/>
                <a:gd name="connsiteY4" fmla="*/ 338138 h 338138"/>
                <a:gd name="connsiteX5" fmla="*/ 164300 w 338138"/>
                <a:gd name="connsiteY5" fmla="*/ 338138 h 338138"/>
                <a:gd name="connsiteX6" fmla="*/ 49025 w 338138"/>
                <a:gd name="connsiteY6" fmla="*/ 289113 h 338138"/>
                <a:gd name="connsiteX7" fmla="*/ 0 w 338138"/>
                <a:gd name="connsiteY7" fmla="*/ 173838 h 338138"/>
                <a:gd name="connsiteX8" fmla="*/ 0 w 338138"/>
                <a:gd name="connsiteY8" fmla="*/ 169863 h 338138"/>
                <a:gd name="connsiteX9" fmla="*/ 169863 w 338138"/>
                <a:gd name="connsiteY9" fmla="*/ 0 h 338138"/>
                <a:gd name="connsiteX10" fmla="*/ 173838 w 338138"/>
                <a:gd name="connsiteY10" fmla="*/ 0 h 338138"/>
                <a:gd name="connsiteX11" fmla="*/ 289113 w 338138"/>
                <a:gd name="connsiteY11" fmla="*/ 49025 h 338138"/>
                <a:gd name="connsiteX12" fmla="*/ 338138 w 338138"/>
                <a:gd name="connsiteY12" fmla="*/ 164300 h 338138"/>
                <a:gd name="connsiteX13" fmla="*/ 338138 w 338138"/>
                <a:gd name="connsiteY13" fmla="*/ 168275 h 338138"/>
                <a:gd name="connsiteX14" fmla="*/ 334163 w 338138"/>
                <a:gd name="connsiteY14" fmla="*/ 168275 h 338138"/>
                <a:gd name="connsiteX15" fmla="*/ 226838 w 338138"/>
                <a:gd name="connsiteY15" fmla="*/ 111300 h 338138"/>
                <a:gd name="connsiteX16" fmla="*/ 169863 w 338138"/>
                <a:gd name="connsiteY16" fmla="*/ 3975 h 338138"/>
                <a:gd name="connsiteX17" fmla="*/ 169863 w 338138"/>
                <a:gd name="connsiteY17" fmla="*/ 0 h 338138"/>
                <a:gd name="connsiteX18" fmla="*/ 157181 w 338138"/>
                <a:gd name="connsiteY18" fmla="*/ 0 h 338138"/>
                <a:gd name="connsiteX19" fmla="*/ 157181 w 338138"/>
                <a:gd name="connsiteY19" fmla="*/ 3963 h 338138"/>
                <a:gd name="connsiteX20" fmla="*/ 216620 w 338138"/>
                <a:gd name="connsiteY20" fmla="*/ 121518 h 338138"/>
                <a:gd name="connsiteX21" fmla="*/ 334175 w 338138"/>
                <a:gd name="connsiteY21" fmla="*/ 180957 h 338138"/>
                <a:gd name="connsiteX22" fmla="*/ 338138 w 338138"/>
                <a:gd name="connsiteY22" fmla="*/ 180957 h 338138"/>
                <a:gd name="connsiteX23" fmla="*/ 336817 w 338138"/>
                <a:gd name="connsiteY23" fmla="*/ 184919 h 338138"/>
                <a:gd name="connsiteX24" fmla="*/ 289267 w 338138"/>
                <a:gd name="connsiteY24" fmla="*/ 289267 h 338138"/>
                <a:gd name="connsiteX25" fmla="*/ 184919 w 338138"/>
                <a:gd name="connsiteY25" fmla="*/ 336817 h 338138"/>
                <a:gd name="connsiteX26" fmla="*/ 180957 w 338138"/>
                <a:gd name="connsiteY26" fmla="*/ 338138 h 338138"/>
                <a:gd name="connsiteX27" fmla="*/ 180957 w 338138"/>
                <a:gd name="connsiteY27" fmla="*/ 334176 h 338138"/>
                <a:gd name="connsiteX28" fmla="*/ 121518 w 338138"/>
                <a:gd name="connsiteY28" fmla="*/ 216620 h 338138"/>
                <a:gd name="connsiteX29" fmla="*/ 3963 w 338138"/>
                <a:gd name="connsiteY29" fmla="*/ 157181 h 338138"/>
                <a:gd name="connsiteX30" fmla="*/ 0 w 338138"/>
                <a:gd name="connsiteY30" fmla="*/ 157181 h 338138"/>
                <a:gd name="connsiteX31" fmla="*/ 1321 w 338138"/>
                <a:gd name="connsiteY31" fmla="*/ 153219 h 338138"/>
                <a:gd name="connsiteX32" fmla="*/ 48872 w 338138"/>
                <a:gd name="connsiteY32" fmla="*/ 50192 h 338138"/>
                <a:gd name="connsiteX33" fmla="*/ 153219 w 338138"/>
                <a:gd name="connsiteY33" fmla="*/ 1321 h 338138"/>
                <a:gd name="connsiteX34" fmla="*/ 157181 w 338138"/>
                <a:gd name="connsiteY3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8138" h="338138">
                  <a:moveTo>
                    <a:pt x="0" y="169863"/>
                  </a:moveTo>
                  <a:cubicBezTo>
                    <a:pt x="0" y="169863"/>
                    <a:pt x="0" y="169863"/>
                    <a:pt x="3975" y="169863"/>
                  </a:cubicBezTo>
                  <a:cubicBezTo>
                    <a:pt x="42400" y="175163"/>
                    <a:pt x="80825" y="195038"/>
                    <a:pt x="111300" y="226838"/>
                  </a:cubicBezTo>
                  <a:cubicBezTo>
                    <a:pt x="143100" y="257313"/>
                    <a:pt x="162975" y="297063"/>
                    <a:pt x="168275" y="334163"/>
                  </a:cubicBezTo>
                  <a:cubicBezTo>
                    <a:pt x="168275" y="334163"/>
                    <a:pt x="168275" y="334163"/>
                    <a:pt x="168275" y="338138"/>
                  </a:cubicBezTo>
                  <a:cubicBezTo>
                    <a:pt x="168275" y="338138"/>
                    <a:pt x="168275" y="338138"/>
                    <a:pt x="164300" y="338138"/>
                  </a:cubicBezTo>
                  <a:cubicBezTo>
                    <a:pt x="120575" y="336813"/>
                    <a:pt x="80825" y="319588"/>
                    <a:pt x="49025" y="289113"/>
                  </a:cubicBezTo>
                  <a:cubicBezTo>
                    <a:pt x="18550" y="257313"/>
                    <a:pt x="1325" y="217563"/>
                    <a:pt x="0" y="173838"/>
                  </a:cubicBezTo>
                  <a:cubicBezTo>
                    <a:pt x="0" y="173838"/>
                    <a:pt x="0" y="173838"/>
                    <a:pt x="0" y="169863"/>
                  </a:cubicBezTo>
                  <a:close/>
                  <a:moveTo>
                    <a:pt x="169863" y="0"/>
                  </a:moveTo>
                  <a:cubicBezTo>
                    <a:pt x="169863" y="0"/>
                    <a:pt x="169863" y="0"/>
                    <a:pt x="173838" y="0"/>
                  </a:cubicBezTo>
                  <a:cubicBezTo>
                    <a:pt x="217563" y="1325"/>
                    <a:pt x="257313" y="18550"/>
                    <a:pt x="289113" y="49025"/>
                  </a:cubicBezTo>
                  <a:cubicBezTo>
                    <a:pt x="319588" y="80825"/>
                    <a:pt x="336813" y="120575"/>
                    <a:pt x="338138" y="164300"/>
                  </a:cubicBezTo>
                  <a:cubicBezTo>
                    <a:pt x="338138" y="164300"/>
                    <a:pt x="338138" y="164300"/>
                    <a:pt x="338138" y="168275"/>
                  </a:cubicBezTo>
                  <a:cubicBezTo>
                    <a:pt x="338138" y="168275"/>
                    <a:pt x="338138" y="168275"/>
                    <a:pt x="334163" y="168275"/>
                  </a:cubicBezTo>
                  <a:cubicBezTo>
                    <a:pt x="295738" y="162975"/>
                    <a:pt x="257313" y="143100"/>
                    <a:pt x="226838" y="111300"/>
                  </a:cubicBezTo>
                  <a:cubicBezTo>
                    <a:pt x="195038" y="80825"/>
                    <a:pt x="175163" y="42400"/>
                    <a:pt x="169863" y="3975"/>
                  </a:cubicBezTo>
                  <a:cubicBezTo>
                    <a:pt x="169863" y="3975"/>
                    <a:pt x="169863" y="3975"/>
                    <a:pt x="169863" y="0"/>
                  </a:cubicBezTo>
                  <a:close/>
                  <a:moveTo>
                    <a:pt x="157181" y="0"/>
                  </a:moveTo>
                  <a:cubicBezTo>
                    <a:pt x="157181" y="0"/>
                    <a:pt x="157181" y="0"/>
                    <a:pt x="157181" y="3963"/>
                  </a:cubicBezTo>
                  <a:cubicBezTo>
                    <a:pt x="162465" y="46230"/>
                    <a:pt x="183598" y="87176"/>
                    <a:pt x="216620" y="121518"/>
                  </a:cubicBezTo>
                  <a:cubicBezTo>
                    <a:pt x="250962" y="154540"/>
                    <a:pt x="291908" y="176994"/>
                    <a:pt x="334175" y="180957"/>
                  </a:cubicBezTo>
                  <a:cubicBezTo>
                    <a:pt x="334175" y="180957"/>
                    <a:pt x="334175" y="180957"/>
                    <a:pt x="338138" y="180957"/>
                  </a:cubicBezTo>
                  <a:cubicBezTo>
                    <a:pt x="338138" y="180957"/>
                    <a:pt x="338138" y="180957"/>
                    <a:pt x="336817" y="184919"/>
                  </a:cubicBezTo>
                  <a:cubicBezTo>
                    <a:pt x="334175" y="224545"/>
                    <a:pt x="317004" y="260208"/>
                    <a:pt x="289267" y="289267"/>
                  </a:cubicBezTo>
                  <a:cubicBezTo>
                    <a:pt x="260208" y="317004"/>
                    <a:pt x="224545" y="334176"/>
                    <a:pt x="184919" y="336817"/>
                  </a:cubicBezTo>
                  <a:cubicBezTo>
                    <a:pt x="184919" y="336817"/>
                    <a:pt x="184919" y="336817"/>
                    <a:pt x="180957" y="338138"/>
                  </a:cubicBezTo>
                  <a:cubicBezTo>
                    <a:pt x="180957" y="338138"/>
                    <a:pt x="180957" y="338138"/>
                    <a:pt x="180957" y="334176"/>
                  </a:cubicBezTo>
                  <a:cubicBezTo>
                    <a:pt x="175673" y="293229"/>
                    <a:pt x="154540" y="250962"/>
                    <a:pt x="121518" y="216620"/>
                  </a:cubicBezTo>
                  <a:cubicBezTo>
                    <a:pt x="87176" y="183598"/>
                    <a:pt x="46230" y="162465"/>
                    <a:pt x="3963" y="157181"/>
                  </a:cubicBezTo>
                  <a:cubicBezTo>
                    <a:pt x="3963" y="157181"/>
                    <a:pt x="3963" y="157181"/>
                    <a:pt x="0" y="157181"/>
                  </a:cubicBezTo>
                  <a:cubicBezTo>
                    <a:pt x="0" y="157181"/>
                    <a:pt x="0" y="157181"/>
                    <a:pt x="1321" y="153219"/>
                  </a:cubicBezTo>
                  <a:cubicBezTo>
                    <a:pt x="3963" y="113593"/>
                    <a:pt x="21134" y="77930"/>
                    <a:pt x="48872" y="50192"/>
                  </a:cubicBezTo>
                  <a:cubicBezTo>
                    <a:pt x="77930" y="21134"/>
                    <a:pt x="113593" y="3963"/>
                    <a:pt x="153219" y="1321"/>
                  </a:cubicBezTo>
                  <a:cubicBezTo>
                    <a:pt x="153219" y="1321"/>
                    <a:pt x="153219" y="1321"/>
                    <a:pt x="157181" y="0"/>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任意多边形 41">
              <a:extLst>
                <a:ext uri="{FF2B5EF4-FFF2-40B4-BE49-F238E27FC236}">
                  <a16:creationId xmlns:a16="http://schemas.microsoft.com/office/drawing/2014/main" id="{290865D5-F3F5-4A10-A94A-0BDD22C55809}"/>
                </a:ext>
              </a:extLst>
            </p:cNvPr>
            <p:cNvSpPr/>
            <p:nvPr/>
          </p:nvSpPr>
          <p:spPr bwMode="auto">
            <a:xfrm>
              <a:off x="8619681"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D7D31">
                      <a:lumMod val="10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sp>
          <p:nvSpPr>
            <p:cNvPr id="24" name="矩形 29">
              <a:extLst>
                <a:ext uri="{FF2B5EF4-FFF2-40B4-BE49-F238E27FC236}">
                  <a16:creationId xmlns:a16="http://schemas.microsoft.com/office/drawing/2014/main" id="{3304E175-927F-4A07-9A4C-267565A7E24E}"/>
                </a:ext>
              </a:extLst>
            </p:cNvPr>
            <p:cNvSpPr/>
            <p:nvPr/>
          </p:nvSpPr>
          <p:spPr bwMode="auto">
            <a:xfrm>
              <a:off x="7285387" y="1677933"/>
              <a:ext cx="588553" cy="272806"/>
            </a:xfrm>
            <a:prstGeom prst="rect">
              <a:avLst/>
            </a:prstGeom>
            <a:solidFill>
              <a:schemeClr val="accent2">
                <a:lumMod val="100000"/>
              </a:schemeClr>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k</a:t>
              </a: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ịch</a:t>
              </a:r>
              <a:r>
                <a:rPr kumimoji="0" lang="en-US" altLang="zh-C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viễn</a:t>
              </a:r>
              <a:r>
                <a:rPr kumimoji="0" lang="en-US" altLang="zh-C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tưởng</a:t>
              </a:r>
              <a:endParaRPr kumimoji="0" lang="zh-CN" alt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5" name="千图PPT彼岸天：ID 8661124库_组合 6">
            <a:extLst>
              <a:ext uri="{FF2B5EF4-FFF2-40B4-BE49-F238E27FC236}">
                <a16:creationId xmlns:a16="http://schemas.microsoft.com/office/drawing/2014/main" id="{F5173208-EDEA-49ED-BD27-5F53F3286C8F}"/>
              </a:ext>
            </a:extLst>
          </p:cNvPr>
          <p:cNvGrpSpPr/>
          <p:nvPr>
            <p:custDataLst>
              <p:tags r:id="rId4"/>
            </p:custDataLst>
          </p:nvPr>
        </p:nvGrpSpPr>
        <p:grpSpPr>
          <a:xfrm>
            <a:off x="6163079" y="4288714"/>
            <a:ext cx="3779809" cy="1464287"/>
            <a:chOff x="6564948" y="2670791"/>
            <a:chExt cx="2587371" cy="1464287"/>
          </a:xfrm>
        </p:grpSpPr>
        <p:sp>
          <p:nvSpPr>
            <p:cNvPr id="26" name="任意多边形 33">
              <a:extLst>
                <a:ext uri="{FF2B5EF4-FFF2-40B4-BE49-F238E27FC236}">
                  <a16:creationId xmlns:a16="http://schemas.microsoft.com/office/drawing/2014/main" id="{B26C3C38-242B-4CF9-BC12-A5BD8D9DE3D8}"/>
                </a:ext>
              </a:extLst>
            </p:cNvPr>
            <p:cNvSpPr/>
            <p:nvPr/>
          </p:nvSpPr>
          <p:spPr bwMode="auto">
            <a:xfrm flipH="1">
              <a:off x="6564948" y="2670791"/>
              <a:ext cx="2587371" cy="1464287"/>
            </a:xfrm>
            <a:custGeom>
              <a:avLst/>
              <a:gdLst>
                <a:gd name="T0" fmla="*/ 403 w 1421"/>
                <a:gd name="T1" fmla="*/ 0 h 806"/>
                <a:gd name="T2" fmla="*/ 0 w 1421"/>
                <a:gd name="T3" fmla="*/ 403 h 806"/>
                <a:gd name="T4" fmla="*/ 403 w 1421"/>
                <a:gd name="T5" fmla="*/ 806 h 806"/>
                <a:gd name="T6" fmla="*/ 650 w 1421"/>
                <a:gd name="T7" fmla="*/ 722 h 806"/>
                <a:gd name="T8" fmla="*/ 650 w 1421"/>
                <a:gd name="T9" fmla="*/ 722 h 806"/>
                <a:gd name="T10" fmla="*/ 1153 w 1421"/>
                <a:gd name="T11" fmla="*/ 631 h 806"/>
                <a:gd name="T12" fmla="*/ 1153 w 1421"/>
                <a:gd name="T13" fmla="*/ 631 h 806"/>
                <a:gd name="T14" fmla="*/ 1191 w 1421"/>
                <a:gd name="T15" fmla="*/ 634 h 806"/>
                <a:gd name="T16" fmla="*/ 1421 w 1421"/>
                <a:gd name="T17" fmla="*/ 403 h 806"/>
                <a:gd name="T18" fmla="*/ 1191 w 1421"/>
                <a:gd name="T19" fmla="*/ 173 h 806"/>
                <a:gd name="T20" fmla="*/ 1153 w 1421"/>
                <a:gd name="T21" fmla="*/ 176 h 806"/>
                <a:gd name="T22" fmla="*/ 1153 w 1421"/>
                <a:gd name="T23" fmla="*/ 176 h 806"/>
                <a:gd name="T24" fmla="*/ 650 w 1421"/>
                <a:gd name="T25" fmla="*/ 84 h 806"/>
                <a:gd name="T26" fmla="*/ 650 w 1421"/>
                <a:gd name="T27" fmla="*/ 84 h 806"/>
                <a:gd name="T28" fmla="*/ 403 w 1421"/>
                <a:gd name="T29" fmla="*/ 0 h 806"/>
                <a:gd name="T30" fmla="*/ 1191 w 1421"/>
                <a:gd name="T31" fmla="*/ 215 h 806"/>
                <a:gd name="T32" fmla="*/ 1379 w 1421"/>
                <a:gd name="T33" fmla="*/ 403 h 806"/>
                <a:gd name="T34" fmla="*/ 1191 w 1421"/>
                <a:gd name="T35" fmla="*/ 591 h 806"/>
                <a:gd name="T36" fmla="*/ 1003 w 1421"/>
                <a:gd name="T37" fmla="*/ 403 h 806"/>
                <a:gd name="T38" fmla="*/ 1191 w 1421"/>
                <a:gd name="T39" fmla="*/ 215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6">
                  <a:moveTo>
                    <a:pt x="403" y="0"/>
                  </a:moveTo>
                  <a:cubicBezTo>
                    <a:pt x="181" y="0"/>
                    <a:pt x="0" y="181"/>
                    <a:pt x="0" y="403"/>
                  </a:cubicBezTo>
                  <a:cubicBezTo>
                    <a:pt x="0" y="626"/>
                    <a:pt x="181" y="806"/>
                    <a:pt x="403" y="806"/>
                  </a:cubicBezTo>
                  <a:cubicBezTo>
                    <a:pt x="496" y="806"/>
                    <a:pt x="582" y="775"/>
                    <a:pt x="650" y="722"/>
                  </a:cubicBezTo>
                  <a:cubicBezTo>
                    <a:pt x="650" y="722"/>
                    <a:pt x="650" y="722"/>
                    <a:pt x="650" y="722"/>
                  </a:cubicBezTo>
                  <a:cubicBezTo>
                    <a:pt x="803" y="607"/>
                    <a:pt x="1013" y="615"/>
                    <a:pt x="1153" y="631"/>
                  </a:cubicBezTo>
                  <a:cubicBezTo>
                    <a:pt x="1153" y="631"/>
                    <a:pt x="1153" y="631"/>
                    <a:pt x="1153" y="631"/>
                  </a:cubicBezTo>
                  <a:cubicBezTo>
                    <a:pt x="1165" y="633"/>
                    <a:pt x="1178" y="634"/>
                    <a:pt x="1191" y="634"/>
                  </a:cubicBezTo>
                  <a:cubicBezTo>
                    <a:pt x="1318" y="634"/>
                    <a:pt x="1421" y="530"/>
                    <a:pt x="1421" y="403"/>
                  </a:cubicBezTo>
                  <a:cubicBezTo>
                    <a:pt x="1421" y="276"/>
                    <a:pt x="1318" y="173"/>
                    <a:pt x="1191" y="173"/>
                  </a:cubicBezTo>
                  <a:cubicBezTo>
                    <a:pt x="1178" y="173"/>
                    <a:pt x="1165" y="174"/>
                    <a:pt x="1153" y="176"/>
                  </a:cubicBezTo>
                  <a:cubicBezTo>
                    <a:pt x="1153" y="176"/>
                    <a:pt x="1153" y="176"/>
                    <a:pt x="1153" y="176"/>
                  </a:cubicBezTo>
                  <a:cubicBezTo>
                    <a:pt x="1013" y="191"/>
                    <a:pt x="803" y="200"/>
                    <a:pt x="650" y="84"/>
                  </a:cubicBezTo>
                  <a:cubicBezTo>
                    <a:pt x="650" y="84"/>
                    <a:pt x="650" y="84"/>
                    <a:pt x="650" y="84"/>
                  </a:cubicBezTo>
                  <a:cubicBezTo>
                    <a:pt x="582" y="32"/>
                    <a:pt x="496" y="0"/>
                    <a:pt x="403" y="0"/>
                  </a:cubicBezTo>
                  <a:close/>
                  <a:moveTo>
                    <a:pt x="1191" y="215"/>
                  </a:moveTo>
                  <a:cubicBezTo>
                    <a:pt x="1294" y="215"/>
                    <a:pt x="1379" y="299"/>
                    <a:pt x="1379" y="403"/>
                  </a:cubicBezTo>
                  <a:cubicBezTo>
                    <a:pt x="1379" y="507"/>
                    <a:pt x="1294" y="591"/>
                    <a:pt x="1191" y="591"/>
                  </a:cubicBezTo>
                  <a:cubicBezTo>
                    <a:pt x="1087" y="591"/>
                    <a:pt x="1003" y="507"/>
                    <a:pt x="1003" y="403"/>
                  </a:cubicBezTo>
                  <a:cubicBezTo>
                    <a:pt x="1003" y="299"/>
                    <a:pt x="1087" y="215"/>
                    <a:pt x="1191" y="215"/>
                  </a:cubicBezTo>
                  <a:close/>
                </a:path>
              </a:pathLst>
            </a:custGeom>
            <a:solidFill>
              <a:schemeClr val="accent4">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任意多边形 34">
              <a:extLst>
                <a:ext uri="{FF2B5EF4-FFF2-40B4-BE49-F238E27FC236}">
                  <a16:creationId xmlns:a16="http://schemas.microsoft.com/office/drawing/2014/main" id="{0EFA3024-ABDB-4E54-A4CC-F9D44403FE23}"/>
                </a:ext>
              </a:extLst>
            </p:cNvPr>
            <p:cNvSpPr/>
            <p:nvPr/>
          </p:nvSpPr>
          <p:spPr bwMode="auto">
            <a:xfrm>
              <a:off x="7454598" y="3240877"/>
              <a:ext cx="325646" cy="324115"/>
            </a:xfrm>
            <a:custGeom>
              <a:avLst/>
              <a:gdLst>
                <a:gd name="connsiteX0" fmla="*/ 294483 w 338139"/>
                <a:gd name="connsiteY0" fmla="*/ 53975 h 336550"/>
                <a:gd name="connsiteX1" fmla="*/ 338139 w 338139"/>
                <a:gd name="connsiteY1" fmla="*/ 167482 h 336550"/>
                <a:gd name="connsiteX2" fmla="*/ 294483 w 338139"/>
                <a:gd name="connsiteY2" fmla="*/ 280988 h 336550"/>
                <a:gd name="connsiteX3" fmla="*/ 275962 w 338139"/>
                <a:gd name="connsiteY3" fmla="*/ 257231 h 336550"/>
                <a:gd name="connsiteX4" fmla="*/ 285222 w 338139"/>
                <a:gd name="connsiteY4" fmla="*/ 250632 h 336550"/>
                <a:gd name="connsiteX5" fmla="*/ 286545 w 338139"/>
                <a:gd name="connsiteY5" fmla="*/ 237433 h 336550"/>
                <a:gd name="connsiteX6" fmla="*/ 273316 w 338139"/>
                <a:gd name="connsiteY6" fmla="*/ 236114 h 336550"/>
                <a:gd name="connsiteX7" fmla="*/ 266701 w 338139"/>
                <a:gd name="connsiteY7" fmla="*/ 241393 h 336550"/>
                <a:gd name="connsiteX8" fmla="*/ 258764 w 338139"/>
                <a:gd name="connsiteY8" fmla="*/ 218956 h 336550"/>
                <a:gd name="connsiteX9" fmla="*/ 269347 w 338139"/>
                <a:gd name="connsiteY9" fmla="*/ 212356 h 336550"/>
                <a:gd name="connsiteX10" fmla="*/ 271993 w 338139"/>
                <a:gd name="connsiteY10" fmla="*/ 199158 h 336550"/>
                <a:gd name="connsiteX11" fmla="*/ 258764 w 338139"/>
                <a:gd name="connsiteY11" fmla="*/ 197838 h 336550"/>
                <a:gd name="connsiteX12" fmla="*/ 253472 w 338139"/>
                <a:gd name="connsiteY12" fmla="*/ 200478 h 336550"/>
                <a:gd name="connsiteX13" fmla="*/ 250826 w 338139"/>
                <a:gd name="connsiteY13" fmla="*/ 176721 h 336550"/>
                <a:gd name="connsiteX14" fmla="*/ 260086 w 338139"/>
                <a:gd name="connsiteY14" fmla="*/ 176721 h 336550"/>
                <a:gd name="connsiteX15" fmla="*/ 269347 w 338139"/>
                <a:gd name="connsiteY15" fmla="*/ 167482 h 336550"/>
                <a:gd name="connsiteX16" fmla="*/ 260086 w 338139"/>
                <a:gd name="connsiteY16" fmla="*/ 158243 h 336550"/>
                <a:gd name="connsiteX17" fmla="*/ 250826 w 338139"/>
                <a:gd name="connsiteY17" fmla="*/ 158243 h 336550"/>
                <a:gd name="connsiteX18" fmla="*/ 253472 w 338139"/>
                <a:gd name="connsiteY18" fmla="*/ 134486 h 336550"/>
                <a:gd name="connsiteX19" fmla="*/ 258764 w 338139"/>
                <a:gd name="connsiteY19" fmla="*/ 137125 h 336550"/>
                <a:gd name="connsiteX20" fmla="*/ 264055 w 338139"/>
                <a:gd name="connsiteY20" fmla="*/ 139765 h 336550"/>
                <a:gd name="connsiteX21" fmla="*/ 271993 w 338139"/>
                <a:gd name="connsiteY21" fmla="*/ 135806 h 336550"/>
                <a:gd name="connsiteX22" fmla="*/ 269347 w 338139"/>
                <a:gd name="connsiteY22" fmla="*/ 122607 h 336550"/>
                <a:gd name="connsiteX23" fmla="*/ 258764 w 338139"/>
                <a:gd name="connsiteY23" fmla="*/ 116008 h 336550"/>
                <a:gd name="connsiteX24" fmla="*/ 266701 w 338139"/>
                <a:gd name="connsiteY24" fmla="*/ 93571 h 336550"/>
                <a:gd name="connsiteX25" fmla="*/ 273316 w 338139"/>
                <a:gd name="connsiteY25" fmla="*/ 98850 h 336550"/>
                <a:gd name="connsiteX26" fmla="*/ 278607 w 338139"/>
                <a:gd name="connsiteY26" fmla="*/ 101490 h 336550"/>
                <a:gd name="connsiteX27" fmla="*/ 286545 w 338139"/>
                <a:gd name="connsiteY27" fmla="*/ 97530 h 336550"/>
                <a:gd name="connsiteX28" fmla="*/ 285222 w 338139"/>
                <a:gd name="connsiteY28" fmla="*/ 84332 h 336550"/>
                <a:gd name="connsiteX29" fmla="*/ 275962 w 338139"/>
                <a:gd name="connsiteY29" fmla="*/ 77732 h 336550"/>
                <a:gd name="connsiteX30" fmla="*/ 294483 w 338139"/>
                <a:gd name="connsiteY30" fmla="*/ 53975 h 336550"/>
                <a:gd name="connsiteX31" fmla="*/ 43657 w 338139"/>
                <a:gd name="connsiteY31" fmla="*/ 53975 h 336550"/>
                <a:gd name="connsiteX32" fmla="*/ 62177 w 338139"/>
                <a:gd name="connsiteY32" fmla="*/ 77732 h 336550"/>
                <a:gd name="connsiteX33" fmla="*/ 52917 w 338139"/>
                <a:gd name="connsiteY33" fmla="*/ 84332 h 336550"/>
                <a:gd name="connsiteX34" fmla="*/ 51594 w 338139"/>
                <a:gd name="connsiteY34" fmla="*/ 97530 h 336550"/>
                <a:gd name="connsiteX35" fmla="*/ 59532 w 338139"/>
                <a:gd name="connsiteY35" fmla="*/ 101490 h 336550"/>
                <a:gd name="connsiteX36" fmla="*/ 64823 w 338139"/>
                <a:gd name="connsiteY36" fmla="*/ 98850 h 336550"/>
                <a:gd name="connsiteX37" fmla="*/ 71438 w 338139"/>
                <a:gd name="connsiteY37" fmla="*/ 93571 h 336550"/>
                <a:gd name="connsiteX38" fmla="*/ 79375 w 338139"/>
                <a:gd name="connsiteY38" fmla="*/ 116008 h 336550"/>
                <a:gd name="connsiteX39" fmla="*/ 68792 w 338139"/>
                <a:gd name="connsiteY39" fmla="*/ 122607 h 336550"/>
                <a:gd name="connsiteX40" fmla="*/ 66146 w 338139"/>
                <a:gd name="connsiteY40" fmla="*/ 135806 h 336550"/>
                <a:gd name="connsiteX41" fmla="*/ 74084 w 338139"/>
                <a:gd name="connsiteY41" fmla="*/ 139765 h 336550"/>
                <a:gd name="connsiteX42" fmla="*/ 79375 w 338139"/>
                <a:gd name="connsiteY42" fmla="*/ 137125 h 336550"/>
                <a:gd name="connsiteX43" fmla="*/ 84667 w 338139"/>
                <a:gd name="connsiteY43" fmla="*/ 134486 h 336550"/>
                <a:gd name="connsiteX44" fmla="*/ 87313 w 338139"/>
                <a:gd name="connsiteY44" fmla="*/ 158243 h 336550"/>
                <a:gd name="connsiteX45" fmla="*/ 78053 w 338139"/>
                <a:gd name="connsiteY45" fmla="*/ 158243 h 336550"/>
                <a:gd name="connsiteX46" fmla="*/ 68792 w 338139"/>
                <a:gd name="connsiteY46" fmla="*/ 167482 h 336550"/>
                <a:gd name="connsiteX47" fmla="*/ 78053 w 338139"/>
                <a:gd name="connsiteY47" fmla="*/ 176721 h 336550"/>
                <a:gd name="connsiteX48" fmla="*/ 87313 w 338139"/>
                <a:gd name="connsiteY48" fmla="*/ 176721 h 336550"/>
                <a:gd name="connsiteX49" fmla="*/ 84667 w 338139"/>
                <a:gd name="connsiteY49" fmla="*/ 200478 h 336550"/>
                <a:gd name="connsiteX50" fmla="*/ 79375 w 338139"/>
                <a:gd name="connsiteY50" fmla="*/ 197838 h 336550"/>
                <a:gd name="connsiteX51" fmla="*/ 66146 w 338139"/>
                <a:gd name="connsiteY51" fmla="*/ 199158 h 336550"/>
                <a:gd name="connsiteX52" fmla="*/ 68792 w 338139"/>
                <a:gd name="connsiteY52" fmla="*/ 212356 h 336550"/>
                <a:gd name="connsiteX53" fmla="*/ 79375 w 338139"/>
                <a:gd name="connsiteY53" fmla="*/ 218956 h 336550"/>
                <a:gd name="connsiteX54" fmla="*/ 71438 w 338139"/>
                <a:gd name="connsiteY54" fmla="*/ 241393 h 336550"/>
                <a:gd name="connsiteX55" fmla="*/ 64823 w 338139"/>
                <a:gd name="connsiteY55" fmla="*/ 236114 h 336550"/>
                <a:gd name="connsiteX56" fmla="*/ 51594 w 338139"/>
                <a:gd name="connsiteY56" fmla="*/ 237433 h 336550"/>
                <a:gd name="connsiteX57" fmla="*/ 52917 w 338139"/>
                <a:gd name="connsiteY57" fmla="*/ 250632 h 336550"/>
                <a:gd name="connsiteX58" fmla="*/ 62177 w 338139"/>
                <a:gd name="connsiteY58" fmla="*/ 257231 h 336550"/>
                <a:gd name="connsiteX59" fmla="*/ 43657 w 338139"/>
                <a:gd name="connsiteY59" fmla="*/ 280988 h 336550"/>
                <a:gd name="connsiteX60" fmla="*/ 0 w 338139"/>
                <a:gd name="connsiteY60" fmla="*/ 167482 h 336550"/>
                <a:gd name="connsiteX61" fmla="*/ 43657 w 338139"/>
                <a:gd name="connsiteY61" fmla="*/ 53975 h 336550"/>
                <a:gd name="connsiteX62" fmla="*/ 169070 w 338139"/>
                <a:gd name="connsiteY62" fmla="*/ 0 h 336550"/>
                <a:gd name="connsiteX63" fmla="*/ 274639 w 338139"/>
                <a:gd name="connsiteY63" fmla="*/ 36810 h 336550"/>
                <a:gd name="connsiteX64" fmla="*/ 256164 w 338139"/>
                <a:gd name="connsiteY64" fmla="*/ 61789 h 336550"/>
                <a:gd name="connsiteX65" fmla="*/ 246927 w 338139"/>
                <a:gd name="connsiteY65" fmla="*/ 55215 h 336550"/>
                <a:gd name="connsiteX66" fmla="*/ 233731 w 338139"/>
                <a:gd name="connsiteY66" fmla="*/ 56530 h 336550"/>
                <a:gd name="connsiteX67" fmla="*/ 235051 w 338139"/>
                <a:gd name="connsiteY67" fmla="*/ 69677 h 336550"/>
                <a:gd name="connsiteX68" fmla="*/ 245608 w 338139"/>
                <a:gd name="connsiteY68" fmla="*/ 77565 h 336550"/>
                <a:gd name="connsiteX69" fmla="*/ 236370 w 338139"/>
                <a:gd name="connsiteY69" fmla="*/ 101228 h 336550"/>
                <a:gd name="connsiteX70" fmla="*/ 228453 w 338139"/>
                <a:gd name="connsiteY70" fmla="*/ 95970 h 336550"/>
                <a:gd name="connsiteX71" fmla="*/ 215256 w 338139"/>
                <a:gd name="connsiteY71" fmla="*/ 98599 h 336550"/>
                <a:gd name="connsiteX72" fmla="*/ 217896 w 338139"/>
                <a:gd name="connsiteY72" fmla="*/ 111745 h 336550"/>
                <a:gd name="connsiteX73" fmla="*/ 229772 w 338139"/>
                <a:gd name="connsiteY73" fmla="*/ 119633 h 336550"/>
                <a:gd name="connsiteX74" fmla="*/ 224494 w 338139"/>
                <a:gd name="connsiteY74" fmla="*/ 159073 h 336550"/>
                <a:gd name="connsiteX75" fmla="*/ 215256 w 338139"/>
                <a:gd name="connsiteY75" fmla="*/ 159073 h 336550"/>
                <a:gd name="connsiteX76" fmla="*/ 204700 w 338139"/>
                <a:gd name="connsiteY76" fmla="*/ 168275 h 336550"/>
                <a:gd name="connsiteX77" fmla="*/ 215256 w 338139"/>
                <a:gd name="connsiteY77" fmla="*/ 177478 h 336550"/>
                <a:gd name="connsiteX78" fmla="*/ 224494 w 338139"/>
                <a:gd name="connsiteY78" fmla="*/ 177478 h 336550"/>
                <a:gd name="connsiteX79" fmla="*/ 229772 w 338139"/>
                <a:gd name="connsiteY79" fmla="*/ 216917 h 336550"/>
                <a:gd name="connsiteX80" fmla="*/ 217896 w 338139"/>
                <a:gd name="connsiteY80" fmla="*/ 224805 h 336550"/>
                <a:gd name="connsiteX81" fmla="*/ 215256 w 338139"/>
                <a:gd name="connsiteY81" fmla="*/ 237952 h 336550"/>
                <a:gd name="connsiteX82" fmla="*/ 223174 w 338139"/>
                <a:gd name="connsiteY82" fmla="*/ 241896 h 336550"/>
                <a:gd name="connsiteX83" fmla="*/ 228453 w 338139"/>
                <a:gd name="connsiteY83" fmla="*/ 240581 h 336550"/>
                <a:gd name="connsiteX84" fmla="*/ 236370 w 338139"/>
                <a:gd name="connsiteY84" fmla="*/ 235322 h 336550"/>
                <a:gd name="connsiteX85" fmla="*/ 245608 w 338139"/>
                <a:gd name="connsiteY85" fmla="*/ 258986 h 336550"/>
                <a:gd name="connsiteX86" fmla="*/ 235051 w 338139"/>
                <a:gd name="connsiteY86" fmla="*/ 266874 h 336550"/>
                <a:gd name="connsiteX87" fmla="*/ 233731 w 338139"/>
                <a:gd name="connsiteY87" fmla="*/ 280020 h 336550"/>
                <a:gd name="connsiteX88" fmla="*/ 241649 w 338139"/>
                <a:gd name="connsiteY88" fmla="*/ 283964 h 336550"/>
                <a:gd name="connsiteX89" fmla="*/ 246927 w 338139"/>
                <a:gd name="connsiteY89" fmla="*/ 281335 h 336550"/>
                <a:gd name="connsiteX90" fmla="*/ 256164 w 338139"/>
                <a:gd name="connsiteY90" fmla="*/ 274762 h 336550"/>
                <a:gd name="connsiteX91" fmla="*/ 274639 w 338139"/>
                <a:gd name="connsiteY91" fmla="*/ 299740 h 336550"/>
                <a:gd name="connsiteX92" fmla="*/ 169070 w 338139"/>
                <a:gd name="connsiteY92" fmla="*/ 336550 h 336550"/>
                <a:gd name="connsiteX93" fmla="*/ 63501 w 338139"/>
                <a:gd name="connsiteY93" fmla="*/ 299740 h 336550"/>
                <a:gd name="connsiteX94" fmla="*/ 81976 w 338139"/>
                <a:gd name="connsiteY94" fmla="*/ 274762 h 336550"/>
                <a:gd name="connsiteX95" fmla="*/ 91213 w 338139"/>
                <a:gd name="connsiteY95" fmla="*/ 281335 h 336550"/>
                <a:gd name="connsiteX96" fmla="*/ 96491 w 338139"/>
                <a:gd name="connsiteY96" fmla="*/ 283964 h 336550"/>
                <a:gd name="connsiteX97" fmla="*/ 104409 w 338139"/>
                <a:gd name="connsiteY97" fmla="*/ 280020 h 336550"/>
                <a:gd name="connsiteX98" fmla="*/ 103089 w 338139"/>
                <a:gd name="connsiteY98" fmla="*/ 266874 h 336550"/>
                <a:gd name="connsiteX99" fmla="*/ 92532 w 338139"/>
                <a:gd name="connsiteY99" fmla="*/ 258986 h 336550"/>
                <a:gd name="connsiteX100" fmla="*/ 101770 w 338139"/>
                <a:gd name="connsiteY100" fmla="*/ 235322 h 336550"/>
                <a:gd name="connsiteX101" fmla="*/ 109687 w 338139"/>
                <a:gd name="connsiteY101" fmla="*/ 240581 h 336550"/>
                <a:gd name="connsiteX102" fmla="*/ 114966 w 338139"/>
                <a:gd name="connsiteY102" fmla="*/ 241896 h 336550"/>
                <a:gd name="connsiteX103" fmla="*/ 122884 w 338139"/>
                <a:gd name="connsiteY103" fmla="*/ 237952 h 336550"/>
                <a:gd name="connsiteX104" fmla="*/ 120244 w 338139"/>
                <a:gd name="connsiteY104" fmla="*/ 224805 h 336550"/>
                <a:gd name="connsiteX105" fmla="*/ 108368 w 338139"/>
                <a:gd name="connsiteY105" fmla="*/ 216917 h 336550"/>
                <a:gd name="connsiteX106" fmla="*/ 113646 w 338139"/>
                <a:gd name="connsiteY106" fmla="*/ 177478 h 336550"/>
                <a:gd name="connsiteX107" fmla="*/ 122884 w 338139"/>
                <a:gd name="connsiteY107" fmla="*/ 177478 h 336550"/>
                <a:gd name="connsiteX108" fmla="*/ 133440 w 338139"/>
                <a:gd name="connsiteY108" fmla="*/ 168275 h 336550"/>
                <a:gd name="connsiteX109" fmla="*/ 122884 w 338139"/>
                <a:gd name="connsiteY109" fmla="*/ 159073 h 336550"/>
                <a:gd name="connsiteX110" fmla="*/ 113646 w 338139"/>
                <a:gd name="connsiteY110" fmla="*/ 159073 h 336550"/>
                <a:gd name="connsiteX111" fmla="*/ 108368 w 338139"/>
                <a:gd name="connsiteY111" fmla="*/ 119633 h 336550"/>
                <a:gd name="connsiteX112" fmla="*/ 120244 w 338139"/>
                <a:gd name="connsiteY112" fmla="*/ 111745 h 336550"/>
                <a:gd name="connsiteX113" fmla="*/ 122884 w 338139"/>
                <a:gd name="connsiteY113" fmla="*/ 98599 h 336550"/>
                <a:gd name="connsiteX114" fmla="*/ 109687 w 338139"/>
                <a:gd name="connsiteY114" fmla="*/ 95970 h 336550"/>
                <a:gd name="connsiteX115" fmla="*/ 101770 w 338139"/>
                <a:gd name="connsiteY115" fmla="*/ 101228 h 336550"/>
                <a:gd name="connsiteX116" fmla="*/ 92532 w 338139"/>
                <a:gd name="connsiteY116" fmla="*/ 77565 h 336550"/>
                <a:gd name="connsiteX117" fmla="*/ 103089 w 338139"/>
                <a:gd name="connsiteY117" fmla="*/ 69677 h 336550"/>
                <a:gd name="connsiteX118" fmla="*/ 104409 w 338139"/>
                <a:gd name="connsiteY118" fmla="*/ 56530 h 336550"/>
                <a:gd name="connsiteX119" fmla="*/ 91213 w 338139"/>
                <a:gd name="connsiteY119" fmla="*/ 55215 h 336550"/>
                <a:gd name="connsiteX120" fmla="*/ 81976 w 338139"/>
                <a:gd name="connsiteY120" fmla="*/ 61789 h 336550"/>
                <a:gd name="connsiteX121" fmla="*/ 63501 w 338139"/>
                <a:gd name="connsiteY121" fmla="*/ 36810 h 336550"/>
                <a:gd name="connsiteX122" fmla="*/ 169070 w 338139"/>
                <a:gd name="connsiteY122"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38139" h="336550">
                  <a:moveTo>
                    <a:pt x="294483" y="53975"/>
                  </a:moveTo>
                  <a:cubicBezTo>
                    <a:pt x="320941" y="84332"/>
                    <a:pt x="338139" y="123927"/>
                    <a:pt x="338139" y="167482"/>
                  </a:cubicBezTo>
                  <a:cubicBezTo>
                    <a:pt x="338139" y="211037"/>
                    <a:pt x="320941" y="250632"/>
                    <a:pt x="294483" y="280988"/>
                  </a:cubicBezTo>
                  <a:cubicBezTo>
                    <a:pt x="287868" y="273069"/>
                    <a:pt x="281253" y="265150"/>
                    <a:pt x="275962" y="257231"/>
                  </a:cubicBezTo>
                  <a:cubicBezTo>
                    <a:pt x="275962" y="257231"/>
                    <a:pt x="275962" y="257231"/>
                    <a:pt x="285222" y="250632"/>
                  </a:cubicBezTo>
                  <a:cubicBezTo>
                    <a:pt x="289191" y="246672"/>
                    <a:pt x="289191" y="241393"/>
                    <a:pt x="286545" y="237433"/>
                  </a:cubicBezTo>
                  <a:cubicBezTo>
                    <a:pt x="282576" y="233474"/>
                    <a:pt x="277285" y="232154"/>
                    <a:pt x="273316" y="236114"/>
                  </a:cubicBezTo>
                  <a:cubicBezTo>
                    <a:pt x="273316" y="236114"/>
                    <a:pt x="273316" y="236114"/>
                    <a:pt x="266701" y="241393"/>
                  </a:cubicBezTo>
                  <a:cubicBezTo>
                    <a:pt x="264055" y="233474"/>
                    <a:pt x="261409" y="226875"/>
                    <a:pt x="258764" y="218956"/>
                  </a:cubicBezTo>
                  <a:cubicBezTo>
                    <a:pt x="258764" y="218956"/>
                    <a:pt x="258764" y="218956"/>
                    <a:pt x="269347" y="212356"/>
                  </a:cubicBezTo>
                  <a:cubicBezTo>
                    <a:pt x="273316" y="209717"/>
                    <a:pt x="274639" y="204437"/>
                    <a:pt x="271993" y="199158"/>
                  </a:cubicBezTo>
                  <a:cubicBezTo>
                    <a:pt x="268024" y="195198"/>
                    <a:pt x="262732" y="193879"/>
                    <a:pt x="258764" y="197838"/>
                  </a:cubicBezTo>
                  <a:cubicBezTo>
                    <a:pt x="258764" y="197838"/>
                    <a:pt x="258764" y="197838"/>
                    <a:pt x="253472" y="200478"/>
                  </a:cubicBezTo>
                  <a:cubicBezTo>
                    <a:pt x="252149" y="192559"/>
                    <a:pt x="250826" y="184640"/>
                    <a:pt x="250826" y="176721"/>
                  </a:cubicBezTo>
                  <a:cubicBezTo>
                    <a:pt x="250826" y="176721"/>
                    <a:pt x="250826" y="176721"/>
                    <a:pt x="260086" y="176721"/>
                  </a:cubicBezTo>
                  <a:cubicBezTo>
                    <a:pt x="265378" y="176721"/>
                    <a:pt x="269347" y="172761"/>
                    <a:pt x="269347" y="167482"/>
                  </a:cubicBezTo>
                  <a:cubicBezTo>
                    <a:pt x="269347" y="162202"/>
                    <a:pt x="265378" y="158243"/>
                    <a:pt x="260086" y="158243"/>
                  </a:cubicBezTo>
                  <a:cubicBezTo>
                    <a:pt x="260086" y="158243"/>
                    <a:pt x="260086" y="158243"/>
                    <a:pt x="250826" y="158243"/>
                  </a:cubicBezTo>
                  <a:cubicBezTo>
                    <a:pt x="250826" y="150324"/>
                    <a:pt x="252149" y="142405"/>
                    <a:pt x="253472" y="134486"/>
                  </a:cubicBezTo>
                  <a:cubicBezTo>
                    <a:pt x="253472" y="134486"/>
                    <a:pt x="253472" y="134486"/>
                    <a:pt x="258764" y="137125"/>
                  </a:cubicBezTo>
                  <a:cubicBezTo>
                    <a:pt x="260086" y="138445"/>
                    <a:pt x="261409" y="139765"/>
                    <a:pt x="264055" y="139765"/>
                  </a:cubicBezTo>
                  <a:cubicBezTo>
                    <a:pt x="266701" y="139765"/>
                    <a:pt x="269347" y="138445"/>
                    <a:pt x="271993" y="135806"/>
                  </a:cubicBezTo>
                  <a:cubicBezTo>
                    <a:pt x="274639" y="130526"/>
                    <a:pt x="273316" y="125247"/>
                    <a:pt x="269347" y="122607"/>
                  </a:cubicBezTo>
                  <a:cubicBezTo>
                    <a:pt x="269347" y="122607"/>
                    <a:pt x="269347" y="122607"/>
                    <a:pt x="258764" y="116008"/>
                  </a:cubicBezTo>
                  <a:cubicBezTo>
                    <a:pt x="261409" y="108089"/>
                    <a:pt x="264055" y="101490"/>
                    <a:pt x="266701" y="93571"/>
                  </a:cubicBezTo>
                  <a:cubicBezTo>
                    <a:pt x="266701" y="93571"/>
                    <a:pt x="266701" y="93571"/>
                    <a:pt x="273316" y="98850"/>
                  </a:cubicBezTo>
                  <a:cubicBezTo>
                    <a:pt x="274639" y="100170"/>
                    <a:pt x="277285" y="101490"/>
                    <a:pt x="278607" y="101490"/>
                  </a:cubicBezTo>
                  <a:cubicBezTo>
                    <a:pt x="281253" y="101490"/>
                    <a:pt x="283899" y="100170"/>
                    <a:pt x="286545" y="97530"/>
                  </a:cubicBezTo>
                  <a:cubicBezTo>
                    <a:pt x="289191" y="93571"/>
                    <a:pt x="289191" y="88291"/>
                    <a:pt x="285222" y="84332"/>
                  </a:cubicBezTo>
                  <a:cubicBezTo>
                    <a:pt x="285222" y="84332"/>
                    <a:pt x="285222" y="84332"/>
                    <a:pt x="275962" y="77732"/>
                  </a:cubicBezTo>
                  <a:cubicBezTo>
                    <a:pt x="281253" y="69813"/>
                    <a:pt x="287868" y="61894"/>
                    <a:pt x="294483" y="53975"/>
                  </a:cubicBezTo>
                  <a:close/>
                  <a:moveTo>
                    <a:pt x="43657" y="53975"/>
                  </a:moveTo>
                  <a:cubicBezTo>
                    <a:pt x="50271" y="61894"/>
                    <a:pt x="56886" y="69813"/>
                    <a:pt x="62177" y="77732"/>
                  </a:cubicBezTo>
                  <a:cubicBezTo>
                    <a:pt x="62177" y="77732"/>
                    <a:pt x="62177" y="77732"/>
                    <a:pt x="52917" y="84332"/>
                  </a:cubicBezTo>
                  <a:cubicBezTo>
                    <a:pt x="48948" y="88291"/>
                    <a:pt x="48948" y="93571"/>
                    <a:pt x="51594" y="97530"/>
                  </a:cubicBezTo>
                  <a:cubicBezTo>
                    <a:pt x="54240" y="100170"/>
                    <a:pt x="56886" y="101490"/>
                    <a:pt x="59532" y="101490"/>
                  </a:cubicBezTo>
                  <a:cubicBezTo>
                    <a:pt x="60855" y="101490"/>
                    <a:pt x="63500" y="100170"/>
                    <a:pt x="64823" y="98850"/>
                  </a:cubicBezTo>
                  <a:cubicBezTo>
                    <a:pt x="64823" y="98850"/>
                    <a:pt x="64823" y="98850"/>
                    <a:pt x="71438" y="93571"/>
                  </a:cubicBezTo>
                  <a:cubicBezTo>
                    <a:pt x="74084" y="101490"/>
                    <a:pt x="76730" y="108089"/>
                    <a:pt x="79375" y="116008"/>
                  </a:cubicBezTo>
                  <a:cubicBezTo>
                    <a:pt x="79375" y="116008"/>
                    <a:pt x="79375" y="116008"/>
                    <a:pt x="68792" y="122607"/>
                  </a:cubicBezTo>
                  <a:cubicBezTo>
                    <a:pt x="64823" y="125247"/>
                    <a:pt x="63500" y="130526"/>
                    <a:pt x="66146" y="135806"/>
                  </a:cubicBezTo>
                  <a:cubicBezTo>
                    <a:pt x="68792" y="138445"/>
                    <a:pt x="71438" y="139765"/>
                    <a:pt x="74084" y="139765"/>
                  </a:cubicBezTo>
                  <a:cubicBezTo>
                    <a:pt x="76730" y="139765"/>
                    <a:pt x="78053" y="138445"/>
                    <a:pt x="79375" y="137125"/>
                  </a:cubicBezTo>
                  <a:cubicBezTo>
                    <a:pt x="79375" y="137125"/>
                    <a:pt x="79375" y="137125"/>
                    <a:pt x="84667" y="134486"/>
                  </a:cubicBezTo>
                  <a:cubicBezTo>
                    <a:pt x="85990" y="142405"/>
                    <a:pt x="87313" y="150324"/>
                    <a:pt x="87313" y="158243"/>
                  </a:cubicBezTo>
                  <a:cubicBezTo>
                    <a:pt x="87313" y="158243"/>
                    <a:pt x="87313" y="158243"/>
                    <a:pt x="78053" y="158243"/>
                  </a:cubicBezTo>
                  <a:cubicBezTo>
                    <a:pt x="72761" y="158243"/>
                    <a:pt x="68792" y="162202"/>
                    <a:pt x="68792" y="167482"/>
                  </a:cubicBezTo>
                  <a:cubicBezTo>
                    <a:pt x="68792" y="172761"/>
                    <a:pt x="72761" y="176721"/>
                    <a:pt x="78053" y="176721"/>
                  </a:cubicBezTo>
                  <a:cubicBezTo>
                    <a:pt x="78053" y="176721"/>
                    <a:pt x="78053" y="176721"/>
                    <a:pt x="87313" y="176721"/>
                  </a:cubicBezTo>
                  <a:cubicBezTo>
                    <a:pt x="87313" y="184640"/>
                    <a:pt x="85990" y="192559"/>
                    <a:pt x="84667" y="200478"/>
                  </a:cubicBezTo>
                  <a:cubicBezTo>
                    <a:pt x="84667" y="200478"/>
                    <a:pt x="84667" y="200478"/>
                    <a:pt x="79375" y="197838"/>
                  </a:cubicBezTo>
                  <a:cubicBezTo>
                    <a:pt x="75407" y="193879"/>
                    <a:pt x="70115" y="195198"/>
                    <a:pt x="66146" y="199158"/>
                  </a:cubicBezTo>
                  <a:cubicBezTo>
                    <a:pt x="63500" y="204437"/>
                    <a:pt x="64823" y="209717"/>
                    <a:pt x="68792" y="212356"/>
                  </a:cubicBezTo>
                  <a:cubicBezTo>
                    <a:pt x="68792" y="212356"/>
                    <a:pt x="68792" y="212356"/>
                    <a:pt x="79375" y="218956"/>
                  </a:cubicBezTo>
                  <a:cubicBezTo>
                    <a:pt x="76730" y="226875"/>
                    <a:pt x="74084" y="233474"/>
                    <a:pt x="71438" y="241393"/>
                  </a:cubicBezTo>
                  <a:cubicBezTo>
                    <a:pt x="71438" y="241393"/>
                    <a:pt x="71438" y="241393"/>
                    <a:pt x="64823" y="236114"/>
                  </a:cubicBezTo>
                  <a:cubicBezTo>
                    <a:pt x="60855" y="232154"/>
                    <a:pt x="55563" y="233474"/>
                    <a:pt x="51594" y="237433"/>
                  </a:cubicBezTo>
                  <a:cubicBezTo>
                    <a:pt x="48948" y="241393"/>
                    <a:pt x="48948" y="246672"/>
                    <a:pt x="52917" y="250632"/>
                  </a:cubicBezTo>
                  <a:cubicBezTo>
                    <a:pt x="52917" y="250632"/>
                    <a:pt x="52917" y="250632"/>
                    <a:pt x="62177" y="257231"/>
                  </a:cubicBezTo>
                  <a:cubicBezTo>
                    <a:pt x="56886" y="265150"/>
                    <a:pt x="50271" y="273069"/>
                    <a:pt x="43657" y="280988"/>
                  </a:cubicBezTo>
                  <a:cubicBezTo>
                    <a:pt x="17198" y="250632"/>
                    <a:pt x="0" y="211037"/>
                    <a:pt x="0" y="167482"/>
                  </a:cubicBezTo>
                  <a:cubicBezTo>
                    <a:pt x="0" y="123927"/>
                    <a:pt x="17198" y="84332"/>
                    <a:pt x="43657" y="53975"/>
                  </a:cubicBezTo>
                  <a:close/>
                  <a:moveTo>
                    <a:pt x="169070" y="0"/>
                  </a:moveTo>
                  <a:cubicBezTo>
                    <a:pt x="208658" y="0"/>
                    <a:pt x="245608" y="14461"/>
                    <a:pt x="274639" y="36810"/>
                  </a:cubicBezTo>
                  <a:cubicBezTo>
                    <a:pt x="268041" y="44698"/>
                    <a:pt x="261443" y="53900"/>
                    <a:pt x="256164" y="61789"/>
                  </a:cubicBezTo>
                  <a:cubicBezTo>
                    <a:pt x="256164" y="61789"/>
                    <a:pt x="256164" y="61789"/>
                    <a:pt x="246927" y="55215"/>
                  </a:cubicBezTo>
                  <a:cubicBezTo>
                    <a:pt x="242968" y="51271"/>
                    <a:pt x="237690" y="52586"/>
                    <a:pt x="233731" y="56530"/>
                  </a:cubicBezTo>
                  <a:cubicBezTo>
                    <a:pt x="231092" y="60474"/>
                    <a:pt x="231092" y="65733"/>
                    <a:pt x="235051" y="69677"/>
                  </a:cubicBezTo>
                  <a:cubicBezTo>
                    <a:pt x="235051" y="69677"/>
                    <a:pt x="235051" y="69677"/>
                    <a:pt x="245608" y="77565"/>
                  </a:cubicBezTo>
                  <a:cubicBezTo>
                    <a:pt x="241649" y="85452"/>
                    <a:pt x="239009" y="93340"/>
                    <a:pt x="236370" y="101228"/>
                  </a:cubicBezTo>
                  <a:cubicBezTo>
                    <a:pt x="236370" y="101228"/>
                    <a:pt x="236370" y="101228"/>
                    <a:pt x="228453" y="95970"/>
                  </a:cubicBezTo>
                  <a:cubicBezTo>
                    <a:pt x="224494" y="93340"/>
                    <a:pt x="217896" y="94655"/>
                    <a:pt x="215256" y="98599"/>
                  </a:cubicBezTo>
                  <a:cubicBezTo>
                    <a:pt x="212617" y="102543"/>
                    <a:pt x="213937" y="109116"/>
                    <a:pt x="217896" y="111745"/>
                  </a:cubicBezTo>
                  <a:cubicBezTo>
                    <a:pt x="217896" y="111745"/>
                    <a:pt x="217896" y="111745"/>
                    <a:pt x="229772" y="119633"/>
                  </a:cubicBezTo>
                  <a:cubicBezTo>
                    <a:pt x="227133" y="132780"/>
                    <a:pt x="224494" y="145926"/>
                    <a:pt x="224494" y="159073"/>
                  </a:cubicBezTo>
                  <a:cubicBezTo>
                    <a:pt x="224494" y="159073"/>
                    <a:pt x="224494" y="159073"/>
                    <a:pt x="215256" y="159073"/>
                  </a:cubicBezTo>
                  <a:cubicBezTo>
                    <a:pt x="209978" y="159073"/>
                    <a:pt x="204700" y="163017"/>
                    <a:pt x="204700" y="168275"/>
                  </a:cubicBezTo>
                  <a:cubicBezTo>
                    <a:pt x="204700" y="173534"/>
                    <a:pt x="209978" y="177478"/>
                    <a:pt x="215256" y="177478"/>
                  </a:cubicBezTo>
                  <a:cubicBezTo>
                    <a:pt x="215256" y="177478"/>
                    <a:pt x="215256" y="177478"/>
                    <a:pt x="224494" y="177478"/>
                  </a:cubicBezTo>
                  <a:cubicBezTo>
                    <a:pt x="224494" y="190624"/>
                    <a:pt x="227133" y="203771"/>
                    <a:pt x="229772" y="216917"/>
                  </a:cubicBezTo>
                  <a:cubicBezTo>
                    <a:pt x="229772" y="216917"/>
                    <a:pt x="229772" y="216917"/>
                    <a:pt x="217896" y="224805"/>
                  </a:cubicBezTo>
                  <a:cubicBezTo>
                    <a:pt x="213937" y="227434"/>
                    <a:pt x="212617" y="234008"/>
                    <a:pt x="215256" y="237952"/>
                  </a:cubicBezTo>
                  <a:cubicBezTo>
                    <a:pt x="217896" y="240581"/>
                    <a:pt x="220535" y="241896"/>
                    <a:pt x="223174" y="241896"/>
                  </a:cubicBezTo>
                  <a:cubicBezTo>
                    <a:pt x="224494" y="241896"/>
                    <a:pt x="227133" y="241896"/>
                    <a:pt x="228453" y="240581"/>
                  </a:cubicBezTo>
                  <a:cubicBezTo>
                    <a:pt x="228453" y="240581"/>
                    <a:pt x="228453" y="240581"/>
                    <a:pt x="236370" y="235322"/>
                  </a:cubicBezTo>
                  <a:cubicBezTo>
                    <a:pt x="239009" y="243210"/>
                    <a:pt x="241649" y="251098"/>
                    <a:pt x="245608" y="258986"/>
                  </a:cubicBezTo>
                  <a:cubicBezTo>
                    <a:pt x="245608" y="258986"/>
                    <a:pt x="245608" y="258986"/>
                    <a:pt x="235051" y="266874"/>
                  </a:cubicBezTo>
                  <a:cubicBezTo>
                    <a:pt x="231092" y="270818"/>
                    <a:pt x="231092" y="276076"/>
                    <a:pt x="233731" y="280020"/>
                  </a:cubicBezTo>
                  <a:cubicBezTo>
                    <a:pt x="236370" y="282650"/>
                    <a:pt x="239009" y="283964"/>
                    <a:pt x="241649" y="283964"/>
                  </a:cubicBezTo>
                  <a:cubicBezTo>
                    <a:pt x="242968" y="283964"/>
                    <a:pt x="245608" y="282650"/>
                    <a:pt x="246927" y="281335"/>
                  </a:cubicBezTo>
                  <a:lnTo>
                    <a:pt x="256164" y="274762"/>
                  </a:lnTo>
                  <a:cubicBezTo>
                    <a:pt x="261443" y="282650"/>
                    <a:pt x="268041" y="291852"/>
                    <a:pt x="274639" y="299740"/>
                  </a:cubicBezTo>
                  <a:cubicBezTo>
                    <a:pt x="245608" y="322089"/>
                    <a:pt x="208658" y="336550"/>
                    <a:pt x="169070" y="336550"/>
                  </a:cubicBezTo>
                  <a:cubicBezTo>
                    <a:pt x="129482" y="336550"/>
                    <a:pt x="92532" y="322089"/>
                    <a:pt x="63501" y="299740"/>
                  </a:cubicBezTo>
                  <a:cubicBezTo>
                    <a:pt x="70099" y="291852"/>
                    <a:pt x="76697" y="282650"/>
                    <a:pt x="81976" y="274762"/>
                  </a:cubicBezTo>
                  <a:cubicBezTo>
                    <a:pt x="81976" y="274762"/>
                    <a:pt x="81976" y="274762"/>
                    <a:pt x="91213" y="281335"/>
                  </a:cubicBezTo>
                  <a:cubicBezTo>
                    <a:pt x="92532" y="282650"/>
                    <a:pt x="95172" y="283964"/>
                    <a:pt x="96491" y="283964"/>
                  </a:cubicBezTo>
                  <a:cubicBezTo>
                    <a:pt x="99131" y="283964"/>
                    <a:pt x="101770" y="282650"/>
                    <a:pt x="104409" y="280020"/>
                  </a:cubicBezTo>
                  <a:cubicBezTo>
                    <a:pt x="107048" y="276076"/>
                    <a:pt x="107048" y="270818"/>
                    <a:pt x="103089" y="266874"/>
                  </a:cubicBezTo>
                  <a:cubicBezTo>
                    <a:pt x="103089" y="266874"/>
                    <a:pt x="103089" y="266874"/>
                    <a:pt x="92532" y="258986"/>
                  </a:cubicBezTo>
                  <a:cubicBezTo>
                    <a:pt x="96491" y="251098"/>
                    <a:pt x="99131" y="243210"/>
                    <a:pt x="101770" y="235322"/>
                  </a:cubicBezTo>
                  <a:cubicBezTo>
                    <a:pt x="101770" y="235322"/>
                    <a:pt x="101770" y="235322"/>
                    <a:pt x="109687" y="240581"/>
                  </a:cubicBezTo>
                  <a:cubicBezTo>
                    <a:pt x="111007" y="241896"/>
                    <a:pt x="112327" y="241896"/>
                    <a:pt x="114966" y="241896"/>
                  </a:cubicBezTo>
                  <a:cubicBezTo>
                    <a:pt x="117605" y="241896"/>
                    <a:pt x="120244" y="240581"/>
                    <a:pt x="122884" y="237952"/>
                  </a:cubicBezTo>
                  <a:cubicBezTo>
                    <a:pt x="125523" y="234008"/>
                    <a:pt x="124203" y="227434"/>
                    <a:pt x="120244" y="224805"/>
                  </a:cubicBezTo>
                  <a:cubicBezTo>
                    <a:pt x="120244" y="224805"/>
                    <a:pt x="120244" y="224805"/>
                    <a:pt x="108368" y="216917"/>
                  </a:cubicBezTo>
                  <a:cubicBezTo>
                    <a:pt x="111007" y="203771"/>
                    <a:pt x="113646" y="190624"/>
                    <a:pt x="113646" y="177478"/>
                  </a:cubicBezTo>
                  <a:cubicBezTo>
                    <a:pt x="113646" y="177478"/>
                    <a:pt x="113646" y="177478"/>
                    <a:pt x="122884" y="177478"/>
                  </a:cubicBezTo>
                  <a:cubicBezTo>
                    <a:pt x="128162" y="177478"/>
                    <a:pt x="133440" y="173534"/>
                    <a:pt x="133440" y="168275"/>
                  </a:cubicBezTo>
                  <a:cubicBezTo>
                    <a:pt x="133440" y="163017"/>
                    <a:pt x="128162" y="159073"/>
                    <a:pt x="122884" y="159073"/>
                  </a:cubicBezTo>
                  <a:cubicBezTo>
                    <a:pt x="122884" y="159073"/>
                    <a:pt x="122884" y="159073"/>
                    <a:pt x="113646" y="159073"/>
                  </a:cubicBezTo>
                  <a:cubicBezTo>
                    <a:pt x="113646" y="145926"/>
                    <a:pt x="111007" y="132780"/>
                    <a:pt x="108368" y="119633"/>
                  </a:cubicBezTo>
                  <a:cubicBezTo>
                    <a:pt x="108368" y="119633"/>
                    <a:pt x="108368" y="119633"/>
                    <a:pt x="120244" y="111745"/>
                  </a:cubicBezTo>
                  <a:cubicBezTo>
                    <a:pt x="124203" y="109116"/>
                    <a:pt x="125523" y="102543"/>
                    <a:pt x="122884" y="98599"/>
                  </a:cubicBezTo>
                  <a:cubicBezTo>
                    <a:pt x="120244" y="94655"/>
                    <a:pt x="113646" y="93340"/>
                    <a:pt x="109687" y="95970"/>
                  </a:cubicBezTo>
                  <a:cubicBezTo>
                    <a:pt x="109687" y="95970"/>
                    <a:pt x="109687" y="95970"/>
                    <a:pt x="101770" y="101228"/>
                  </a:cubicBezTo>
                  <a:cubicBezTo>
                    <a:pt x="99131" y="93340"/>
                    <a:pt x="96491" y="85452"/>
                    <a:pt x="92532" y="77565"/>
                  </a:cubicBezTo>
                  <a:cubicBezTo>
                    <a:pt x="92532" y="77565"/>
                    <a:pt x="92532" y="77565"/>
                    <a:pt x="103089" y="69677"/>
                  </a:cubicBezTo>
                  <a:cubicBezTo>
                    <a:pt x="107048" y="65733"/>
                    <a:pt x="107048" y="60474"/>
                    <a:pt x="104409" y="56530"/>
                  </a:cubicBezTo>
                  <a:cubicBezTo>
                    <a:pt x="100450" y="52586"/>
                    <a:pt x="95172" y="51271"/>
                    <a:pt x="91213" y="55215"/>
                  </a:cubicBezTo>
                  <a:cubicBezTo>
                    <a:pt x="91213" y="55215"/>
                    <a:pt x="91213" y="55215"/>
                    <a:pt x="81976" y="61789"/>
                  </a:cubicBezTo>
                  <a:cubicBezTo>
                    <a:pt x="76697" y="53900"/>
                    <a:pt x="70099" y="44698"/>
                    <a:pt x="63501" y="36810"/>
                  </a:cubicBezTo>
                  <a:cubicBezTo>
                    <a:pt x="92532" y="14461"/>
                    <a:pt x="129482" y="0"/>
                    <a:pt x="169070" y="0"/>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任意多边形 35">
              <a:extLst>
                <a:ext uri="{FF2B5EF4-FFF2-40B4-BE49-F238E27FC236}">
                  <a16:creationId xmlns:a16="http://schemas.microsoft.com/office/drawing/2014/main" id="{BFCFCE4E-4039-450E-AFD6-DBCDA369FF18}"/>
                </a:ext>
              </a:extLst>
            </p:cNvPr>
            <p:cNvSpPr/>
            <p:nvPr/>
          </p:nvSpPr>
          <p:spPr bwMode="auto">
            <a:xfrm>
              <a:off x="6703733" y="3148334"/>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FFC000">
                      <a:lumMod val="10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sp>
          <p:nvSpPr>
            <p:cNvPr id="29" name="矩形 23">
              <a:extLst>
                <a:ext uri="{FF2B5EF4-FFF2-40B4-BE49-F238E27FC236}">
                  <a16:creationId xmlns:a16="http://schemas.microsoft.com/office/drawing/2014/main" id="{75C0DCB9-8119-44BE-A65C-F9E2A330FAAB}"/>
                </a:ext>
              </a:extLst>
            </p:cNvPr>
            <p:cNvSpPr/>
            <p:nvPr/>
          </p:nvSpPr>
          <p:spPr bwMode="auto">
            <a:xfrm>
              <a:off x="8167216" y="3266531"/>
              <a:ext cx="588553" cy="272806"/>
            </a:xfrm>
            <a:prstGeom prst="rect">
              <a:avLst/>
            </a:prstGeom>
            <a:solidFill>
              <a:schemeClr val="accent4">
                <a:lumMod val="100000"/>
              </a:schemeClr>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quét</a:t>
              </a:r>
              <a:r>
                <a:rPr kumimoji="0" lang="en-US" altLang="zh-C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zh-CN" alt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0" name="Rounded Rectangle 43">
            <a:extLst>
              <a:ext uri="{FF2B5EF4-FFF2-40B4-BE49-F238E27FC236}">
                <a16:creationId xmlns:a16="http://schemas.microsoft.com/office/drawing/2014/main" id="{91DE877E-BB4C-4991-93E2-2D28D0367410}"/>
              </a:ext>
            </a:extLst>
          </p:cNvPr>
          <p:cNvSpPr/>
          <p:nvPr/>
        </p:nvSpPr>
        <p:spPr>
          <a:xfrm>
            <a:off x="3473486" y="802440"/>
            <a:ext cx="458884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ĐỌC TỪ KHÓ</a:t>
            </a:r>
          </a:p>
        </p:txBody>
      </p:sp>
    </p:spTree>
    <p:extLst>
      <p:ext uri="{BB962C8B-B14F-4D97-AF65-F5344CB8AC3E}">
        <p14:creationId xmlns:p14="http://schemas.microsoft.com/office/powerpoint/2010/main" val="2513253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nodeType="withEffect">
                                  <p:stCondLst>
                                    <p:cond delay="0"/>
                                  </p:stCondLst>
                                  <p:childTnLst>
                                    <p:set>
                                      <p:cBhvr>
                                        <p:cTn id="6" dur="1" fill="hold">
                                          <p:stCondLst>
                                            <p:cond delay="0"/>
                                          </p:stCondLst>
                                        </p:cTn>
                                        <p:tgtEl>
                                          <p:spTgt spid="9236"/>
                                        </p:tgtEl>
                                        <p:attrNameLst>
                                          <p:attrName>style.visibility</p:attrName>
                                        </p:attrNameLst>
                                      </p:cBhvr>
                                      <p:to>
                                        <p:strVal val="visible"/>
                                      </p:to>
                                    </p:set>
                                    <p:animEffect transition="in" filter="wipe(up)">
                                      <p:cBhvr>
                                        <p:cTn id="7" dur="500"/>
                                        <p:tgtEl>
                                          <p:spTgt spid="9236"/>
                                        </p:tgtEl>
                                      </p:cBhvr>
                                    </p:animEffect>
                                  </p:childTnLst>
                                </p:cTn>
                              </p:par>
                              <p:par>
                                <p:cTn id="8" presetID="22" presetClass="entr" presetSubtype="1" fill="hold" nodeType="withEffect">
                                  <p:stCondLst>
                                    <p:cond delay="0"/>
                                  </p:stCondLst>
                                  <p:childTnLst>
                                    <p:set>
                                      <p:cBhvr>
                                        <p:cTn id="9" dur="1" fill="hold">
                                          <p:stCondLst>
                                            <p:cond delay="0"/>
                                          </p:stCondLst>
                                        </p:cTn>
                                        <p:tgtEl>
                                          <p:spTgt spid="9235"/>
                                        </p:tgtEl>
                                        <p:attrNameLst>
                                          <p:attrName>style.visibility</p:attrName>
                                        </p:attrNameLst>
                                      </p:cBhvr>
                                      <p:to>
                                        <p:strVal val="visible"/>
                                      </p:to>
                                    </p:set>
                                    <p:animEffect transition="in" filter="wipe(up)">
                                      <p:cBhvr>
                                        <p:cTn id="10" dur="500"/>
                                        <p:tgtEl>
                                          <p:spTgt spid="9235"/>
                                        </p:tgtEl>
                                      </p:cBhvr>
                                    </p:animEffect>
                                  </p:childTnLst>
                                </p:cTn>
                              </p:par>
                              <p:par>
                                <p:cTn id="11" presetID="22" presetClass="entr" presetSubtype="1" fill="hold" nodeType="withEffect">
                                  <p:stCondLst>
                                    <p:cond delay="0"/>
                                  </p:stCondLst>
                                  <p:childTnLst>
                                    <p:set>
                                      <p:cBhvr>
                                        <p:cTn id="12" dur="1" fill="hold">
                                          <p:stCondLst>
                                            <p:cond delay="0"/>
                                          </p:stCondLst>
                                        </p:cTn>
                                        <p:tgtEl>
                                          <p:spTgt spid="9234"/>
                                        </p:tgtEl>
                                        <p:attrNameLst>
                                          <p:attrName>style.visibility</p:attrName>
                                        </p:attrNameLst>
                                      </p:cBhvr>
                                      <p:to>
                                        <p:strVal val="visible"/>
                                      </p:to>
                                    </p:set>
                                    <p:animEffect transition="in" filter="wipe(up)">
                                      <p:cBhvr>
                                        <p:cTn id="13" dur="500"/>
                                        <p:tgtEl>
                                          <p:spTgt spid="9234"/>
                                        </p:tgtEl>
                                      </p:cBhvr>
                                    </p:animEffec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p:stCondLst>
                              <p:cond delay="1000"/>
                            </p:stCondLst>
                            <p:childTnLst>
                              <p:par>
                                <p:cTn id="21" presetID="53" presetClass="entr" presetSubtype="52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anim calcmode="lin" valueType="num">
                                      <p:cBhvr>
                                        <p:cTn id="26" dur="500" fill="hold"/>
                                        <p:tgtEl>
                                          <p:spTgt spid="9"/>
                                        </p:tgtEl>
                                        <p:attrNameLst>
                                          <p:attrName>ppt_x</p:attrName>
                                        </p:attrNameLst>
                                      </p:cBhvr>
                                      <p:tavLst>
                                        <p:tav tm="0">
                                          <p:val>
                                            <p:fltVal val="0.5"/>
                                          </p:val>
                                        </p:tav>
                                        <p:tav tm="100000">
                                          <p:val>
                                            <p:strVal val="#ppt_x"/>
                                          </p:val>
                                        </p:tav>
                                      </p:tavLst>
                                    </p:anim>
                                    <p:anim calcmode="lin" valueType="num">
                                      <p:cBhvr>
                                        <p:cTn id="27" dur="500" fill="hold"/>
                                        <p:tgtEl>
                                          <p:spTgt spid="9"/>
                                        </p:tgtEl>
                                        <p:attrNameLst>
                                          <p:attrName>ppt_y</p:attrName>
                                        </p:attrNameLst>
                                      </p:cBhvr>
                                      <p:tavLst>
                                        <p:tav tm="0">
                                          <p:val>
                                            <p:fltVal val="0.5"/>
                                          </p:val>
                                        </p:tav>
                                        <p:tav tm="100000">
                                          <p:val>
                                            <p:strVal val="#ppt_y"/>
                                          </p:val>
                                        </p:tav>
                                      </p:tavLst>
                                    </p:anim>
                                  </p:childTnLst>
                                </p:cTn>
                              </p:par>
                            </p:childTnLst>
                          </p:cTn>
                        </p:par>
                        <p:par>
                          <p:cTn id="28" fill="hold">
                            <p:stCondLst>
                              <p:cond delay="1500"/>
                            </p:stCondLst>
                            <p:childTnLst>
                              <p:par>
                                <p:cTn id="29" presetID="53" presetClass="entr" presetSubtype="52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anim calcmode="lin" valueType="num">
                                      <p:cBhvr>
                                        <p:cTn id="34" dur="500" fill="hold"/>
                                        <p:tgtEl>
                                          <p:spTgt spid="20"/>
                                        </p:tgtEl>
                                        <p:attrNameLst>
                                          <p:attrName>ppt_x</p:attrName>
                                        </p:attrNameLst>
                                      </p:cBhvr>
                                      <p:tavLst>
                                        <p:tav tm="0">
                                          <p:val>
                                            <p:fltVal val="0.5"/>
                                          </p:val>
                                        </p:tav>
                                        <p:tav tm="100000">
                                          <p:val>
                                            <p:strVal val="#ppt_x"/>
                                          </p:val>
                                        </p:tav>
                                      </p:tavLst>
                                    </p:anim>
                                    <p:anim calcmode="lin" valueType="num">
                                      <p:cBhvr>
                                        <p:cTn id="35" dur="500" fill="hold"/>
                                        <p:tgtEl>
                                          <p:spTgt spid="20"/>
                                        </p:tgtEl>
                                        <p:attrNameLst>
                                          <p:attrName>ppt_y</p:attrName>
                                        </p:attrNameLst>
                                      </p:cBhvr>
                                      <p:tavLst>
                                        <p:tav tm="0">
                                          <p:val>
                                            <p:fltVal val="0.5"/>
                                          </p:val>
                                        </p:tav>
                                        <p:tav tm="100000">
                                          <p:val>
                                            <p:strVal val="#ppt_y"/>
                                          </p:val>
                                        </p:tav>
                                      </p:tavLst>
                                    </p:anim>
                                  </p:childTnLst>
                                </p:cTn>
                              </p:par>
                            </p:childTnLst>
                          </p:cTn>
                        </p:par>
                        <p:par>
                          <p:cTn id="36" fill="hold">
                            <p:stCondLst>
                              <p:cond delay="2000"/>
                            </p:stCondLst>
                            <p:childTnLst>
                              <p:par>
                                <p:cTn id="37" presetID="53" presetClass="entr" presetSubtype="528"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anim calcmode="lin" valueType="num">
                                      <p:cBhvr>
                                        <p:cTn id="42" dur="500" fill="hold"/>
                                        <p:tgtEl>
                                          <p:spTgt spid="15"/>
                                        </p:tgtEl>
                                        <p:attrNameLst>
                                          <p:attrName>ppt_x</p:attrName>
                                        </p:attrNameLst>
                                      </p:cBhvr>
                                      <p:tavLst>
                                        <p:tav tm="0">
                                          <p:val>
                                            <p:fltVal val="0.5"/>
                                          </p:val>
                                        </p:tav>
                                        <p:tav tm="100000">
                                          <p:val>
                                            <p:strVal val="#ppt_x"/>
                                          </p:val>
                                        </p:tav>
                                      </p:tavLst>
                                    </p:anim>
                                    <p:anim calcmode="lin" valueType="num">
                                      <p:cBhvr>
                                        <p:cTn id="43" dur="500" fill="hold"/>
                                        <p:tgtEl>
                                          <p:spTgt spid="15"/>
                                        </p:tgtEl>
                                        <p:attrNameLst>
                                          <p:attrName>ppt_y</p:attrName>
                                        </p:attrNameLst>
                                      </p:cBhvr>
                                      <p:tavLst>
                                        <p:tav tm="0">
                                          <p:val>
                                            <p:fltVal val="0.5"/>
                                          </p:val>
                                        </p:tav>
                                        <p:tav tm="100000">
                                          <p:val>
                                            <p:strVal val="#ppt_y"/>
                                          </p:val>
                                        </p:tav>
                                      </p:tavLst>
                                    </p:anim>
                                  </p:childTnLst>
                                </p:cTn>
                              </p:par>
                            </p:childTnLst>
                          </p:cTn>
                        </p:par>
                        <p:par>
                          <p:cTn id="44" fill="hold">
                            <p:stCondLst>
                              <p:cond delay="2500"/>
                            </p:stCondLst>
                            <p:childTnLst>
                              <p:par>
                                <p:cTn id="45" presetID="53" presetClass="entr" presetSubtype="528"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anim calcmode="lin" valueType="num">
                                      <p:cBhvr>
                                        <p:cTn id="50" dur="500" fill="hold"/>
                                        <p:tgtEl>
                                          <p:spTgt spid="25"/>
                                        </p:tgtEl>
                                        <p:attrNameLst>
                                          <p:attrName>ppt_x</p:attrName>
                                        </p:attrNameLst>
                                      </p:cBhvr>
                                      <p:tavLst>
                                        <p:tav tm="0">
                                          <p:val>
                                            <p:fltVal val="0.5"/>
                                          </p:val>
                                        </p:tav>
                                        <p:tav tm="100000">
                                          <p:val>
                                            <p:strVal val="#ppt_x"/>
                                          </p:val>
                                        </p:tav>
                                      </p:tavLst>
                                    </p:anim>
                                    <p:anim calcmode="lin" valueType="num">
                                      <p:cBhvr>
                                        <p:cTn id="51" dur="500" fill="hold"/>
                                        <p:tgtEl>
                                          <p:spTgt spid="2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43">
            <a:extLst>
              <a:ext uri="{FF2B5EF4-FFF2-40B4-BE49-F238E27FC236}">
                <a16:creationId xmlns:a16="http://schemas.microsoft.com/office/drawing/2014/main" id="{91DE877E-BB4C-4991-93E2-2D28D0367410}"/>
              </a:ext>
            </a:extLst>
          </p:cNvPr>
          <p:cNvSpPr/>
          <p:nvPr/>
        </p:nvSpPr>
        <p:spPr>
          <a:xfrm>
            <a:off x="3473486" y="802440"/>
            <a:ext cx="458884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a:t>
            </a:r>
            <a:r>
              <a:rPr kumimoji="0" lang="en-US" sz="36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CÂU DÀI</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千图PPT彼岸天：ID 8661124库_组合 4">
            <a:extLst>
              <a:ext uri="{FF2B5EF4-FFF2-40B4-BE49-F238E27FC236}">
                <a16:creationId xmlns:a16="http://schemas.microsoft.com/office/drawing/2014/main" id="{0CB1B920-76CA-465C-BDBC-3C3032AA9401}"/>
              </a:ext>
            </a:extLst>
          </p:cNvPr>
          <p:cNvGrpSpPr/>
          <p:nvPr>
            <p:custDataLst>
              <p:tags r:id="rId1"/>
            </p:custDataLst>
          </p:nvPr>
        </p:nvGrpSpPr>
        <p:grpSpPr>
          <a:xfrm>
            <a:off x="0" y="5170485"/>
            <a:ext cx="1705085" cy="1687515"/>
            <a:chOff x="599351" y="2215578"/>
            <a:chExt cx="3266532" cy="3265048"/>
          </a:xfrm>
        </p:grpSpPr>
        <p:sp>
          <p:nvSpPr>
            <p:cNvPr id="32" name="Freeform: Shape 5">
              <a:extLst>
                <a:ext uri="{FF2B5EF4-FFF2-40B4-BE49-F238E27FC236}">
                  <a16:creationId xmlns:a16="http://schemas.microsoft.com/office/drawing/2014/main" id="{714E8418-A094-4B9F-A002-2689229B4218}"/>
                </a:ext>
              </a:extLst>
            </p:cNvPr>
            <p:cNvSpPr/>
            <p:nvPr/>
          </p:nvSpPr>
          <p:spPr bwMode="auto">
            <a:xfrm>
              <a:off x="599351" y="2215579"/>
              <a:ext cx="1948951" cy="1948951"/>
            </a:xfrm>
            <a:custGeom>
              <a:avLst/>
              <a:gdLst>
                <a:gd name="T0" fmla="*/ 1315 w 1315"/>
                <a:gd name="T1" fmla="*/ 657 h 1315"/>
                <a:gd name="T2" fmla="*/ 1204 w 1315"/>
                <a:gd name="T3" fmla="*/ 768 h 1315"/>
                <a:gd name="T4" fmla="*/ 1101 w 1315"/>
                <a:gd name="T5" fmla="*/ 665 h 1315"/>
                <a:gd name="T6" fmla="*/ 1111 w 1315"/>
                <a:gd name="T7" fmla="*/ 657 h 1315"/>
                <a:gd name="T8" fmla="*/ 1101 w 1315"/>
                <a:gd name="T9" fmla="*/ 650 h 1315"/>
                <a:gd name="T10" fmla="*/ 1000 w 1315"/>
                <a:gd name="T11" fmla="*/ 547 h 1315"/>
                <a:gd name="T12" fmla="*/ 658 w 1315"/>
                <a:gd name="T13" fmla="*/ 205 h 1315"/>
                <a:gd name="T14" fmla="*/ 205 w 1315"/>
                <a:gd name="T15" fmla="*/ 657 h 1315"/>
                <a:gd name="T16" fmla="*/ 547 w 1315"/>
                <a:gd name="T17" fmla="*/ 999 h 1315"/>
                <a:gd name="T18" fmla="*/ 446 w 1315"/>
                <a:gd name="T19" fmla="*/ 1103 h 1315"/>
                <a:gd name="T20" fmla="*/ 0 w 1315"/>
                <a:gd name="T21" fmla="*/ 657 h 1315"/>
                <a:gd name="T22" fmla="*/ 658 w 1315"/>
                <a:gd name="T23" fmla="*/ 0 h 1315"/>
                <a:gd name="T24" fmla="*/ 1101 w 1315"/>
                <a:gd name="T25" fmla="*/ 445 h 1315"/>
                <a:gd name="T26" fmla="*/ 1204 w 1315"/>
                <a:gd name="T27" fmla="*/ 547 h 1315"/>
                <a:gd name="T28" fmla="*/ 1315 w 1315"/>
                <a:gd name="T29" fmla="*/ 657 h 1315"/>
                <a:gd name="T30" fmla="*/ 769 w 1315"/>
                <a:gd name="T31" fmla="*/ 999 h 1315"/>
                <a:gd name="T32" fmla="*/ 665 w 1315"/>
                <a:gd name="T33" fmla="*/ 1103 h 1315"/>
                <a:gd name="T34" fmla="*/ 658 w 1315"/>
                <a:gd name="T35" fmla="*/ 1110 h 1315"/>
                <a:gd name="T36" fmla="*/ 650 w 1315"/>
                <a:gd name="T37" fmla="*/ 1103 h 1315"/>
                <a:gd name="T38" fmla="*/ 547 w 1315"/>
                <a:gd name="T39" fmla="*/ 1204 h 1315"/>
                <a:gd name="T40" fmla="*/ 658 w 1315"/>
                <a:gd name="T41" fmla="*/ 1315 h 1315"/>
                <a:gd name="T42" fmla="*/ 769 w 1315"/>
                <a:gd name="T43" fmla="*/ 1204 h 1315"/>
                <a:gd name="T44" fmla="*/ 870 w 1315"/>
                <a:gd name="T45" fmla="*/ 1103 h 1315"/>
                <a:gd name="T46" fmla="*/ 1101 w 1315"/>
                <a:gd name="T47" fmla="*/ 869 h 1315"/>
                <a:gd name="T48" fmla="*/ 1000 w 1315"/>
                <a:gd name="T49" fmla="*/ 768 h 1315"/>
                <a:gd name="T50" fmla="*/ 769 w 1315"/>
                <a:gd name="T51" fmla="*/ 999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1315" y="657"/>
                  </a:moveTo>
                  <a:lnTo>
                    <a:pt x="1204" y="768"/>
                  </a:lnTo>
                  <a:lnTo>
                    <a:pt x="1101" y="665"/>
                  </a:lnTo>
                  <a:lnTo>
                    <a:pt x="1111" y="657"/>
                  </a:lnTo>
                  <a:lnTo>
                    <a:pt x="1101" y="650"/>
                  </a:lnTo>
                  <a:lnTo>
                    <a:pt x="1000" y="547"/>
                  </a:lnTo>
                  <a:lnTo>
                    <a:pt x="658" y="205"/>
                  </a:lnTo>
                  <a:lnTo>
                    <a:pt x="205" y="657"/>
                  </a:lnTo>
                  <a:lnTo>
                    <a:pt x="547" y="999"/>
                  </a:lnTo>
                  <a:lnTo>
                    <a:pt x="446" y="1103"/>
                  </a:lnTo>
                  <a:lnTo>
                    <a:pt x="0" y="657"/>
                  </a:lnTo>
                  <a:lnTo>
                    <a:pt x="658" y="0"/>
                  </a:lnTo>
                  <a:lnTo>
                    <a:pt x="1101" y="445"/>
                  </a:lnTo>
                  <a:lnTo>
                    <a:pt x="1204" y="547"/>
                  </a:lnTo>
                  <a:lnTo>
                    <a:pt x="1315" y="657"/>
                  </a:lnTo>
                  <a:close/>
                  <a:moveTo>
                    <a:pt x="769" y="999"/>
                  </a:moveTo>
                  <a:lnTo>
                    <a:pt x="665" y="1103"/>
                  </a:lnTo>
                  <a:lnTo>
                    <a:pt x="658" y="1110"/>
                  </a:lnTo>
                  <a:lnTo>
                    <a:pt x="650" y="1103"/>
                  </a:lnTo>
                  <a:lnTo>
                    <a:pt x="547" y="1204"/>
                  </a:lnTo>
                  <a:lnTo>
                    <a:pt x="658" y="1315"/>
                  </a:lnTo>
                  <a:lnTo>
                    <a:pt x="769" y="1204"/>
                  </a:lnTo>
                  <a:lnTo>
                    <a:pt x="870" y="1103"/>
                  </a:lnTo>
                  <a:lnTo>
                    <a:pt x="1101" y="869"/>
                  </a:lnTo>
                  <a:lnTo>
                    <a:pt x="1000" y="768"/>
                  </a:lnTo>
                  <a:lnTo>
                    <a:pt x="769" y="999"/>
                  </a:lnTo>
                  <a:close/>
                </a:path>
              </a:pathLst>
            </a:custGeom>
            <a:solidFill>
              <a:schemeClr val="accent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Freeform: Shape 6">
              <a:extLst>
                <a:ext uri="{FF2B5EF4-FFF2-40B4-BE49-F238E27FC236}">
                  <a16:creationId xmlns:a16="http://schemas.microsoft.com/office/drawing/2014/main" id="{F56BF5EE-FAF0-47FA-91F7-04918F89F76C}"/>
                </a:ext>
              </a:extLst>
            </p:cNvPr>
            <p:cNvSpPr/>
            <p:nvPr/>
          </p:nvSpPr>
          <p:spPr bwMode="auto">
            <a:xfrm>
              <a:off x="1916931" y="2215578"/>
              <a:ext cx="1948951" cy="1948950"/>
            </a:xfrm>
            <a:custGeom>
              <a:avLst/>
              <a:gdLst>
                <a:gd name="T0" fmla="*/ 546 w 1315"/>
                <a:gd name="T1" fmla="*/ 999 h 1315"/>
                <a:gd name="T2" fmla="*/ 445 w 1315"/>
                <a:gd name="T3" fmla="*/ 1103 h 1315"/>
                <a:gd name="T4" fmla="*/ 212 w 1315"/>
                <a:gd name="T5" fmla="*/ 869 h 1315"/>
                <a:gd name="T6" fmla="*/ 111 w 1315"/>
                <a:gd name="T7" fmla="*/ 768 h 1315"/>
                <a:gd name="T8" fmla="*/ 0 w 1315"/>
                <a:gd name="T9" fmla="*/ 657 h 1315"/>
                <a:gd name="T10" fmla="*/ 111 w 1315"/>
                <a:gd name="T11" fmla="*/ 547 h 1315"/>
                <a:gd name="T12" fmla="*/ 212 w 1315"/>
                <a:gd name="T13" fmla="*/ 650 h 1315"/>
                <a:gd name="T14" fmla="*/ 204 w 1315"/>
                <a:gd name="T15" fmla="*/ 657 h 1315"/>
                <a:gd name="T16" fmla="*/ 212 w 1315"/>
                <a:gd name="T17" fmla="*/ 665 h 1315"/>
                <a:gd name="T18" fmla="*/ 315 w 1315"/>
                <a:gd name="T19" fmla="*/ 768 h 1315"/>
                <a:gd name="T20" fmla="*/ 546 w 1315"/>
                <a:gd name="T21" fmla="*/ 999 h 1315"/>
                <a:gd name="T22" fmla="*/ 657 w 1315"/>
                <a:gd name="T23" fmla="*/ 0 h 1315"/>
                <a:gd name="T24" fmla="*/ 212 w 1315"/>
                <a:gd name="T25" fmla="*/ 445 h 1315"/>
                <a:gd name="T26" fmla="*/ 315 w 1315"/>
                <a:gd name="T27" fmla="*/ 547 h 1315"/>
                <a:gd name="T28" fmla="*/ 657 w 1315"/>
                <a:gd name="T29" fmla="*/ 205 h 1315"/>
                <a:gd name="T30" fmla="*/ 1110 w 1315"/>
                <a:gd name="T31" fmla="*/ 657 h 1315"/>
                <a:gd name="T32" fmla="*/ 768 w 1315"/>
                <a:gd name="T33" fmla="*/ 999 h 1315"/>
                <a:gd name="T34" fmla="*/ 665 w 1315"/>
                <a:gd name="T35" fmla="*/ 1103 h 1315"/>
                <a:gd name="T36" fmla="*/ 657 w 1315"/>
                <a:gd name="T37" fmla="*/ 1110 h 1315"/>
                <a:gd name="T38" fmla="*/ 650 w 1315"/>
                <a:gd name="T39" fmla="*/ 1103 h 1315"/>
                <a:gd name="T40" fmla="*/ 546 w 1315"/>
                <a:gd name="T41" fmla="*/ 1204 h 1315"/>
                <a:gd name="T42" fmla="*/ 657 w 1315"/>
                <a:gd name="T43" fmla="*/ 1315 h 1315"/>
                <a:gd name="T44" fmla="*/ 768 w 1315"/>
                <a:gd name="T45" fmla="*/ 1204 h 1315"/>
                <a:gd name="T46" fmla="*/ 869 w 1315"/>
                <a:gd name="T47" fmla="*/ 1103 h 1315"/>
                <a:gd name="T48" fmla="*/ 1315 w 1315"/>
                <a:gd name="T49" fmla="*/ 657 h 1315"/>
                <a:gd name="T50" fmla="*/ 657 w 1315"/>
                <a:gd name="T51" fmla="*/ 0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546" y="999"/>
                  </a:moveTo>
                  <a:lnTo>
                    <a:pt x="445" y="1103"/>
                  </a:lnTo>
                  <a:lnTo>
                    <a:pt x="212" y="869"/>
                  </a:lnTo>
                  <a:lnTo>
                    <a:pt x="111" y="768"/>
                  </a:lnTo>
                  <a:lnTo>
                    <a:pt x="0" y="657"/>
                  </a:lnTo>
                  <a:lnTo>
                    <a:pt x="111" y="547"/>
                  </a:lnTo>
                  <a:lnTo>
                    <a:pt x="212" y="650"/>
                  </a:lnTo>
                  <a:lnTo>
                    <a:pt x="204" y="657"/>
                  </a:lnTo>
                  <a:lnTo>
                    <a:pt x="212" y="665"/>
                  </a:lnTo>
                  <a:lnTo>
                    <a:pt x="315" y="768"/>
                  </a:lnTo>
                  <a:lnTo>
                    <a:pt x="546" y="999"/>
                  </a:lnTo>
                  <a:close/>
                  <a:moveTo>
                    <a:pt x="657" y="0"/>
                  </a:moveTo>
                  <a:lnTo>
                    <a:pt x="212" y="445"/>
                  </a:lnTo>
                  <a:lnTo>
                    <a:pt x="315" y="547"/>
                  </a:lnTo>
                  <a:lnTo>
                    <a:pt x="657" y="205"/>
                  </a:lnTo>
                  <a:lnTo>
                    <a:pt x="1110" y="657"/>
                  </a:lnTo>
                  <a:lnTo>
                    <a:pt x="768" y="999"/>
                  </a:lnTo>
                  <a:lnTo>
                    <a:pt x="665" y="1103"/>
                  </a:lnTo>
                  <a:lnTo>
                    <a:pt x="657" y="1110"/>
                  </a:lnTo>
                  <a:lnTo>
                    <a:pt x="650" y="1103"/>
                  </a:lnTo>
                  <a:lnTo>
                    <a:pt x="546" y="1204"/>
                  </a:lnTo>
                  <a:lnTo>
                    <a:pt x="657" y="1315"/>
                  </a:lnTo>
                  <a:lnTo>
                    <a:pt x="768" y="1204"/>
                  </a:lnTo>
                  <a:lnTo>
                    <a:pt x="869" y="1103"/>
                  </a:lnTo>
                  <a:lnTo>
                    <a:pt x="1315" y="657"/>
                  </a:lnTo>
                  <a:lnTo>
                    <a:pt x="657" y="0"/>
                  </a:ln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Freeform: Shape 7">
              <a:extLst>
                <a:ext uri="{FF2B5EF4-FFF2-40B4-BE49-F238E27FC236}">
                  <a16:creationId xmlns:a16="http://schemas.microsoft.com/office/drawing/2014/main" id="{DB544D1A-C1EF-4626-9E4F-1C2411A518E7}"/>
                </a:ext>
              </a:extLst>
            </p:cNvPr>
            <p:cNvSpPr/>
            <p:nvPr/>
          </p:nvSpPr>
          <p:spPr bwMode="auto">
            <a:xfrm>
              <a:off x="1916932" y="3533156"/>
              <a:ext cx="1948951" cy="1947468"/>
            </a:xfrm>
            <a:custGeom>
              <a:avLst/>
              <a:gdLst>
                <a:gd name="T0" fmla="*/ 315 w 1315"/>
                <a:gd name="T1" fmla="*/ 546 h 1314"/>
                <a:gd name="T2" fmla="*/ 212 w 1315"/>
                <a:gd name="T3" fmla="*/ 445 h 1314"/>
                <a:gd name="T4" fmla="*/ 445 w 1315"/>
                <a:gd name="T5" fmla="*/ 214 h 1314"/>
                <a:gd name="T6" fmla="*/ 546 w 1315"/>
                <a:gd name="T7" fmla="*/ 110 h 1314"/>
                <a:gd name="T8" fmla="*/ 657 w 1315"/>
                <a:gd name="T9" fmla="*/ 0 h 1314"/>
                <a:gd name="T10" fmla="*/ 768 w 1315"/>
                <a:gd name="T11" fmla="*/ 110 h 1314"/>
                <a:gd name="T12" fmla="*/ 665 w 1315"/>
                <a:gd name="T13" fmla="*/ 214 h 1314"/>
                <a:gd name="T14" fmla="*/ 657 w 1315"/>
                <a:gd name="T15" fmla="*/ 204 h 1314"/>
                <a:gd name="T16" fmla="*/ 650 w 1315"/>
                <a:gd name="T17" fmla="*/ 214 h 1314"/>
                <a:gd name="T18" fmla="*/ 546 w 1315"/>
                <a:gd name="T19" fmla="*/ 315 h 1314"/>
                <a:gd name="T20" fmla="*/ 315 w 1315"/>
                <a:gd name="T21" fmla="*/ 546 h 1314"/>
                <a:gd name="T22" fmla="*/ 869 w 1315"/>
                <a:gd name="T23" fmla="*/ 214 h 1314"/>
                <a:gd name="T24" fmla="*/ 768 w 1315"/>
                <a:gd name="T25" fmla="*/ 315 h 1314"/>
                <a:gd name="T26" fmla="*/ 1110 w 1315"/>
                <a:gd name="T27" fmla="*/ 657 h 1314"/>
                <a:gd name="T28" fmla="*/ 657 w 1315"/>
                <a:gd name="T29" fmla="*/ 1109 h 1314"/>
                <a:gd name="T30" fmla="*/ 315 w 1315"/>
                <a:gd name="T31" fmla="*/ 767 h 1314"/>
                <a:gd name="T32" fmla="*/ 212 w 1315"/>
                <a:gd name="T33" fmla="*/ 664 h 1314"/>
                <a:gd name="T34" fmla="*/ 204 w 1315"/>
                <a:gd name="T35" fmla="*/ 657 h 1314"/>
                <a:gd name="T36" fmla="*/ 212 w 1315"/>
                <a:gd name="T37" fmla="*/ 649 h 1314"/>
                <a:gd name="T38" fmla="*/ 111 w 1315"/>
                <a:gd name="T39" fmla="*/ 546 h 1314"/>
                <a:gd name="T40" fmla="*/ 0 w 1315"/>
                <a:gd name="T41" fmla="*/ 657 h 1314"/>
                <a:gd name="T42" fmla="*/ 111 w 1315"/>
                <a:gd name="T43" fmla="*/ 767 h 1314"/>
                <a:gd name="T44" fmla="*/ 212 w 1315"/>
                <a:gd name="T45" fmla="*/ 869 h 1314"/>
                <a:gd name="T46" fmla="*/ 657 w 1315"/>
                <a:gd name="T47" fmla="*/ 1314 h 1314"/>
                <a:gd name="T48" fmla="*/ 1315 w 1315"/>
                <a:gd name="T49" fmla="*/ 657 h 1314"/>
                <a:gd name="T50" fmla="*/ 869 w 1315"/>
                <a:gd name="T51" fmla="*/ 214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315" y="546"/>
                  </a:moveTo>
                  <a:lnTo>
                    <a:pt x="212" y="445"/>
                  </a:lnTo>
                  <a:lnTo>
                    <a:pt x="445" y="214"/>
                  </a:lnTo>
                  <a:lnTo>
                    <a:pt x="546" y="110"/>
                  </a:lnTo>
                  <a:lnTo>
                    <a:pt x="657" y="0"/>
                  </a:lnTo>
                  <a:lnTo>
                    <a:pt x="768" y="110"/>
                  </a:lnTo>
                  <a:lnTo>
                    <a:pt x="665" y="214"/>
                  </a:lnTo>
                  <a:lnTo>
                    <a:pt x="657" y="204"/>
                  </a:lnTo>
                  <a:lnTo>
                    <a:pt x="650" y="214"/>
                  </a:lnTo>
                  <a:lnTo>
                    <a:pt x="546" y="315"/>
                  </a:lnTo>
                  <a:lnTo>
                    <a:pt x="315" y="546"/>
                  </a:lnTo>
                  <a:close/>
                  <a:moveTo>
                    <a:pt x="869" y="214"/>
                  </a:moveTo>
                  <a:lnTo>
                    <a:pt x="768" y="315"/>
                  </a:lnTo>
                  <a:lnTo>
                    <a:pt x="1110" y="657"/>
                  </a:lnTo>
                  <a:lnTo>
                    <a:pt x="657" y="1109"/>
                  </a:lnTo>
                  <a:lnTo>
                    <a:pt x="315" y="767"/>
                  </a:lnTo>
                  <a:lnTo>
                    <a:pt x="212" y="664"/>
                  </a:lnTo>
                  <a:lnTo>
                    <a:pt x="204" y="657"/>
                  </a:lnTo>
                  <a:lnTo>
                    <a:pt x="212" y="649"/>
                  </a:lnTo>
                  <a:lnTo>
                    <a:pt x="111" y="546"/>
                  </a:lnTo>
                  <a:lnTo>
                    <a:pt x="0" y="657"/>
                  </a:lnTo>
                  <a:lnTo>
                    <a:pt x="111" y="767"/>
                  </a:lnTo>
                  <a:lnTo>
                    <a:pt x="212" y="869"/>
                  </a:lnTo>
                  <a:lnTo>
                    <a:pt x="657" y="1314"/>
                  </a:lnTo>
                  <a:lnTo>
                    <a:pt x="1315" y="657"/>
                  </a:lnTo>
                  <a:lnTo>
                    <a:pt x="869" y="214"/>
                  </a:lnTo>
                  <a:close/>
                </a:path>
              </a:pathLst>
            </a:custGeom>
            <a:solidFill>
              <a:schemeClr val="accent3"/>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Freeform: Shape 8">
              <a:extLst>
                <a:ext uri="{FF2B5EF4-FFF2-40B4-BE49-F238E27FC236}">
                  <a16:creationId xmlns:a16="http://schemas.microsoft.com/office/drawing/2014/main" id="{42DC396D-26FB-4C3D-8515-A7B0D69257C2}"/>
                </a:ext>
              </a:extLst>
            </p:cNvPr>
            <p:cNvSpPr/>
            <p:nvPr/>
          </p:nvSpPr>
          <p:spPr bwMode="auto">
            <a:xfrm>
              <a:off x="599351" y="3533158"/>
              <a:ext cx="1948951" cy="1947468"/>
            </a:xfrm>
            <a:custGeom>
              <a:avLst/>
              <a:gdLst>
                <a:gd name="T0" fmla="*/ 1315 w 1315"/>
                <a:gd name="T1" fmla="*/ 657 h 1314"/>
                <a:gd name="T2" fmla="*/ 1204 w 1315"/>
                <a:gd name="T3" fmla="*/ 767 h 1314"/>
                <a:gd name="T4" fmla="*/ 1101 w 1315"/>
                <a:gd name="T5" fmla="*/ 664 h 1314"/>
                <a:gd name="T6" fmla="*/ 1111 w 1315"/>
                <a:gd name="T7" fmla="*/ 657 h 1314"/>
                <a:gd name="T8" fmla="*/ 1101 w 1315"/>
                <a:gd name="T9" fmla="*/ 649 h 1314"/>
                <a:gd name="T10" fmla="*/ 1000 w 1315"/>
                <a:gd name="T11" fmla="*/ 546 h 1314"/>
                <a:gd name="T12" fmla="*/ 769 w 1315"/>
                <a:gd name="T13" fmla="*/ 315 h 1314"/>
                <a:gd name="T14" fmla="*/ 870 w 1315"/>
                <a:gd name="T15" fmla="*/ 214 h 1314"/>
                <a:gd name="T16" fmla="*/ 1101 w 1315"/>
                <a:gd name="T17" fmla="*/ 445 h 1314"/>
                <a:gd name="T18" fmla="*/ 1204 w 1315"/>
                <a:gd name="T19" fmla="*/ 546 h 1314"/>
                <a:gd name="T20" fmla="*/ 1315 w 1315"/>
                <a:gd name="T21" fmla="*/ 657 h 1314"/>
                <a:gd name="T22" fmla="*/ 658 w 1315"/>
                <a:gd name="T23" fmla="*/ 1109 h 1314"/>
                <a:gd name="T24" fmla="*/ 205 w 1315"/>
                <a:gd name="T25" fmla="*/ 657 h 1314"/>
                <a:gd name="T26" fmla="*/ 547 w 1315"/>
                <a:gd name="T27" fmla="*/ 315 h 1314"/>
                <a:gd name="T28" fmla="*/ 650 w 1315"/>
                <a:gd name="T29" fmla="*/ 214 h 1314"/>
                <a:gd name="T30" fmla="*/ 658 w 1315"/>
                <a:gd name="T31" fmla="*/ 204 h 1314"/>
                <a:gd name="T32" fmla="*/ 665 w 1315"/>
                <a:gd name="T33" fmla="*/ 214 h 1314"/>
                <a:gd name="T34" fmla="*/ 769 w 1315"/>
                <a:gd name="T35" fmla="*/ 110 h 1314"/>
                <a:gd name="T36" fmla="*/ 658 w 1315"/>
                <a:gd name="T37" fmla="*/ 0 h 1314"/>
                <a:gd name="T38" fmla="*/ 547 w 1315"/>
                <a:gd name="T39" fmla="*/ 110 h 1314"/>
                <a:gd name="T40" fmla="*/ 446 w 1315"/>
                <a:gd name="T41" fmla="*/ 214 h 1314"/>
                <a:gd name="T42" fmla="*/ 0 w 1315"/>
                <a:gd name="T43" fmla="*/ 657 h 1314"/>
                <a:gd name="T44" fmla="*/ 658 w 1315"/>
                <a:gd name="T45" fmla="*/ 1314 h 1314"/>
                <a:gd name="T46" fmla="*/ 1101 w 1315"/>
                <a:gd name="T47" fmla="*/ 869 h 1314"/>
                <a:gd name="T48" fmla="*/ 1000 w 1315"/>
                <a:gd name="T49" fmla="*/ 767 h 1314"/>
                <a:gd name="T50" fmla="*/ 658 w 1315"/>
                <a:gd name="T51" fmla="*/ 1109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1315" y="657"/>
                  </a:moveTo>
                  <a:lnTo>
                    <a:pt x="1204" y="767"/>
                  </a:lnTo>
                  <a:lnTo>
                    <a:pt x="1101" y="664"/>
                  </a:lnTo>
                  <a:lnTo>
                    <a:pt x="1111" y="657"/>
                  </a:lnTo>
                  <a:lnTo>
                    <a:pt x="1101" y="649"/>
                  </a:lnTo>
                  <a:lnTo>
                    <a:pt x="1000" y="546"/>
                  </a:lnTo>
                  <a:lnTo>
                    <a:pt x="769" y="315"/>
                  </a:lnTo>
                  <a:lnTo>
                    <a:pt x="870" y="214"/>
                  </a:lnTo>
                  <a:lnTo>
                    <a:pt x="1101" y="445"/>
                  </a:lnTo>
                  <a:lnTo>
                    <a:pt x="1204" y="546"/>
                  </a:lnTo>
                  <a:lnTo>
                    <a:pt x="1315" y="657"/>
                  </a:lnTo>
                  <a:close/>
                  <a:moveTo>
                    <a:pt x="658" y="1109"/>
                  </a:moveTo>
                  <a:lnTo>
                    <a:pt x="205" y="657"/>
                  </a:lnTo>
                  <a:lnTo>
                    <a:pt x="547" y="315"/>
                  </a:lnTo>
                  <a:lnTo>
                    <a:pt x="650" y="214"/>
                  </a:lnTo>
                  <a:lnTo>
                    <a:pt x="658" y="204"/>
                  </a:lnTo>
                  <a:lnTo>
                    <a:pt x="665" y="214"/>
                  </a:lnTo>
                  <a:lnTo>
                    <a:pt x="769" y="110"/>
                  </a:lnTo>
                  <a:lnTo>
                    <a:pt x="658" y="0"/>
                  </a:lnTo>
                  <a:lnTo>
                    <a:pt x="547" y="110"/>
                  </a:lnTo>
                  <a:lnTo>
                    <a:pt x="446" y="214"/>
                  </a:lnTo>
                  <a:lnTo>
                    <a:pt x="0" y="657"/>
                  </a:lnTo>
                  <a:lnTo>
                    <a:pt x="658" y="1314"/>
                  </a:lnTo>
                  <a:lnTo>
                    <a:pt x="1101" y="869"/>
                  </a:lnTo>
                  <a:lnTo>
                    <a:pt x="1000" y="767"/>
                  </a:lnTo>
                  <a:lnTo>
                    <a:pt x="658" y="1109"/>
                  </a:lnTo>
                  <a:close/>
                </a:path>
              </a:pathLst>
            </a:custGeom>
            <a:solidFill>
              <a:schemeClr val="accent4"/>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6" name="Rectangle 35">
            <a:extLst>
              <a:ext uri="{FF2B5EF4-FFF2-40B4-BE49-F238E27FC236}">
                <a16:creationId xmlns:a16="http://schemas.microsoft.com/office/drawing/2014/main" id="{8AADD6B3-CDB1-4244-98CC-FDF44B2A8F66}"/>
              </a:ext>
            </a:extLst>
          </p:cNvPr>
          <p:cNvSpPr/>
          <p:nvPr/>
        </p:nvSpPr>
        <p:spPr>
          <a:xfrm>
            <a:off x="785137" y="1766044"/>
            <a:ext cx="10486162" cy="2025619"/>
          </a:xfrm>
          <a:prstGeom prst="rect">
            <a:avLst/>
          </a:prstGeom>
          <a:ln>
            <a:noFill/>
          </a:ln>
        </p:spPr>
        <p:txBody>
          <a:bodyPr wrap="square">
            <a:spAutoFit/>
          </a:bodyPr>
          <a:lstStyle/>
          <a:p>
            <a:pPr marL="0" marR="0" lvl="0" indent="0" algn="just" defTabSz="914400" rtl="0" eaLnBrk="1" fontAlgn="auto" latinLnBrk="0" hangingPunct="1">
              <a:lnSpc>
                <a:spcPct val="120000"/>
              </a:lnSpc>
              <a:spcBef>
                <a:spcPts val="0"/>
              </a:spcBef>
              <a:spcAft>
                <a:spcPts val="80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người ta bắt đầu nghiên cứu,</a:t>
            </a: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chế tạo rô-bốt thật,</a:t>
            </a: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thường có hình dạng như người,</a:t>
            </a: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làm việc chẳng biết mệt mỏi,</a:t>
            </a: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chẳng sợ hiểm nguy.</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1" name="千图PPT彼岸天：ID 8661124库_组合 4">
            <a:extLst>
              <a:ext uri="{FF2B5EF4-FFF2-40B4-BE49-F238E27FC236}">
                <a16:creationId xmlns:a16="http://schemas.microsoft.com/office/drawing/2014/main" id="{87BE7AFB-0C82-46A7-8B8E-912908EB5086}"/>
              </a:ext>
            </a:extLst>
          </p:cNvPr>
          <p:cNvGrpSpPr/>
          <p:nvPr>
            <p:custDataLst>
              <p:tags r:id="rId2"/>
            </p:custDataLst>
          </p:nvPr>
        </p:nvGrpSpPr>
        <p:grpSpPr>
          <a:xfrm>
            <a:off x="10378755" y="5352013"/>
            <a:ext cx="1705085" cy="1687515"/>
            <a:chOff x="599351" y="2215578"/>
            <a:chExt cx="3266532" cy="3265048"/>
          </a:xfrm>
        </p:grpSpPr>
        <p:sp>
          <p:nvSpPr>
            <p:cNvPr id="52" name="Freeform: Shape 5">
              <a:extLst>
                <a:ext uri="{FF2B5EF4-FFF2-40B4-BE49-F238E27FC236}">
                  <a16:creationId xmlns:a16="http://schemas.microsoft.com/office/drawing/2014/main" id="{EB87937C-74ED-49DE-BA0E-7EC0CC1C4C8D}"/>
                </a:ext>
              </a:extLst>
            </p:cNvPr>
            <p:cNvSpPr/>
            <p:nvPr/>
          </p:nvSpPr>
          <p:spPr bwMode="auto">
            <a:xfrm>
              <a:off x="599351" y="2215579"/>
              <a:ext cx="1948951" cy="1948951"/>
            </a:xfrm>
            <a:custGeom>
              <a:avLst/>
              <a:gdLst>
                <a:gd name="T0" fmla="*/ 1315 w 1315"/>
                <a:gd name="T1" fmla="*/ 657 h 1315"/>
                <a:gd name="T2" fmla="*/ 1204 w 1315"/>
                <a:gd name="T3" fmla="*/ 768 h 1315"/>
                <a:gd name="T4" fmla="*/ 1101 w 1315"/>
                <a:gd name="T5" fmla="*/ 665 h 1315"/>
                <a:gd name="T6" fmla="*/ 1111 w 1315"/>
                <a:gd name="T7" fmla="*/ 657 h 1315"/>
                <a:gd name="T8" fmla="*/ 1101 w 1315"/>
                <a:gd name="T9" fmla="*/ 650 h 1315"/>
                <a:gd name="T10" fmla="*/ 1000 w 1315"/>
                <a:gd name="T11" fmla="*/ 547 h 1315"/>
                <a:gd name="T12" fmla="*/ 658 w 1315"/>
                <a:gd name="T13" fmla="*/ 205 h 1315"/>
                <a:gd name="T14" fmla="*/ 205 w 1315"/>
                <a:gd name="T15" fmla="*/ 657 h 1315"/>
                <a:gd name="T16" fmla="*/ 547 w 1315"/>
                <a:gd name="T17" fmla="*/ 999 h 1315"/>
                <a:gd name="T18" fmla="*/ 446 w 1315"/>
                <a:gd name="T19" fmla="*/ 1103 h 1315"/>
                <a:gd name="T20" fmla="*/ 0 w 1315"/>
                <a:gd name="T21" fmla="*/ 657 h 1315"/>
                <a:gd name="T22" fmla="*/ 658 w 1315"/>
                <a:gd name="T23" fmla="*/ 0 h 1315"/>
                <a:gd name="T24" fmla="*/ 1101 w 1315"/>
                <a:gd name="T25" fmla="*/ 445 h 1315"/>
                <a:gd name="T26" fmla="*/ 1204 w 1315"/>
                <a:gd name="T27" fmla="*/ 547 h 1315"/>
                <a:gd name="T28" fmla="*/ 1315 w 1315"/>
                <a:gd name="T29" fmla="*/ 657 h 1315"/>
                <a:gd name="T30" fmla="*/ 769 w 1315"/>
                <a:gd name="T31" fmla="*/ 999 h 1315"/>
                <a:gd name="T32" fmla="*/ 665 w 1315"/>
                <a:gd name="T33" fmla="*/ 1103 h 1315"/>
                <a:gd name="T34" fmla="*/ 658 w 1315"/>
                <a:gd name="T35" fmla="*/ 1110 h 1315"/>
                <a:gd name="T36" fmla="*/ 650 w 1315"/>
                <a:gd name="T37" fmla="*/ 1103 h 1315"/>
                <a:gd name="T38" fmla="*/ 547 w 1315"/>
                <a:gd name="T39" fmla="*/ 1204 h 1315"/>
                <a:gd name="T40" fmla="*/ 658 w 1315"/>
                <a:gd name="T41" fmla="*/ 1315 h 1315"/>
                <a:gd name="T42" fmla="*/ 769 w 1315"/>
                <a:gd name="T43" fmla="*/ 1204 h 1315"/>
                <a:gd name="T44" fmla="*/ 870 w 1315"/>
                <a:gd name="T45" fmla="*/ 1103 h 1315"/>
                <a:gd name="T46" fmla="*/ 1101 w 1315"/>
                <a:gd name="T47" fmla="*/ 869 h 1315"/>
                <a:gd name="T48" fmla="*/ 1000 w 1315"/>
                <a:gd name="T49" fmla="*/ 768 h 1315"/>
                <a:gd name="T50" fmla="*/ 769 w 1315"/>
                <a:gd name="T51" fmla="*/ 999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1315" y="657"/>
                  </a:moveTo>
                  <a:lnTo>
                    <a:pt x="1204" y="768"/>
                  </a:lnTo>
                  <a:lnTo>
                    <a:pt x="1101" y="665"/>
                  </a:lnTo>
                  <a:lnTo>
                    <a:pt x="1111" y="657"/>
                  </a:lnTo>
                  <a:lnTo>
                    <a:pt x="1101" y="650"/>
                  </a:lnTo>
                  <a:lnTo>
                    <a:pt x="1000" y="547"/>
                  </a:lnTo>
                  <a:lnTo>
                    <a:pt x="658" y="205"/>
                  </a:lnTo>
                  <a:lnTo>
                    <a:pt x="205" y="657"/>
                  </a:lnTo>
                  <a:lnTo>
                    <a:pt x="547" y="999"/>
                  </a:lnTo>
                  <a:lnTo>
                    <a:pt x="446" y="1103"/>
                  </a:lnTo>
                  <a:lnTo>
                    <a:pt x="0" y="657"/>
                  </a:lnTo>
                  <a:lnTo>
                    <a:pt x="658" y="0"/>
                  </a:lnTo>
                  <a:lnTo>
                    <a:pt x="1101" y="445"/>
                  </a:lnTo>
                  <a:lnTo>
                    <a:pt x="1204" y="547"/>
                  </a:lnTo>
                  <a:lnTo>
                    <a:pt x="1315" y="657"/>
                  </a:lnTo>
                  <a:close/>
                  <a:moveTo>
                    <a:pt x="769" y="999"/>
                  </a:moveTo>
                  <a:lnTo>
                    <a:pt x="665" y="1103"/>
                  </a:lnTo>
                  <a:lnTo>
                    <a:pt x="658" y="1110"/>
                  </a:lnTo>
                  <a:lnTo>
                    <a:pt x="650" y="1103"/>
                  </a:lnTo>
                  <a:lnTo>
                    <a:pt x="547" y="1204"/>
                  </a:lnTo>
                  <a:lnTo>
                    <a:pt x="658" y="1315"/>
                  </a:lnTo>
                  <a:lnTo>
                    <a:pt x="769" y="1204"/>
                  </a:lnTo>
                  <a:lnTo>
                    <a:pt x="870" y="1103"/>
                  </a:lnTo>
                  <a:lnTo>
                    <a:pt x="1101" y="869"/>
                  </a:lnTo>
                  <a:lnTo>
                    <a:pt x="1000" y="768"/>
                  </a:lnTo>
                  <a:lnTo>
                    <a:pt x="769" y="999"/>
                  </a:lnTo>
                  <a:close/>
                </a:path>
              </a:pathLst>
            </a:custGeom>
            <a:solidFill>
              <a:schemeClr val="accent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Freeform: Shape 6">
              <a:extLst>
                <a:ext uri="{FF2B5EF4-FFF2-40B4-BE49-F238E27FC236}">
                  <a16:creationId xmlns:a16="http://schemas.microsoft.com/office/drawing/2014/main" id="{51A072BC-AC4E-42E0-9165-8627258D78EF}"/>
                </a:ext>
              </a:extLst>
            </p:cNvPr>
            <p:cNvSpPr/>
            <p:nvPr/>
          </p:nvSpPr>
          <p:spPr bwMode="auto">
            <a:xfrm>
              <a:off x="1916931" y="2215578"/>
              <a:ext cx="1948951" cy="1948950"/>
            </a:xfrm>
            <a:custGeom>
              <a:avLst/>
              <a:gdLst>
                <a:gd name="T0" fmla="*/ 546 w 1315"/>
                <a:gd name="T1" fmla="*/ 999 h 1315"/>
                <a:gd name="T2" fmla="*/ 445 w 1315"/>
                <a:gd name="T3" fmla="*/ 1103 h 1315"/>
                <a:gd name="T4" fmla="*/ 212 w 1315"/>
                <a:gd name="T5" fmla="*/ 869 h 1315"/>
                <a:gd name="T6" fmla="*/ 111 w 1315"/>
                <a:gd name="T7" fmla="*/ 768 h 1315"/>
                <a:gd name="T8" fmla="*/ 0 w 1315"/>
                <a:gd name="T9" fmla="*/ 657 h 1315"/>
                <a:gd name="T10" fmla="*/ 111 w 1315"/>
                <a:gd name="T11" fmla="*/ 547 h 1315"/>
                <a:gd name="T12" fmla="*/ 212 w 1315"/>
                <a:gd name="T13" fmla="*/ 650 h 1315"/>
                <a:gd name="T14" fmla="*/ 204 w 1315"/>
                <a:gd name="T15" fmla="*/ 657 h 1315"/>
                <a:gd name="T16" fmla="*/ 212 w 1315"/>
                <a:gd name="T17" fmla="*/ 665 h 1315"/>
                <a:gd name="T18" fmla="*/ 315 w 1315"/>
                <a:gd name="T19" fmla="*/ 768 h 1315"/>
                <a:gd name="T20" fmla="*/ 546 w 1315"/>
                <a:gd name="T21" fmla="*/ 999 h 1315"/>
                <a:gd name="T22" fmla="*/ 657 w 1315"/>
                <a:gd name="T23" fmla="*/ 0 h 1315"/>
                <a:gd name="T24" fmla="*/ 212 w 1315"/>
                <a:gd name="T25" fmla="*/ 445 h 1315"/>
                <a:gd name="T26" fmla="*/ 315 w 1315"/>
                <a:gd name="T27" fmla="*/ 547 h 1315"/>
                <a:gd name="T28" fmla="*/ 657 w 1315"/>
                <a:gd name="T29" fmla="*/ 205 h 1315"/>
                <a:gd name="T30" fmla="*/ 1110 w 1315"/>
                <a:gd name="T31" fmla="*/ 657 h 1315"/>
                <a:gd name="T32" fmla="*/ 768 w 1315"/>
                <a:gd name="T33" fmla="*/ 999 h 1315"/>
                <a:gd name="T34" fmla="*/ 665 w 1315"/>
                <a:gd name="T35" fmla="*/ 1103 h 1315"/>
                <a:gd name="T36" fmla="*/ 657 w 1315"/>
                <a:gd name="T37" fmla="*/ 1110 h 1315"/>
                <a:gd name="T38" fmla="*/ 650 w 1315"/>
                <a:gd name="T39" fmla="*/ 1103 h 1315"/>
                <a:gd name="T40" fmla="*/ 546 w 1315"/>
                <a:gd name="T41" fmla="*/ 1204 h 1315"/>
                <a:gd name="T42" fmla="*/ 657 w 1315"/>
                <a:gd name="T43" fmla="*/ 1315 h 1315"/>
                <a:gd name="T44" fmla="*/ 768 w 1315"/>
                <a:gd name="T45" fmla="*/ 1204 h 1315"/>
                <a:gd name="T46" fmla="*/ 869 w 1315"/>
                <a:gd name="T47" fmla="*/ 1103 h 1315"/>
                <a:gd name="T48" fmla="*/ 1315 w 1315"/>
                <a:gd name="T49" fmla="*/ 657 h 1315"/>
                <a:gd name="T50" fmla="*/ 657 w 1315"/>
                <a:gd name="T51" fmla="*/ 0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546" y="999"/>
                  </a:moveTo>
                  <a:lnTo>
                    <a:pt x="445" y="1103"/>
                  </a:lnTo>
                  <a:lnTo>
                    <a:pt x="212" y="869"/>
                  </a:lnTo>
                  <a:lnTo>
                    <a:pt x="111" y="768"/>
                  </a:lnTo>
                  <a:lnTo>
                    <a:pt x="0" y="657"/>
                  </a:lnTo>
                  <a:lnTo>
                    <a:pt x="111" y="547"/>
                  </a:lnTo>
                  <a:lnTo>
                    <a:pt x="212" y="650"/>
                  </a:lnTo>
                  <a:lnTo>
                    <a:pt x="204" y="657"/>
                  </a:lnTo>
                  <a:lnTo>
                    <a:pt x="212" y="665"/>
                  </a:lnTo>
                  <a:lnTo>
                    <a:pt x="315" y="768"/>
                  </a:lnTo>
                  <a:lnTo>
                    <a:pt x="546" y="999"/>
                  </a:lnTo>
                  <a:close/>
                  <a:moveTo>
                    <a:pt x="657" y="0"/>
                  </a:moveTo>
                  <a:lnTo>
                    <a:pt x="212" y="445"/>
                  </a:lnTo>
                  <a:lnTo>
                    <a:pt x="315" y="547"/>
                  </a:lnTo>
                  <a:lnTo>
                    <a:pt x="657" y="205"/>
                  </a:lnTo>
                  <a:lnTo>
                    <a:pt x="1110" y="657"/>
                  </a:lnTo>
                  <a:lnTo>
                    <a:pt x="768" y="999"/>
                  </a:lnTo>
                  <a:lnTo>
                    <a:pt x="665" y="1103"/>
                  </a:lnTo>
                  <a:lnTo>
                    <a:pt x="657" y="1110"/>
                  </a:lnTo>
                  <a:lnTo>
                    <a:pt x="650" y="1103"/>
                  </a:lnTo>
                  <a:lnTo>
                    <a:pt x="546" y="1204"/>
                  </a:lnTo>
                  <a:lnTo>
                    <a:pt x="657" y="1315"/>
                  </a:lnTo>
                  <a:lnTo>
                    <a:pt x="768" y="1204"/>
                  </a:lnTo>
                  <a:lnTo>
                    <a:pt x="869" y="1103"/>
                  </a:lnTo>
                  <a:lnTo>
                    <a:pt x="1315" y="657"/>
                  </a:lnTo>
                  <a:lnTo>
                    <a:pt x="657" y="0"/>
                  </a:ln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Freeform: Shape 7">
              <a:extLst>
                <a:ext uri="{FF2B5EF4-FFF2-40B4-BE49-F238E27FC236}">
                  <a16:creationId xmlns:a16="http://schemas.microsoft.com/office/drawing/2014/main" id="{13629681-C6B1-4846-B778-7BFE4F9A9046}"/>
                </a:ext>
              </a:extLst>
            </p:cNvPr>
            <p:cNvSpPr/>
            <p:nvPr/>
          </p:nvSpPr>
          <p:spPr bwMode="auto">
            <a:xfrm>
              <a:off x="1916932" y="3533156"/>
              <a:ext cx="1948951" cy="1947468"/>
            </a:xfrm>
            <a:custGeom>
              <a:avLst/>
              <a:gdLst>
                <a:gd name="T0" fmla="*/ 315 w 1315"/>
                <a:gd name="T1" fmla="*/ 546 h 1314"/>
                <a:gd name="T2" fmla="*/ 212 w 1315"/>
                <a:gd name="T3" fmla="*/ 445 h 1314"/>
                <a:gd name="T4" fmla="*/ 445 w 1315"/>
                <a:gd name="T5" fmla="*/ 214 h 1314"/>
                <a:gd name="T6" fmla="*/ 546 w 1315"/>
                <a:gd name="T7" fmla="*/ 110 h 1314"/>
                <a:gd name="T8" fmla="*/ 657 w 1315"/>
                <a:gd name="T9" fmla="*/ 0 h 1314"/>
                <a:gd name="T10" fmla="*/ 768 w 1315"/>
                <a:gd name="T11" fmla="*/ 110 h 1314"/>
                <a:gd name="T12" fmla="*/ 665 w 1315"/>
                <a:gd name="T13" fmla="*/ 214 h 1314"/>
                <a:gd name="T14" fmla="*/ 657 w 1315"/>
                <a:gd name="T15" fmla="*/ 204 h 1314"/>
                <a:gd name="T16" fmla="*/ 650 w 1315"/>
                <a:gd name="T17" fmla="*/ 214 h 1314"/>
                <a:gd name="T18" fmla="*/ 546 w 1315"/>
                <a:gd name="T19" fmla="*/ 315 h 1314"/>
                <a:gd name="T20" fmla="*/ 315 w 1315"/>
                <a:gd name="T21" fmla="*/ 546 h 1314"/>
                <a:gd name="T22" fmla="*/ 869 w 1315"/>
                <a:gd name="T23" fmla="*/ 214 h 1314"/>
                <a:gd name="T24" fmla="*/ 768 w 1315"/>
                <a:gd name="T25" fmla="*/ 315 h 1314"/>
                <a:gd name="T26" fmla="*/ 1110 w 1315"/>
                <a:gd name="T27" fmla="*/ 657 h 1314"/>
                <a:gd name="T28" fmla="*/ 657 w 1315"/>
                <a:gd name="T29" fmla="*/ 1109 h 1314"/>
                <a:gd name="T30" fmla="*/ 315 w 1315"/>
                <a:gd name="T31" fmla="*/ 767 h 1314"/>
                <a:gd name="T32" fmla="*/ 212 w 1315"/>
                <a:gd name="T33" fmla="*/ 664 h 1314"/>
                <a:gd name="T34" fmla="*/ 204 w 1315"/>
                <a:gd name="T35" fmla="*/ 657 h 1314"/>
                <a:gd name="T36" fmla="*/ 212 w 1315"/>
                <a:gd name="T37" fmla="*/ 649 h 1314"/>
                <a:gd name="T38" fmla="*/ 111 w 1315"/>
                <a:gd name="T39" fmla="*/ 546 h 1314"/>
                <a:gd name="T40" fmla="*/ 0 w 1315"/>
                <a:gd name="T41" fmla="*/ 657 h 1314"/>
                <a:gd name="T42" fmla="*/ 111 w 1315"/>
                <a:gd name="T43" fmla="*/ 767 h 1314"/>
                <a:gd name="T44" fmla="*/ 212 w 1315"/>
                <a:gd name="T45" fmla="*/ 869 h 1314"/>
                <a:gd name="T46" fmla="*/ 657 w 1315"/>
                <a:gd name="T47" fmla="*/ 1314 h 1314"/>
                <a:gd name="T48" fmla="*/ 1315 w 1315"/>
                <a:gd name="T49" fmla="*/ 657 h 1314"/>
                <a:gd name="T50" fmla="*/ 869 w 1315"/>
                <a:gd name="T51" fmla="*/ 214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315" y="546"/>
                  </a:moveTo>
                  <a:lnTo>
                    <a:pt x="212" y="445"/>
                  </a:lnTo>
                  <a:lnTo>
                    <a:pt x="445" y="214"/>
                  </a:lnTo>
                  <a:lnTo>
                    <a:pt x="546" y="110"/>
                  </a:lnTo>
                  <a:lnTo>
                    <a:pt x="657" y="0"/>
                  </a:lnTo>
                  <a:lnTo>
                    <a:pt x="768" y="110"/>
                  </a:lnTo>
                  <a:lnTo>
                    <a:pt x="665" y="214"/>
                  </a:lnTo>
                  <a:lnTo>
                    <a:pt x="657" y="204"/>
                  </a:lnTo>
                  <a:lnTo>
                    <a:pt x="650" y="214"/>
                  </a:lnTo>
                  <a:lnTo>
                    <a:pt x="546" y="315"/>
                  </a:lnTo>
                  <a:lnTo>
                    <a:pt x="315" y="546"/>
                  </a:lnTo>
                  <a:close/>
                  <a:moveTo>
                    <a:pt x="869" y="214"/>
                  </a:moveTo>
                  <a:lnTo>
                    <a:pt x="768" y="315"/>
                  </a:lnTo>
                  <a:lnTo>
                    <a:pt x="1110" y="657"/>
                  </a:lnTo>
                  <a:lnTo>
                    <a:pt x="657" y="1109"/>
                  </a:lnTo>
                  <a:lnTo>
                    <a:pt x="315" y="767"/>
                  </a:lnTo>
                  <a:lnTo>
                    <a:pt x="212" y="664"/>
                  </a:lnTo>
                  <a:lnTo>
                    <a:pt x="204" y="657"/>
                  </a:lnTo>
                  <a:lnTo>
                    <a:pt x="212" y="649"/>
                  </a:lnTo>
                  <a:lnTo>
                    <a:pt x="111" y="546"/>
                  </a:lnTo>
                  <a:lnTo>
                    <a:pt x="0" y="657"/>
                  </a:lnTo>
                  <a:lnTo>
                    <a:pt x="111" y="767"/>
                  </a:lnTo>
                  <a:lnTo>
                    <a:pt x="212" y="869"/>
                  </a:lnTo>
                  <a:lnTo>
                    <a:pt x="657" y="1314"/>
                  </a:lnTo>
                  <a:lnTo>
                    <a:pt x="1315" y="657"/>
                  </a:lnTo>
                  <a:lnTo>
                    <a:pt x="869" y="214"/>
                  </a:lnTo>
                  <a:close/>
                </a:path>
              </a:pathLst>
            </a:custGeom>
            <a:solidFill>
              <a:schemeClr val="accent3"/>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Freeform: Shape 8">
              <a:extLst>
                <a:ext uri="{FF2B5EF4-FFF2-40B4-BE49-F238E27FC236}">
                  <a16:creationId xmlns:a16="http://schemas.microsoft.com/office/drawing/2014/main" id="{454FE5CE-2B74-40C4-9758-4FCE76B94003}"/>
                </a:ext>
              </a:extLst>
            </p:cNvPr>
            <p:cNvSpPr/>
            <p:nvPr/>
          </p:nvSpPr>
          <p:spPr bwMode="auto">
            <a:xfrm>
              <a:off x="599351" y="3533158"/>
              <a:ext cx="1948951" cy="1947468"/>
            </a:xfrm>
            <a:custGeom>
              <a:avLst/>
              <a:gdLst>
                <a:gd name="T0" fmla="*/ 1315 w 1315"/>
                <a:gd name="T1" fmla="*/ 657 h 1314"/>
                <a:gd name="T2" fmla="*/ 1204 w 1315"/>
                <a:gd name="T3" fmla="*/ 767 h 1314"/>
                <a:gd name="T4" fmla="*/ 1101 w 1315"/>
                <a:gd name="T5" fmla="*/ 664 h 1314"/>
                <a:gd name="T6" fmla="*/ 1111 w 1315"/>
                <a:gd name="T7" fmla="*/ 657 h 1314"/>
                <a:gd name="T8" fmla="*/ 1101 w 1315"/>
                <a:gd name="T9" fmla="*/ 649 h 1314"/>
                <a:gd name="T10" fmla="*/ 1000 w 1315"/>
                <a:gd name="T11" fmla="*/ 546 h 1314"/>
                <a:gd name="T12" fmla="*/ 769 w 1315"/>
                <a:gd name="T13" fmla="*/ 315 h 1314"/>
                <a:gd name="T14" fmla="*/ 870 w 1315"/>
                <a:gd name="T15" fmla="*/ 214 h 1314"/>
                <a:gd name="T16" fmla="*/ 1101 w 1315"/>
                <a:gd name="T17" fmla="*/ 445 h 1314"/>
                <a:gd name="T18" fmla="*/ 1204 w 1315"/>
                <a:gd name="T19" fmla="*/ 546 h 1314"/>
                <a:gd name="T20" fmla="*/ 1315 w 1315"/>
                <a:gd name="T21" fmla="*/ 657 h 1314"/>
                <a:gd name="T22" fmla="*/ 658 w 1315"/>
                <a:gd name="T23" fmla="*/ 1109 h 1314"/>
                <a:gd name="T24" fmla="*/ 205 w 1315"/>
                <a:gd name="T25" fmla="*/ 657 h 1314"/>
                <a:gd name="T26" fmla="*/ 547 w 1315"/>
                <a:gd name="T27" fmla="*/ 315 h 1314"/>
                <a:gd name="T28" fmla="*/ 650 w 1315"/>
                <a:gd name="T29" fmla="*/ 214 h 1314"/>
                <a:gd name="T30" fmla="*/ 658 w 1315"/>
                <a:gd name="T31" fmla="*/ 204 h 1314"/>
                <a:gd name="T32" fmla="*/ 665 w 1315"/>
                <a:gd name="T33" fmla="*/ 214 h 1314"/>
                <a:gd name="T34" fmla="*/ 769 w 1315"/>
                <a:gd name="T35" fmla="*/ 110 h 1314"/>
                <a:gd name="T36" fmla="*/ 658 w 1315"/>
                <a:gd name="T37" fmla="*/ 0 h 1314"/>
                <a:gd name="T38" fmla="*/ 547 w 1315"/>
                <a:gd name="T39" fmla="*/ 110 h 1314"/>
                <a:gd name="T40" fmla="*/ 446 w 1315"/>
                <a:gd name="T41" fmla="*/ 214 h 1314"/>
                <a:gd name="T42" fmla="*/ 0 w 1315"/>
                <a:gd name="T43" fmla="*/ 657 h 1314"/>
                <a:gd name="T44" fmla="*/ 658 w 1315"/>
                <a:gd name="T45" fmla="*/ 1314 h 1314"/>
                <a:gd name="T46" fmla="*/ 1101 w 1315"/>
                <a:gd name="T47" fmla="*/ 869 h 1314"/>
                <a:gd name="T48" fmla="*/ 1000 w 1315"/>
                <a:gd name="T49" fmla="*/ 767 h 1314"/>
                <a:gd name="T50" fmla="*/ 658 w 1315"/>
                <a:gd name="T51" fmla="*/ 1109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1315" y="657"/>
                  </a:moveTo>
                  <a:lnTo>
                    <a:pt x="1204" y="767"/>
                  </a:lnTo>
                  <a:lnTo>
                    <a:pt x="1101" y="664"/>
                  </a:lnTo>
                  <a:lnTo>
                    <a:pt x="1111" y="657"/>
                  </a:lnTo>
                  <a:lnTo>
                    <a:pt x="1101" y="649"/>
                  </a:lnTo>
                  <a:lnTo>
                    <a:pt x="1000" y="546"/>
                  </a:lnTo>
                  <a:lnTo>
                    <a:pt x="769" y="315"/>
                  </a:lnTo>
                  <a:lnTo>
                    <a:pt x="870" y="214"/>
                  </a:lnTo>
                  <a:lnTo>
                    <a:pt x="1101" y="445"/>
                  </a:lnTo>
                  <a:lnTo>
                    <a:pt x="1204" y="546"/>
                  </a:lnTo>
                  <a:lnTo>
                    <a:pt x="1315" y="657"/>
                  </a:lnTo>
                  <a:close/>
                  <a:moveTo>
                    <a:pt x="658" y="1109"/>
                  </a:moveTo>
                  <a:lnTo>
                    <a:pt x="205" y="657"/>
                  </a:lnTo>
                  <a:lnTo>
                    <a:pt x="547" y="315"/>
                  </a:lnTo>
                  <a:lnTo>
                    <a:pt x="650" y="214"/>
                  </a:lnTo>
                  <a:lnTo>
                    <a:pt x="658" y="204"/>
                  </a:lnTo>
                  <a:lnTo>
                    <a:pt x="665" y="214"/>
                  </a:lnTo>
                  <a:lnTo>
                    <a:pt x="769" y="110"/>
                  </a:lnTo>
                  <a:lnTo>
                    <a:pt x="658" y="0"/>
                  </a:lnTo>
                  <a:lnTo>
                    <a:pt x="547" y="110"/>
                  </a:lnTo>
                  <a:lnTo>
                    <a:pt x="446" y="214"/>
                  </a:lnTo>
                  <a:lnTo>
                    <a:pt x="0" y="657"/>
                  </a:lnTo>
                  <a:lnTo>
                    <a:pt x="658" y="1314"/>
                  </a:lnTo>
                  <a:lnTo>
                    <a:pt x="1101" y="869"/>
                  </a:lnTo>
                  <a:lnTo>
                    <a:pt x="1000" y="767"/>
                  </a:lnTo>
                  <a:lnTo>
                    <a:pt x="658" y="1109"/>
                  </a:lnTo>
                  <a:close/>
                </a:path>
              </a:pathLst>
            </a:custGeom>
            <a:solidFill>
              <a:schemeClr val="accent4"/>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233459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wipe(down)">
                                      <p:cBhvr>
                                        <p:cTn id="7"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5">
            <a:extLst>
              <a:ext uri="{FF2B5EF4-FFF2-40B4-BE49-F238E27FC236}">
                <a16:creationId xmlns:a16="http://schemas.microsoft.com/office/drawing/2014/main" id="{0A134BF2-4B5D-9F27-D3A4-4C52951786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799" y="479425"/>
            <a:ext cx="6092825" cy="1560136"/>
          </a:xfrm>
          <a:prstGeom prst="rect">
            <a:avLst/>
          </a:prstGeom>
        </p:spPr>
      </p:pic>
      <p:sp>
        <p:nvSpPr>
          <p:cNvPr id="3" name="文本框 6">
            <a:extLst>
              <a:ext uri="{FF2B5EF4-FFF2-40B4-BE49-F238E27FC236}">
                <a16:creationId xmlns:a16="http://schemas.microsoft.com/office/drawing/2014/main" id="{406CD081-E2B8-5A74-B1B3-3FD2FC5AF4E1}"/>
              </a:ext>
            </a:extLst>
          </p:cNvPr>
          <p:cNvSpPr txBox="1"/>
          <p:nvPr/>
        </p:nvSpPr>
        <p:spPr>
          <a:xfrm>
            <a:off x="891807" y="840341"/>
            <a:ext cx="50803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theo</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nhóm</a:t>
            </a:r>
            <a:endParaRPr kumimoji="0" lang="zh-CN" alt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pic>
        <p:nvPicPr>
          <p:cNvPr id="5" name="图片 18">
            <a:extLst>
              <a:ext uri="{FF2B5EF4-FFF2-40B4-BE49-F238E27FC236}">
                <a16:creationId xmlns:a16="http://schemas.microsoft.com/office/drawing/2014/main" id="{0DC33228-005A-FDBF-EDF8-E7DAC0B53084}"/>
              </a:ext>
            </a:extLst>
          </p:cNvPr>
          <p:cNvPicPr>
            <a:picLocks noChangeAspect="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29995" t="1381" r="47643" b="78560"/>
          <a:stretch/>
        </p:blipFill>
        <p:spPr>
          <a:xfrm rot="16200000" flipV="1">
            <a:off x="5079456" y="-572567"/>
            <a:ext cx="4234930" cy="10123513"/>
          </a:xfrm>
          <a:prstGeom prst="rect">
            <a:avLst/>
          </a:prstGeom>
        </p:spPr>
      </p:pic>
      <p:grpSp>
        <p:nvGrpSpPr>
          <p:cNvPr id="6" name="Group 5">
            <a:extLst>
              <a:ext uri="{FF2B5EF4-FFF2-40B4-BE49-F238E27FC236}">
                <a16:creationId xmlns:a16="http://schemas.microsoft.com/office/drawing/2014/main" id="{37F7661C-3E46-FDD8-1A5A-D86D3D2A7B45}"/>
              </a:ext>
            </a:extLst>
          </p:cNvPr>
          <p:cNvGrpSpPr/>
          <p:nvPr/>
        </p:nvGrpSpPr>
        <p:grpSpPr>
          <a:xfrm>
            <a:off x="4772025" y="2543175"/>
            <a:ext cx="7181850" cy="3743325"/>
            <a:chOff x="2650888" y="992979"/>
            <a:chExt cx="7445374" cy="3086150"/>
          </a:xfrm>
        </p:grpSpPr>
        <p:sp>
          <p:nvSpPr>
            <p:cNvPr id="7" name="Rectangle: Rounded Corners 6">
              <a:extLst>
                <a:ext uri="{FF2B5EF4-FFF2-40B4-BE49-F238E27FC236}">
                  <a16:creationId xmlns:a16="http://schemas.microsoft.com/office/drawing/2014/main" id="{493F9C7C-A741-B3D4-5426-6C09BE5BBDF8}"/>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0F935BF7-1295-8D0F-434D-B8F84646A282}"/>
                </a:ext>
              </a:extLst>
            </p:cNvPr>
            <p:cNvPicPr>
              <a:picLocks noChangeAspect="1"/>
            </p:cNvPicPr>
            <p:nvPr/>
          </p:nvPicPr>
          <p:blipFill>
            <a:blip r:embed="rId8"/>
            <a:stretch>
              <a:fillRect/>
            </a:stretch>
          </p:blipFill>
          <p:spPr>
            <a:xfrm>
              <a:off x="3243358" y="1357858"/>
              <a:ext cx="6359179" cy="2188654"/>
            </a:xfrm>
            <a:prstGeom prst="rect">
              <a:avLst/>
            </a:prstGeom>
          </p:spPr>
        </p:pic>
      </p:grpSp>
    </p:spTree>
    <p:extLst>
      <p:ext uri="{BB962C8B-B14F-4D97-AF65-F5344CB8AC3E}">
        <p14:creationId xmlns:p14="http://schemas.microsoft.com/office/powerpoint/2010/main" val="2233071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E205A04-60E9-55C2-8F25-8664687C9732}"/>
              </a:ext>
            </a:extLst>
          </p:cNvPr>
          <p:cNvPicPr>
            <a:picLocks noChangeAspect="1"/>
          </p:cNvPicPr>
          <p:nvPr/>
        </p:nvPicPr>
        <p:blipFill>
          <a:blip r:embed="rId4"/>
          <a:stretch>
            <a:fillRect/>
          </a:stretch>
        </p:blipFill>
        <p:spPr>
          <a:xfrm>
            <a:off x="7362825" y="4214480"/>
            <a:ext cx="4829175" cy="2643520"/>
          </a:xfrm>
          <a:prstGeom prst="rect">
            <a:avLst/>
          </a:prstGeom>
          <a:ln>
            <a:noFill/>
          </a:ln>
          <a:effectLst>
            <a:softEdge rad="112500"/>
          </a:effectLst>
        </p:spPr>
      </p:pic>
      <p:sp>
        <p:nvSpPr>
          <p:cNvPr id="5" name="文本框 7">
            <a:extLst>
              <a:ext uri="{FF2B5EF4-FFF2-40B4-BE49-F238E27FC236}">
                <a16:creationId xmlns:a16="http://schemas.microsoft.com/office/drawing/2014/main" id="{2D7FAA31-BD57-22D2-ECEE-DDD559DC8FA5}"/>
              </a:ext>
            </a:extLst>
          </p:cNvPr>
          <p:cNvSpPr txBox="1"/>
          <p:nvPr/>
        </p:nvSpPr>
        <p:spPr>
          <a:xfrm>
            <a:off x="691797" y="627573"/>
            <a:ext cx="11221476" cy="4893647"/>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Ở QUANH TA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1920, rô-bốt xuất hiện lần đầu tiên trong vai nhân vật của một vở kịch viễn tưởng. Đó là nhân vật người máy, biết làm theo mệnh lệnh của con người. “Tuyệt quá! Nếu giao hết việc nặng nhọc, nguy hiểm cho rô-bốt thì chúng ta nhàn nhã bao nhiêu!”. Ai xem kịch cũng nghĩ thế. Rồi người ta bắt đầu nghiên cứu, chế tạo rô-bốt thật, thường có hình dạng như người, làm việc chẳng biết mệt mỏi, chẳng sợ nguy hiểm. Giờ đây, rô-bốt đã có thể di chuyển vật nặng, có thể chữa cháy, cứu nạn, thăm dò vũ trụ, khám phá đại dương,...</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còn được tạo ra để giúp chúng ta những việc thường ngày: rửa bát, quét nhà, bán hàng,... Dự báo, không bao lâu nữa, rô-bốt sẽ được sử dụng rộng rãi trong đời sống.</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Ngọc Thủy)</a:t>
            </a:r>
          </a:p>
        </p:txBody>
      </p:sp>
      <p:sp>
        <p:nvSpPr>
          <p:cNvPr id="9" name="Oval 8">
            <a:extLst>
              <a:ext uri="{FF2B5EF4-FFF2-40B4-BE49-F238E27FC236}">
                <a16:creationId xmlns:a16="http://schemas.microsoft.com/office/drawing/2014/main" id="{0EAA89B9-FFCB-E680-DD9C-00ED29AC3774}"/>
              </a:ext>
            </a:extLst>
          </p:cNvPr>
          <p:cNvSpPr/>
          <p:nvPr/>
        </p:nvSpPr>
        <p:spPr>
          <a:xfrm>
            <a:off x="446653" y="104332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1</a:t>
            </a:r>
          </a:p>
        </p:txBody>
      </p:sp>
      <p:sp>
        <p:nvSpPr>
          <p:cNvPr id="10" name="Oval 9">
            <a:extLst>
              <a:ext uri="{FF2B5EF4-FFF2-40B4-BE49-F238E27FC236}">
                <a16:creationId xmlns:a16="http://schemas.microsoft.com/office/drawing/2014/main" id="{4BA99DD9-9A3B-FD9F-2457-44EBE24B54A4}"/>
              </a:ext>
            </a:extLst>
          </p:cNvPr>
          <p:cNvSpPr/>
          <p:nvPr/>
        </p:nvSpPr>
        <p:spPr>
          <a:xfrm>
            <a:off x="427602" y="4214480"/>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2</a:t>
            </a:r>
          </a:p>
        </p:txBody>
      </p:sp>
    </p:spTree>
    <p:extLst>
      <p:ext uri="{BB962C8B-B14F-4D97-AF65-F5344CB8AC3E}">
        <p14:creationId xmlns:p14="http://schemas.microsoft.com/office/powerpoint/2010/main" val="229191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5">
            <a:extLst>
              <a:ext uri="{FF2B5EF4-FFF2-40B4-BE49-F238E27FC236}">
                <a16:creationId xmlns:a16="http://schemas.microsoft.com/office/drawing/2014/main" id="{6CF451BE-D56C-7A6E-A481-9EAF7EF26B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349" y="622300"/>
            <a:ext cx="6092825" cy="1560136"/>
          </a:xfrm>
          <a:prstGeom prst="rect">
            <a:avLst/>
          </a:prstGeom>
        </p:spPr>
      </p:pic>
      <p:sp>
        <p:nvSpPr>
          <p:cNvPr id="10" name="文本框 6">
            <a:extLst>
              <a:ext uri="{FF2B5EF4-FFF2-40B4-BE49-F238E27FC236}">
                <a16:creationId xmlns:a16="http://schemas.microsoft.com/office/drawing/2014/main" id="{86890742-0C1E-1423-C100-92866C313A33}"/>
              </a:ext>
            </a:extLst>
          </p:cNvPr>
          <p:cNvSpPr txBox="1"/>
          <p:nvPr/>
        </p:nvSpPr>
        <p:spPr>
          <a:xfrm>
            <a:off x="682257" y="897491"/>
            <a:ext cx="50803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toàn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bài</a:t>
            </a:r>
            <a:endParaRPr kumimoji="0" lang="zh-CN" alt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pic>
        <p:nvPicPr>
          <p:cNvPr id="11" name="图片 18">
            <a:extLst>
              <a:ext uri="{FF2B5EF4-FFF2-40B4-BE49-F238E27FC236}">
                <a16:creationId xmlns:a16="http://schemas.microsoft.com/office/drawing/2014/main" id="{71260763-D2BF-6070-254F-A81BF19D598C}"/>
              </a:ext>
            </a:extLst>
          </p:cNvPr>
          <p:cNvPicPr>
            <a:picLocks noChangeAspect="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29995" t="1381" r="47643" b="78560"/>
          <a:stretch/>
        </p:blipFill>
        <p:spPr>
          <a:xfrm rot="16200000" flipV="1">
            <a:off x="3847716" y="-1537607"/>
            <a:ext cx="4877574" cy="11525250"/>
          </a:xfrm>
          <a:prstGeom prst="rect">
            <a:avLst/>
          </a:prstGeom>
        </p:spPr>
      </p:pic>
      <p:grpSp>
        <p:nvGrpSpPr>
          <p:cNvPr id="12" name="Group 11">
            <a:extLst>
              <a:ext uri="{FF2B5EF4-FFF2-40B4-BE49-F238E27FC236}">
                <a16:creationId xmlns:a16="http://schemas.microsoft.com/office/drawing/2014/main" id="{93F6CEB3-3184-3AF2-E419-A0146B100598}"/>
              </a:ext>
            </a:extLst>
          </p:cNvPr>
          <p:cNvGrpSpPr/>
          <p:nvPr/>
        </p:nvGrpSpPr>
        <p:grpSpPr>
          <a:xfrm>
            <a:off x="3720590" y="2107539"/>
            <a:ext cx="7868387" cy="3785037"/>
            <a:chOff x="4425440" y="1536039"/>
            <a:chExt cx="7868387" cy="3785037"/>
          </a:xfrm>
        </p:grpSpPr>
        <p:sp>
          <p:nvSpPr>
            <p:cNvPr id="13" name="Rounded Rectangle 7">
              <a:extLst>
                <a:ext uri="{FF2B5EF4-FFF2-40B4-BE49-F238E27FC236}">
                  <a16:creationId xmlns:a16="http://schemas.microsoft.com/office/drawing/2014/main" id="{B4F10A85-A0F8-3AF1-A223-B40F5A8CDD5A}"/>
                </a:ext>
              </a:extLst>
            </p:cNvPr>
            <p:cNvSpPr/>
            <p:nvPr/>
          </p:nvSpPr>
          <p:spPr>
            <a:xfrm>
              <a:off x="4425441" y="24796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4" name="Rectangle 13">
              <a:extLst>
                <a:ext uri="{FF2B5EF4-FFF2-40B4-BE49-F238E27FC236}">
                  <a16:creationId xmlns:a16="http://schemas.microsoft.com/office/drawing/2014/main" id="{DA75AE23-E5E6-C9DA-4F94-74BD67C48C80}"/>
                </a:ext>
              </a:extLst>
            </p:cNvPr>
            <p:cNvSpPr/>
            <p:nvPr/>
          </p:nvSpPr>
          <p:spPr>
            <a:xfrm>
              <a:off x="6363303" y="15360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5" name="Rectangle 14">
              <a:extLst>
                <a:ext uri="{FF2B5EF4-FFF2-40B4-BE49-F238E27FC236}">
                  <a16:creationId xmlns:a16="http://schemas.microsoft.com/office/drawing/2014/main" id="{89C8BB37-0464-3CFE-4F54-B6FF59CD939F}"/>
                </a:ext>
              </a:extLst>
            </p:cNvPr>
            <p:cNvSpPr/>
            <p:nvPr/>
          </p:nvSpPr>
          <p:spPr>
            <a:xfrm>
              <a:off x="5177795" y="25866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6" name="Oval 15">
              <a:extLst>
                <a:ext uri="{FF2B5EF4-FFF2-40B4-BE49-F238E27FC236}">
                  <a16:creationId xmlns:a16="http://schemas.microsoft.com/office/drawing/2014/main" id="{24FED65F-F787-A415-1645-E25D7DAD3BE3}"/>
                </a:ext>
              </a:extLst>
            </p:cNvPr>
            <p:cNvSpPr/>
            <p:nvPr/>
          </p:nvSpPr>
          <p:spPr>
            <a:xfrm>
              <a:off x="4566375" y="26270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7" name="Rounded Rectangle 9">
              <a:extLst>
                <a:ext uri="{FF2B5EF4-FFF2-40B4-BE49-F238E27FC236}">
                  <a16:creationId xmlns:a16="http://schemas.microsoft.com/office/drawing/2014/main" id="{49547B5C-5396-974D-A285-167A3978E810}"/>
                </a:ext>
              </a:extLst>
            </p:cNvPr>
            <p:cNvSpPr/>
            <p:nvPr/>
          </p:nvSpPr>
          <p:spPr>
            <a:xfrm>
              <a:off x="4425441" y="34566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8" name="Rectangle 17">
              <a:extLst>
                <a:ext uri="{FF2B5EF4-FFF2-40B4-BE49-F238E27FC236}">
                  <a16:creationId xmlns:a16="http://schemas.microsoft.com/office/drawing/2014/main" id="{4CF9C2D7-2125-CD49-36AF-42BE00209576}"/>
                </a:ext>
              </a:extLst>
            </p:cNvPr>
            <p:cNvSpPr/>
            <p:nvPr/>
          </p:nvSpPr>
          <p:spPr>
            <a:xfrm>
              <a:off x="5177795" y="35636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9" name="Oval 18">
              <a:extLst>
                <a:ext uri="{FF2B5EF4-FFF2-40B4-BE49-F238E27FC236}">
                  <a16:creationId xmlns:a16="http://schemas.microsoft.com/office/drawing/2014/main" id="{580E28F8-60C8-AD49-26F5-0F69926F066A}"/>
                </a:ext>
              </a:extLst>
            </p:cNvPr>
            <p:cNvSpPr/>
            <p:nvPr/>
          </p:nvSpPr>
          <p:spPr>
            <a:xfrm>
              <a:off x="4566375" y="36040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20" name="Rounded Rectangle 12">
              <a:extLst>
                <a:ext uri="{FF2B5EF4-FFF2-40B4-BE49-F238E27FC236}">
                  <a16:creationId xmlns:a16="http://schemas.microsoft.com/office/drawing/2014/main" id="{1B8AACD8-3A29-DC82-D585-15E094274067}"/>
                </a:ext>
              </a:extLst>
            </p:cNvPr>
            <p:cNvSpPr/>
            <p:nvPr/>
          </p:nvSpPr>
          <p:spPr>
            <a:xfrm>
              <a:off x="4425440" y="45224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1" name="Rectangle 20">
              <a:extLst>
                <a:ext uri="{FF2B5EF4-FFF2-40B4-BE49-F238E27FC236}">
                  <a16:creationId xmlns:a16="http://schemas.microsoft.com/office/drawing/2014/main" id="{48804987-11DD-1FC1-3A09-35F9BAA3F417}"/>
                </a:ext>
              </a:extLst>
            </p:cNvPr>
            <p:cNvSpPr/>
            <p:nvPr/>
          </p:nvSpPr>
          <p:spPr>
            <a:xfrm>
              <a:off x="5177795" y="46293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2" name="Oval 21">
              <a:extLst>
                <a:ext uri="{FF2B5EF4-FFF2-40B4-BE49-F238E27FC236}">
                  <a16:creationId xmlns:a16="http://schemas.microsoft.com/office/drawing/2014/main" id="{B906E27E-EF75-57CC-E9FB-21236DCD2175}"/>
                </a:ext>
              </a:extLst>
            </p:cNvPr>
            <p:cNvSpPr/>
            <p:nvPr/>
          </p:nvSpPr>
          <p:spPr>
            <a:xfrm>
              <a:off x="4566375" y="46697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3" name="Picture 2" descr="Star Cartoon Images, Stock Photos &amp;amp; Vectors | Shutterstock">
              <a:extLst>
                <a:ext uri="{FF2B5EF4-FFF2-40B4-BE49-F238E27FC236}">
                  <a16:creationId xmlns:a16="http://schemas.microsoft.com/office/drawing/2014/main" id="{C9F3B144-6079-01DD-9461-0381F73A8C6F}"/>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527203" y="24534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94DEFAFB-9CE0-2E97-14B3-4747F8009D73}"/>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498103" y="34420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F4CE3207-ACB5-9677-CFA2-C9628093C0E2}"/>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63344" y="45609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50925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E205A04-60E9-55C2-8F25-8664687C9732}"/>
              </a:ext>
            </a:extLst>
          </p:cNvPr>
          <p:cNvPicPr>
            <a:picLocks noChangeAspect="1"/>
          </p:cNvPicPr>
          <p:nvPr/>
        </p:nvPicPr>
        <p:blipFill>
          <a:blip r:embed="rId4"/>
          <a:stretch>
            <a:fillRect/>
          </a:stretch>
        </p:blipFill>
        <p:spPr>
          <a:xfrm>
            <a:off x="7362825" y="4214480"/>
            <a:ext cx="4829175" cy="2643520"/>
          </a:xfrm>
          <a:prstGeom prst="rect">
            <a:avLst/>
          </a:prstGeom>
          <a:ln>
            <a:noFill/>
          </a:ln>
          <a:effectLst>
            <a:softEdge rad="112500"/>
          </a:effectLst>
        </p:spPr>
      </p:pic>
      <p:sp>
        <p:nvSpPr>
          <p:cNvPr id="5" name="文本框 7">
            <a:extLst>
              <a:ext uri="{FF2B5EF4-FFF2-40B4-BE49-F238E27FC236}">
                <a16:creationId xmlns:a16="http://schemas.microsoft.com/office/drawing/2014/main" id="{2D7FAA31-BD57-22D2-ECEE-DDD559DC8FA5}"/>
              </a:ext>
            </a:extLst>
          </p:cNvPr>
          <p:cNvSpPr txBox="1"/>
          <p:nvPr/>
        </p:nvSpPr>
        <p:spPr>
          <a:xfrm>
            <a:off x="691797" y="627573"/>
            <a:ext cx="11221476" cy="4893647"/>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Ở QUANH TA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1920, rô-bốt xuất hiện lần đầu tiên trong vai nhân vật của một vở kịch viễn tưởng. Đó là nhân vật người máy, biết làm theo mệnh lệnh của con người. “Tuyệt quá! Nếu giao hết việc nặng nhọc, nguy hiểm cho rô-bốt thì chúng ta nhàn nhã bao nhiêu!”. Ai xem kịch cũng nghĩ thế. Rồi người ta bắt đầu nghiên cứu, chế tạo rô-bốt thật, thường có hình dạng như người, làm việc chẳng biết mệt mỏi, chẳng sợ nguy hiểm. Giờ đây, rô-bốt đã có thể di chuyển vật nặng, có thể chữa cháy, cứu nạn, thăm dò vũ trụ, khám phá đại dương,...</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còn được tạo ra để giúp chúng ta những việc thường ngày: rửa bát, quét nhà, bán hàng,... Dự báo, không bao lâu nữa, rô-bốt sẽ được sử dụng rộng rãi trong đời sống.</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Ngọc Thủy)</a:t>
            </a:r>
          </a:p>
        </p:txBody>
      </p:sp>
    </p:spTree>
    <p:extLst>
      <p:ext uri="{BB962C8B-B14F-4D97-AF65-F5344CB8AC3E}">
        <p14:creationId xmlns:p14="http://schemas.microsoft.com/office/powerpoint/2010/main" val="242327452"/>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48563" y="600008"/>
            <a:ext cx="8503920" cy="5669280"/>
          </a:xfrm>
          <a:prstGeom prst="rect">
            <a:avLst/>
          </a:prstGeom>
          <a:effectLst>
            <a:outerShdw blurRad="63500" sx="102000" sy="102000" algn="ctr" rotWithShape="0">
              <a:prstClr val="black">
                <a:alpha val="40000"/>
              </a:prstClr>
            </a:outerShdw>
          </a:effectLst>
        </p:spPr>
      </p:pic>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 r="6899" b="12027"/>
          <a:stretch/>
        </p:blipFill>
        <p:spPr>
          <a:xfrm>
            <a:off x="7497883" y="2451874"/>
            <a:ext cx="4682245" cy="4424354"/>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EEE04272-4C9C-4266-B4CF-D576E4E1E895}"/>
              </a:ext>
            </a:extLst>
          </p:cNvPr>
          <p:cNvPicPr>
            <a:picLocks noChangeAspect="1"/>
          </p:cNvPicPr>
          <p:nvPr/>
        </p:nvPicPr>
        <p:blipFill rotWithShape="1">
          <a:blip r:embed="rId8">
            <a:extLst>
              <a:ext uri="{28A0092B-C50C-407E-A947-70E740481C1C}">
                <a14:useLocalDpi xmlns:a14="http://schemas.microsoft.com/office/drawing/2010/main" val="0"/>
              </a:ext>
            </a:extLst>
          </a:blip>
          <a:srcRect l="20444"/>
          <a:stretch/>
        </p:blipFill>
        <p:spPr>
          <a:xfrm>
            <a:off x="0" y="1424834"/>
            <a:ext cx="3637318"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29853" y="2286000"/>
            <a:ext cx="1535634" cy="2286000"/>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4838A2C2-4CB8-406A-9F72-8825943BAE83}"/>
              </a:ext>
            </a:extLst>
          </p:cNvPr>
          <p:cNvPicPr>
            <a:picLocks noChangeAspect="1"/>
          </p:cNvPicPr>
          <p:nvPr/>
        </p:nvPicPr>
        <p:blipFill>
          <a:blip r:embed="rId10"/>
          <a:stretch>
            <a:fillRect/>
          </a:stretch>
        </p:blipFill>
        <p:spPr>
          <a:xfrm>
            <a:off x="2950744" y="2286000"/>
            <a:ext cx="6274962" cy="26960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750"/>
                                            <p:tgtEl>
                                              <p:spTgt spid="22"/>
                                            </p:tgtEl>
                                          </p:cBhvr>
                                        </p:animEffect>
                                        <p:anim calcmode="lin" valueType="num">
                                          <p:cBhvr>
                                            <p:cTn id="22" dur="750" fill="hold"/>
                                            <p:tgtEl>
                                              <p:spTgt spid="22"/>
                                            </p:tgtEl>
                                            <p:attrNameLst>
                                              <p:attrName>ppt_x</p:attrName>
                                            </p:attrNameLst>
                                          </p:cBhvr>
                                          <p:tavLst>
                                            <p:tav tm="0">
                                              <p:val>
                                                <p:strVal val="#ppt_x"/>
                                              </p:val>
                                            </p:tav>
                                            <p:tav tm="100000">
                                              <p:val>
                                                <p:strVal val="#ppt_x"/>
                                              </p:val>
                                            </p:tav>
                                          </p:tavLst>
                                        </p:anim>
                                        <p:anim calcmode="lin" valueType="num">
                                          <p:cBhvr>
                                            <p:cTn id="23" dur="75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750"/>
                                            <p:tgtEl>
                                              <p:spTgt spid="18"/>
                                            </p:tgtEl>
                                          </p:cBhvr>
                                        </p:animEffect>
                                        <p:anim calcmode="lin" valueType="num">
                                          <p:cBhvr>
                                            <p:cTn id="27" dur="750" fill="hold"/>
                                            <p:tgtEl>
                                              <p:spTgt spid="18"/>
                                            </p:tgtEl>
                                            <p:attrNameLst>
                                              <p:attrName>ppt_x</p:attrName>
                                            </p:attrNameLst>
                                          </p:cBhvr>
                                          <p:tavLst>
                                            <p:tav tm="0">
                                              <p:val>
                                                <p:strVal val="#ppt_x"/>
                                              </p:val>
                                            </p:tav>
                                            <p:tav tm="100000">
                                              <p:val>
                                                <p:strVal val="#ppt_x"/>
                                              </p:val>
                                            </p:tav>
                                          </p:tavLst>
                                        </p:anim>
                                        <p:anim calcmode="lin" valueType="num">
                                          <p:cBhvr>
                                            <p:cTn id="28" dur="750" fill="hold"/>
                                            <p:tgtEl>
                                              <p:spTgt spid="18"/>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14:presetBounceEnd="40000">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14:bounceEnd="40000">
                                          <p:cBhvr additive="base">
                                            <p:cTn id="31" dur="75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32" dur="750" fill="hold"/>
                                            <p:tgtEl>
                                              <p:spTgt spid="5"/>
                                            </p:tgtEl>
                                            <p:attrNameLst>
                                              <p:attrName>ppt_y</p:attrName>
                                            </p:attrNameLst>
                                          </p:cBhvr>
                                          <p:tavLst>
                                            <p:tav tm="0">
                                              <p:val>
                                                <p:strVal val="1+#ppt_h/2"/>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750"/>
                                            <p:tgtEl>
                                              <p:spTgt spid="22"/>
                                            </p:tgtEl>
                                          </p:cBhvr>
                                        </p:animEffect>
                                        <p:anim calcmode="lin" valueType="num">
                                          <p:cBhvr>
                                            <p:cTn id="22" dur="750" fill="hold"/>
                                            <p:tgtEl>
                                              <p:spTgt spid="22"/>
                                            </p:tgtEl>
                                            <p:attrNameLst>
                                              <p:attrName>ppt_x</p:attrName>
                                            </p:attrNameLst>
                                          </p:cBhvr>
                                          <p:tavLst>
                                            <p:tav tm="0">
                                              <p:val>
                                                <p:strVal val="#ppt_x"/>
                                              </p:val>
                                            </p:tav>
                                            <p:tav tm="100000">
                                              <p:val>
                                                <p:strVal val="#ppt_x"/>
                                              </p:val>
                                            </p:tav>
                                          </p:tavLst>
                                        </p:anim>
                                        <p:anim calcmode="lin" valueType="num">
                                          <p:cBhvr>
                                            <p:cTn id="23" dur="75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750"/>
                                            <p:tgtEl>
                                              <p:spTgt spid="18"/>
                                            </p:tgtEl>
                                          </p:cBhvr>
                                        </p:animEffect>
                                        <p:anim calcmode="lin" valueType="num">
                                          <p:cBhvr>
                                            <p:cTn id="27" dur="750" fill="hold"/>
                                            <p:tgtEl>
                                              <p:spTgt spid="18"/>
                                            </p:tgtEl>
                                            <p:attrNameLst>
                                              <p:attrName>ppt_x</p:attrName>
                                            </p:attrNameLst>
                                          </p:cBhvr>
                                          <p:tavLst>
                                            <p:tav tm="0">
                                              <p:val>
                                                <p:strVal val="#ppt_x"/>
                                              </p:val>
                                            </p:tav>
                                            <p:tav tm="100000">
                                              <p:val>
                                                <p:strVal val="#ppt_x"/>
                                              </p:val>
                                            </p:tav>
                                          </p:tavLst>
                                        </p:anim>
                                        <p:anim calcmode="lin" valueType="num">
                                          <p:cBhvr>
                                            <p:cTn id="28" dur="750" fill="hold"/>
                                            <p:tgtEl>
                                              <p:spTgt spid="18"/>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750" fill="hold"/>
                                            <p:tgtEl>
                                              <p:spTgt spid="5"/>
                                            </p:tgtEl>
                                            <p:attrNameLst>
                                              <p:attrName>ppt_x</p:attrName>
                                            </p:attrNameLst>
                                          </p:cBhvr>
                                          <p:tavLst>
                                            <p:tav tm="0">
                                              <p:val>
                                                <p:strVal val="#ppt_x"/>
                                              </p:val>
                                            </p:tav>
                                            <p:tav tm="100000">
                                              <p:val>
                                                <p:strVal val="#ppt_x"/>
                                              </p:val>
                                            </p:tav>
                                          </p:tavLst>
                                        </p:anim>
                                        <p:anim calcmode="lin" valueType="num">
                                          <p:cBhvr additive="base">
                                            <p:cTn id="32" dur="750" fill="hold"/>
                                            <p:tgtEl>
                                              <p:spTgt spid="5"/>
                                            </p:tgtEl>
                                            <p:attrNameLst>
                                              <p:attrName>ppt_y</p:attrName>
                                            </p:attrNameLst>
                                          </p:cBhvr>
                                          <p:tavLst>
                                            <p:tav tm="0">
                                              <p:val>
                                                <p:strVal val="1+#ppt_h/2"/>
                                              </p:val>
                                            </p:tav>
                                            <p:tav tm="100000">
                                              <p:val>
                                                <p:strVal val="#ppt_y"/>
                                              </p:val>
                                            </p:tav>
                                          </p:tavLst>
                                        </p:anim>
                                      </p:childTnLst>
                                    </p:cTn>
                                  </p:par>
                                  <p:par>
                                    <p:cTn id="33" presetID="5" presetClass="entr" presetSubtype="1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heckerboard(across)">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12" name="chimes.wav"/>
                                            </p:tgtEl>
                                          </p:cMediaNode>
                                        </p:audio>
                                      </p:subTnLst>
                                    </p:cTn>
                                  </p:par>
                                  <p:par>
                                    <p:cTn id="36" presetID="53" presetClass="entr" presetSubtype="16"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ppt_w</p:attrName>
                                            </p:attrNameLst>
                                          </p:cBhvr>
                                          <p:tavLst>
                                            <p:tav tm="0">
                                              <p:val>
                                                <p:fltVal val="0"/>
                                              </p:val>
                                            </p:tav>
                                            <p:tav tm="100000">
                                              <p:val>
                                                <p:strVal val="#ppt_w"/>
                                              </p:val>
                                            </p:tav>
                                          </p:tavLst>
                                        </p:anim>
                                        <p:anim calcmode="lin" valueType="num">
                                          <p:cBhvr>
                                            <p:cTn id="39" dur="500" fill="hold"/>
                                            <p:tgtEl>
                                              <p:spTgt spid="2"/>
                                            </p:tgtEl>
                                            <p:attrNameLst>
                                              <p:attrName>ppt_h</p:attrName>
                                            </p:attrNameLst>
                                          </p:cBhvr>
                                          <p:tavLst>
                                            <p:tav tm="0">
                                              <p:val>
                                                <p:fltVal val="0"/>
                                              </p:val>
                                            </p:tav>
                                            <p:tav tm="100000">
                                              <p:val>
                                                <p:strVal val="#ppt_h"/>
                                              </p:val>
                                            </p:tav>
                                          </p:tavLst>
                                        </p:anim>
                                        <p:animEffect transition="in" filter="fade">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EEE04272-4C9C-4266-B4CF-D576E4E1E895}"/>
              </a:ext>
            </a:extLst>
          </p:cNvPr>
          <p:cNvPicPr>
            <a:picLocks noChangeAspect="1"/>
          </p:cNvPicPr>
          <p:nvPr/>
        </p:nvPicPr>
        <p:blipFill rotWithShape="1">
          <a:blip r:embed="rId7">
            <a:extLst>
              <a:ext uri="{28A0092B-C50C-407E-A947-70E740481C1C}">
                <a14:useLocalDpi xmlns:a14="http://schemas.microsoft.com/office/drawing/2010/main" val="0"/>
              </a:ext>
            </a:extLst>
          </a:blip>
          <a:srcRect l="20444"/>
          <a:stretch/>
        </p:blipFill>
        <p:spPr>
          <a:xfrm>
            <a:off x="-61648" y="2282969"/>
            <a:ext cx="3637318"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29853" y="2286000"/>
            <a:ext cx="1535634" cy="2286000"/>
          </a:xfrm>
          <a:prstGeom prst="rect">
            <a:avLst/>
          </a:prstGeom>
        </p:spPr>
      </p:pic>
      <p:sp>
        <p:nvSpPr>
          <p:cNvPr id="12" name="Rounded Rectangle 7">
            <a:extLst>
              <a:ext uri="{FF2B5EF4-FFF2-40B4-BE49-F238E27FC236}">
                <a16:creationId xmlns:a16="http://schemas.microsoft.com/office/drawing/2014/main" id="{B4C7A9F1-766F-4F05-9863-28498494E2CC}"/>
              </a:ext>
            </a:extLst>
          </p:cNvPr>
          <p:cNvSpPr/>
          <p:nvPr/>
        </p:nvSpPr>
        <p:spPr>
          <a:xfrm>
            <a:off x="2899609" y="16966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3977FD74-28AB-4240-96B5-37274A8419C8}"/>
              </a:ext>
            </a:extLst>
          </p:cNvPr>
          <p:cNvPicPr>
            <a:picLocks noChangeAspect="1"/>
          </p:cNvPicPr>
          <p:nvPr/>
        </p:nvPicPr>
        <p:blipFill>
          <a:blip r:embed="rId10"/>
          <a:stretch>
            <a:fillRect/>
          </a:stretch>
        </p:blipFill>
        <p:spPr>
          <a:xfrm>
            <a:off x="1578768" y="2016004"/>
            <a:ext cx="8858256" cy="1511939"/>
          </a:xfrm>
          <a:prstGeom prst="rect">
            <a:avLst/>
          </a:prstGeom>
        </p:spPr>
      </p:pic>
    </p:spTree>
    <p:extLst>
      <p:ext uri="{BB962C8B-B14F-4D97-AF65-F5344CB8AC3E}">
        <p14:creationId xmlns:p14="http://schemas.microsoft.com/office/powerpoint/2010/main" val="1464960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 name="千图PPT彼岸天：ID 8661124库_组合 1">
            <a:extLst>
              <a:ext uri="{FF2B5EF4-FFF2-40B4-BE49-F238E27FC236}">
                <a16:creationId xmlns:a16="http://schemas.microsoft.com/office/drawing/2014/main" id="{CD462208-A366-43EE-9C1C-E179538131C5}"/>
              </a:ext>
            </a:extLst>
          </p:cNvPr>
          <p:cNvGrpSpPr/>
          <p:nvPr>
            <p:custDataLst>
              <p:tags r:id="rId1"/>
            </p:custDataLst>
          </p:nvPr>
        </p:nvGrpSpPr>
        <p:grpSpPr>
          <a:xfrm>
            <a:off x="5130946" y="1410768"/>
            <a:ext cx="1478114" cy="4866149"/>
            <a:chOff x="5377689" y="1222082"/>
            <a:chExt cx="1478114" cy="4866149"/>
          </a:xfrm>
        </p:grpSpPr>
        <p:sp>
          <p:nvSpPr>
            <p:cNvPr id="32" name="Rectangle 98">
              <a:extLst>
                <a:ext uri="{FF2B5EF4-FFF2-40B4-BE49-F238E27FC236}">
                  <a16:creationId xmlns:a16="http://schemas.microsoft.com/office/drawing/2014/main" id="{F0E1A5C4-40BB-469E-87C1-1AFC4E14CDCA}"/>
                </a:ext>
              </a:extLst>
            </p:cNvPr>
            <p:cNvSpPr/>
            <p:nvPr/>
          </p:nvSpPr>
          <p:spPr bwMode="auto">
            <a:xfrm>
              <a:off x="5774205" y="2164587"/>
              <a:ext cx="1081598" cy="778501"/>
            </a:xfrm>
            <a:prstGeom prst="rect">
              <a:avLst/>
            </a:prstGeom>
            <a:solidFill>
              <a:schemeClr val="accent5"/>
            </a:solidFill>
            <a:ln w="9525">
              <a:noFill/>
              <a:miter lim="800000"/>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33" name="Rectangle 99">
              <a:extLst>
                <a:ext uri="{FF2B5EF4-FFF2-40B4-BE49-F238E27FC236}">
                  <a16:creationId xmlns:a16="http://schemas.microsoft.com/office/drawing/2014/main" id="{CFA71D73-726C-471E-8B59-18F29BDB74AC}"/>
                </a:ext>
              </a:extLst>
            </p:cNvPr>
            <p:cNvSpPr/>
            <p:nvPr/>
          </p:nvSpPr>
          <p:spPr bwMode="auto">
            <a:xfrm>
              <a:off x="6316041" y="2164587"/>
              <a:ext cx="539761" cy="778501"/>
            </a:xfrm>
            <a:prstGeom prst="rect">
              <a:avLst/>
            </a:pr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34" name="Freeform: Shape 101">
              <a:extLst>
                <a:ext uri="{FF2B5EF4-FFF2-40B4-BE49-F238E27FC236}">
                  <a16:creationId xmlns:a16="http://schemas.microsoft.com/office/drawing/2014/main" id="{09C56B73-FA86-44CD-B9F2-E3434E241D67}"/>
                </a:ext>
              </a:extLst>
            </p:cNvPr>
            <p:cNvSpPr/>
            <p:nvPr/>
          </p:nvSpPr>
          <p:spPr bwMode="auto">
            <a:xfrm>
              <a:off x="5576985" y="1222082"/>
              <a:ext cx="1079520" cy="683005"/>
            </a:xfrm>
            <a:custGeom>
              <a:avLst/>
              <a:gdLst>
                <a:gd name="T0" fmla="*/ 218 w 218"/>
                <a:gd name="T1" fmla="*/ 139 h 139"/>
                <a:gd name="T2" fmla="*/ 0 w 218"/>
                <a:gd name="T3" fmla="*/ 139 h 139"/>
                <a:gd name="T4" fmla="*/ 0 w 218"/>
                <a:gd name="T5" fmla="*/ 109 h 139"/>
                <a:gd name="T6" fmla="*/ 109 w 218"/>
                <a:gd name="T7" fmla="*/ 0 h 139"/>
                <a:gd name="T8" fmla="*/ 109 w 218"/>
                <a:gd name="T9" fmla="*/ 0 h 139"/>
                <a:gd name="T10" fmla="*/ 218 w 218"/>
                <a:gd name="T11" fmla="*/ 109 h 139"/>
                <a:gd name="T12" fmla="*/ 218 w 218"/>
                <a:gd name="T13" fmla="*/ 139 h 139"/>
              </a:gdLst>
              <a:ahLst/>
              <a:cxnLst>
                <a:cxn ang="0">
                  <a:pos x="T0" y="T1"/>
                </a:cxn>
                <a:cxn ang="0">
                  <a:pos x="T2" y="T3"/>
                </a:cxn>
                <a:cxn ang="0">
                  <a:pos x="T4" y="T5"/>
                </a:cxn>
                <a:cxn ang="0">
                  <a:pos x="T6" y="T7"/>
                </a:cxn>
                <a:cxn ang="0">
                  <a:pos x="T8" y="T9"/>
                </a:cxn>
                <a:cxn ang="0">
                  <a:pos x="T10" y="T11"/>
                </a:cxn>
                <a:cxn ang="0">
                  <a:pos x="T12" y="T13"/>
                </a:cxn>
              </a:cxnLst>
              <a:rect l="0" t="0" r="r" b="b"/>
              <a:pathLst>
                <a:path w="218" h="139">
                  <a:moveTo>
                    <a:pt x="218" y="139"/>
                  </a:moveTo>
                  <a:cubicBezTo>
                    <a:pt x="0" y="139"/>
                    <a:pt x="0" y="139"/>
                    <a:pt x="0" y="139"/>
                  </a:cubicBezTo>
                  <a:cubicBezTo>
                    <a:pt x="0" y="109"/>
                    <a:pt x="0" y="109"/>
                    <a:pt x="0" y="109"/>
                  </a:cubicBezTo>
                  <a:cubicBezTo>
                    <a:pt x="0" y="49"/>
                    <a:pt x="49" y="0"/>
                    <a:pt x="109" y="0"/>
                  </a:cubicBezTo>
                  <a:cubicBezTo>
                    <a:pt x="109" y="0"/>
                    <a:pt x="109" y="0"/>
                    <a:pt x="109" y="0"/>
                  </a:cubicBezTo>
                  <a:cubicBezTo>
                    <a:pt x="169" y="0"/>
                    <a:pt x="218" y="49"/>
                    <a:pt x="218" y="109"/>
                  </a:cubicBezTo>
                  <a:lnTo>
                    <a:pt x="218" y="139"/>
                  </a:lnTo>
                  <a:close/>
                </a:path>
              </a:pathLst>
            </a:custGeom>
            <a:solidFill>
              <a:schemeClr val="bg1">
                <a:lumMod val="9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35" name="Rectangle 102">
              <a:extLst>
                <a:ext uri="{FF2B5EF4-FFF2-40B4-BE49-F238E27FC236}">
                  <a16:creationId xmlns:a16="http://schemas.microsoft.com/office/drawing/2014/main" id="{8CD30641-8FB6-4D41-AF2E-01CD605BEB76}"/>
                </a:ext>
              </a:extLst>
            </p:cNvPr>
            <p:cNvSpPr/>
            <p:nvPr/>
          </p:nvSpPr>
          <p:spPr bwMode="auto">
            <a:xfrm>
              <a:off x="5576985" y="1851112"/>
              <a:ext cx="1079520" cy="244968"/>
            </a:xfrm>
            <a:prstGeom prst="rect">
              <a:avLst/>
            </a:prstGeom>
            <a:solidFill>
              <a:schemeClr val="accent2"/>
            </a:solidFill>
            <a:ln>
              <a:solidFill>
                <a:schemeClr val="accent2"/>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36" name="Freeform: Shape 103">
              <a:extLst>
                <a:ext uri="{FF2B5EF4-FFF2-40B4-BE49-F238E27FC236}">
                  <a16:creationId xmlns:a16="http://schemas.microsoft.com/office/drawing/2014/main" id="{E54DA68F-53B1-4842-89FC-DC106C07C5BE}"/>
                </a:ext>
              </a:extLst>
            </p:cNvPr>
            <p:cNvSpPr/>
            <p:nvPr/>
          </p:nvSpPr>
          <p:spPr bwMode="auto">
            <a:xfrm>
              <a:off x="6116744" y="1222082"/>
              <a:ext cx="539761" cy="869845"/>
            </a:xfrm>
            <a:custGeom>
              <a:avLst/>
              <a:gdLst>
                <a:gd name="T0" fmla="*/ 0 w 109"/>
                <a:gd name="T1" fmla="*/ 0 h 177"/>
                <a:gd name="T2" fmla="*/ 0 w 109"/>
                <a:gd name="T3" fmla="*/ 177 h 177"/>
                <a:gd name="T4" fmla="*/ 109 w 109"/>
                <a:gd name="T5" fmla="*/ 177 h 177"/>
                <a:gd name="T6" fmla="*/ 109 w 109"/>
                <a:gd name="T7" fmla="*/ 139 h 177"/>
                <a:gd name="T8" fmla="*/ 109 w 109"/>
                <a:gd name="T9" fmla="*/ 128 h 177"/>
                <a:gd name="T10" fmla="*/ 109 w 109"/>
                <a:gd name="T11" fmla="*/ 109 h 177"/>
                <a:gd name="T12" fmla="*/ 0 w 109"/>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109" h="177">
                  <a:moveTo>
                    <a:pt x="0" y="0"/>
                  </a:moveTo>
                  <a:cubicBezTo>
                    <a:pt x="0" y="177"/>
                    <a:pt x="0" y="177"/>
                    <a:pt x="0" y="177"/>
                  </a:cubicBezTo>
                  <a:cubicBezTo>
                    <a:pt x="109" y="177"/>
                    <a:pt x="109" y="177"/>
                    <a:pt x="109" y="177"/>
                  </a:cubicBezTo>
                  <a:cubicBezTo>
                    <a:pt x="109" y="139"/>
                    <a:pt x="109" y="139"/>
                    <a:pt x="109" y="139"/>
                  </a:cubicBezTo>
                  <a:cubicBezTo>
                    <a:pt x="109" y="128"/>
                    <a:pt x="109" y="128"/>
                    <a:pt x="109" y="128"/>
                  </a:cubicBezTo>
                  <a:cubicBezTo>
                    <a:pt x="109" y="109"/>
                    <a:pt x="109" y="109"/>
                    <a:pt x="109" y="109"/>
                  </a:cubicBezTo>
                  <a:cubicBezTo>
                    <a:pt x="109" y="49"/>
                    <a:pt x="60" y="0"/>
                    <a:pt x="0" y="0"/>
                  </a:cubicBezTo>
                  <a:close/>
                </a:path>
              </a:pathLst>
            </a:cu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37" name="Rectangle 105">
              <a:extLst>
                <a:ext uri="{FF2B5EF4-FFF2-40B4-BE49-F238E27FC236}">
                  <a16:creationId xmlns:a16="http://schemas.microsoft.com/office/drawing/2014/main" id="{76B3733B-4223-4C7D-830F-6FE82C613CCE}"/>
                </a:ext>
              </a:extLst>
            </p:cNvPr>
            <p:cNvSpPr/>
            <p:nvPr/>
          </p:nvSpPr>
          <p:spPr bwMode="auto">
            <a:xfrm>
              <a:off x="5377689" y="3011596"/>
              <a:ext cx="1081598" cy="776424"/>
            </a:xfrm>
            <a:prstGeom prst="rect">
              <a:avLst/>
            </a:prstGeom>
            <a:solidFill>
              <a:schemeClr val="accent6"/>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38" name="Rectangle 106">
              <a:extLst>
                <a:ext uri="{FF2B5EF4-FFF2-40B4-BE49-F238E27FC236}">
                  <a16:creationId xmlns:a16="http://schemas.microsoft.com/office/drawing/2014/main" id="{5C37AF67-4120-44A4-A24A-4D5C1A04C927}"/>
                </a:ext>
              </a:extLst>
            </p:cNvPr>
            <p:cNvSpPr/>
            <p:nvPr/>
          </p:nvSpPr>
          <p:spPr bwMode="auto">
            <a:xfrm>
              <a:off x="5919526" y="3011596"/>
              <a:ext cx="539761" cy="776424"/>
            </a:xfrm>
            <a:prstGeom prst="rect">
              <a:avLst/>
            </a:pr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39" name="Rectangle 108">
              <a:extLst>
                <a:ext uri="{FF2B5EF4-FFF2-40B4-BE49-F238E27FC236}">
                  <a16:creationId xmlns:a16="http://schemas.microsoft.com/office/drawing/2014/main" id="{FB5341F1-59AE-4C04-9A0A-85AA36FDF9CD}"/>
                </a:ext>
              </a:extLst>
            </p:cNvPr>
            <p:cNvSpPr/>
            <p:nvPr/>
          </p:nvSpPr>
          <p:spPr bwMode="auto">
            <a:xfrm>
              <a:off x="5576985" y="3856529"/>
              <a:ext cx="1079520" cy="776424"/>
            </a:xfrm>
            <a:prstGeom prst="rect">
              <a:avLst/>
            </a:prstGeom>
            <a:solidFill>
              <a:schemeClr val="accent3"/>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40" name="Rectangle 109">
              <a:extLst>
                <a:ext uri="{FF2B5EF4-FFF2-40B4-BE49-F238E27FC236}">
                  <a16:creationId xmlns:a16="http://schemas.microsoft.com/office/drawing/2014/main" id="{929BB38A-981C-43AF-A714-16348AA66F04}"/>
                </a:ext>
              </a:extLst>
            </p:cNvPr>
            <p:cNvSpPr/>
            <p:nvPr/>
          </p:nvSpPr>
          <p:spPr bwMode="auto">
            <a:xfrm>
              <a:off x="6116744" y="3856529"/>
              <a:ext cx="539761" cy="776424"/>
            </a:xfrm>
            <a:prstGeom prst="rect">
              <a:avLst/>
            </a:pr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41" name="Rectangle 111">
              <a:extLst>
                <a:ext uri="{FF2B5EF4-FFF2-40B4-BE49-F238E27FC236}">
                  <a16:creationId xmlns:a16="http://schemas.microsoft.com/office/drawing/2014/main" id="{3CCED704-8B90-4262-92EA-FA0A5FB9C15B}"/>
                </a:ext>
              </a:extLst>
            </p:cNvPr>
            <p:cNvSpPr/>
            <p:nvPr/>
          </p:nvSpPr>
          <p:spPr bwMode="auto">
            <a:xfrm>
              <a:off x="5576985" y="4703538"/>
              <a:ext cx="1079520" cy="776424"/>
            </a:xfrm>
            <a:prstGeom prst="rect">
              <a:avLst/>
            </a:prstGeom>
            <a:solidFill>
              <a:schemeClr val="accent4"/>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42" name="Rectangle 112">
              <a:extLst>
                <a:ext uri="{FF2B5EF4-FFF2-40B4-BE49-F238E27FC236}">
                  <a16:creationId xmlns:a16="http://schemas.microsoft.com/office/drawing/2014/main" id="{2582DD85-E6BC-4DB5-9EBA-1D0A6F0EF001}"/>
                </a:ext>
              </a:extLst>
            </p:cNvPr>
            <p:cNvSpPr/>
            <p:nvPr/>
          </p:nvSpPr>
          <p:spPr bwMode="auto">
            <a:xfrm>
              <a:off x="6116744" y="4703538"/>
              <a:ext cx="539761" cy="776424"/>
            </a:xfrm>
            <a:prstGeom prst="rect">
              <a:avLst/>
            </a:pr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43" name="Freeform: Shape 114">
              <a:extLst>
                <a:ext uri="{FF2B5EF4-FFF2-40B4-BE49-F238E27FC236}">
                  <a16:creationId xmlns:a16="http://schemas.microsoft.com/office/drawing/2014/main" id="{F1A91F16-FD8C-43BC-9004-55FC300E3747}"/>
                </a:ext>
              </a:extLst>
            </p:cNvPr>
            <p:cNvSpPr/>
            <p:nvPr/>
          </p:nvSpPr>
          <p:spPr bwMode="auto">
            <a:xfrm>
              <a:off x="5576985" y="5546394"/>
              <a:ext cx="1079520" cy="541837"/>
            </a:xfrm>
            <a:custGeom>
              <a:avLst/>
              <a:gdLst>
                <a:gd name="T0" fmla="*/ 260 w 520"/>
                <a:gd name="T1" fmla="*/ 261 h 261"/>
                <a:gd name="T2" fmla="*/ 0 w 520"/>
                <a:gd name="T3" fmla="*/ 0 h 261"/>
                <a:gd name="T4" fmla="*/ 520 w 520"/>
                <a:gd name="T5" fmla="*/ 0 h 261"/>
                <a:gd name="T6" fmla="*/ 260 w 520"/>
                <a:gd name="T7" fmla="*/ 261 h 261"/>
              </a:gdLst>
              <a:ahLst/>
              <a:cxnLst>
                <a:cxn ang="0">
                  <a:pos x="T0" y="T1"/>
                </a:cxn>
                <a:cxn ang="0">
                  <a:pos x="T2" y="T3"/>
                </a:cxn>
                <a:cxn ang="0">
                  <a:pos x="T4" y="T5"/>
                </a:cxn>
                <a:cxn ang="0">
                  <a:pos x="T6" y="T7"/>
                </a:cxn>
              </a:cxnLst>
              <a:rect l="0" t="0" r="r" b="b"/>
              <a:pathLst>
                <a:path w="520" h="261">
                  <a:moveTo>
                    <a:pt x="260" y="261"/>
                  </a:moveTo>
                  <a:lnTo>
                    <a:pt x="0" y="0"/>
                  </a:lnTo>
                  <a:lnTo>
                    <a:pt x="520" y="0"/>
                  </a:lnTo>
                  <a:lnTo>
                    <a:pt x="260" y="261"/>
                  </a:lnTo>
                  <a:close/>
                </a:path>
              </a:pathLst>
            </a:custGeom>
            <a:solidFill>
              <a:schemeClr val="accent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44" name="Freeform: Shape 115">
              <a:extLst>
                <a:ext uri="{FF2B5EF4-FFF2-40B4-BE49-F238E27FC236}">
                  <a16:creationId xmlns:a16="http://schemas.microsoft.com/office/drawing/2014/main" id="{2B91A269-D205-4A5D-8BBD-655859BCE031}"/>
                </a:ext>
              </a:extLst>
            </p:cNvPr>
            <p:cNvSpPr/>
            <p:nvPr/>
          </p:nvSpPr>
          <p:spPr bwMode="auto">
            <a:xfrm>
              <a:off x="5958969" y="5926302"/>
              <a:ext cx="315552" cy="161928"/>
            </a:xfrm>
            <a:custGeom>
              <a:avLst/>
              <a:gdLst>
                <a:gd name="T0" fmla="*/ 76 w 152"/>
                <a:gd name="T1" fmla="*/ 78 h 78"/>
                <a:gd name="T2" fmla="*/ 152 w 152"/>
                <a:gd name="T3" fmla="*/ 0 h 78"/>
                <a:gd name="T4" fmla="*/ 0 w 152"/>
                <a:gd name="T5" fmla="*/ 0 h 78"/>
                <a:gd name="T6" fmla="*/ 0 w 152"/>
                <a:gd name="T7" fmla="*/ 0 h 78"/>
                <a:gd name="T8" fmla="*/ 76 w 152"/>
                <a:gd name="T9" fmla="*/ 78 h 78"/>
              </a:gdLst>
              <a:ahLst/>
              <a:cxnLst>
                <a:cxn ang="0">
                  <a:pos x="T0" y="T1"/>
                </a:cxn>
                <a:cxn ang="0">
                  <a:pos x="T2" y="T3"/>
                </a:cxn>
                <a:cxn ang="0">
                  <a:pos x="T4" y="T5"/>
                </a:cxn>
                <a:cxn ang="0">
                  <a:pos x="T6" y="T7"/>
                </a:cxn>
                <a:cxn ang="0">
                  <a:pos x="T8" y="T9"/>
                </a:cxn>
              </a:cxnLst>
              <a:rect l="0" t="0" r="r" b="b"/>
              <a:pathLst>
                <a:path w="152" h="78">
                  <a:moveTo>
                    <a:pt x="76" y="78"/>
                  </a:moveTo>
                  <a:lnTo>
                    <a:pt x="152" y="0"/>
                  </a:lnTo>
                  <a:lnTo>
                    <a:pt x="0" y="0"/>
                  </a:lnTo>
                  <a:lnTo>
                    <a:pt x="0" y="0"/>
                  </a:lnTo>
                  <a:lnTo>
                    <a:pt x="76" y="78"/>
                  </a:lnTo>
                  <a:close/>
                </a:path>
              </a:pathLst>
            </a:custGeom>
            <a:solidFill>
              <a:schemeClr val="tx1">
                <a:lumMod val="65000"/>
                <a:lumOff val="3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45" name="Freeform: Shape 116">
              <a:extLst>
                <a:ext uri="{FF2B5EF4-FFF2-40B4-BE49-F238E27FC236}">
                  <a16:creationId xmlns:a16="http://schemas.microsoft.com/office/drawing/2014/main" id="{CD3959C6-4D46-46CD-828C-D053CF4D8653}"/>
                </a:ext>
              </a:extLst>
            </p:cNvPr>
            <p:cNvSpPr/>
            <p:nvPr/>
          </p:nvSpPr>
          <p:spPr bwMode="auto">
            <a:xfrm>
              <a:off x="6116744" y="5546394"/>
              <a:ext cx="539761" cy="541837"/>
            </a:xfrm>
            <a:custGeom>
              <a:avLst/>
              <a:gdLst>
                <a:gd name="T0" fmla="*/ 0 w 260"/>
                <a:gd name="T1" fmla="*/ 261 h 261"/>
                <a:gd name="T2" fmla="*/ 260 w 260"/>
                <a:gd name="T3" fmla="*/ 0 h 261"/>
                <a:gd name="T4" fmla="*/ 0 w 260"/>
                <a:gd name="T5" fmla="*/ 0 h 261"/>
                <a:gd name="T6" fmla="*/ 0 w 260"/>
                <a:gd name="T7" fmla="*/ 261 h 261"/>
              </a:gdLst>
              <a:ahLst/>
              <a:cxnLst>
                <a:cxn ang="0">
                  <a:pos x="T0" y="T1"/>
                </a:cxn>
                <a:cxn ang="0">
                  <a:pos x="T2" y="T3"/>
                </a:cxn>
                <a:cxn ang="0">
                  <a:pos x="T4" y="T5"/>
                </a:cxn>
                <a:cxn ang="0">
                  <a:pos x="T6" y="T7"/>
                </a:cxn>
              </a:cxnLst>
              <a:rect l="0" t="0" r="r" b="b"/>
              <a:pathLst>
                <a:path w="260" h="261">
                  <a:moveTo>
                    <a:pt x="0" y="261"/>
                  </a:moveTo>
                  <a:lnTo>
                    <a:pt x="260" y="0"/>
                  </a:lnTo>
                  <a:lnTo>
                    <a:pt x="0" y="0"/>
                  </a:lnTo>
                  <a:lnTo>
                    <a:pt x="0" y="261"/>
                  </a:lnTo>
                  <a:close/>
                </a:path>
              </a:pathLst>
            </a:cu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grpSp>
      <p:grpSp>
        <p:nvGrpSpPr>
          <p:cNvPr id="46" name="千图PPT彼岸天：ID 8661124库_组合 34">
            <a:extLst>
              <a:ext uri="{FF2B5EF4-FFF2-40B4-BE49-F238E27FC236}">
                <a16:creationId xmlns:a16="http://schemas.microsoft.com/office/drawing/2014/main" id="{7ADCC0D9-0369-41F3-83FF-2A5635DD49EE}"/>
              </a:ext>
            </a:extLst>
          </p:cNvPr>
          <p:cNvGrpSpPr/>
          <p:nvPr>
            <p:custDataLst>
              <p:tags r:id="rId2"/>
            </p:custDataLst>
          </p:nvPr>
        </p:nvGrpSpPr>
        <p:grpSpPr>
          <a:xfrm>
            <a:off x="6866398" y="2080517"/>
            <a:ext cx="4524355" cy="1051257"/>
            <a:chOff x="7113141" y="1891831"/>
            <a:chExt cx="4524355" cy="1051257"/>
          </a:xfrm>
        </p:grpSpPr>
        <p:cxnSp>
          <p:nvCxnSpPr>
            <p:cNvPr id="47" name="Connector: Elbow 119">
              <a:extLst>
                <a:ext uri="{FF2B5EF4-FFF2-40B4-BE49-F238E27FC236}">
                  <a16:creationId xmlns:a16="http://schemas.microsoft.com/office/drawing/2014/main" id="{4924F3A4-911D-4E9F-92C0-618FD8A12F71}"/>
                </a:ext>
              </a:extLst>
            </p:cNvPr>
            <p:cNvCxnSpPr/>
            <p:nvPr/>
          </p:nvCxnSpPr>
          <p:spPr>
            <a:xfrm flipV="1">
              <a:off x="7113141" y="2036368"/>
              <a:ext cx="734731" cy="514181"/>
            </a:xfrm>
            <a:prstGeom prst="bentConnector3">
              <a:avLst>
                <a:gd name="adj1" fmla="val 50000"/>
              </a:avLst>
            </a:prstGeom>
            <a:ln w="12700">
              <a:solidFill>
                <a:schemeClr val="tx1">
                  <a:lumMod val="50000"/>
                  <a:lumOff val="50000"/>
                </a:schemeClr>
              </a:solidFill>
              <a:headEnd type="oval"/>
              <a:tailEnd type="triangle"/>
            </a:ln>
          </p:spPr>
          <p:style>
            <a:lnRef idx="1">
              <a:schemeClr val="accent1"/>
            </a:lnRef>
            <a:fillRef idx="0">
              <a:schemeClr val="accent1"/>
            </a:fillRef>
            <a:effectRef idx="0">
              <a:schemeClr val="accent1"/>
            </a:effectRef>
            <a:fontRef idx="minor">
              <a:schemeClr val="tx1"/>
            </a:fontRef>
          </p:style>
        </p:cxnSp>
        <p:grpSp>
          <p:nvGrpSpPr>
            <p:cNvPr id="48" name="Group 6">
              <a:extLst>
                <a:ext uri="{FF2B5EF4-FFF2-40B4-BE49-F238E27FC236}">
                  <a16:creationId xmlns:a16="http://schemas.microsoft.com/office/drawing/2014/main" id="{3C707FDD-D312-49E6-A392-C4F8CFD43476}"/>
                </a:ext>
              </a:extLst>
            </p:cNvPr>
            <p:cNvGrpSpPr/>
            <p:nvPr/>
          </p:nvGrpSpPr>
          <p:grpSpPr>
            <a:xfrm>
              <a:off x="7722267" y="1891831"/>
              <a:ext cx="3915229" cy="1051257"/>
              <a:chOff x="7765825" y="1891833"/>
              <a:chExt cx="3799482" cy="1051257"/>
            </a:xfrm>
          </p:grpSpPr>
          <p:sp>
            <p:nvSpPr>
              <p:cNvPr id="49" name="TextBox 122">
                <a:extLst>
                  <a:ext uri="{FF2B5EF4-FFF2-40B4-BE49-F238E27FC236}">
                    <a16:creationId xmlns:a16="http://schemas.microsoft.com/office/drawing/2014/main" id="{C7962173-6AF4-4978-9FD2-669FE6493CC6}"/>
                  </a:ext>
                </a:extLst>
              </p:cNvPr>
              <p:cNvSpPr txBox="1"/>
              <p:nvPr/>
            </p:nvSpPr>
            <p:spPr>
              <a:xfrm>
                <a:off x="8179194" y="1891833"/>
                <a:ext cx="3228290" cy="295071"/>
              </a:xfrm>
              <a:prstGeom prst="rect">
                <a:avLst/>
              </a:prstGeom>
              <a:noFill/>
            </p:spPr>
            <p:txBody>
              <a:bodyPr vert="horz" wrap="non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4472C4"/>
                    </a:solidFill>
                    <a:effectLst/>
                    <a:uLnTx/>
                    <a:uFillTx/>
                    <a:ea typeface="等线" panose="02010600030101010101" pitchFamily="2" charset="-122"/>
                    <a:cs typeface="Arial" panose="020B0604020202020204" pitchFamily="34" charset="0"/>
                  </a:rPr>
                  <a:t>Cứu</a:t>
                </a:r>
                <a:r>
                  <a:rPr kumimoji="0" lang="en-US" altLang="zh-CN" sz="3200" b="1" i="0" u="none" strike="noStrike" kern="1200" cap="none" spc="0" normalizeH="0" baseline="0" noProof="0" dirty="0">
                    <a:ln>
                      <a:noFill/>
                    </a:ln>
                    <a:solidFill>
                      <a:srgbClr val="4472C4"/>
                    </a:solidFill>
                    <a:effectLst/>
                    <a:uLnTx/>
                    <a:uFillTx/>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rgbClr val="4472C4"/>
                    </a:solidFill>
                    <a:effectLst/>
                    <a:uLnTx/>
                    <a:uFillTx/>
                    <a:ea typeface="等线" panose="02010600030101010101" pitchFamily="2" charset="-122"/>
                    <a:cs typeface="Arial" panose="020B0604020202020204" pitchFamily="34" charset="0"/>
                  </a:rPr>
                  <a:t>nạn</a:t>
                </a:r>
                <a:endParaRPr kumimoji="0" lang="zh-CN" altLang="en-US" sz="3200" b="1" i="0" u="none" strike="noStrike" kern="1200" cap="none" spc="0" normalizeH="0" baseline="0" noProof="0" dirty="0">
                  <a:ln>
                    <a:noFill/>
                  </a:ln>
                  <a:solidFill>
                    <a:srgbClr val="4472C4"/>
                  </a:solidFill>
                  <a:effectLst/>
                  <a:uLnTx/>
                  <a:uFillTx/>
                  <a:ea typeface="等线" panose="02010600030101010101" pitchFamily="2" charset="-122"/>
                  <a:cs typeface="Arial" panose="020B0604020202020204" pitchFamily="34" charset="0"/>
                </a:endParaRPr>
              </a:p>
            </p:txBody>
          </p:sp>
          <p:sp>
            <p:nvSpPr>
              <p:cNvPr id="50" name="TextBox 123">
                <a:extLst>
                  <a:ext uri="{FF2B5EF4-FFF2-40B4-BE49-F238E27FC236}">
                    <a16:creationId xmlns:a16="http://schemas.microsoft.com/office/drawing/2014/main" id="{AE368F5D-413E-4322-9450-943DF8225BCD}"/>
                  </a:ext>
                </a:extLst>
              </p:cNvPr>
              <p:cNvSpPr txBox="1"/>
              <p:nvPr/>
            </p:nvSpPr>
            <p:spPr>
              <a:xfrm>
                <a:off x="7765825" y="2422050"/>
                <a:ext cx="3799482" cy="521040"/>
              </a:xfrm>
              <a:prstGeom prst="rect">
                <a:avLst/>
              </a:prstGeom>
              <a:noFill/>
            </p:spPr>
            <p:txBody>
              <a:bodyPr wrap="square" lIns="0" tIns="0" rIns="0" bIns="0">
                <a:no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ea typeface="+mn-ea"/>
                    <a:cs typeface="Arial" panose="020B0604020202020204" pitchFamily="34" charset="0"/>
                  </a:rPr>
                  <a:t>cứu người bị nạn thoát khỏi nguy hiểm.</a:t>
                </a:r>
              </a:p>
            </p:txBody>
          </p:sp>
        </p:grpSp>
      </p:grpSp>
      <p:grpSp>
        <p:nvGrpSpPr>
          <p:cNvPr id="51" name="千图PPT彼岸天：ID 8661124库_组合 1">
            <a:extLst>
              <a:ext uri="{FF2B5EF4-FFF2-40B4-BE49-F238E27FC236}">
                <a16:creationId xmlns:a16="http://schemas.microsoft.com/office/drawing/2014/main" id="{F526BA5C-8AC6-4F87-B4AD-4034291A632A}"/>
              </a:ext>
            </a:extLst>
          </p:cNvPr>
          <p:cNvGrpSpPr/>
          <p:nvPr>
            <p:custDataLst>
              <p:tags r:id="rId3"/>
            </p:custDataLst>
          </p:nvPr>
        </p:nvGrpSpPr>
        <p:grpSpPr>
          <a:xfrm>
            <a:off x="464765" y="2080517"/>
            <a:ext cx="4476536" cy="1467825"/>
            <a:chOff x="711508" y="1891831"/>
            <a:chExt cx="4476536" cy="1467825"/>
          </a:xfrm>
        </p:grpSpPr>
        <p:cxnSp>
          <p:nvCxnSpPr>
            <p:cNvPr id="52" name="Connector: Elbow 117">
              <a:extLst>
                <a:ext uri="{FF2B5EF4-FFF2-40B4-BE49-F238E27FC236}">
                  <a16:creationId xmlns:a16="http://schemas.microsoft.com/office/drawing/2014/main" id="{18AE2BC8-F311-450E-85B3-B4824BCEAE1B}"/>
                </a:ext>
              </a:extLst>
            </p:cNvPr>
            <p:cNvCxnSpPr/>
            <p:nvPr/>
          </p:nvCxnSpPr>
          <p:spPr>
            <a:xfrm rot="10800000">
              <a:off x="4211559" y="2036367"/>
              <a:ext cx="976485" cy="1323289"/>
            </a:xfrm>
            <a:prstGeom prst="bentConnector3">
              <a:avLst>
                <a:gd name="adj1" fmla="val 50000"/>
              </a:avLst>
            </a:prstGeom>
            <a:ln w="12700">
              <a:solidFill>
                <a:schemeClr val="tx1">
                  <a:lumMod val="50000"/>
                  <a:lumOff val="50000"/>
                </a:schemeClr>
              </a:solidFill>
              <a:headEnd type="oval"/>
              <a:tailEnd type="triangle"/>
            </a:ln>
          </p:spPr>
          <p:style>
            <a:lnRef idx="1">
              <a:schemeClr val="accent1"/>
            </a:lnRef>
            <a:fillRef idx="0">
              <a:schemeClr val="accent1"/>
            </a:fillRef>
            <a:effectRef idx="0">
              <a:schemeClr val="accent1"/>
            </a:effectRef>
            <a:fontRef idx="minor">
              <a:schemeClr val="tx1"/>
            </a:fontRef>
          </p:style>
        </p:cxnSp>
        <p:grpSp>
          <p:nvGrpSpPr>
            <p:cNvPr id="53" name="Group 5">
              <a:extLst>
                <a:ext uri="{FF2B5EF4-FFF2-40B4-BE49-F238E27FC236}">
                  <a16:creationId xmlns:a16="http://schemas.microsoft.com/office/drawing/2014/main" id="{9371761A-D591-498A-93E2-3A3DA98FEBF7}"/>
                </a:ext>
              </a:extLst>
            </p:cNvPr>
            <p:cNvGrpSpPr/>
            <p:nvPr/>
          </p:nvGrpSpPr>
          <p:grpSpPr>
            <a:xfrm>
              <a:off x="711508" y="1891831"/>
              <a:ext cx="3735760" cy="1131126"/>
              <a:chOff x="730864" y="1891831"/>
              <a:chExt cx="3794733" cy="1131126"/>
            </a:xfrm>
          </p:grpSpPr>
          <p:sp>
            <p:nvSpPr>
              <p:cNvPr id="54" name="TextBox 128">
                <a:extLst>
                  <a:ext uri="{FF2B5EF4-FFF2-40B4-BE49-F238E27FC236}">
                    <a16:creationId xmlns:a16="http://schemas.microsoft.com/office/drawing/2014/main" id="{DFE64CA1-9014-4FF3-A1CD-3C8A7F10AAB5}"/>
                  </a:ext>
                </a:extLst>
              </p:cNvPr>
              <p:cNvSpPr txBox="1"/>
              <p:nvPr/>
            </p:nvSpPr>
            <p:spPr>
              <a:xfrm>
                <a:off x="730864" y="1891831"/>
                <a:ext cx="3353282" cy="295071"/>
              </a:xfrm>
              <a:prstGeom prst="rect">
                <a:avLst/>
              </a:prstGeom>
              <a:noFill/>
            </p:spPr>
            <p:txBody>
              <a:bodyPr vert="horz" wrap="none"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AD47"/>
                    </a:solidFill>
                    <a:effectLst/>
                    <a:uLnTx/>
                    <a:uFillTx/>
                    <a:ea typeface="等线" panose="02010600030101010101" pitchFamily="2" charset="-122"/>
                    <a:cs typeface="Arial" panose="020B0604020202020204" pitchFamily="34" charset="0"/>
                  </a:rPr>
                  <a:t>Viễn</a:t>
                </a:r>
                <a:r>
                  <a:rPr kumimoji="0" lang="en-US" altLang="zh-CN" sz="3200" b="1" i="0" u="none" strike="noStrike" kern="1200" cap="none" spc="0" normalizeH="0" baseline="0" noProof="0" dirty="0">
                    <a:ln>
                      <a:noFill/>
                    </a:ln>
                    <a:solidFill>
                      <a:srgbClr val="70AD47"/>
                    </a:solidFill>
                    <a:effectLst/>
                    <a:uLnTx/>
                    <a:uFillTx/>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rgbClr val="70AD47"/>
                    </a:solidFill>
                    <a:effectLst/>
                    <a:uLnTx/>
                    <a:uFillTx/>
                    <a:ea typeface="等线" panose="02010600030101010101" pitchFamily="2" charset="-122"/>
                    <a:cs typeface="Arial" panose="020B0604020202020204" pitchFamily="34" charset="0"/>
                  </a:rPr>
                  <a:t>tưởng</a:t>
                </a:r>
                <a:endParaRPr kumimoji="0" lang="zh-CN" altLang="en-US" sz="3200" b="1" i="0" u="none" strike="noStrike" kern="1200" cap="none" spc="0" normalizeH="0" baseline="0" noProof="0" dirty="0">
                  <a:ln>
                    <a:noFill/>
                  </a:ln>
                  <a:solidFill>
                    <a:srgbClr val="70AD47"/>
                  </a:solidFill>
                  <a:effectLst/>
                  <a:uLnTx/>
                  <a:uFillTx/>
                  <a:ea typeface="等线" panose="02010600030101010101" pitchFamily="2" charset="-122"/>
                  <a:cs typeface="Arial" panose="020B0604020202020204" pitchFamily="34" charset="0"/>
                </a:endParaRPr>
              </a:p>
            </p:txBody>
          </p:sp>
          <p:sp>
            <p:nvSpPr>
              <p:cNvPr id="55" name="TextBox 129">
                <a:extLst>
                  <a:ext uri="{FF2B5EF4-FFF2-40B4-BE49-F238E27FC236}">
                    <a16:creationId xmlns:a16="http://schemas.microsoft.com/office/drawing/2014/main" id="{DA1443E3-8E09-4637-AFBD-3534882516CA}"/>
                  </a:ext>
                </a:extLst>
              </p:cNvPr>
              <p:cNvSpPr txBox="1"/>
              <p:nvPr/>
            </p:nvSpPr>
            <p:spPr>
              <a:xfrm>
                <a:off x="802184" y="2392927"/>
                <a:ext cx="3723413" cy="630030"/>
              </a:xfrm>
              <a:prstGeom prst="rect">
                <a:avLst/>
              </a:prstGeom>
              <a:noFill/>
            </p:spPr>
            <p:txBody>
              <a:bodyPr wrap="square" lIns="0" tIns="0" rIns="0" bIns="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tưởng tượng về những điều có trong tương lai xa xôi.</a:t>
                </a:r>
              </a:p>
            </p:txBody>
          </p:sp>
        </p:grpSp>
      </p:grpSp>
      <p:grpSp>
        <p:nvGrpSpPr>
          <p:cNvPr id="56" name="千图PPT彼岸天：ID 8661124库_组合 36">
            <a:extLst>
              <a:ext uri="{FF2B5EF4-FFF2-40B4-BE49-F238E27FC236}">
                <a16:creationId xmlns:a16="http://schemas.microsoft.com/office/drawing/2014/main" id="{555FACA5-CDFF-45C3-A478-EF0C0A097B17}"/>
              </a:ext>
            </a:extLst>
          </p:cNvPr>
          <p:cNvGrpSpPr/>
          <p:nvPr>
            <p:custDataLst>
              <p:tags r:id="rId4"/>
            </p:custDataLst>
          </p:nvPr>
        </p:nvGrpSpPr>
        <p:grpSpPr>
          <a:xfrm>
            <a:off x="464765" y="4757332"/>
            <a:ext cx="4666180" cy="1288063"/>
            <a:chOff x="711508" y="4568646"/>
            <a:chExt cx="4666180" cy="1288063"/>
          </a:xfrm>
        </p:grpSpPr>
        <p:cxnSp>
          <p:nvCxnSpPr>
            <p:cNvPr id="57" name="Connector: Elbow 118">
              <a:extLst>
                <a:ext uri="{FF2B5EF4-FFF2-40B4-BE49-F238E27FC236}">
                  <a16:creationId xmlns:a16="http://schemas.microsoft.com/office/drawing/2014/main" id="{109A8BBC-0395-42C5-BA58-405AA75D5392}"/>
                </a:ext>
              </a:extLst>
            </p:cNvPr>
            <p:cNvCxnSpPr/>
            <p:nvPr/>
          </p:nvCxnSpPr>
          <p:spPr>
            <a:xfrm rot="10800000">
              <a:off x="4211560" y="4723740"/>
              <a:ext cx="1166128" cy="347935"/>
            </a:xfrm>
            <a:prstGeom prst="bentConnector3">
              <a:avLst>
                <a:gd name="adj1" fmla="val 50000"/>
              </a:avLst>
            </a:prstGeom>
            <a:ln w="12700">
              <a:solidFill>
                <a:schemeClr val="tx1">
                  <a:lumMod val="50000"/>
                  <a:lumOff val="50000"/>
                </a:schemeClr>
              </a:solidFill>
              <a:headEnd type="oval"/>
              <a:tailEnd type="triangle"/>
            </a:ln>
          </p:spPr>
          <p:style>
            <a:lnRef idx="1">
              <a:schemeClr val="accent1"/>
            </a:lnRef>
            <a:fillRef idx="0">
              <a:schemeClr val="accent1"/>
            </a:fillRef>
            <a:effectRef idx="0">
              <a:schemeClr val="accent1"/>
            </a:effectRef>
            <a:fontRef idx="minor">
              <a:schemeClr val="tx1"/>
            </a:fontRef>
          </p:style>
        </p:cxnSp>
        <p:grpSp>
          <p:nvGrpSpPr>
            <p:cNvPr id="58" name="Group 39">
              <a:extLst>
                <a:ext uri="{FF2B5EF4-FFF2-40B4-BE49-F238E27FC236}">
                  <a16:creationId xmlns:a16="http://schemas.microsoft.com/office/drawing/2014/main" id="{62608F72-47C9-441A-A714-1CCE4F47C84E}"/>
                </a:ext>
              </a:extLst>
            </p:cNvPr>
            <p:cNvGrpSpPr/>
            <p:nvPr/>
          </p:nvGrpSpPr>
          <p:grpSpPr>
            <a:xfrm>
              <a:off x="711508" y="4568646"/>
              <a:ext cx="3339270" cy="1288063"/>
              <a:chOff x="730864" y="1891831"/>
              <a:chExt cx="3391983" cy="1288063"/>
            </a:xfrm>
          </p:grpSpPr>
          <p:sp>
            <p:nvSpPr>
              <p:cNvPr id="59" name="TextBox 40">
                <a:extLst>
                  <a:ext uri="{FF2B5EF4-FFF2-40B4-BE49-F238E27FC236}">
                    <a16:creationId xmlns:a16="http://schemas.microsoft.com/office/drawing/2014/main" id="{7AABF9DB-3F0D-4820-8CC2-702D05685DDC}"/>
                  </a:ext>
                </a:extLst>
              </p:cNvPr>
              <p:cNvSpPr txBox="1"/>
              <p:nvPr/>
            </p:nvSpPr>
            <p:spPr>
              <a:xfrm>
                <a:off x="730864" y="1891831"/>
                <a:ext cx="3353282" cy="295071"/>
              </a:xfrm>
              <a:prstGeom prst="rect">
                <a:avLst/>
              </a:prstGeom>
              <a:noFill/>
            </p:spPr>
            <p:txBody>
              <a:bodyPr vert="horz" wrap="none"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C00000"/>
                    </a:solidFill>
                    <a:effectLst/>
                    <a:uLnTx/>
                    <a:uFillTx/>
                    <a:ea typeface="等线" panose="02010600030101010101" pitchFamily="2" charset="-122"/>
                    <a:cs typeface="Arial" panose="020B0604020202020204" pitchFamily="34" charset="0"/>
                  </a:rPr>
                  <a:t>Vũ</a:t>
                </a:r>
                <a:r>
                  <a:rPr kumimoji="0" lang="en-US" altLang="zh-CN" sz="2800" b="1" i="0" u="none" strike="noStrike" kern="1200" cap="none" spc="0" normalizeH="0" baseline="0" noProof="0" dirty="0">
                    <a:ln>
                      <a:noFill/>
                    </a:ln>
                    <a:solidFill>
                      <a:srgbClr val="C00000"/>
                    </a:solidFill>
                    <a:effectLst/>
                    <a:uLnTx/>
                    <a:uFillTx/>
                    <a:ea typeface="等线" panose="02010600030101010101" pitchFamily="2" charset="-122"/>
                    <a:cs typeface="Arial" panose="020B0604020202020204" pitchFamily="34" charset="0"/>
                  </a:rPr>
                  <a:t> </a:t>
                </a:r>
                <a:r>
                  <a:rPr kumimoji="0" lang="en-US" altLang="zh-CN" sz="2800" b="1" i="0" u="none" strike="noStrike" kern="1200" cap="none" spc="0" normalizeH="0" baseline="0" noProof="0" dirty="0" err="1">
                    <a:ln>
                      <a:noFill/>
                    </a:ln>
                    <a:solidFill>
                      <a:srgbClr val="C00000"/>
                    </a:solidFill>
                    <a:effectLst/>
                    <a:uLnTx/>
                    <a:uFillTx/>
                    <a:ea typeface="等线" panose="02010600030101010101" pitchFamily="2" charset="-122"/>
                    <a:cs typeface="Arial" panose="020B0604020202020204" pitchFamily="34" charset="0"/>
                  </a:rPr>
                  <a:t>trụ</a:t>
                </a:r>
                <a:endParaRPr kumimoji="0" lang="zh-CN" altLang="en-US" sz="2800" b="1" i="0" u="none" strike="noStrike" kern="1200" cap="none" spc="0" normalizeH="0" baseline="0" noProof="0" dirty="0">
                  <a:ln>
                    <a:noFill/>
                  </a:ln>
                  <a:solidFill>
                    <a:srgbClr val="C00000"/>
                  </a:solidFill>
                  <a:effectLst/>
                  <a:uLnTx/>
                  <a:uFillTx/>
                  <a:ea typeface="等线" panose="02010600030101010101" pitchFamily="2" charset="-122"/>
                  <a:cs typeface="Arial" panose="020B0604020202020204" pitchFamily="34" charset="0"/>
                </a:endParaRPr>
              </a:p>
            </p:txBody>
          </p:sp>
          <p:sp>
            <p:nvSpPr>
              <p:cNvPr id="60" name="TextBox 41">
                <a:extLst>
                  <a:ext uri="{FF2B5EF4-FFF2-40B4-BE49-F238E27FC236}">
                    <a16:creationId xmlns:a16="http://schemas.microsoft.com/office/drawing/2014/main" id="{25642B9B-8E1F-42F2-8D32-948EF7F9F4B8}"/>
                  </a:ext>
                </a:extLst>
              </p:cNvPr>
              <p:cNvSpPr txBox="1"/>
              <p:nvPr/>
            </p:nvSpPr>
            <p:spPr>
              <a:xfrm>
                <a:off x="769565" y="2261933"/>
                <a:ext cx="3353282" cy="917961"/>
              </a:xfrm>
              <a:prstGeom prst="rect">
                <a:avLst/>
              </a:prstGeom>
              <a:noFill/>
            </p:spPr>
            <p:txBody>
              <a:bodyPr wrap="square" lIns="0" tIns="0" rIns="0" bIns="0">
                <a:normAutofit fontScale="85000" lnSpcReduction="10000"/>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lang="en-US" sz="2800" b="0" i="0" dirty="0" err="1">
                    <a:solidFill>
                      <a:srgbClr val="000000"/>
                    </a:solidFill>
                    <a:effectLst/>
                  </a:rPr>
                  <a:t>khoảng</a:t>
                </a:r>
                <a:r>
                  <a:rPr lang="en-US" sz="2800" b="0" i="0" dirty="0">
                    <a:solidFill>
                      <a:srgbClr val="000000"/>
                    </a:solidFill>
                    <a:effectLst/>
                  </a:rPr>
                  <a:t> </a:t>
                </a:r>
                <a:r>
                  <a:rPr lang="en-US" sz="2800" b="0" i="0" dirty="0" err="1">
                    <a:solidFill>
                      <a:srgbClr val="000000"/>
                    </a:solidFill>
                    <a:effectLst/>
                  </a:rPr>
                  <a:t>không</a:t>
                </a:r>
                <a:r>
                  <a:rPr lang="en-US" sz="2800" b="0" i="0" dirty="0">
                    <a:solidFill>
                      <a:srgbClr val="000000"/>
                    </a:solidFill>
                    <a:effectLst/>
                  </a:rPr>
                  <a:t> </a:t>
                </a:r>
                <a:r>
                  <a:rPr lang="en-US" sz="2800" b="0" i="0" dirty="0" err="1">
                    <a:solidFill>
                      <a:srgbClr val="000000"/>
                    </a:solidFill>
                    <a:effectLst/>
                  </a:rPr>
                  <a:t>gian</a:t>
                </a:r>
                <a:r>
                  <a:rPr lang="en-US" sz="2800" b="0" i="0" dirty="0">
                    <a:solidFill>
                      <a:srgbClr val="000000"/>
                    </a:solidFill>
                    <a:effectLst/>
                  </a:rPr>
                  <a:t> </a:t>
                </a:r>
                <a:r>
                  <a:rPr lang="en-US" sz="2800" b="0" i="0" dirty="0" err="1">
                    <a:solidFill>
                      <a:srgbClr val="000000"/>
                    </a:solidFill>
                    <a:effectLst/>
                  </a:rPr>
                  <a:t>mênh</a:t>
                </a:r>
                <a:r>
                  <a:rPr lang="en-US" sz="2800" b="0" i="0" dirty="0">
                    <a:solidFill>
                      <a:srgbClr val="000000"/>
                    </a:solidFill>
                    <a:effectLst/>
                  </a:rPr>
                  <a:t> </a:t>
                </a:r>
                <a:r>
                  <a:rPr lang="en-US" sz="2800" b="0" i="0" dirty="0" err="1">
                    <a:solidFill>
                      <a:srgbClr val="000000"/>
                    </a:solidFill>
                    <a:effectLst/>
                  </a:rPr>
                  <a:t>mông</a:t>
                </a:r>
                <a:r>
                  <a:rPr lang="en-US" sz="2800" b="0" i="0" dirty="0">
                    <a:solidFill>
                      <a:srgbClr val="000000"/>
                    </a:solidFill>
                    <a:effectLst/>
                  </a:rPr>
                  <a:t> </a:t>
                </a:r>
                <a:r>
                  <a:rPr lang="en-US" sz="2800" b="0" i="0" dirty="0" err="1">
                    <a:solidFill>
                      <a:srgbClr val="000000"/>
                    </a:solidFill>
                    <a:effectLst/>
                  </a:rPr>
                  <a:t>chứa</a:t>
                </a:r>
                <a:r>
                  <a:rPr lang="en-US" sz="2800" b="0" i="0" dirty="0">
                    <a:solidFill>
                      <a:srgbClr val="000000"/>
                    </a:solidFill>
                    <a:effectLst/>
                  </a:rPr>
                  <a:t> </a:t>
                </a:r>
                <a:r>
                  <a:rPr lang="en-US" sz="2800" b="0" i="0" dirty="0" err="1">
                    <a:solidFill>
                      <a:srgbClr val="000000"/>
                    </a:solidFill>
                    <a:effectLst/>
                  </a:rPr>
                  <a:t>các</a:t>
                </a:r>
                <a:r>
                  <a:rPr lang="en-US" sz="2800" b="0" i="0" dirty="0">
                    <a:solidFill>
                      <a:srgbClr val="000000"/>
                    </a:solidFill>
                    <a:effectLst/>
                  </a:rPr>
                  <a:t> </a:t>
                </a:r>
                <a:r>
                  <a:rPr lang="en-US" sz="2800" b="0" i="0" dirty="0" err="1">
                    <a:solidFill>
                      <a:srgbClr val="000000"/>
                    </a:solidFill>
                    <a:effectLst/>
                  </a:rPr>
                  <a:t>thiên</a:t>
                </a:r>
                <a:r>
                  <a:rPr lang="en-US" sz="2800" b="0" i="0" dirty="0">
                    <a:solidFill>
                      <a:srgbClr val="000000"/>
                    </a:solidFill>
                    <a:effectLst/>
                  </a:rPr>
                  <a:t> </a:t>
                </a:r>
                <a:r>
                  <a:rPr lang="en-US" sz="2800" b="0" i="0" dirty="0" err="1">
                    <a:solidFill>
                      <a:srgbClr val="000000"/>
                    </a:solidFill>
                    <a:effectLst/>
                  </a:rPr>
                  <a:t>hà</a:t>
                </a:r>
                <a:r>
                  <a:rPr lang="en-US" sz="2800" b="0" i="0" dirty="0">
                    <a:solidFill>
                      <a:srgbClr val="000000"/>
                    </a:solidFill>
                    <a:effectLst/>
                  </a:rPr>
                  <a:t>.</a:t>
                </a:r>
                <a:endParaRPr kumimoji="0" lang="zh-CN" altLang="en-US" sz="2800" b="0" i="0" u="none" strike="noStrike" kern="1200" cap="none" spc="0" normalizeH="0" baseline="0" noProof="0" dirty="0">
                  <a:ln>
                    <a:noFill/>
                  </a:ln>
                  <a:solidFill>
                    <a:prstClr val="black">
                      <a:lumMod val="75000"/>
                      <a:lumOff val="25000"/>
                    </a:prstClr>
                  </a:solidFill>
                  <a:effectLst/>
                  <a:uLnTx/>
                  <a:uFillTx/>
                  <a:ea typeface="等线" panose="02010600030101010101" pitchFamily="2" charset="-122"/>
                  <a:cs typeface="Arial" panose="020B0604020202020204" pitchFamily="34" charset="0"/>
                </a:endParaRPr>
              </a:p>
            </p:txBody>
          </p:sp>
        </p:grpSp>
      </p:grpSp>
      <p:grpSp>
        <p:nvGrpSpPr>
          <p:cNvPr id="61" name="千图PPT彼岸天：ID 8661124库_组合 35">
            <a:extLst>
              <a:ext uri="{FF2B5EF4-FFF2-40B4-BE49-F238E27FC236}">
                <a16:creationId xmlns:a16="http://schemas.microsoft.com/office/drawing/2014/main" id="{757E364C-C442-488A-98E2-8714BC2AE4A1}"/>
              </a:ext>
            </a:extLst>
          </p:cNvPr>
          <p:cNvGrpSpPr/>
          <p:nvPr>
            <p:custDataLst>
              <p:tags r:id="rId5"/>
            </p:custDataLst>
          </p:nvPr>
        </p:nvGrpSpPr>
        <p:grpSpPr>
          <a:xfrm>
            <a:off x="6601486" y="4416179"/>
            <a:ext cx="4611808" cy="1973701"/>
            <a:chOff x="6848229" y="4227493"/>
            <a:chExt cx="4611808" cy="1973701"/>
          </a:xfrm>
        </p:grpSpPr>
        <p:cxnSp>
          <p:nvCxnSpPr>
            <p:cNvPr id="62" name="Connector: Elbow 120">
              <a:extLst>
                <a:ext uri="{FF2B5EF4-FFF2-40B4-BE49-F238E27FC236}">
                  <a16:creationId xmlns:a16="http://schemas.microsoft.com/office/drawing/2014/main" id="{50D9BA59-FC9E-49A3-A6BB-D97B7D171EB6}"/>
                </a:ext>
              </a:extLst>
            </p:cNvPr>
            <p:cNvCxnSpPr/>
            <p:nvPr/>
          </p:nvCxnSpPr>
          <p:spPr>
            <a:xfrm>
              <a:off x="6848229" y="4227493"/>
              <a:ext cx="962785" cy="618720"/>
            </a:xfrm>
            <a:prstGeom prst="bentConnector3">
              <a:avLst>
                <a:gd name="adj1" fmla="val 50000"/>
              </a:avLst>
            </a:prstGeom>
            <a:ln w="12700">
              <a:solidFill>
                <a:schemeClr val="tx1">
                  <a:lumMod val="50000"/>
                  <a:lumOff val="50000"/>
                </a:schemeClr>
              </a:solidFill>
              <a:headEnd type="oval"/>
              <a:tailEnd type="triangle"/>
            </a:ln>
          </p:spPr>
          <p:style>
            <a:lnRef idx="1">
              <a:schemeClr val="accent1"/>
            </a:lnRef>
            <a:fillRef idx="0">
              <a:schemeClr val="accent1"/>
            </a:fillRef>
            <a:effectRef idx="0">
              <a:schemeClr val="accent1"/>
            </a:effectRef>
            <a:fontRef idx="minor">
              <a:schemeClr val="tx1"/>
            </a:fontRef>
          </p:style>
        </p:cxnSp>
        <p:grpSp>
          <p:nvGrpSpPr>
            <p:cNvPr id="63" name="Group 43">
              <a:extLst>
                <a:ext uri="{FF2B5EF4-FFF2-40B4-BE49-F238E27FC236}">
                  <a16:creationId xmlns:a16="http://schemas.microsoft.com/office/drawing/2014/main" id="{ABC31EA7-D505-4611-B1B8-2B51E5717345}"/>
                </a:ext>
              </a:extLst>
            </p:cNvPr>
            <p:cNvGrpSpPr/>
            <p:nvPr/>
          </p:nvGrpSpPr>
          <p:grpSpPr>
            <a:xfrm>
              <a:off x="7323818" y="4556002"/>
              <a:ext cx="4136219" cy="1645192"/>
              <a:chOff x="7379156" y="1879189"/>
              <a:chExt cx="4013939" cy="1645192"/>
            </a:xfrm>
          </p:grpSpPr>
          <p:sp>
            <p:nvSpPr>
              <p:cNvPr id="64" name="TextBox 44">
                <a:extLst>
                  <a:ext uri="{FF2B5EF4-FFF2-40B4-BE49-F238E27FC236}">
                    <a16:creationId xmlns:a16="http://schemas.microsoft.com/office/drawing/2014/main" id="{94E1EBAD-A1E5-44CA-BCA9-ABF0EFA27909}"/>
                  </a:ext>
                </a:extLst>
              </p:cNvPr>
              <p:cNvSpPr txBox="1"/>
              <p:nvPr/>
            </p:nvSpPr>
            <p:spPr>
              <a:xfrm>
                <a:off x="8164805" y="1879189"/>
                <a:ext cx="3228290" cy="295071"/>
              </a:xfrm>
              <a:prstGeom prst="rect">
                <a:avLst/>
              </a:prstGeom>
              <a:noFill/>
            </p:spPr>
            <p:txBody>
              <a:bodyPr vert="horz" wrap="non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F0"/>
                    </a:solidFill>
                    <a:effectLst/>
                    <a:uLnTx/>
                    <a:uFillTx/>
                    <a:ea typeface="等线" panose="02010600030101010101" pitchFamily="2" charset="-122"/>
                    <a:cs typeface="Arial" panose="020B0604020202020204" pitchFamily="34" charset="0"/>
                  </a:rPr>
                  <a:t>Dự</a:t>
                </a:r>
                <a:r>
                  <a:rPr kumimoji="0" lang="en-US" altLang="zh-CN" sz="3200" b="1" i="0" u="none" strike="noStrike" kern="1200" cap="none" spc="0" normalizeH="0" baseline="0" noProof="0" dirty="0">
                    <a:ln>
                      <a:noFill/>
                    </a:ln>
                    <a:solidFill>
                      <a:srgbClr val="00B0F0"/>
                    </a:solidFill>
                    <a:effectLst/>
                    <a:uLnTx/>
                    <a:uFillTx/>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rgbClr val="00B0F0"/>
                    </a:solidFill>
                    <a:effectLst/>
                    <a:uLnTx/>
                    <a:uFillTx/>
                    <a:ea typeface="等线" panose="02010600030101010101" pitchFamily="2" charset="-122"/>
                    <a:cs typeface="Arial" panose="020B0604020202020204" pitchFamily="34" charset="0"/>
                  </a:rPr>
                  <a:t>báo</a:t>
                </a:r>
                <a:endParaRPr kumimoji="0" lang="zh-CN" altLang="en-US" sz="3200" b="1" i="0" u="none" strike="noStrike" kern="1200" cap="none" spc="0" normalizeH="0" baseline="0" noProof="0" dirty="0">
                  <a:ln>
                    <a:noFill/>
                  </a:ln>
                  <a:solidFill>
                    <a:srgbClr val="00B0F0"/>
                  </a:solidFill>
                  <a:effectLst/>
                  <a:uLnTx/>
                  <a:uFillTx/>
                  <a:ea typeface="等线" panose="02010600030101010101" pitchFamily="2" charset="-122"/>
                  <a:cs typeface="Arial" panose="020B0604020202020204" pitchFamily="34" charset="0"/>
                </a:endParaRPr>
              </a:p>
            </p:txBody>
          </p:sp>
          <p:sp>
            <p:nvSpPr>
              <p:cNvPr id="65" name="TextBox 45">
                <a:extLst>
                  <a:ext uri="{FF2B5EF4-FFF2-40B4-BE49-F238E27FC236}">
                    <a16:creationId xmlns:a16="http://schemas.microsoft.com/office/drawing/2014/main" id="{B20C1DC2-7EB5-4090-A4CD-91764BB0A44A}"/>
                  </a:ext>
                </a:extLst>
              </p:cNvPr>
              <p:cNvSpPr txBox="1"/>
              <p:nvPr/>
            </p:nvSpPr>
            <p:spPr>
              <a:xfrm>
                <a:off x="7379156" y="2271460"/>
                <a:ext cx="3736637" cy="1252921"/>
              </a:xfrm>
              <a:prstGeom prst="rect">
                <a:avLst/>
              </a:prstGeom>
              <a:noFill/>
            </p:spPr>
            <p:txBody>
              <a:bodyPr wrap="square" lIns="0" tIns="0" rIns="0" bIns="0">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vi-VN" sz="2800" b="0" i="0" dirty="0">
                    <a:solidFill>
                      <a:srgbClr val="000000"/>
                    </a:solidFill>
                    <a:effectLst/>
                    <a:latin typeface="Calibri" panose="020F0502020204030204" pitchFamily="34" charset="0"/>
                    <a:cs typeface="Calibri" panose="020F0502020204030204" pitchFamily="34" charset="0"/>
                  </a:rPr>
                  <a:t>báo trước những điều có nhiều khả năng sẽ xảy ra.</a:t>
                </a:r>
                <a:endParaRPr kumimoji="0" lang="zh-CN"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grpSp>
      <p:sp>
        <p:nvSpPr>
          <p:cNvPr id="66" name="Rounded Rectangle 37">
            <a:extLst>
              <a:ext uri="{FF2B5EF4-FFF2-40B4-BE49-F238E27FC236}">
                <a16:creationId xmlns:a16="http://schemas.microsoft.com/office/drawing/2014/main" id="{3964645E-4CA1-44EA-B91B-30D678541221}"/>
              </a:ext>
            </a:extLst>
          </p:cNvPr>
          <p:cNvSpPr/>
          <p:nvPr/>
        </p:nvSpPr>
        <p:spPr>
          <a:xfrm>
            <a:off x="3794554" y="680180"/>
            <a:ext cx="3915229"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ea typeface="+mn-ea"/>
                <a:cs typeface="+mn-cs"/>
              </a:rPr>
              <a:t>GIẢI NGHĨA TỪ KHÓ</a:t>
            </a:r>
          </a:p>
        </p:txBody>
      </p:sp>
    </p:spTree>
    <p:extLst>
      <p:ext uri="{BB962C8B-B14F-4D97-AF65-F5344CB8AC3E}">
        <p14:creationId xmlns:p14="http://schemas.microsoft.com/office/powerpoint/2010/main" val="3081728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anim calcmode="lin" valueType="num">
                                      <p:cBhvr>
                                        <p:cTn id="15" dur="500" fill="hold"/>
                                        <p:tgtEl>
                                          <p:spTgt spid="51"/>
                                        </p:tgtEl>
                                        <p:attrNameLst>
                                          <p:attrName>ppt_x</p:attrName>
                                        </p:attrNameLst>
                                      </p:cBhvr>
                                      <p:tavLst>
                                        <p:tav tm="0">
                                          <p:val>
                                            <p:fltVal val="0.5"/>
                                          </p:val>
                                        </p:tav>
                                        <p:tav tm="100000">
                                          <p:val>
                                            <p:strVal val="#ppt_x"/>
                                          </p:val>
                                        </p:tav>
                                      </p:tavLst>
                                    </p:anim>
                                    <p:anim calcmode="lin" valueType="num">
                                      <p:cBhvr>
                                        <p:cTn id="16" dur="500" fill="hold"/>
                                        <p:tgtEl>
                                          <p:spTgt spid="51"/>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p:cTn id="21" dur="500" fill="hold"/>
                                        <p:tgtEl>
                                          <p:spTgt spid="46"/>
                                        </p:tgtEl>
                                        <p:attrNameLst>
                                          <p:attrName>ppt_w</p:attrName>
                                        </p:attrNameLst>
                                      </p:cBhvr>
                                      <p:tavLst>
                                        <p:tav tm="0">
                                          <p:val>
                                            <p:fltVal val="0"/>
                                          </p:val>
                                        </p:tav>
                                        <p:tav tm="100000">
                                          <p:val>
                                            <p:strVal val="#ppt_w"/>
                                          </p:val>
                                        </p:tav>
                                      </p:tavLst>
                                    </p:anim>
                                    <p:anim calcmode="lin" valueType="num">
                                      <p:cBhvr>
                                        <p:cTn id="22" dur="500" fill="hold"/>
                                        <p:tgtEl>
                                          <p:spTgt spid="46"/>
                                        </p:tgtEl>
                                        <p:attrNameLst>
                                          <p:attrName>ppt_h</p:attrName>
                                        </p:attrNameLst>
                                      </p:cBhvr>
                                      <p:tavLst>
                                        <p:tav tm="0">
                                          <p:val>
                                            <p:fltVal val="0"/>
                                          </p:val>
                                        </p:tav>
                                        <p:tav tm="100000">
                                          <p:val>
                                            <p:strVal val="#ppt_h"/>
                                          </p:val>
                                        </p:tav>
                                      </p:tavLst>
                                    </p:anim>
                                    <p:animEffect transition="in" filter="fade">
                                      <p:cBhvr>
                                        <p:cTn id="23" dur="500"/>
                                        <p:tgtEl>
                                          <p:spTgt spid="46"/>
                                        </p:tgtEl>
                                      </p:cBhvr>
                                    </p:animEffect>
                                    <p:anim calcmode="lin" valueType="num">
                                      <p:cBhvr>
                                        <p:cTn id="24" dur="500" fill="hold"/>
                                        <p:tgtEl>
                                          <p:spTgt spid="46"/>
                                        </p:tgtEl>
                                        <p:attrNameLst>
                                          <p:attrName>ppt_x</p:attrName>
                                        </p:attrNameLst>
                                      </p:cBhvr>
                                      <p:tavLst>
                                        <p:tav tm="0">
                                          <p:val>
                                            <p:fltVal val="0.5"/>
                                          </p:val>
                                        </p:tav>
                                        <p:tav tm="100000">
                                          <p:val>
                                            <p:strVal val="#ppt_x"/>
                                          </p:val>
                                        </p:tav>
                                      </p:tavLst>
                                    </p:anim>
                                    <p:anim calcmode="lin" valueType="num">
                                      <p:cBhvr>
                                        <p:cTn id="25" dur="500" fill="hold"/>
                                        <p:tgtEl>
                                          <p:spTgt spid="46"/>
                                        </p:tgtEl>
                                        <p:attrNameLst>
                                          <p:attrName>ppt_y</p:attrName>
                                        </p:attrNameLst>
                                      </p:cBhvr>
                                      <p:tavLst>
                                        <p:tav tm="0">
                                          <p:val>
                                            <p:fltVal val="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528" fill="hold" nodeType="click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anim calcmode="lin" valueType="num">
                                      <p:cBhvr>
                                        <p:cTn id="33" dur="500" fill="hold"/>
                                        <p:tgtEl>
                                          <p:spTgt spid="56"/>
                                        </p:tgtEl>
                                        <p:attrNameLst>
                                          <p:attrName>ppt_x</p:attrName>
                                        </p:attrNameLst>
                                      </p:cBhvr>
                                      <p:tavLst>
                                        <p:tav tm="0">
                                          <p:val>
                                            <p:fltVal val="0.5"/>
                                          </p:val>
                                        </p:tav>
                                        <p:tav tm="100000">
                                          <p:val>
                                            <p:strVal val="#ppt_x"/>
                                          </p:val>
                                        </p:tav>
                                      </p:tavLst>
                                    </p:anim>
                                    <p:anim calcmode="lin" valueType="num">
                                      <p:cBhvr>
                                        <p:cTn id="34" dur="500" fill="hold"/>
                                        <p:tgtEl>
                                          <p:spTgt spid="56"/>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528" fill="hold" nodeType="clickEffect">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cBhvr>
                                        <p:cTn id="39" dur="500" fill="hold"/>
                                        <p:tgtEl>
                                          <p:spTgt spid="61"/>
                                        </p:tgtEl>
                                        <p:attrNameLst>
                                          <p:attrName>ppt_w</p:attrName>
                                        </p:attrNameLst>
                                      </p:cBhvr>
                                      <p:tavLst>
                                        <p:tav tm="0">
                                          <p:val>
                                            <p:fltVal val="0"/>
                                          </p:val>
                                        </p:tav>
                                        <p:tav tm="100000">
                                          <p:val>
                                            <p:strVal val="#ppt_w"/>
                                          </p:val>
                                        </p:tav>
                                      </p:tavLst>
                                    </p:anim>
                                    <p:anim calcmode="lin" valueType="num">
                                      <p:cBhvr>
                                        <p:cTn id="40" dur="500" fill="hold"/>
                                        <p:tgtEl>
                                          <p:spTgt spid="61"/>
                                        </p:tgtEl>
                                        <p:attrNameLst>
                                          <p:attrName>ppt_h</p:attrName>
                                        </p:attrNameLst>
                                      </p:cBhvr>
                                      <p:tavLst>
                                        <p:tav tm="0">
                                          <p:val>
                                            <p:fltVal val="0"/>
                                          </p:val>
                                        </p:tav>
                                        <p:tav tm="100000">
                                          <p:val>
                                            <p:strVal val="#ppt_h"/>
                                          </p:val>
                                        </p:tav>
                                      </p:tavLst>
                                    </p:anim>
                                    <p:animEffect transition="in" filter="fade">
                                      <p:cBhvr>
                                        <p:cTn id="41" dur="500"/>
                                        <p:tgtEl>
                                          <p:spTgt spid="61"/>
                                        </p:tgtEl>
                                      </p:cBhvr>
                                    </p:animEffect>
                                    <p:anim calcmode="lin" valueType="num">
                                      <p:cBhvr>
                                        <p:cTn id="42" dur="500" fill="hold"/>
                                        <p:tgtEl>
                                          <p:spTgt spid="61"/>
                                        </p:tgtEl>
                                        <p:attrNameLst>
                                          <p:attrName>ppt_x</p:attrName>
                                        </p:attrNameLst>
                                      </p:cBhvr>
                                      <p:tavLst>
                                        <p:tav tm="0">
                                          <p:val>
                                            <p:fltVal val="0.5"/>
                                          </p:val>
                                        </p:tav>
                                        <p:tav tm="100000">
                                          <p:val>
                                            <p:strVal val="#ppt_x"/>
                                          </p:val>
                                        </p:tav>
                                      </p:tavLst>
                                    </p:anim>
                                    <p:anim calcmode="lin" valueType="num">
                                      <p:cBhvr>
                                        <p:cTn id="43" dur="500" fill="hold"/>
                                        <p:tgtEl>
                                          <p:spTgt spid="6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16A6853A-CCA7-4E60-B44B-6A2154706400}"/>
              </a:ext>
            </a:extLst>
          </p:cNvPr>
          <p:cNvSpPr txBox="1"/>
          <p:nvPr/>
        </p:nvSpPr>
        <p:spPr>
          <a:xfrm>
            <a:off x="4544522" y="4554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rPr>
              <a:t>CÙNG TÌM HIỂU</a:t>
            </a:r>
            <a:endParaRPr kumimoji="0" lang="zh-CN" altLang="en-US" sz="3600" b="1" i="0" u="none" strike="noStrike" kern="1200" cap="none" spc="0" normalizeH="0" baseline="0" noProof="0" dirty="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7F7872E-943A-42ED-9136-7CF83BED9A67}"/>
              </a:ext>
            </a:extLst>
          </p:cNvPr>
          <p:cNvSpPr txBox="1"/>
          <p:nvPr/>
        </p:nvSpPr>
        <p:spPr>
          <a:xfrm>
            <a:off x="1474154" y="1162701"/>
            <a:ext cx="10089195" cy="553998"/>
          </a:xfrm>
          <a:prstGeom prst="rect">
            <a:avLst/>
          </a:prstGeom>
          <a:noFill/>
        </p:spPr>
        <p:txBody>
          <a:bodyPr wrap="square">
            <a:spAutoFit/>
          </a:bodyPr>
          <a:lstStyle/>
          <a:p>
            <a:pPr lvl="0" algn="just"/>
            <a:r>
              <a:rPr lang="en-US" sz="3000" dirty="0">
                <a:solidFill>
                  <a:srgbClr val="1B518B"/>
                </a:solidFill>
                <a:latin typeface="Calibri"/>
                <a:ea typeface="SVN-AZ Cupcakes" panose="02000000000000000000" pitchFamily="50" charset="0"/>
              </a:rPr>
              <a:t>1. </a:t>
            </a:r>
            <a:r>
              <a:rPr lang="vi-VN" sz="3000" dirty="0">
                <a:solidFill>
                  <a:srgbClr val="1B518B"/>
                </a:solidFill>
                <a:latin typeface="Calibri"/>
                <a:ea typeface="SVN-AZ Cupcakes" panose="02000000000000000000" pitchFamily="50" charset="0"/>
              </a:rPr>
              <a:t>Nhân vật người máy (rô-bốt) xuất hiện lần đầu tiên khi nào?</a:t>
            </a:r>
            <a:endParaRPr kumimoji="0" lang="en-US" sz="3000" b="0" i="0" u="none" strike="noStrike" kern="1200" cap="none" spc="0" normalizeH="0" baseline="0" noProof="0" dirty="0">
              <a:ln>
                <a:noFill/>
              </a:ln>
              <a:solidFill>
                <a:srgbClr val="1B518B"/>
              </a:solidFill>
              <a:effectLst/>
              <a:uLnTx/>
              <a:uFillTx/>
              <a:latin typeface="Calibri"/>
              <a:ea typeface="SVN-AZ Cupcakes" panose="02000000000000000000" pitchFamily="50" charset="0"/>
            </a:endParaRPr>
          </a:p>
        </p:txBody>
      </p:sp>
      <p:sp>
        <p:nvSpPr>
          <p:cNvPr id="15" name="TextBox 14">
            <a:extLst>
              <a:ext uri="{FF2B5EF4-FFF2-40B4-BE49-F238E27FC236}">
                <a16:creationId xmlns:a16="http://schemas.microsoft.com/office/drawing/2014/main" id="{912AFDC0-BD83-42A4-A8BE-694C0B92A37F}"/>
              </a:ext>
            </a:extLst>
          </p:cNvPr>
          <p:cNvSpPr txBox="1"/>
          <p:nvPr/>
        </p:nvSpPr>
        <p:spPr>
          <a:xfrm>
            <a:off x="1531305" y="1879727"/>
            <a:ext cx="9498645" cy="1077218"/>
          </a:xfrm>
          <a:prstGeom prst="rect">
            <a:avLst/>
          </a:prstGeom>
          <a:noFill/>
        </p:spPr>
        <p:txBody>
          <a:bodyPr wrap="square">
            <a:spAutoFit/>
          </a:bodyPr>
          <a:lstStyle/>
          <a:p>
            <a:pPr lvl="0" algn="just"/>
            <a:r>
              <a:rPr lang="en-US" sz="3200" dirty="0">
                <a:solidFill>
                  <a:srgbClr val="0C8458"/>
                </a:solidFill>
                <a:latin typeface="Calibri"/>
                <a:ea typeface="SVN-AZ Cupcakes" panose="02000000000000000000" pitchFamily="50" charset="0"/>
              </a:rPr>
              <a:t>2. </a:t>
            </a:r>
            <a:r>
              <a:rPr lang="vi-VN" sz="3200" dirty="0">
                <a:solidFill>
                  <a:srgbClr val="0C8458"/>
                </a:solidFill>
                <a:latin typeface="Calibri"/>
                <a:ea typeface="SVN-AZ Cupcakes" panose="02000000000000000000" pitchFamily="50" charset="0"/>
              </a:rPr>
              <a:t>Sự xuất hiện của rô-bốt trong vở kịch đem đến những thay đổi gì trong suy nghĩ và hành động của con người?</a:t>
            </a:r>
          </a:p>
        </p:txBody>
      </p:sp>
      <p:pic>
        <p:nvPicPr>
          <p:cNvPr id="6" name="Picture 5">
            <a:extLst>
              <a:ext uri="{FF2B5EF4-FFF2-40B4-BE49-F238E27FC236}">
                <a16:creationId xmlns:a16="http://schemas.microsoft.com/office/drawing/2014/main" id="{15FAB4E6-AFF2-4ED8-AEDC-3B6DF4B0A6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021" t="4476" r="21482" b="4440"/>
          <a:stretch/>
        </p:blipFill>
        <p:spPr>
          <a:xfrm>
            <a:off x="801393" y="914069"/>
            <a:ext cx="736203" cy="1005840"/>
          </a:xfrm>
          <a:prstGeom prst="rect">
            <a:avLst/>
          </a:prstGeom>
        </p:spPr>
      </p:pic>
      <p:pic>
        <p:nvPicPr>
          <p:cNvPr id="18" name="Picture 17">
            <a:extLst>
              <a:ext uri="{FF2B5EF4-FFF2-40B4-BE49-F238E27FC236}">
                <a16:creationId xmlns:a16="http://schemas.microsoft.com/office/drawing/2014/main" id="{CBEEB416-9473-40FA-B593-80F06E2A3E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021" t="4476" r="21482" b="4440"/>
          <a:stretch/>
        </p:blipFill>
        <p:spPr>
          <a:xfrm>
            <a:off x="801393" y="1962553"/>
            <a:ext cx="736203" cy="1005840"/>
          </a:xfrm>
          <a:prstGeom prst="rect">
            <a:avLst/>
          </a:prstGeom>
        </p:spPr>
      </p:pic>
      <p:pic>
        <p:nvPicPr>
          <p:cNvPr id="19" name="Picture 18">
            <a:extLst>
              <a:ext uri="{FF2B5EF4-FFF2-40B4-BE49-F238E27FC236}">
                <a16:creationId xmlns:a16="http://schemas.microsoft.com/office/drawing/2014/main" id="{FD1114F9-3287-4742-82A3-D3E6175B88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021" t="4476" r="21482" b="4440"/>
          <a:stretch/>
        </p:blipFill>
        <p:spPr>
          <a:xfrm>
            <a:off x="769767" y="3154273"/>
            <a:ext cx="736203" cy="1005840"/>
          </a:xfrm>
          <a:prstGeom prst="rect">
            <a:avLst/>
          </a:prstGeom>
        </p:spPr>
      </p:pic>
      <p:sp>
        <p:nvSpPr>
          <p:cNvPr id="20" name="TextBox 19">
            <a:extLst>
              <a:ext uri="{FF2B5EF4-FFF2-40B4-BE49-F238E27FC236}">
                <a16:creationId xmlns:a16="http://schemas.microsoft.com/office/drawing/2014/main" id="{8182AAE5-4117-4BED-BFC5-9EF6B20C0139}"/>
              </a:ext>
            </a:extLst>
          </p:cNvPr>
          <p:cNvSpPr txBox="1"/>
          <p:nvPr/>
        </p:nvSpPr>
        <p:spPr>
          <a:xfrm>
            <a:off x="1417004" y="3127865"/>
            <a:ext cx="9821633" cy="1077218"/>
          </a:xfrm>
          <a:prstGeom prst="rect">
            <a:avLst/>
          </a:prstGeom>
          <a:noFill/>
        </p:spPr>
        <p:txBody>
          <a:bodyPr wrap="square">
            <a:spAutoFit/>
          </a:bodyPr>
          <a:lstStyle/>
          <a:p>
            <a:pPr lvl="0" algn="just"/>
            <a:r>
              <a:rPr lang="en-US" sz="3200" dirty="0">
                <a:solidFill>
                  <a:srgbClr val="9A0780"/>
                </a:solidFill>
                <a:latin typeface="Calibri" panose="020F0502020204030204" pitchFamily="34" charset="0"/>
                <a:ea typeface="SVN-AZ Cupcakes" panose="02000000000000000000" pitchFamily="50" charset="0"/>
                <a:cs typeface="Calibri" panose="020F0502020204030204" pitchFamily="34" charset="0"/>
              </a:rPr>
              <a:t>3. </a:t>
            </a:r>
            <a:r>
              <a:rPr lang="vi-VN" sz="3200" dirty="0">
                <a:solidFill>
                  <a:srgbClr val="9A0780"/>
                </a:solidFill>
                <a:latin typeface="Calibri" panose="020F0502020204030204" pitchFamily="34" charset="0"/>
                <a:ea typeface="SVN-AZ Cupcakes" panose="02000000000000000000" pitchFamily="50" charset="0"/>
                <a:cs typeface="Calibri" panose="020F0502020204030204" pitchFamily="34" charset="0"/>
              </a:rPr>
              <a:t>Bài đọc cho biết rô-bốt được con người chế tạo đã có khả năng làm những việc gì?</a:t>
            </a:r>
            <a:endParaRPr kumimoji="0" lang="en-US" sz="3200" b="0" i="0" u="none" strike="noStrike" kern="1200" cap="none" spc="0" normalizeH="0" baseline="0" noProof="0" dirty="0">
              <a:ln>
                <a:noFill/>
              </a:ln>
              <a:solidFill>
                <a:srgbClr val="9A0780"/>
              </a:solidFill>
              <a:effectLst/>
              <a:uLnTx/>
              <a:uFillTx/>
              <a:latin typeface="Calibri" panose="020F0502020204030204" pitchFamily="34" charset="0"/>
              <a:ea typeface="SVN-AZ Cupcakes" panose="02000000000000000000" pitchFamily="50" charset="0"/>
              <a:cs typeface="Calibri" panose="020F0502020204030204" pitchFamily="34" charset="0"/>
            </a:endParaRPr>
          </a:p>
        </p:txBody>
      </p:sp>
      <p:sp>
        <p:nvSpPr>
          <p:cNvPr id="2" name="TextBox 1">
            <a:extLst>
              <a:ext uri="{FF2B5EF4-FFF2-40B4-BE49-F238E27FC236}">
                <a16:creationId xmlns:a16="http://schemas.microsoft.com/office/drawing/2014/main" id="{58C5F4B2-13CC-4E37-968C-9E102EB62645}"/>
              </a:ext>
            </a:extLst>
          </p:cNvPr>
          <p:cNvSpPr txBox="1"/>
          <p:nvPr/>
        </p:nvSpPr>
        <p:spPr>
          <a:xfrm>
            <a:off x="1407479" y="4191651"/>
            <a:ext cx="10089195" cy="1077218"/>
          </a:xfrm>
          <a:prstGeom prst="rect">
            <a:avLst/>
          </a:prstGeom>
          <a:noFill/>
        </p:spPr>
        <p:txBody>
          <a:bodyPr wrap="square">
            <a:spAutoFit/>
          </a:bodyPr>
          <a:lstStyle/>
          <a:p>
            <a:pPr lvl="0" algn="just"/>
            <a:r>
              <a:rPr lang="en-US" sz="3200" dirty="0">
                <a:solidFill>
                  <a:srgbClr val="1B518B"/>
                </a:solidFill>
                <a:latin typeface="Calibri"/>
                <a:ea typeface="SVN-AZ Cupcakes" panose="02000000000000000000" pitchFamily="50" charset="0"/>
              </a:rPr>
              <a:t>4. </a:t>
            </a:r>
            <a:r>
              <a:rPr lang="vi-VN" sz="3200" dirty="0">
                <a:solidFill>
                  <a:srgbClr val="1B518B"/>
                </a:solidFill>
                <a:latin typeface="Calibri"/>
                <a:ea typeface="SVN-AZ Cupcakes" panose="02000000000000000000" pitchFamily="50" charset="0"/>
              </a:rPr>
              <a:t>Theo em, vì sao không bao lâu nữa, rô-bốt sẽ được sử dụng rộng rãi trong đời sống?</a:t>
            </a:r>
            <a:endParaRPr kumimoji="0" lang="en-US" sz="3200" b="0" i="0" u="none" strike="noStrike" kern="1200" cap="none" spc="0" normalizeH="0" baseline="0" noProof="0" dirty="0">
              <a:ln>
                <a:noFill/>
              </a:ln>
              <a:solidFill>
                <a:srgbClr val="1B518B"/>
              </a:solidFill>
              <a:effectLst/>
              <a:uLnTx/>
              <a:uFillTx/>
              <a:latin typeface="Calibri"/>
              <a:ea typeface="SVN-AZ Cupcakes" panose="02000000000000000000" pitchFamily="50" charset="0"/>
              <a:cs typeface="+mn-cs"/>
            </a:endParaRPr>
          </a:p>
        </p:txBody>
      </p:sp>
      <p:pic>
        <p:nvPicPr>
          <p:cNvPr id="3" name="Picture 2">
            <a:extLst>
              <a:ext uri="{FF2B5EF4-FFF2-40B4-BE49-F238E27FC236}">
                <a16:creationId xmlns:a16="http://schemas.microsoft.com/office/drawing/2014/main" id="{F9EA7DA5-9FA0-6303-71D3-3E27CC7750C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021" t="4476" r="21482" b="4440"/>
          <a:stretch/>
        </p:blipFill>
        <p:spPr>
          <a:xfrm>
            <a:off x="725193" y="4266869"/>
            <a:ext cx="736203" cy="1005840"/>
          </a:xfrm>
          <a:prstGeom prst="rect">
            <a:avLst/>
          </a:prstGeom>
        </p:spPr>
      </p:pic>
      <p:sp>
        <p:nvSpPr>
          <p:cNvPr id="5" name="TextBox 4">
            <a:extLst>
              <a:ext uri="{FF2B5EF4-FFF2-40B4-BE49-F238E27FC236}">
                <a16:creationId xmlns:a16="http://schemas.microsoft.com/office/drawing/2014/main" id="{2815A138-7F9F-0BCE-7DB2-0145E113277F}"/>
              </a:ext>
            </a:extLst>
          </p:cNvPr>
          <p:cNvSpPr txBox="1"/>
          <p:nvPr/>
        </p:nvSpPr>
        <p:spPr>
          <a:xfrm>
            <a:off x="1512255" y="5327777"/>
            <a:ext cx="9498645" cy="1077218"/>
          </a:xfrm>
          <a:prstGeom prst="rect">
            <a:avLst/>
          </a:prstGeom>
          <a:noFill/>
        </p:spPr>
        <p:txBody>
          <a:bodyPr wrap="square">
            <a:spAutoFit/>
          </a:bodyPr>
          <a:lstStyle/>
          <a:p>
            <a:pPr lvl="0" algn="just"/>
            <a:r>
              <a:rPr lang="en-US" sz="3200" dirty="0">
                <a:solidFill>
                  <a:srgbClr val="0C8458"/>
                </a:solidFill>
                <a:latin typeface="Calibri"/>
                <a:ea typeface="SVN-AZ Cupcakes" panose="02000000000000000000" pitchFamily="50" charset="0"/>
              </a:rPr>
              <a:t>5. </a:t>
            </a:r>
            <a:r>
              <a:rPr lang="vi-VN" sz="3200" dirty="0">
                <a:solidFill>
                  <a:srgbClr val="0C8458"/>
                </a:solidFill>
                <a:latin typeface="Calibri"/>
                <a:ea typeface="SVN-AZ Cupcakes" panose="02000000000000000000" pitchFamily="50" charset="0"/>
              </a:rPr>
              <a:t>Em mong muốn có một con rô-bốt như thế nào cho riêng mình?</a:t>
            </a:r>
          </a:p>
        </p:txBody>
      </p:sp>
      <p:pic>
        <p:nvPicPr>
          <p:cNvPr id="7" name="Picture 6">
            <a:extLst>
              <a:ext uri="{FF2B5EF4-FFF2-40B4-BE49-F238E27FC236}">
                <a16:creationId xmlns:a16="http://schemas.microsoft.com/office/drawing/2014/main" id="{0BA1F442-AEF6-7F57-1CFC-AAC8AD7FE60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021" t="4476" r="21482" b="4440"/>
          <a:stretch/>
        </p:blipFill>
        <p:spPr>
          <a:xfrm>
            <a:off x="782343" y="5410603"/>
            <a:ext cx="736203" cy="1005840"/>
          </a:xfrm>
          <a:prstGeom prst="rect">
            <a:avLst/>
          </a:prstGeom>
        </p:spPr>
      </p:pic>
    </p:spTree>
    <p:extLst>
      <p:ext uri="{BB962C8B-B14F-4D97-AF65-F5344CB8AC3E}">
        <p14:creationId xmlns:p14="http://schemas.microsoft.com/office/powerpoint/2010/main" val="1481232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ppt_w</p:attrName>
                                        </p:attrNameLst>
                                      </p:cBhvr>
                                      <p:tavLst>
                                        <p:tav tm="0" fmla="#ppt_w*sin(2.5*pi*$)">
                                          <p:val>
                                            <p:fltVal val="0"/>
                                          </p:val>
                                        </p:tav>
                                        <p:tav tm="100000">
                                          <p:val>
                                            <p:fltVal val="1"/>
                                          </p:val>
                                        </p:tav>
                                      </p:tavLst>
                                    </p:anim>
                                    <p:anim calcmode="lin" valueType="num">
                                      <p:cBhvr>
                                        <p:cTn id="9" dur="75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750"/>
                                        <p:tgtEl>
                                          <p:spTgt spid="18"/>
                                        </p:tgtEl>
                                      </p:cBhvr>
                                    </p:animEffect>
                                    <p:anim calcmode="lin" valueType="num">
                                      <p:cBhvr>
                                        <p:cTn id="19" dur="750" fill="hold"/>
                                        <p:tgtEl>
                                          <p:spTgt spid="18"/>
                                        </p:tgtEl>
                                        <p:attrNameLst>
                                          <p:attrName>ppt_w</p:attrName>
                                        </p:attrNameLst>
                                      </p:cBhvr>
                                      <p:tavLst>
                                        <p:tav tm="0" fmla="#ppt_w*sin(2.5*pi*$)">
                                          <p:val>
                                            <p:fltVal val="0"/>
                                          </p:val>
                                        </p:tav>
                                        <p:tav tm="100000">
                                          <p:val>
                                            <p:fltVal val="1"/>
                                          </p:val>
                                        </p:tav>
                                      </p:tavLst>
                                    </p:anim>
                                    <p:anim calcmode="lin" valueType="num">
                                      <p:cBhvr>
                                        <p:cTn id="20" dur="750" fill="hold"/>
                                        <p:tgtEl>
                                          <p:spTgt spid="1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
                                            </p:cond>
                                          </p:stCondLst>
                                          <p:endCondLst>
                                            <p:cond evt="onStopAudio" delay="0">
                                              <p:tgtEl>
                                                <p:sldTgt/>
                                              </p:tgtEl>
                                            </p:cond>
                                          </p:endCondLst>
                                        </p:cTn>
                                        <p:tgtEl>
                                          <p:sndTgt r:embed="rId2" name="Trò-chơi-ting.wav"/>
                                        </p:tgtEl>
                                      </p:cMediaNode>
                                    </p:audio>
                                  </p:subTnLst>
                                </p:cTn>
                              </p:par>
                            </p:childTnLst>
                          </p:cTn>
                        </p:par>
                        <p:par>
                          <p:cTn id="21" fill="hold">
                            <p:stCondLst>
                              <p:cond delay="750"/>
                            </p:stCondLst>
                            <p:childTnLst>
                              <p:par>
                                <p:cTn id="22" presetID="22" presetClass="entr" presetSubtype="8"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750"/>
                                        <p:tgtEl>
                                          <p:spTgt spid="19"/>
                                        </p:tgtEl>
                                      </p:cBhvr>
                                    </p:animEffect>
                                    <p:anim calcmode="lin" valueType="num">
                                      <p:cBhvr>
                                        <p:cTn id="30" dur="750" fill="hold"/>
                                        <p:tgtEl>
                                          <p:spTgt spid="19"/>
                                        </p:tgtEl>
                                        <p:attrNameLst>
                                          <p:attrName>ppt_w</p:attrName>
                                        </p:attrNameLst>
                                      </p:cBhvr>
                                      <p:tavLst>
                                        <p:tav tm="0" fmla="#ppt_w*sin(2.5*pi*$)">
                                          <p:val>
                                            <p:fltVal val="0"/>
                                          </p:val>
                                        </p:tav>
                                        <p:tav tm="100000">
                                          <p:val>
                                            <p:fltVal val="1"/>
                                          </p:val>
                                        </p:tav>
                                      </p:tavLst>
                                    </p:anim>
                                    <p:anim calcmode="lin" valueType="num">
                                      <p:cBhvr>
                                        <p:cTn id="31" dur="750" fill="hold"/>
                                        <p:tgtEl>
                                          <p:spTgt spid="1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2" name="Trò-chơi-ting.wav"/>
                                        </p:tgtEl>
                                      </p:cMediaNode>
                                    </p:audio>
                                  </p:subTnLst>
                                </p:cTn>
                              </p:par>
                            </p:childTnLst>
                          </p:cTn>
                        </p:par>
                        <p:par>
                          <p:cTn id="32" fill="hold">
                            <p:stCondLst>
                              <p:cond delay="750"/>
                            </p:stCondLst>
                            <p:childTnLst>
                              <p:par>
                                <p:cTn id="33" presetID="22" presetClass="entr" presetSubtype="8"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750"/>
                                        <p:tgtEl>
                                          <p:spTgt spid="3"/>
                                        </p:tgtEl>
                                      </p:cBhvr>
                                    </p:animEffect>
                                    <p:anim calcmode="lin" valueType="num">
                                      <p:cBhvr>
                                        <p:cTn id="41" dur="750" fill="hold"/>
                                        <p:tgtEl>
                                          <p:spTgt spid="3"/>
                                        </p:tgtEl>
                                        <p:attrNameLst>
                                          <p:attrName>ppt_w</p:attrName>
                                        </p:attrNameLst>
                                      </p:cBhvr>
                                      <p:tavLst>
                                        <p:tav tm="0" fmla="#ppt_w*sin(2.5*pi*$)">
                                          <p:val>
                                            <p:fltVal val="0"/>
                                          </p:val>
                                        </p:tav>
                                        <p:tav tm="100000">
                                          <p:val>
                                            <p:fltVal val="1"/>
                                          </p:val>
                                        </p:tav>
                                      </p:tavLst>
                                    </p:anim>
                                    <p:anim calcmode="lin" valueType="num">
                                      <p:cBhvr>
                                        <p:cTn id="42" dur="75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2" name="Trò-chơi-ting.wav"/>
                                        </p:tgtEl>
                                      </p:cMediaNode>
                                    </p:audio>
                                  </p:subTnLst>
                                </p:cTn>
                              </p:par>
                            </p:childTnLst>
                          </p:cTn>
                        </p:par>
                        <p:par>
                          <p:cTn id="43" fill="hold">
                            <p:stCondLst>
                              <p:cond delay="750"/>
                            </p:stCondLst>
                            <p:childTnLst>
                              <p:par>
                                <p:cTn id="44" presetID="22" presetClass="entr" presetSubtype="8" fill="hold" grpId="0" nodeType="after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wipe(left)">
                                      <p:cBhvr>
                                        <p:cTn id="46" dur="500"/>
                                        <p:tgtEl>
                                          <p:spTgt spid="2"/>
                                        </p:tgtEl>
                                      </p:cBhvr>
                                    </p:animEffect>
                                  </p:childTnLst>
                                </p:cTn>
                              </p:par>
                            </p:childTnLst>
                          </p:cTn>
                        </p:par>
                      </p:childTnLst>
                    </p:cTn>
                  </p:par>
                  <p:par>
                    <p:cTn id="47" fill="hold">
                      <p:stCondLst>
                        <p:cond delay="indefinite"/>
                      </p:stCondLst>
                      <p:childTnLst>
                        <p:par>
                          <p:cTn id="48" fill="hold">
                            <p:stCondLst>
                              <p:cond delay="0"/>
                            </p:stCondLst>
                            <p:childTnLst>
                              <p:par>
                                <p:cTn id="49" presetID="45"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750"/>
                                        <p:tgtEl>
                                          <p:spTgt spid="7"/>
                                        </p:tgtEl>
                                      </p:cBhvr>
                                    </p:animEffect>
                                    <p:anim calcmode="lin" valueType="num">
                                      <p:cBhvr>
                                        <p:cTn id="52" dur="750" fill="hold"/>
                                        <p:tgtEl>
                                          <p:spTgt spid="7"/>
                                        </p:tgtEl>
                                        <p:attrNameLst>
                                          <p:attrName>ppt_w</p:attrName>
                                        </p:attrNameLst>
                                      </p:cBhvr>
                                      <p:tavLst>
                                        <p:tav tm="0" fmla="#ppt_w*sin(2.5*pi*$)">
                                          <p:val>
                                            <p:fltVal val="0"/>
                                          </p:val>
                                        </p:tav>
                                        <p:tav tm="100000">
                                          <p:val>
                                            <p:fltVal val="1"/>
                                          </p:val>
                                        </p:tav>
                                      </p:tavLst>
                                    </p:anim>
                                    <p:anim calcmode="lin" valueType="num">
                                      <p:cBhvr>
                                        <p:cTn id="53" dur="75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2" name="Trò-chơi-ting.wav"/>
                                        </p:tgtEl>
                                      </p:cMediaNode>
                                    </p:audio>
                                  </p:subTnLst>
                                </p:cTn>
                              </p:par>
                            </p:childTnLst>
                          </p:cTn>
                        </p:par>
                        <p:par>
                          <p:cTn id="54" fill="hold">
                            <p:stCondLst>
                              <p:cond delay="750"/>
                            </p:stCondLst>
                            <p:childTnLst>
                              <p:par>
                                <p:cTn id="55" presetID="22" presetClass="entr" presetSubtype="8"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wipe(left)">
                                      <p:cBhvr>
                                        <p:cTn id="5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0" grpId="0"/>
      <p:bldP spid="2"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group of flowers&#10;&#10;Description automatically generated with low confidence">
            <a:extLst>
              <a:ext uri="{FF2B5EF4-FFF2-40B4-BE49-F238E27FC236}">
                <a16:creationId xmlns:a16="http://schemas.microsoft.com/office/drawing/2014/main" id="{A080B544-35EB-434B-9D12-AA982D7E3CD0}"/>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a:off x="7207997" y="3657600"/>
            <a:ext cx="4984003" cy="3200400"/>
          </a:xfrm>
          <a:prstGeom prst="rect">
            <a:avLst/>
          </a:prstGeom>
        </p:spPr>
      </p:pic>
      <p:pic>
        <p:nvPicPr>
          <p:cNvPr id="24" name="Picture 23" descr="A group of flowers&#10;&#10;Description automatically generated with low confidence">
            <a:extLst>
              <a:ext uri="{FF2B5EF4-FFF2-40B4-BE49-F238E27FC236}">
                <a16:creationId xmlns:a16="http://schemas.microsoft.com/office/drawing/2014/main" id="{885A8448-9C2C-4371-AB85-0178CD2C147C}"/>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flipH="1">
            <a:off x="-2826" y="3654569"/>
            <a:ext cx="4984003" cy="3200400"/>
          </a:xfrm>
          <a:prstGeom prst="rect">
            <a:avLst/>
          </a:prstGeom>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89439CA5-2B51-4E29-B155-11C1A3C5569C}"/>
              </a:ext>
            </a:extLst>
          </p:cNvPr>
          <p:cNvSpPr txBox="1"/>
          <p:nvPr/>
        </p:nvSpPr>
        <p:spPr>
          <a:xfrm>
            <a:off x="3259748" y="1152381"/>
            <a:ext cx="5656953"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18E"/>
                </a:solidFill>
                <a:effectLst>
                  <a:glow rad="127000">
                    <a:srgbClr val="FFFF00">
                      <a:alpha val="75000"/>
                    </a:srgbClr>
                  </a:glow>
                </a:effectLst>
                <a:uLnTx/>
                <a:uFillTx/>
                <a:ea typeface="+mn-ea"/>
                <a:cs typeface="+mn-cs"/>
              </a:rPr>
              <a:t>THẢO LUẬN NHÓM ĐÔI</a:t>
            </a:r>
          </a:p>
        </p:txBody>
      </p:sp>
      <p:pic>
        <p:nvPicPr>
          <p:cNvPr id="12" name="Picture 11" descr="A picture containing text&#10;&#10;Description automatically generated">
            <a:extLst>
              <a:ext uri="{FF2B5EF4-FFF2-40B4-BE49-F238E27FC236}">
                <a16:creationId xmlns:a16="http://schemas.microsoft.com/office/drawing/2014/main" id="{CBCB63C8-397D-4F95-8A1D-075E5B8D46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85627" y="1190424"/>
            <a:ext cx="6217920" cy="6217920"/>
          </a:xfrm>
          <a:prstGeom prst="rect">
            <a:avLst/>
          </a:prstGeom>
        </p:spPr>
      </p:pic>
      <p:sp>
        <p:nvSpPr>
          <p:cNvPr id="13" name="TextBox 12">
            <a:extLst>
              <a:ext uri="{FF2B5EF4-FFF2-40B4-BE49-F238E27FC236}">
                <a16:creationId xmlns:a16="http://schemas.microsoft.com/office/drawing/2014/main" id="{EA5D1BBF-8B9D-495A-A6E9-51C6781EC380}"/>
              </a:ext>
            </a:extLst>
          </p:cNvPr>
          <p:cNvSpPr txBox="1"/>
          <p:nvPr/>
        </p:nvSpPr>
        <p:spPr>
          <a:xfrm rot="21407284">
            <a:off x="4142970" y="3851303"/>
            <a:ext cx="389050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a:ea typeface="+mn-ea"/>
                <a:cs typeface="+mn-cs"/>
              </a:rPr>
              <a:t>Đọc kỹ câu hỏi và trả lời từng câu</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descr="A picture containing text, vector graphics&#10;&#10;Description automatically generated">
            <a:extLst>
              <a:ext uri="{FF2B5EF4-FFF2-40B4-BE49-F238E27FC236}">
                <a16:creationId xmlns:a16="http://schemas.microsoft.com/office/drawing/2014/main" id="{7E2419AF-E5CB-497C-A221-A67ECA6BA9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25878" y="2103120"/>
            <a:ext cx="3866122" cy="4754880"/>
          </a:xfrm>
          <a:prstGeom prst="rect">
            <a:avLst/>
          </a:prstGeom>
          <a:effectLst>
            <a:outerShdw blurRad="63500" sx="102000" sy="102000" algn="ctr" rotWithShape="0">
              <a:prstClr val="black">
                <a:alpha val="40000"/>
              </a:prstClr>
            </a:outerShdw>
          </a:effectLst>
        </p:spPr>
      </p:pic>
      <p:pic>
        <p:nvPicPr>
          <p:cNvPr id="17" name="Picture 16" descr="A picture containing text, vector graphics&#10;&#10;Description automatically generated">
            <a:extLst>
              <a:ext uri="{FF2B5EF4-FFF2-40B4-BE49-F238E27FC236}">
                <a16:creationId xmlns:a16="http://schemas.microsoft.com/office/drawing/2014/main" id="{44EF1B39-89A0-43E6-8DE2-B0BB162BBD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2100089"/>
            <a:ext cx="3444617" cy="47548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55101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14:presetBounceEnd="40000">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14:bounceEnd="40000">
                                          <p:cBhvr additive="base">
                                            <p:cTn id="28"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par>
                                    <p:cTn id="30" presetID="2" presetClass="entr" presetSubtype="4" fill="hold" nodeType="withEffect" p14:presetBounceEnd="40000">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14:bounceEnd="40000">
                                          <p:cBhvr additive="base">
                                            <p:cTn id="32"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3"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750" fill="hold"/>
                                            <p:tgtEl>
                                              <p:spTgt spid="17"/>
                                            </p:tgtEl>
                                            <p:attrNameLst>
                                              <p:attrName>ppt_x</p:attrName>
                                            </p:attrNameLst>
                                          </p:cBhvr>
                                          <p:tavLst>
                                            <p:tav tm="0">
                                              <p:val>
                                                <p:strVal val="#ppt_x"/>
                                              </p:val>
                                            </p:tav>
                                            <p:tav tm="100000">
                                              <p:val>
                                                <p:strVal val="#ppt_x"/>
                                              </p:val>
                                            </p:tav>
                                          </p:tavLst>
                                        </p:anim>
                                        <p:anim calcmode="lin" valueType="num">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 presetClass="entr" presetSubtype="4" fill="hold" nodeType="withEffect">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750" fill="hold"/>
                                            <p:tgtEl>
                                              <p:spTgt spid="7"/>
                                            </p:tgtEl>
                                            <p:attrNameLst>
                                              <p:attrName>ppt_x</p:attrName>
                                            </p:attrNameLst>
                                          </p:cBhvr>
                                          <p:tavLst>
                                            <p:tav tm="0">
                                              <p:val>
                                                <p:strVal val="#ppt_x"/>
                                              </p:val>
                                            </p:tav>
                                            <p:tav tm="100000">
                                              <p:val>
                                                <p:strVal val="#ppt_x"/>
                                              </p:val>
                                            </p:tav>
                                          </p:tavLst>
                                        </p:anim>
                                        <p:anim calcmode="lin" valueType="num">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1"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p:bldP spid="13"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16A6853A-CCA7-4E60-B44B-6A2154706400}"/>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2543"/>
                </a:solidFill>
                <a:effectLst/>
                <a:uLnTx/>
                <a:uFillTx/>
                <a:latin typeface="+mn-lt"/>
                <a:ea typeface="字魂95号-手刻宋" pitchFamily="2" charset="-122"/>
                <a:cs typeface="Calibri" panose="020F0502020204030204" pitchFamily="34" charset="0"/>
              </a:rPr>
              <a:t>CÙNG TÌM HIỂU</a:t>
            </a:r>
            <a:endParaRPr kumimoji="0" lang="zh-CN" altLang="en-US" sz="3600" b="1" i="0" u="none" strike="noStrike" kern="1200" cap="none" spc="0" normalizeH="0" baseline="0" noProof="0" dirty="0">
              <a:ln>
                <a:noFill/>
              </a:ln>
              <a:solidFill>
                <a:srgbClr val="FF2543"/>
              </a:solidFill>
              <a:effectLst/>
              <a:uLnTx/>
              <a:uFillTx/>
              <a:latin typeface="+mn-lt"/>
              <a:ea typeface="字魂95号-手刻宋" pitchFamily="2" charset="-122"/>
              <a:cs typeface="Calibri" panose="020F0502020204030204" pitchFamily="34" charset="0"/>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7F7872E-943A-42ED-9136-7CF83BED9A67}"/>
              </a:ext>
            </a:extLst>
          </p:cNvPr>
          <p:cNvSpPr txBox="1"/>
          <p:nvPr/>
        </p:nvSpPr>
        <p:spPr>
          <a:xfrm>
            <a:off x="1312229" y="1600851"/>
            <a:ext cx="10555921" cy="1077218"/>
          </a:xfrm>
          <a:prstGeom prst="rect">
            <a:avLst/>
          </a:prstGeom>
          <a:noFill/>
        </p:spPr>
        <p:txBody>
          <a:bodyPr wrap="square">
            <a:spAutoFit/>
          </a:bodyPr>
          <a:lstStyle/>
          <a:p>
            <a:pPr lvl="0">
              <a:defRPr/>
            </a:pPr>
            <a:r>
              <a:rPr lang="vi-VN" sz="3200" b="1" dirty="0">
                <a:solidFill>
                  <a:srgbClr val="1B518B"/>
                </a:solidFill>
                <a:ea typeface="SVN-AZ Cupcakes" panose="02000000000000000000" pitchFamily="50" charset="0"/>
              </a:rPr>
              <a:t>1. Nhân vật người máy (rô-bốt) xuất hiện lần đầu tiên khi nào?</a:t>
            </a:r>
          </a:p>
        </p:txBody>
      </p:sp>
      <p:pic>
        <p:nvPicPr>
          <p:cNvPr id="6" name="Picture 5">
            <a:extLst>
              <a:ext uri="{FF2B5EF4-FFF2-40B4-BE49-F238E27FC236}">
                <a16:creationId xmlns:a16="http://schemas.microsoft.com/office/drawing/2014/main" id="{15FAB4E6-AFF2-4ED8-AEDC-3B6DF4B0A6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sp>
        <p:nvSpPr>
          <p:cNvPr id="13" name="TextBox 12">
            <a:extLst>
              <a:ext uri="{FF2B5EF4-FFF2-40B4-BE49-F238E27FC236}">
                <a16:creationId xmlns:a16="http://schemas.microsoft.com/office/drawing/2014/main" id="{B3C7422E-D70B-4F2A-85FC-AF4D7D11EC94}"/>
              </a:ext>
            </a:extLst>
          </p:cNvPr>
          <p:cNvSpPr txBox="1"/>
          <p:nvPr/>
        </p:nvSpPr>
        <p:spPr>
          <a:xfrm>
            <a:off x="1001175" y="3170372"/>
            <a:ext cx="10469370" cy="2015517"/>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lnSpc>
                <a:spcPct val="150000"/>
              </a:lnSpc>
            </a:pPr>
            <a:r>
              <a:rPr lang="vi-VN" sz="4000" dirty="0">
                <a:solidFill>
                  <a:srgbClr val="000000"/>
                </a:solidFill>
                <a:ea typeface="Cambria" panose="02040503050406030204" pitchFamily="18" charset="0"/>
              </a:rPr>
              <a:t>Nhân vật người máy (rô-bốt) xuất hiện lần đầu tiên vào năm 1920.</a:t>
            </a:r>
            <a:endParaRPr kumimoji="0" lang="vi-VN" sz="4000" b="0" i="0" u="none" strike="noStrike" kern="1200" cap="none" spc="0" normalizeH="0" baseline="0" noProof="0" dirty="0">
              <a:ln>
                <a:noFill/>
              </a:ln>
              <a:solidFill>
                <a:srgbClr val="000000"/>
              </a:solidFill>
              <a:effectLst/>
              <a:uLnTx/>
              <a:uFillTx/>
              <a:ea typeface="Cambria" panose="02040503050406030204" pitchFamily="18" charset="0"/>
            </a:endParaRPr>
          </a:p>
        </p:txBody>
      </p:sp>
      <p:sp>
        <p:nvSpPr>
          <p:cNvPr id="16" name="Oval 15">
            <a:extLst>
              <a:ext uri="{FF2B5EF4-FFF2-40B4-BE49-F238E27FC236}">
                <a16:creationId xmlns:a16="http://schemas.microsoft.com/office/drawing/2014/main" id="{8FE72609-6EAE-4376-8061-25452164E4CF}"/>
              </a:ext>
            </a:extLst>
          </p:cNvPr>
          <p:cNvSpPr/>
          <p:nvPr/>
        </p:nvSpPr>
        <p:spPr>
          <a:xfrm>
            <a:off x="859560" y="3152305"/>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ea typeface="+mn-ea"/>
                <a:cs typeface="Times New Roman" panose="02020603050405020304" pitchFamily="18" charset="0"/>
              </a:rPr>
              <a:t>1</a:t>
            </a:r>
          </a:p>
        </p:txBody>
      </p:sp>
    </p:spTree>
    <p:extLst>
      <p:ext uri="{BB962C8B-B14F-4D97-AF65-F5344CB8AC3E}">
        <p14:creationId xmlns:p14="http://schemas.microsoft.com/office/powerpoint/2010/main" val="135572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ppt_w</p:attrName>
                                        </p:attrNameLst>
                                      </p:cBhvr>
                                      <p:tavLst>
                                        <p:tav tm="0" fmla="#ppt_w*sin(2.5*pi*$)">
                                          <p:val>
                                            <p:fltVal val="0"/>
                                          </p:val>
                                        </p:tav>
                                        <p:tav tm="100000">
                                          <p:val>
                                            <p:fltVal val="1"/>
                                          </p:val>
                                        </p:tav>
                                      </p:tavLst>
                                    </p:anim>
                                    <p:anim calcmode="lin" valueType="num">
                                      <p:cBhvr>
                                        <p:cTn id="9" dur="75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10" presetID="22" presetClass="entr" presetSubtype="8"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16A6853A-CCA7-4E60-B44B-6A2154706400}"/>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rPr>
              <a:t>CÙNG TÌM HIỂU</a:t>
            </a:r>
            <a:endParaRPr kumimoji="0" lang="zh-CN" altLang="en-US" sz="3600" b="1" i="0" u="none" strike="noStrike" kern="1200" cap="none" spc="0" normalizeH="0" baseline="0" noProof="0" dirty="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7F7872E-943A-42ED-9136-7CF83BED9A67}"/>
              </a:ext>
            </a:extLst>
          </p:cNvPr>
          <p:cNvSpPr txBox="1"/>
          <p:nvPr/>
        </p:nvSpPr>
        <p:spPr>
          <a:xfrm>
            <a:off x="1417009" y="1402929"/>
            <a:ext cx="10089195" cy="1077218"/>
          </a:xfrm>
          <a:prstGeom prst="rect">
            <a:avLst/>
          </a:prstGeom>
          <a:noFill/>
        </p:spPr>
        <p:txBody>
          <a:bodyPr wrap="square">
            <a:spAutoFit/>
          </a:bodyPr>
          <a:lstStyle/>
          <a:p>
            <a:pPr lvl="0" algn="just"/>
            <a:r>
              <a:rPr lang="en-US" sz="3200" b="1" dirty="0">
                <a:solidFill>
                  <a:srgbClr val="0C8458"/>
                </a:solidFill>
                <a:latin typeface="Calibri"/>
                <a:ea typeface="SVN-AZ Cupcakes" panose="02000000000000000000" pitchFamily="50" charset="0"/>
              </a:rPr>
              <a:t>2. </a:t>
            </a:r>
            <a:r>
              <a:rPr lang="vi-VN" sz="3200" b="1" dirty="0">
                <a:solidFill>
                  <a:srgbClr val="0C8458"/>
                </a:solidFill>
                <a:latin typeface="Calibri"/>
                <a:ea typeface="SVN-AZ Cupcakes" panose="02000000000000000000" pitchFamily="50" charset="0"/>
              </a:rPr>
              <a:t>Sự xuất hiện của rô-bốt trong vở kịch đem đến những thay đổi gì trong suy nghĩ và hành động của con người?</a:t>
            </a:r>
            <a:endParaRPr kumimoji="0" lang="vi-VN" sz="3200" b="1" i="0" u="none" strike="noStrike" kern="1200" cap="none" spc="0" normalizeH="0" baseline="0" noProof="0" dirty="0">
              <a:ln>
                <a:noFill/>
              </a:ln>
              <a:solidFill>
                <a:srgbClr val="0C8458"/>
              </a:solidFill>
              <a:effectLst/>
              <a:uLnTx/>
              <a:uFillTx/>
              <a:latin typeface="Calibri"/>
              <a:ea typeface="SVN-AZ Cupcakes" panose="02000000000000000000" pitchFamily="50" charset="0"/>
            </a:endParaRPr>
          </a:p>
        </p:txBody>
      </p:sp>
      <p:pic>
        <p:nvPicPr>
          <p:cNvPr id="6" name="Picture 5">
            <a:extLst>
              <a:ext uri="{FF2B5EF4-FFF2-40B4-BE49-F238E27FC236}">
                <a16:creationId xmlns:a16="http://schemas.microsoft.com/office/drawing/2014/main" id="{15FAB4E6-AFF2-4ED8-AEDC-3B6DF4B0A6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021" t="4476" r="21482" b="4440"/>
          <a:stretch/>
        </p:blipFill>
        <p:spPr>
          <a:xfrm>
            <a:off x="769440" y="1447977"/>
            <a:ext cx="736203" cy="1005840"/>
          </a:xfrm>
          <a:prstGeom prst="rect">
            <a:avLst/>
          </a:prstGeom>
        </p:spPr>
      </p:pic>
      <p:sp>
        <p:nvSpPr>
          <p:cNvPr id="12" name="TextBox 11">
            <a:extLst>
              <a:ext uri="{FF2B5EF4-FFF2-40B4-BE49-F238E27FC236}">
                <a16:creationId xmlns:a16="http://schemas.microsoft.com/office/drawing/2014/main" id="{268B29D2-C1B7-4A49-AB1B-B9D4F041433A}"/>
              </a:ext>
            </a:extLst>
          </p:cNvPr>
          <p:cNvSpPr txBox="1"/>
          <p:nvPr/>
        </p:nvSpPr>
        <p:spPr>
          <a:xfrm>
            <a:off x="877350" y="2926564"/>
            <a:ext cx="10469370" cy="2281476"/>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dirty="0">
                <a:solidFill>
                  <a:srgbClr val="000000"/>
                </a:solidFill>
                <a:latin typeface="Calibri" panose="020F0502020204030204" pitchFamily="34" charset="0"/>
                <a:ea typeface="Cambria" panose="02040503050406030204" pitchFamily="18" charset="0"/>
                <a:cs typeface="Calibri" panose="020F0502020204030204" pitchFamily="34" charset="0"/>
              </a:rPr>
              <a:t>Sự xuất hiện của rô-bốt khiến con người nghĩ tới việc giao hết việc nặng nhọc, nguy hiểm cho rô-bốt; bắt đầu nghiên cứu, chế tạo rô-bốt thật, thường có hình dạng như người, làm việc chẳng biết mệt mỏi, chẳng sợ hiểm nguy.</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15" name="Oval 14">
            <a:extLst>
              <a:ext uri="{FF2B5EF4-FFF2-40B4-BE49-F238E27FC236}">
                <a16:creationId xmlns:a16="http://schemas.microsoft.com/office/drawing/2014/main" id="{074198EA-4FFD-4589-82C7-6D3C441E3B9C}"/>
              </a:ext>
            </a:extLst>
          </p:cNvPr>
          <p:cNvSpPr/>
          <p:nvPr/>
        </p:nvSpPr>
        <p:spPr>
          <a:xfrm>
            <a:off x="735735" y="2713820"/>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Tree>
    <p:extLst>
      <p:ext uri="{BB962C8B-B14F-4D97-AF65-F5344CB8AC3E}">
        <p14:creationId xmlns:p14="http://schemas.microsoft.com/office/powerpoint/2010/main" val="266274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ppt_w</p:attrName>
                                        </p:attrNameLst>
                                      </p:cBhvr>
                                      <p:tavLst>
                                        <p:tav tm="0" fmla="#ppt_w*sin(2.5*pi*$)">
                                          <p:val>
                                            <p:fltVal val="0"/>
                                          </p:val>
                                        </p:tav>
                                        <p:tav tm="100000">
                                          <p:val>
                                            <p:fltVal val="1"/>
                                          </p:val>
                                        </p:tav>
                                      </p:tavLst>
                                    </p:anim>
                                    <p:anim calcmode="lin" valueType="num">
                                      <p:cBhvr>
                                        <p:cTn id="9" dur="75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10" presetID="22" presetClass="entr" presetSubtype="8"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16A6853A-CCA7-4E60-B44B-6A2154706400}"/>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rPr>
              <a:t>CÙNG TÌM HIỂU</a:t>
            </a:r>
            <a:endParaRPr kumimoji="0" lang="zh-CN" altLang="en-US" sz="3600" b="1" i="0" u="none" strike="noStrike" kern="1200" cap="none" spc="0" normalizeH="0" baseline="0" noProof="0" dirty="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7F7872E-943A-42ED-9136-7CF83BED9A67}"/>
              </a:ext>
            </a:extLst>
          </p:cNvPr>
          <p:cNvSpPr txBox="1"/>
          <p:nvPr/>
        </p:nvSpPr>
        <p:spPr>
          <a:xfrm>
            <a:off x="1417009" y="1402929"/>
            <a:ext cx="10089195" cy="1200329"/>
          </a:xfrm>
          <a:prstGeom prst="rect">
            <a:avLst/>
          </a:prstGeom>
          <a:noFill/>
        </p:spPr>
        <p:txBody>
          <a:bodyPr wrap="square">
            <a:spAutoFit/>
          </a:bodyPr>
          <a:lstStyle/>
          <a:p>
            <a:pPr lvl="0" algn="just"/>
            <a:r>
              <a:rPr lang="vi-VN" sz="3600" b="1" dirty="0">
                <a:solidFill>
                  <a:srgbClr val="0C8458"/>
                </a:solidFill>
                <a:latin typeface="Calibri"/>
                <a:ea typeface="SVN-AZ Cupcakes" panose="02000000000000000000" pitchFamily="50" charset="0"/>
              </a:rPr>
              <a:t>3. Bài đọc cho biết rô-bốt được con người chế tạo đã có khả năng làm những việc gì?</a:t>
            </a:r>
          </a:p>
        </p:txBody>
      </p:sp>
      <p:pic>
        <p:nvPicPr>
          <p:cNvPr id="6" name="Picture 5">
            <a:extLst>
              <a:ext uri="{FF2B5EF4-FFF2-40B4-BE49-F238E27FC236}">
                <a16:creationId xmlns:a16="http://schemas.microsoft.com/office/drawing/2014/main" id="{15FAB4E6-AFF2-4ED8-AEDC-3B6DF4B0A6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021" t="4476" r="21482" b="4440"/>
          <a:stretch/>
        </p:blipFill>
        <p:spPr>
          <a:xfrm>
            <a:off x="769440" y="1447977"/>
            <a:ext cx="736203" cy="1005840"/>
          </a:xfrm>
          <a:prstGeom prst="rect">
            <a:avLst/>
          </a:prstGeom>
        </p:spPr>
      </p:pic>
      <p:sp>
        <p:nvSpPr>
          <p:cNvPr id="12" name="TextBox 11">
            <a:extLst>
              <a:ext uri="{FF2B5EF4-FFF2-40B4-BE49-F238E27FC236}">
                <a16:creationId xmlns:a16="http://schemas.microsoft.com/office/drawing/2014/main" id="{268B29D2-C1B7-4A49-AB1B-B9D4F041433A}"/>
              </a:ext>
            </a:extLst>
          </p:cNvPr>
          <p:cNvSpPr txBox="1"/>
          <p:nvPr/>
        </p:nvSpPr>
        <p:spPr>
          <a:xfrm>
            <a:off x="1123950" y="2840839"/>
            <a:ext cx="10298970" cy="1736646"/>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Bài</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đọc</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cho</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biết</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được</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con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người</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chế</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tạo</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đã</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có</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khả</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năng</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di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chuyển</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vật</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nặng</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có</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thể</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chữa</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cháy</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cứu</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nạn</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thăm</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dò</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vũ</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trụ</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khám</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phá</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đại</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dương</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a:t>
            </a:r>
          </a:p>
        </p:txBody>
      </p:sp>
      <p:sp>
        <p:nvSpPr>
          <p:cNvPr id="15" name="Oval 14">
            <a:extLst>
              <a:ext uri="{FF2B5EF4-FFF2-40B4-BE49-F238E27FC236}">
                <a16:creationId xmlns:a16="http://schemas.microsoft.com/office/drawing/2014/main" id="{074198EA-4FFD-4589-82C7-6D3C441E3B9C}"/>
              </a:ext>
            </a:extLst>
          </p:cNvPr>
          <p:cNvSpPr/>
          <p:nvPr/>
        </p:nvSpPr>
        <p:spPr>
          <a:xfrm>
            <a:off x="726210" y="2913845"/>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Tree>
    <p:extLst>
      <p:ext uri="{BB962C8B-B14F-4D97-AF65-F5344CB8AC3E}">
        <p14:creationId xmlns:p14="http://schemas.microsoft.com/office/powerpoint/2010/main" val="3067192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ppt_w</p:attrName>
                                        </p:attrNameLst>
                                      </p:cBhvr>
                                      <p:tavLst>
                                        <p:tav tm="0" fmla="#ppt_w*sin(2.5*pi*$)">
                                          <p:val>
                                            <p:fltVal val="0"/>
                                          </p:val>
                                        </p:tav>
                                        <p:tav tm="100000">
                                          <p:val>
                                            <p:fltVal val="1"/>
                                          </p:val>
                                        </p:tav>
                                      </p:tavLst>
                                    </p:anim>
                                    <p:anim calcmode="lin" valueType="num">
                                      <p:cBhvr>
                                        <p:cTn id="9" dur="75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10" presetID="22" presetClass="entr" presetSubtype="8"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16A6853A-CCA7-4E60-B44B-6A2154706400}"/>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rPr>
              <a:t>CÙNG TÌM HIỂU</a:t>
            </a:r>
            <a:endParaRPr kumimoji="0" lang="zh-CN" altLang="en-US" sz="3600" b="1" i="0" u="none" strike="noStrike" kern="1200" cap="none" spc="0" normalizeH="0" baseline="0" noProof="0" dirty="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7F7872E-943A-42ED-9136-7CF83BED9A67}"/>
              </a:ext>
            </a:extLst>
          </p:cNvPr>
          <p:cNvSpPr txBox="1"/>
          <p:nvPr/>
        </p:nvSpPr>
        <p:spPr>
          <a:xfrm>
            <a:off x="1417009" y="1402929"/>
            <a:ext cx="10089195" cy="1200329"/>
          </a:xfrm>
          <a:prstGeom prst="rect">
            <a:avLst/>
          </a:prstGeom>
          <a:noFill/>
        </p:spPr>
        <p:txBody>
          <a:bodyPr wrap="square">
            <a:spAutoFit/>
          </a:bodyPr>
          <a:lstStyle/>
          <a:p>
            <a:pPr lvl="0" algn="just"/>
            <a:r>
              <a:rPr lang="vi-VN" sz="3600" b="1" dirty="0">
                <a:solidFill>
                  <a:srgbClr val="0C8458"/>
                </a:solidFill>
                <a:latin typeface="Calibri"/>
                <a:ea typeface="SVN-AZ Cupcakes" panose="02000000000000000000" pitchFamily="50" charset="0"/>
              </a:rPr>
              <a:t>4. Theo em, vì sao không bao lâu nữa, rô-bốt sẽ được sử dụng rộng rãi trong đời sống?</a:t>
            </a:r>
          </a:p>
        </p:txBody>
      </p:sp>
      <p:pic>
        <p:nvPicPr>
          <p:cNvPr id="6" name="Picture 5">
            <a:extLst>
              <a:ext uri="{FF2B5EF4-FFF2-40B4-BE49-F238E27FC236}">
                <a16:creationId xmlns:a16="http://schemas.microsoft.com/office/drawing/2014/main" id="{15FAB4E6-AFF2-4ED8-AEDC-3B6DF4B0A6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021" t="4476" r="21482" b="4440"/>
          <a:stretch/>
        </p:blipFill>
        <p:spPr>
          <a:xfrm>
            <a:off x="769440" y="1447977"/>
            <a:ext cx="736203" cy="1005840"/>
          </a:xfrm>
          <a:prstGeom prst="rect">
            <a:avLst/>
          </a:prstGeom>
        </p:spPr>
      </p:pic>
      <p:sp>
        <p:nvSpPr>
          <p:cNvPr id="12" name="TextBox 11">
            <a:extLst>
              <a:ext uri="{FF2B5EF4-FFF2-40B4-BE49-F238E27FC236}">
                <a16:creationId xmlns:a16="http://schemas.microsoft.com/office/drawing/2014/main" id="{268B29D2-C1B7-4A49-AB1B-B9D4F041433A}"/>
              </a:ext>
            </a:extLst>
          </p:cNvPr>
          <p:cNvSpPr txBox="1"/>
          <p:nvPr/>
        </p:nvSpPr>
        <p:spPr>
          <a:xfrm>
            <a:off x="1123950" y="2840839"/>
            <a:ext cx="10298970" cy="2826306"/>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a:solidFill>
                  <a:srgbClr val="000000"/>
                </a:solidFill>
                <a:latin typeface="Calibri" panose="020F0502020204030204" pitchFamily="34" charset="0"/>
                <a:ea typeface="Cambria" panose="02040503050406030204" pitchFamily="18" charset="0"/>
                <a:cs typeface="Calibri" panose="020F0502020204030204" pitchFamily="34" charset="0"/>
              </a:rPr>
              <a:t>Không bao lâu nữa, rô-bốt sẽ được sử dụng rộng rãi trong đời sống vì cùng với sự phát triển của khoa học kĩ thuật và công nghệ con người có thể chế tạo nhiều loại rô-bốt khác nhau. Rô-bốt có khả năng thay thế con người trong mọi việc, nhất là những việc thường ngày.)</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15" name="Oval 14">
            <a:extLst>
              <a:ext uri="{FF2B5EF4-FFF2-40B4-BE49-F238E27FC236}">
                <a16:creationId xmlns:a16="http://schemas.microsoft.com/office/drawing/2014/main" id="{074198EA-4FFD-4589-82C7-6D3C441E3B9C}"/>
              </a:ext>
            </a:extLst>
          </p:cNvPr>
          <p:cNvSpPr/>
          <p:nvPr/>
        </p:nvSpPr>
        <p:spPr>
          <a:xfrm>
            <a:off x="726210" y="2913845"/>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Tree>
    <p:extLst>
      <p:ext uri="{BB962C8B-B14F-4D97-AF65-F5344CB8AC3E}">
        <p14:creationId xmlns:p14="http://schemas.microsoft.com/office/powerpoint/2010/main" val="2927461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ppt_w</p:attrName>
                                        </p:attrNameLst>
                                      </p:cBhvr>
                                      <p:tavLst>
                                        <p:tav tm="0" fmla="#ppt_w*sin(2.5*pi*$)">
                                          <p:val>
                                            <p:fltVal val="0"/>
                                          </p:val>
                                        </p:tav>
                                        <p:tav tm="100000">
                                          <p:val>
                                            <p:fltVal val="1"/>
                                          </p:val>
                                        </p:tav>
                                      </p:tavLst>
                                    </p:anim>
                                    <p:anim calcmode="lin" valueType="num">
                                      <p:cBhvr>
                                        <p:cTn id="9" dur="75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10" presetID="22" presetClass="entr" presetSubtype="8"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16A6853A-CCA7-4E60-B44B-6A2154706400}"/>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rPr>
              <a:t>CÙNG TÌM HIỂU</a:t>
            </a:r>
            <a:endParaRPr kumimoji="0" lang="zh-CN" altLang="en-US" sz="3600" b="1" i="0" u="none" strike="noStrike" kern="1200" cap="none" spc="0" normalizeH="0" baseline="0" noProof="0" dirty="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7F7872E-943A-42ED-9136-7CF83BED9A67}"/>
              </a:ext>
            </a:extLst>
          </p:cNvPr>
          <p:cNvSpPr txBox="1"/>
          <p:nvPr/>
        </p:nvSpPr>
        <p:spPr>
          <a:xfrm>
            <a:off x="1417009" y="1402929"/>
            <a:ext cx="10089195" cy="1200329"/>
          </a:xfrm>
          <a:prstGeom prst="rect">
            <a:avLst/>
          </a:prstGeom>
          <a:noFill/>
        </p:spPr>
        <p:txBody>
          <a:bodyPr wrap="square">
            <a:spAutoFit/>
          </a:bodyPr>
          <a:lstStyle/>
          <a:p>
            <a:pPr lvl="0" algn="just"/>
            <a:r>
              <a:rPr lang="vi-VN" sz="3600" dirty="0">
                <a:solidFill>
                  <a:srgbClr val="0C8458"/>
                </a:solidFill>
                <a:latin typeface="Calibri"/>
                <a:ea typeface="SVN-AZ Cupcakes" panose="02000000000000000000" pitchFamily="50" charset="0"/>
              </a:rPr>
              <a:t>5. Em mong muốn có một con rô-bốt như thế nào cho riêng mình?</a:t>
            </a:r>
          </a:p>
        </p:txBody>
      </p:sp>
      <p:pic>
        <p:nvPicPr>
          <p:cNvPr id="6" name="Picture 5">
            <a:extLst>
              <a:ext uri="{FF2B5EF4-FFF2-40B4-BE49-F238E27FC236}">
                <a16:creationId xmlns:a16="http://schemas.microsoft.com/office/drawing/2014/main" id="{15FAB4E6-AFF2-4ED8-AEDC-3B6DF4B0A6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021" t="4476" r="21482" b="4440"/>
          <a:stretch/>
        </p:blipFill>
        <p:spPr>
          <a:xfrm>
            <a:off x="769440" y="1447977"/>
            <a:ext cx="736203" cy="1005840"/>
          </a:xfrm>
          <a:prstGeom prst="rect">
            <a:avLst/>
          </a:prstGeom>
        </p:spPr>
      </p:pic>
      <p:sp>
        <p:nvSpPr>
          <p:cNvPr id="12" name="TextBox 11">
            <a:extLst>
              <a:ext uri="{FF2B5EF4-FFF2-40B4-BE49-F238E27FC236}">
                <a16:creationId xmlns:a16="http://schemas.microsoft.com/office/drawing/2014/main" id="{268B29D2-C1B7-4A49-AB1B-B9D4F041433A}"/>
              </a:ext>
            </a:extLst>
          </p:cNvPr>
          <p:cNvSpPr txBox="1"/>
          <p:nvPr/>
        </p:nvSpPr>
        <p:spPr>
          <a:xfrm>
            <a:off x="1123950" y="2840839"/>
            <a:ext cx="10298970" cy="646986"/>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b="1" dirty="0">
                <a:solidFill>
                  <a:srgbClr val="000000"/>
                </a:solidFill>
                <a:latin typeface="Calibri" panose="020F0502020204030204" pitchFamily="34" charset="0"/>
                <a:ea typeface="Cambria" panose="02040503050406030204" pitchFamily="18" charset="0"/>
                <a:cs typeface="Calibri" panose="020F0502020204030204" pitchFamily="34" charset="0"/>
              </a:rPr>
              <a:t>Em tự liên hệ bản thân và nói lên suy nghĩ của mình. </a:t>
            </a:r>
          </a:p>
        </p:txBody>
      </p:sp>
      <p:sp>
        <p:nvSpPr>
          <p:cNvPr id="15" name="Oval 14">
            <a:extLst>
              <a:ext uri="{FF2B5EF4-FFF2-40B4-BE49-F238E27FC236}">
                <a16:creationId xmlns:a16="http://schemas.microsoft.com/office/drawing/2014/main" id="{074198EA-4FFD-4589-82C7-6D3C441E3B9C}"/>
              </a:ext>
            </a:extLst>
          </p:cNvPr>
          <p:cNvSpPr/>
          <p:nvPr/>
        </p:nvSpPr>
        <p:spPr>
          <a:xfrm>
            <a:off x="726210" y="2913845"/>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Tree>
    <p:extLst>
      <p:ext uri="{BB962C8B-B14F-4D97-AF65-F5344CB8AC3E}">
        <p14:creationId xmlns:p14="http://schemas.microsoft.com/office/powerpoint/2010/main" val="1036470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ppt_w</p:attrName>
                                        </p:attrNameLst>
                                      </p:cBhvr>
                                      <p:tavLst>
                                        <p:tav tm="0" fmla="#ppt_w*sin(2.5*pi*$)">
                                          <p:val>
                                            <p:fltVal val="0"/>
                                          </p:val>
                                        </p:tav>
                                        <p:tav tm="100000">
                                          <p:val>
                                            <p:fltVal val="1"/>
                                          </p:val>
                                        </p:tav>
                                      </p:tavLst>
                                    </p:anim>
                                    <p:anim calcmode="lin" valueType="num">
                                      <p:cBhvr>
                                        <p:cTn id="9" dur="75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10" presetID="22" presetClass="entr" presetSubtype="8"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3FEAF68-6D60-4388-806D-85962D7081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2">
            <a:extLst>
              <a:ext uri="{FF2B5EF4-FFF2-40B4-BE49-F238E27FC236}">
                <a16:creationId xmlns:a16="http://schemas.microsoft.com/office/drawing/2014/main" id="{F5E69930-536D-4291-AC60-2239B9985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30">
            <a:extLst>
              <a:ext uri="{FF2B5EF4-FFF2-40B4-BE49-F238E27FC236}">
                <a16:creationId xmlns:a16="http://schemas.microsoft.com/office/drawing/2014/main" id="{145C8922-6C5F-4289-83D6-4BF7334515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group of balloons&#10;&#10;Description automatically generated with low confidence">
            <a:extLst>
              <a:ext uri="{FF2B5EF4-FFF2-40B4-BE49-F238E27FC236}">
                <a16:creationId xmlns:a16="http://schemas.microsoft.com/office/drawing/2014/main" id="{4EECEA4B-613F-42C4-9BBE-E28EDA36E84A}"/>
              </a:ext>
            </a:extLst>
          </p:cNvPr>
          <p:cNvPicPr>
            <a:picLocks noChangeAspect="1"/>
          </p:cNvPicPr>
          <p:nvPr/>
        </p:nvPicPr>
        <p:blipFill rotWithShape="1">
          <a:blip r:embed="rId5">
            <a:extLst>
              <a:ext uri="{28A0092B-C50C-407E-A947-70E740481C1C}">
                <a14:useLocalDpi xmlns:a14="http://schemas.microsoft.com/office/drawing/2010/main" val="0"/>
              </a:ext>
            </a:extLst>
          </a:blip>
          <a:srcRect b="8701"/>
          <a:stretch/>
        </p:blipFill>
        <p:spPr>
          <a:xfrm>
            <a:off x="3345386" y="-207043"/>
            <a:ext cx="5022152" cy="2053475"/>
          </a:xfrm>
          <a:prstGeom prst="rect">
            <a:avLst/>
          </a:prstGeom>
        </p:spPr>
      </p:pic>
      <p:pic>
        <p:nvPicPr>
          <p:cNvPr id="6148" name="Picture 4" descr="900+ Notion ý tưởng | hình ảnh, váy áo quince, inspired outfits">
            <a:extLst>
              <a:ext uri="{FF2B5EF4-FFF2-40B4-BE49-F238E27FC236}">
                <a16:creationId xmlns:a16="http://schemas.microsoft.com/office/drawing/2014/main" id="{09B2C3EB-2AE5-4DDC-8D2A-F5765743B7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717" y="5007024"/>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900+ Notion ý tưởng | hình ảnh, váy áo quince, inspired outfits">
            <a:extLst>
              <a:ext uri="{FF2B5EF4-FFF2-40B4-BE49-F238E27FC236}">
                <a16:creationId xmlns:a16="http://schemas.microsoft.com/office/drawing/2014/main" id="{D1A1E2B0-28A6-42C6-862F-BBF03F18FA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80563" y="5007024"/>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B64BA85-1112-4970-81AC-FD9B398DCB49}"/>
              </a:ext>
            </a:extLst>
          </p:cNvPr>
          <p:cNvPicPr>
            <a:picLocks noChangeAspect="1"/>
          </p:cNvPicPr>
          <p:nvPr/>
        </p:nvPicPr>
        <p:blipFill>
          <a:blip r:embed="rId7"/>
          <a:stretch>
            <a:fillRect/>
          </a:stretch>
        </p:blipFill>
        <p:spPr>
          <a:xfrm>
            <a:off x="4342586" y="780952"/>
            <a:ext cx="3027752" cy="818943"/>
          </a:xfrm>
          <a:prstGeom prst="rect">
            <a:avLst/>
          </a:prstGeom>
        </p:spPr>
      </p:pic>
      <p:pic>
        <p:nvPicPr>
          <p:cNvPr id="13" name="Picture 12">
            <a:extLst>
              <a:ext uri="{FF2B5EF4-FFF2-40B4-BE49-F238E27FC236}">
                <a16:creationId xmlns:a16="http://schemas.microsoft.com/office/drawing/2014/main" id="{38F34AF2-D885-41E7-ABD7-A0803058880A}"/>
              </a:ext>
            </a:extLst>
          </p:cNvPr>
          <p:cNvPicPr>
            <a:picLocks noChangeAspect="1"/>
          </p:cNvPicPr>
          <p:nvPr/>
        </p:nvPicPr>
        <p:blipFill rotWithShape="1">
          <a:blip r:embed="rId8"/>
          <a:srcRect l="5550" t="14271" r="4322" b="13684"/>
          <a:stretch/>
        </p:blipFill>
        <p:spPr>
          <a:xfrm>
            <a:off x="289254" y="1359424"/>
            <a:ext cx="11610666" cy="5227680"/>
          </a:xfrm>
          <a:prstGeom prst="rect">
            <a:avLst/>
          </a:prstGeom>
          <a:effectLst>
            <a:outerShdw blurRad="63500" sx="102000" sy="102000" algn="ctr" rotWithShape="0">
              <a:prstClr val="black">
                <a:alpha val="40000"/>
              </a:prstClr>
            </a:outerShdw>
          </a:effectLst>
        </p:spPr>
      </p:pic>
      <p:sp>
        <p:nvSpPr>
          <p:cNvPr id="14" name="Rectangle 13">
            <a:extLst>
              <a:ext uri="{FF2B5EF4-FFF2-40B4-BE49-F238E27FC236}">
                <a16:creationId xmlns:a16="http://schemas.microsoft.com/office/drawing/2014/main" id="{7B3847C4-22D2-4F97-9186-A8CD9830A4F9}"/>
              </a:ext>
            </a:extLst>
          </p:cNvPr>
          <p:cNvSpPr/>
          <p:nvPr/>
        </p:nvSpPr>
        <p:spPr>
          <a:xfrm>
            <a:off x="2118350" y="2636254"/>
            <a:ext cx="8549649" cy="2554545"/>
          </a:xfrm>
          <a:prstGeom prst="rect">
            <a:avLst/>
          </a:prstGeom>
        </p:spPr>
        <p:txBody>
          <a:bodyPr wrap="square">
            <a:spAutoFit/>
          </a:bodyPr>
          <a:lstStyle/>
          <a:p>
            <a:pPr lvl="0" algn="just"/>
            <a:r>
              <a:rPr lang="vi-VN" sz="4000" dirty="0">
                <a:solidFill>
                  <a:srgbClr val="000000"/>
                </a:solidFill>
                <a:latin typeface="Calibri" panose="020F0502020204030204" pitchFamily="34" charset="0"/>
                <a:cs typeface="Calibri" panose="020F0502020204030204" pitchFamily="34" charset="0"/>
              </a:rPr>
              <a:t>Bài đọc cho biết những thông tin về sự xuất hiện lần đầu tiên của rô-bốt, vai trò của rô-bốt trong cuộc sống, tương lai của rô-bốt,…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A0424CBE-4BB5-4F56-8EE4-886FF73AFA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4397" y="-216750"/>
            <a:ext cx="6342672" cy="3355603"/>
          </a:xfrm>
          <a:prstGeom prst="rect">
            <a:avLst/>
          </a:prstGeom>
        </p:spPr>
      </p:pic>
      <p:pic>
        <p:nvPicPr>
          <p:cNvPr id="2" name="yt1s.io - Hoa thơm dâng Bác - Hà Hải - 45 bài hát thiếu nhi - Đội ta lớn lên cùng đất nước (128 kbps)">
            <a:hlinkClick r:id="" action="ppaction://media"/>
            <a:extLst>
              <a:ext uri="{FF2B5EF4-FFF2-40B4-BE49-F238E27FC236}">
                <a16:creationId xmlns:a16="http://schemas.microsoft.com/office/drawing/2014/main" id="{246B4283-B64F-4603-9F07-BE8C19F0535C}"/>
              </a:ext>
            </a:extLst>
          </p:cNvPr>
          <p:cNvPicPr>
            <a:picLocks noChangeAspect="1"/>
          </p:cNvPicPr>
          <p:nvPr>
            <a:audioFile r:link="rId1"/>
            <p:extLst>
              <p:ext uri="{DAA4B4D4-6D71-4841-9C94-3DE7FCFB9230}">
                <p14:media xmlns:p14="http://schemas.microsoft.com/office/powerpoint/2010/main" r:embed="rId2">
                  <p14:trim st="7498"/>
                </p14:media>
              </p:ext>
            </p:extLst>
          </p:nvPr>
        </p:nvPicPr>
        <p:blipFill>
          <a:blip r:embed="rId6"/>
          <a:stretch>
            <a:fillRect/>
          </a:stretch>
        </p:blipFill>
        <p:spPr>
          <a:xfrm>
            <a:off x="-828055" y="-460432"/>
            <a:ext cx="487363" cy="487363"/>
          </a:xfrm>
          <a:prstGeom prst="rect">
            <a:avLst/>
          </a:prstGeom>
        </p:spPr>
      </p:pic>
    </p:spTree>
    <p:extLst>
      <p:ext uri="{BB962C8B-B14F-4D97-AF65-F5344CB8AC3E}">
        <p14:creationId xmlns:p14="http://schemas.microsoft.com/office/powerpoint/2010/main" val="1946654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3838"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1000" fill="hold"/>
                                        <p:tgtEl>
                                          <p:spTgt spid="7"/>
                                        </p:tgtEl>
                                        <p:attrNameLst>
                                          <p:attrName>ppt_w</p:attrName>
                                        </p:attrNameLst>
                                      </p:cBhvr>
                                      <p:tavLst>
                                        <p:tav tm="0">
                                          <p:val>
                                            <p:fltVal val="0"/>
                                          </p:val>
                                        </p:tav>
                                        <p:tav tm="100000">
                                          <p:val>
                                            <p:strVal val="#ppt_w"/>
                                          </p:val>
                                        </p:tav>
                                      </p:tavLst>
                                    </p:anim>
                                    <p:anim calcmode="lin" valueType="num">
                                      <p:cBhvr>
                                        <p:cTn id="10" dur="1000" fill="hold"/>
                                        <p:tgtEl>
                                          <p:spTgt spid="7"/>
                                        </p:tgtEl>
                                        <p:attrNameLst>
                                          <p:attrName>ppt_h</p:attrName>
                                        </p:attrNameLst>
                                      </p:cBhvr>
                                      <p:tavLst>
                                        <p:tav tm="0">
                                          <p:val>
                                            <p:fltVal val="0"/>
                                          </p:val>
                                        </p:tav>
                                        <p:tav tm="100000">
                                          <p:val>
                                            <p:strVal val="#ppt_h"/>
                                          </p:val>
                                        </p:tav>
                                      </p:tavLst>
                                    </p:anim>
                                    <p:animEffect transition="in" filter="fade">
                                      <p:cBhvr>
                                        <p:cTn id="11" dur="1000"/>
                                        <p:tgtEl>
                                          <p:spTgt spid="7"/>
                                        </p:tgtEl>
                                      </p:cBhvr>
                                    </p:animEffect>
                                  </p:childTnLst>
                                </p:cTn>
                              </p:par>
                              <p:par>
                                <p:cTn id="12" presetID="32" presetClass="emph" presetSubtype="0" repeatCount="5000" fill="hold" nodeType="withEffect">
                                  <p:stCondLst>
                                    <p:cond delay="1000"/>
                                  </p:stCondLst>
                                  <p:childTnLs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EEE04272-4C9C-4266-B4CF-D576E4E1E895}"/>
              </a:ext>
            </a:extLst>
          </p:cNvPr>
          <p:cNvPicPr>
            <a:picLocks noChangeAspect="1"/>
          </p:cNvPicPr>
          <p:nvPr/>
        </p:nvPicPr>
        <p:blipFill rotWithShape="1">
          <a:blip r:embed="rId7">
            <a:extLst>
              <a:ext uri="{28A0092B-C50C-407E-A947-70E740481C1C}">
                <a14:useLocalDpi xmlns:a14="http://schemas.microsoft.com/office/drawing/2010/main" val="0"/>
              </a:ext>
            </a:extLst>
          </a:blip>
          <a:srcRect l="20444"/>
          <a:stretch/>
        </p:blipFill>
        <p:spPr>
          <a:xfrm>
            <a:off x="-61648" y="2282969"/>
            <a:ext cx="3637318"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29853" y="2286000"/>
            <a:ext cx="1535634" cy="2286000"/>
          </a:xfrm>
          <a:prstGeom prst="rect">
            <a:avLst/>
          </a:prstGeom>
        </p:spPr>
      </p:pic>
      <p:sp>
        <p:nvSpPr>
          <p:cNvPr id="12" name="Rounded Rectangle 7">
            <a:extLst>
              <a:ext uri="{FF2B5EF4-FFF2-40B4-BE49-F238E27FC236}">
                <a16:creationId xmlns:a16="http://schemas.microsoft.com/office/drawing/2014/main" id="{B4C7A9F1-766F-4F05-9863-28498494E2CC}"/>
              </a:ext>
            </a:extLst>
          </p:cNvPr>
          <p:cNvSpPr/>
          <p:nvPr/>
        </p:nvSpPr>
        <p:spPr>
          <a:xfrm>
            <a:off x="2899609" y="16966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CB7AE57E-659B-439E-B907-48FB2C6BFF92}"/>
              </a:ext>
            </a:extLst>
          </p:cNvPr>
          <p:cNvPicPr>
            <a:picLocks noChangeAspect="1"/>
          </p:cNvPicPr>
          <p:nvPr/>
        </p:nvPicPr>
        <p:blipFill>
          <a:blip r:embed="rId10"/>
          <a:stretch>
            <a:fillRect/>
          </a:stretch>
        </p:blipFill>
        <p:spPr>
          <a:xfrm>
            <a:off x="860386" y="1888531"/>
            <a:ext cx="10114064" cy="1727471"/>
          </a:xfrm>
          <a:prstGeom prst="rect">
            <a:avLst/>
          </a:prstGeom>
        </p:spPr>
      </p:pic>
    </p:spTree>
    <p:extLst>
      <p:ext uri="{BB962C8B-B14F-4D97-AF65-F5344CB8AC3E}">
        <p14:creationId xmlns:p14="http://schemas.microsoft.com/office/powerpoint/2010/main" val="2533259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a:extLst>
              <a:ext uri="{FF2B5EF4-FFF2-40B4-BE49-F238E27FC236}">
                <a16:creationId xmlns:a16="http://schemas.microsoft.com/office/drawing/2014/main" id="{91B56E31-687F-4FDB-A58C-614E063C6CA4}"/>
              </a:ext>
            </a:extLst>
          </p:cNvPr>
          <p:cNvSpPr txBox="1"/>
          <p:nvPr/>
        </p:nvSpPr>
        <p:spPr>
          <a:xfrm>
            <a:off x="1330506" y="1164714"/>
            <a:ext cx="9084528" cy="687945"/>
          </a:xfrm>
          <a:prstGeom prst="rect">
            <a:avLst/>
          </a:prstGeom>
          <a:noFill/>
        </p:spPr>
        <p:txBody>
          <a:bodyPr wrap="square">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a:ea typeface="+mn-ea"/>
                <a:cs typeface="+mn-cs"/>
              </a:rPr>
              <a:t>Xác định giọng đọc của bài</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7202EA9D-A735-4593-A801-BD46A602B62E}"/>
              </a:ext>
            </a:extLst>
          </p:cNvPr>
          <p:cNvSpPr txBox="1"/>
          <p:nvPr/>
        </p:nvSpPr>
        <p:spPr>
          <a:xfrm>
            <a:off x="1564255" y="2278420"/>
            <a:ext cx="7959573"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1B518B"/>
                </a:solidFill>
                <a:effectLst/>
                <a:uLnTx/>
                <a:uFillTx/>
                <a:latin typeface="Calibri" panose="020F0502020204030204" pitchFamily="34" charset="0"/>
                <a:ea typeface="+mn-ea"/>
                <a:cs typeface="Calibri" panose="020F0502020204030204" pitchFamily="34" charset="0"/>
              </a:rPr>
              <a:t>Giọng đọc toàn bài  rõ ràng, rành mạch.</a:t>
            </a:r>
            <a:endParaRPr kumimoji="0" lang="en-US" sz="3200" b="0" i="0" u="none" strike="noStrike" kern="1200" cap="none" spc="0" normalizeH="0" baseline="0" noProof="0" dirty="0">
              <a:ln>
                <a:noFill/>
              </a:ln>
              <a:solidFill>
                <a:srgbClr val="1B518B"/>
              </a:solidFill>
              <a:effectLst/>
              <a:uLnTx/>
              <a:uFillTx/>
              <a:latin typeface="Calibri" panose="020F0502020204030204" pitchFamily="34" charset="0"/>
              <a:ea typeface="+mn-ea"/>
              <a:cs typeface="Calibri" panose="020F0502020204030204" pitchFamily="34" charset="0"/>
            </a:endParaRPr>
          </a:p>
        </p:txBody>
      </p:sp>
      <p:sp>
        <p:nvSpPr>
          <p:cNvPr id="24" name="TextBox 23">
            <a:extLst>
              <a:ext uri="{FF2B5EF4-FFF2-40B4-BE49-F238E27FC236}">
                <a16:creationId xmlns:a16="http://schemas.microsoft.com/office/drawing/2014/main" id="{7A359C19-C0A8-49B1-AFFF-B3870C991A53}"/>
              </a:ext>
            </a:extLst>
          </p:cNvPr>
          <p:cNvSpPr txBox="1"/>
          <p:nvPr/>
        </p:nvSpPr>
        <p:spPr>
          <a:xfrm>
            <a:off x="1564254" y="3237662"/>
            <a:ext cx="9744615" cy="1077218"/>
          </a:xfrm>
          <a:prstGeom prst="rect">
            <a:avLst/>
          </a:prstGeom>
          <a:noFill/>
        </p:spPr>
        <p:txBody>
          <a:bodyPr wrap="square">
            <a:spAutoFit/>
          </a:bodyPr>
          <a:lstStyle/>
          <a:p>
            <a:pPr lvl="0" algn="just"/>
            <a:r>
              <a:rPr lang="en-US" sz="3200">
                <a:solidFill>
                  <a:srgbClr val="1B518B"/>
                </a:solidFill>
                <a:latin typeface="Calibri" panose="020F0502020204030204" pitchFamily="34" charset="0"/>
                <a:cs typeface="Calibri" panose="020F0502020204030204" pitchFamily="34" charset="0"/>
              </a:rPr>
              <a:t>Đọc diễn cảm, nhấn giọng ở những từ ngữ giàu sức gợi tả, gợi cảm. </a:t>
            </a:r>
            <a:endParaRPr kumimoji="0" lang="en-US" sz="3200" b="0" i="0" u="none" strike="noStrike" kern="1200" cap="none" spc="0" normalizeH="0" baseline="0" noProof="0" dirty="0">
              <a:ln>
                <a:noFill/>
              </a:ln>
              <a:solidFill>
                <a:srgbClr val="1B518B"/>
              </a:solidFill>
              <a:effectLst/>
              <a:uLnTx/>
              <a:uFillTx/>
              <a:latin typeface="Calibri" panose="020F0502020204030204" pitchFamily="34" charset="0"/>
              <a:ea typeface="+mn-ea"/>
              <a:cs typeface="Calibri" panose="020F0502020204030204" pitchFamily="34" charset="0"/>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Beginning Sounds | Baamboozle">
            <a:extLst>
              <a:ext uri="{FF2B5EF4-FFF2-40B4-BE49-F238E27FC236}">
                <a16:creationId xmlns:a16="http://schemas.microsoft.com/office/drawing/2014/main" id="{0102D301-DA93-40A8-A6B2-996D808FA079}"/>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83132" y="2247058"/>
            <a:ext cx="681123" cy="6400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Beginning Sounds | Baamboozle">
            <a:extLst>
              <a:ext uri="{FF2B5EF4-FFF2-40B4-BE49-F238E27FC236}">
                <a16:creationId xmlns:a16="http://schemas.microsoft.com/office/drawing/2014/main" id="{8032ED15-A4A9-40B1-888A-768C0B043FE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83131" y="3159686"/>
            <a:ext cx="681123" cy="64008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 group of flowers&#10;&#10;Description automatically generated with low confidence">
            <a:extLst>
              <a:ext uri="{FF2B5EF4-FFF2-40B4-BE49-F238E27FC236}">
                <a16:creationId xmlns:a16="http://schemas.microsoft.com/office/drawing/2014/main" id="{1C0CC76F-FB18-4920-ABF8-A64BA9AE8F64}"/>
              </a:ext>
            </a:extLst>
          </p:cNvPr>
          <p:cNvPicPr>
            <a:picLocks noChangeAspect="1"/>
          </p:cNvPicPr>
          <p:nvPr/>
        </p:nvPicPr>
        <p:blipFill rotWithShape="1">
          <a:blip r:embed="rId6">
            <a:extLst>
              <a:ext uri="{28A0092B-C50C-407E-A947-70E740481C1C}">
                <a14:useLocalDpi xmlns:a14="http://schemas.microsoft.com/office/drawing/2010/main" val="0"/>
              </a:ext>
            </a:extLst>
          </a:blip>
          <a:srcRect r="-239" b="35633"/>
          <a:stretch/>
        </p:blipFill>
        <p:spPr>
          <a:xfrm flipH="1">
            <a:off x="-601" y="3688962"/>
            <a:ext cx="4984003" cy="3200400"/>
          </a:xfrm>
          <a:prstGeom prst="rect">
            <a:avLst/>
          </a:prstGeom>
          <a:effectLst>
            <a:outerShdw blurRad="63500" sx="102000" sy="102000" algn="ctr" rotWithShape="0">
              <a:prstClr val="black">
                <a:alpha val="40000"/>
              </a:prstClr>
            </a:outerShdw>
          </a:effectLst>
        </p:spPr>
      </p:pic>
      <p:pic>
        <p:nvPicPr>
          <p:cNvPr id="22" name="Picture 21" descr="A group of flowers&#10;&#10;Description automatically generated with low confidence">
            <a:extLst>
              <a:ext uri="{FF2B5EF4-FFF2-40B4-BE49-F238E27FC236}">
                <a16:creationId xmlns:a16="http://schemas.microsoft.com/office/drawing/2014/main" id="{4B4B7E68-E384-4FE2-BB5D-7538ADE06764}"/>
              </a:ext>
            </a:extLst>
          </p:cNvPr>
          <p:cNvPicPr>
            <a:picLocks noChangeAspect="1"/>
          </p:cNvPicPr>
          <p:nvPr/>
        </p:nvPicPr>
        <p:blipFill rotWithShape="1">
          <a:blip r:embed="rId6">
            <a:extLst>
              <a:ext uri="{28A0092B-C50C-407E-A947-70E740481C1C}">
                <a14:useLocalDpi xmlns:a14="http://schemas.microsoft.com/office/drawing/2010/main" val="0"/>
              </a:ext>
            </a:extLst>
          </a:blip>
          <a:srcRect r="-239" b="35633"/>
          <a:stretch/>
        </p:blipFill>
        <p:spPr>
          <a:xfrm flipH="1">
            <a:off x="4716598" y="3581589"/>
            <a:ext cx="4984003" cy="3200400"/>
          </a:xfrm>
          <a:prstGeom prst="rect">
            <a:avLst/>
          </a:prstGeom>
          <a:effectLst>
            <a:outerShdw blurRad="63500" sx="102000" sy="102000" algn="ctr" rotWithShape="0">
              <a:prstClr val="black">
                <a:alpha val="40000"/>
              </a:prstClr>
            </a:outerShdw>
          </a:effectLst>
        </p:spPr>
      </p:pic>
      <p:pic>
        <p:nvPicPr>
          <p:cNvPr id="27" name="Picture 26" descr="A group of flowers&#10;&#10;Description automatically generated with low confidence">
            <a:extLst>
              <a:ext uri="{FF2B5EF4-FFF2-40B4-BE49-F238E27FC236}">
                <a16:creationId xmlns:a16="http://schemas.microsoft.com/office/drawing/2014/main" id="{6568ED5D-BFA0-456B-B79E-BA9B5F726D74}"/>
              </a:ext>
            </a:extLst>
          </p:cNvPr>
          <p:cNvPicPr>
            <a:picLocks noChangeAspect="1"/>
          </p:cNvPicPr>
          <p:nvPr/>
        </p:nvPicPr>
        <p:blipFill rotWithShape="1">
          <a:blip r:embed="rId6">
            <a:extLst>
              <a:ext uri="{28A0092B-C50C-407E-A947-70E740481C1C}">
                <a14:useLocalDpi xmlns:a14="http://schemas.microsoft.com/office/drawing/2010/main" val="0"/>
              </a:ext>
            </a:extLst>
          </a:blip>
          <a:srcRect r="-239" b="35633"/>
          <a:stretch/>
        </p:blipFill>
        <p:spPr>
          <a:xfrm flipH="1">
            <a:off x="7363708" y="3581589"/>
            <a:ext cx="4984003" cy="32004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7564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 calcmode="lin" valueType="num">
                                      <p:cBhvr>
                                        <p:cTn id="9" dur="500" fill="hold"/>
                                        <p:tgtEl>
                                          <p:spTgt spid="4098"/>
                                        </p:tgtEl>
                                        <p:attrNameLst>
                                          <p:attrName>style.rotation</p:attrName>
                                        </p:attrNameLst>
                                      </p:cBhvr>
                                      <p:tavLst>
                                        <p:tav tm="0">
                                          <p:val>
                                            <p:fltVal val="90"/>
                                          </p:val>
                                        </p:tav>
                                        <p:tav tm="100000">
                                          <p:val>
                                            <p:fltVal val="0"/>
                                          </p:val>
                                        </p:tav>
                                      </p:tavLst>
                                    </p:anim>
                                    <p:animEffect transition="in" filter="fade">
                                      <p:cBhvr>
                                        <p:cTn id="10" dur="500"/>
                                        <p:tgtEl>
                                          <p:spTgt spid="4098"/>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dissolve">
                                      <p:cBhvr>
                                        <p:cTn id="14" dur="500"/>
                                        <p:tgtEl>
                                          <p:spTgt spid="23"/>
                                        </p:tgtEl>
                                      </p:cBhvr>
                                    </p:animEffect>
                                  </p:childTnLst>
                                  <p:subTnLst>
                                    <p:audio>
                                      <p:cMediaNode>
                                        <p:cTn display="0" masterRel="sameClick">
                                          <p:stCondLst>
                                            <p:cond evt="begin" delay="0">
                                              <p:tn val="12"/>
                                            </p:cond>
                                          </p:stCondLst>
                                          <p:endCondLst>
                                            <p:cond evt="onStopAudio" delay="0">
                                              <p:tgtEl>
                                                <p:sldTgt/>
                                              </p:tgtEl>
                                            </p:cond>
                                          </p:endCondLst>
                                        </p:cTn>
                                        <p:tgtEl>
                                          <p:sndTgt r:embed="rId2" name="uỷn.wav"/>
                                        </p:tgtEl>
                                      </p:cMediaNode>
                                    </p:audio>
                                  </p:sub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 calcmode="lin" valueType="num">
                                      <p:cBhvr>
                                        <p:cTn id="21" dur="500" fill="hold"/>
                                        <p:tgtEl>
                                          <p:spTgt spid="18"/>
                                        </p:tgtEl>
                                        <p:attrNameLst>
                                          <p:attrName>style.rotation</p:attrName>
                                        </p:attrNameLst>
                                      </p:cBhvr>
                                      <p:tavLst>
                                        <p:tav tm="0">
                                          <p:val>
                                            <p:fltVal val="90"/>
                                          </p:val>
                                        </p:tav>
                                        <p:tav tm="100000">
                                          <p:val>
                                            <p:fltVal val="0"/>
                                          </p:val>
                                        </p:tav>
                                      </p:tavLst>
                                    </p:anim>
                                    <p:animEffect transition="in" filter="fade">
                                      <p:cBhvr>
                                        <p:cTn id="22" dur="500"/>
                                        <p:tgtEl>
                                          <p:spTgt spid="18"/>
                                        </p:tgtEl>
                                      </p:cBhvr>
                                    </p:animEffect>
                                  </p:childTnLst>
                                </p:cTn>
                              </p:par>
                            </p:childTnLst>
                          </p:cTn>
                        </p:par>
                        <p:par>
                          <p:cTn id="23" fill="hold">
                            <p:stCondLst>
                              <p:cond delay="500"/>
                            </p:stCondLst>
                            <p:childTnLst>
                              <p:par>
                                <p:cTn id="24" presetID="9"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dissolve">
                                      <p:cBhvr>
                                        <p:cTn id="26" dur="500"/>
                                        <p:tgtEl>
                                          <p:spTgt spid="24"/>
                                        </p:tgtEl>
                                      </p:cBhvr>
                                    </p:animEffect>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E205A04-60E9-55C2-8F25-8664687C9732}"/>
              </a:ext>
            </a:extLst>
          </p:cNvPr>
          <p:cNvPicPr>
            <a:picLocks noChangeAspect="1"/>
          </p:cNvPicPr>
          <p:nvPr/>
        </p:nvPicPr>
        <p:blipFill>
          <a:blip r:embed="rId4"/>
          <a:stretch>
            <a:fillRect/>
          </a:stretch>
        </p:blipFill>
        <p:spPr>
          <a:xfrm>
            <a:off x="7362825" y="4214480"/>
            <a:ext cx="4829175" cy="2643520"/>
          </a:xfrm>
          <a:prstGeom prst="rect">
            <a:avLst/>
          </a:prstGeom>
          <a:ln>
            <a:noFill/>
          </a:ln>
          <a:effectLst>
            <a:softEdge rad="112500"/>
          </a:effectLst>
        </p:spPr>
      </p:pic>
      <p:sp>
        <p:nvSpPr>
          <p:cNvPr id="5" name="文本框 7">
            <a:extLst>
              <a:ext uri="{FF2B5EF4-FFF2-40B4-BE49-F238E27FC236}">
                <a16:creationId xmlns:a16="http://schemas.microsoft.com/office/drawing/2014/main" id="{2D7FAA31-BD57-22D2-ECEE-DDD559DC8FA5}"/>
              </a:ext>
            </a:extLst>
          </p:cNvPr>
          <p:cNvSpPr txBox="1"/>
          <p:nvPr/>
        </p:nvSpPr>
        <p:spPr>
          <a:xfrm>
            <a:off x="691797" y="627573"/>
            <a:ext cx="11221476" cy="4893647"/>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Ở QUANH TA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1920, rô-bốt xuất hiện lần đầu tiên trong vai nhân vật của một vở kịch viễn tưởng. Đó là nhân vật người máy, biết làm theo mệnh lệnh của con người. “Tuyệt quá! Nếu giao hết việc nặng nhọc, nguy hiểm cho rô-bốt thì chúng ta nhàn nhã bao nhiêu!”. Ai xem kịch cũng nghĩ thế. Rồi người ta bắt đầu nghiên cứu, chế tạo rô-bốt thật, thường có hình dạng như người, làm việc chẳng biết mệt mỏi, chẳng sợ nguy hiểm. Giờ đây, rô-bốt đã có thể di chuyển vật nặng, có thể chữa cháy, cứu nạn, thăm dò vũ trụ, khám phá đại dương,...</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còn được tạo ra để giúp chúng ta những việc thường ngày: rửa bát, quét nhà, bán hàng,... Dự báo, không bao lâu nữa, rô-bốt sẽ được sử dụng rộng rãi trong đời sống.</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Ngọc Thủy)</a:t>
            </a:r>
          </a:p>
        </p:txBody>
      </p:sp>
    </p:spTree>
    <p:extLst>
      <p:ext uri="{BB962C8B-B14F-4D97-AF65-F5344CB8AC3E}">
        <p14:creationId xmlns:p14="http://schemas.microsoft.com/office/powerpoint/2010/main" val="529176066"/>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背景图案&#10;&#10;描述已自动生成">
            <a:extLst>
              <a:ext uri="{FF2B5EF4-FFF2-40B4-BE49-F238E27FC236}">
                <a16:creationId xmlns:a16="http://schemas.microsoft.com/office/drawing/2014/main" id="{702212F3-6F4A-A397-EDE6-63A4C9963E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19" name="图片 18" descr="图片包含 游戏机, 大, 飞机&#10;&#10;描述已自动生成">
            <a:extLst>
              <a:ext uri="{FF2B5EF4-FFF2-40B4-BE49-F238E27FC236}">
                <a16:creationId xmlns:a16="http://schemas.microsoft.com/office/drawing/2014/main" id="{36C7C38C-D220-FB5B-CF82-373DF60B65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34" name="图片 33" descr="箭头&#10;&#10;低可信度描述已自动生成">
            <a:extLst>
              <a:ext uri="{FF2B5EF4-FFF2-40B4-BE49-F238E27FC236}">
                <a16:creationId xmlns:a16="http://schemas.microsoft.com/office/drawing/2014/main" id="{E380B67D-D853-C2BB-209D-8231100DA9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92454">
            <a:off x="-252848" y="-1499985"/>
            <a:ext cx="4528545" cy="4528545"/>
          </a:xfrm>
          <a:prstGeom prst="rect">
            <a:avLst/>
          </a:prstGeom>
        </p:spPr>
      </p:pic>
      <p:pic>
        <p:nvPicPr>
          <p:cNvPr id="35" name="图片 34" descr="箭头&#10;&#10;低可信度描述已自动生成">
            <a:extLst>
              <a:ext uri="{FF2B5EF4-FFF2-40B4-BE49-F238E27FC236}">
                <a16:creationId xmlns:a16="http://schemas.microsoft.com/office/drawing/2014/main" id="{CA06E755-0500-B9C3-034D-2AF9F55C44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07546" flipH="1">
            <a:off x="8430909" y="-1127286"/>
            <a:ext cx="4057135" cy="4057135"/>
          </a:xfrm>
          <a:prstGeom prst="rect">
            <a:avLst/>
          </a:prstGeom>
        </p:spPr>
      </p:pic>
      <p:pic>
        <p:nvPicPr>
          <p:cNvPr id="37" name="图片 36" descr="图片包含 背景图案&#10;&#10;描述已自动生成">
            <a:extLst>
              <a:ext uri="{FF2B5EF4-FFF2-40B4-BE49-F238E27FC236}">
                <a16:creationId xmlns:a16="http://schemas.microsoft.com/office/drawing/2014/main" id="{D1759CEC-B018-5639-331C-DE9FB02B2C3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7621" t="16500" r="15715" b="64690"/>
          <a:stretch/>
        </p:blipFill>
        <p:spPr>
          <a:xfrm>
            <a:off x="9343798" y="2352633"/>
            <a:ext cx="803678" cy="907144"/>
          </a:xfrm>
          <a:prstGeom prst="rect">
            <a:avLst/>
          </a:prstGeom>
        </p:spPr>
      </p:pic>
      <p:pic>
        <p:nvPicPr>
          <p:cNvPr id="38" name="图片 37" descr="图片包含 背景图案&#10;&#10;描述已自动生成">
            <a:extLst>
              <a:ext uri="{FF2B5EF4-FFF2-40B4-BE49-F238E27FC236}">
                <a16:creationId xmlns:a16="http://schemas.microsoft.com/office/drawing/2014/main" id="{1DE59149-4979-C575-060C-3CE41F49615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2136" t="47935" r="7390" b="33017"/>
          <a:stretch/>
        </p:blipFill>
        <p:spPr>
          <a:xfrm rot="1945836">
            <a:off x="8842971" y="4766948"/>
            <a:ext cx="1306135" cy="816401"/>
          </a:xfrm>
          <a:prstGeom prst="rect">
            <a:avLst/>
          </a:prstGeom>
        </p:spPr>
      </p:pic>
      <p:pic>
        <p:nvPicPr>
          <p:cNvPr id="39" name="图片 38" descr="图片包含 背景图案&#10;&#10;描述已自动生成">
            <a:extLst>
              <a:ext uri="{FF2B5EF4-FFF2-40B4-BE49-F238E27FC236}">
                <a16:creationId xmlns:a16="http://schemas.microsoft.com/office/drawing/2014/main" id="{CE2A5718-CAE0-0F44-3F2C-C49437C74A1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206" t="34595" r="59985" b="46119"/>
          <a:stretch/>
        </p:blipFill>
        <p:spPr>
          <a:xfrm>
            <a:off x="636055" y="2352633"/>
            <a:ext cx="1596572" cy="1068780"/>
          </a:xfrm>
          <a:prstGeom prst="rect">
            <a:avLst/>
          </a:prstGeom>
        </p:spPr>
      </p:pic>
      <p:pic>
        <p:nvPicPr>
          <p:cNvPr id="40" name="图片 39" descr="图片包含 背景图案&#10;&#10;描述已自动生成">
            <a:extLst>
              <a:ext uri="{FF2B5EF4-FFF2-40B4-BE49-F238E27FC236}">
                <a16:creationId xmlns:a16="http://schemas.microsoft.com/office/drawing/2014/main" id="{9EDECF50-D6F9-6903-CC44-9B455A8CEAC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0395" t="57176" r="73809" b="22110"/>
          <a:stretch/>
        </p:blipFill>
        <p:spPr>
          <a:xfrm rot="20395039">
            <a:off x="1690949" y="4087593"/>
            <a:ext cx="962900" cy="1262744"/>
          </a:xfrm>
          <a:prstGeom prst="rect">
            <a:avLst/>
          </a:prstGeom>
        </p:spPr>
      </p:pic>
      <p:pic>
        <p:nvPicPr>
          <p:cNvPr id="41" name="图片 40" descr="图片包含 背景图案&#10;&#10;描述已自动生成">
            <a:extLst>
              <a:ext uri="{FF2B5EF4-FFF2-40B4-BE49-F238E27FC236}">
                <a16:creationId xmlns:a16="http://schemas.microsoft.com/office/drawing/2014/main" id="{FD7D687A-372A-82E9-1ACC-31E6FA92397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4509" t="9417" r="45253" b="69984"/>
          <a:stretch/>
        </p:blipFill>
        <p:spPr>
          <a:xfrm>
            <a:off x="11614266" y="3010515"/>
            <a:ext cx="807385" cy="821795"/>
          </a:xfrm>
          <a:prstGeom prst="rect">
            <a:avLst/>
          </a:prstGeom>
        </p:spPr>
      </p:pic>
      <p:pic>
        <p:nvPicPr>
          <p:cNvPr id="12" name="图片 11">
            <a:extLst>
              <a:ext uri="{FF2B5EF4-FFF2-40B4-BE49-F238E27FC236}">
                <a16:creationId xmlns:a16="http://schemas.microsoft.com/office/drawing/2014/main" id="{F9EFE4D9-2444-69E3-A8AE-293F78E047DF}"/>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942881" y="1380733"/>
            <a:ext cx="7316538" cy="7832086"/>
          </a:xfrm>
          <a:prstGeom prst="rect">
            <a:avLst/>
          </a:prstGeom>
        </p:spPr>
      </p:pic>
      <p:pic>
        <p:nvPicPr>
          <p:cNvPr id="13" name="图片 2" descr="卡通人物&#10;&#10;低可信度描述已自动生成">
            <a:extLst>
              <a:ext uri="{FF2B5EF4-FFF2-40B4-BE49-F238E27FC236}">
                <a16:creationId xmlns:a16="http://schemas.microsoft.com/office/drawing/2014/main" id="{93D4D8C6-0348-D8D0-57E2-04AD3B0460A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8501704" y="-598685"/>
            <a:ext cx="3795217" cy="3795219"/>
          </a:xfrm>
          <a:prstGeom prst="rect">
            <a:avLst/>
          </a:prstGeom>
        </p:spPr>
      </p:pic>
      <p:sp>
        <p:nvSpPr>
          <p:cNvPr id="14" name="文本框 12">
            <a:extLst>
              <a:ext uri="{FF2B5EF4-FFF2-40B4-BE49-F238E27FC236}">
                <a16:creationId xmlns:a16="http://schemas.microsoft.com/office/drawing/2014/main" id="{26EF0088-8EF7-360E-4984-F78E1C0D0DEF}"/>
              </a:ext>
            </a:extLst>
          </p:cNvPr>
          <p:cNvSpPr txBox="1"/>
          <p:nvPr/>
        </p:nvSpPr>
        <p:spPr>
          <a:xfrm>
            <a:off x="8937731" y="955366"/>
            <a:ext cx="2631092" cy="861774"/>
          </a:xfrm>
          <a:prstGeom prst="rect">
            <a:avLst/>
          </a:prstGeom>
          <a:noFill/>
        </p:spPr>
        <p:txBody>
          <a:bodyPr wrap="square" rtlCol="0">
            <a:spAutoFit/>
          </a:bodyPr>
          <a:lstStyle>
            <a:defPPr>
              <a:defRPr lang="zh-CN"/>
            </a:defPPr>
            <a:lvl1pPr>
              <a:defRPr sz="2400" b="1">
                <a:solidFill>
                  <a:srgbClr val="0993F1"/>
                </a:solidFill>
                <a:latin typeface="思源黑体" panose="020B0500000000000000" pitchFamily="34" charset="-122"/>
                <a:ea typeface="思源黑体" panose="020B0500000000000000" pitchFamily="34" charset="-122"/>
                <a:cs typeface="阿里巴巴普惠体" panose="00020600040101010101"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dirty="0" err="1">
                <a:ln>
                  <a:noFill/>
                </a:ln>
                <a:solidFill>
                  <a:srgbClr val="002060"/>
                </a:solidFill>
                <a:effectLst/>
                <a:uLnTx/>
                <a:uFillTx/>
                <a:latin typeface="Calibri" panose="020F0502020204030204" pitchFamily="34" charset="0"/>
                <a:ea typeface="思源黑体 CN Medium" panose="020B0600000000000000" pitchFamily="34" charset="-122"/>
                <a:cs typeface="Calibri" panose="020F0502020204030204" pitchFamily="34" charset="0"/>
                <a:sym typeface="Arial" panose="020B0604020202020204" pitchFamily="34" charset="0"/>
              </a:rPr>
              <a:t>Viết</a:t>
            </a:r>
            <a:endParaRPr kumimoji="0" lang="zh-CN" altLang="en-US" sz="5000" b="1" i="0" u="none" strike="noStrike" kern="1200" cap="none" spc="0" normalizeH="0" baseline="0" noProof="0" dirty="0">
              <a:ln>
                <a:noFill/>
              </a:ln>
              <a:solidFill>
                <a:srgbClr val="002060"/>
              </a:solidFill>
              <a:effectLst/>
              <a:uLnTx/>
              <a:uFillTx/>
              <a:latin typeface="Calibri" panose="020F0502020204030204" pitchFamily="34" charset="0"/>
              <a:ea typeface="思源黑体 CN Medium" panose="020B0600000000000000" pitchFamily="34" charset="-122"/>
              <a:cs typeface="Calibri" panose="020F0502020204030204" pitchFamily="34" charset="0"/>
              <a:sym typeface="Arial" panose="020B0604020202020204" pitchFamily="34" charset="0"/>
            </a:endParaRPr>
          </a:p>
        </p:txBody>
      </p:sp>
      <p:pic>
        <p:nvPicPr>
          <p:cNvPr id="4" name="Picture 3">
            <a:extLst>
              <a:ext uri="{FF2B5EF4-FFF2-40B4-BE49-F238E27FC236}">
                <a16:creationId xmlns:a16="http://schemas.microsoft.com/office/drawing/2014/main" id="{4C359E75-02AE-BC16-167C-3A136C3E0AD6}"/>
              </a:ext>
            </a:extLst>
          </p:cNvPr>
          <p:cNvPicPr>
            <a:picLocks noChangeAspect="1"/>
          </p:cNvPicPr>
          <p:nvPr/>
        </p:nvPicPr>
        <p:blipFill>
          <a:blip r:embed="rId14"/>
          <a:stretch>
            <a:fillRect/>
          </a:stretch>
        </p:blipFill>
        <p:spPr>
          <a:xfrm>
            <a:off x="1901240" y="1419717"/>
            <a:ext cx="7236579" cy="2786113"/>
          </a:xfrm>
          <a:prstGeom prst="rect">
            <a:avLst/>
          </a:prstGeom>
        </p:spPr>
      </p:pic>
    </p:spTree>
    <p:extLst>
      <p:ext uri="{BB962C8B-B14F-4D97-AF65-F5344CB8AC3E}">
        <p14:creationId xmlns:p14="http://schemas.microsoft.com/office/powerpoint/2010/main" val="1570409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4"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4" grpId="2"/>
      <p:bldP spid="14" grpId="3"/>
      <p:bldP spid="14" grpId="4"/>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背景图案&#10;&#10;描述已自动生成">
            <a:extLst>
              <a:ext uri="{FF2B5EF4-FFF2-40B4-BE49-F238E27FC236}">
                <a16:creationId xmlns:a16="http://schemas.microsoft.com/office/drawing/2014/main" id="{702212F3-6F4A-A397-EDE6-63A4C9963E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37" name="图片 36" descr="图片包含 背景图案&#10;&#10;描述已自动生成">
            <a:extLst>
              <a:ext uri="{FF2B5EF4-FFF2-40B4-BE49-F238E27FC236}">
                <a16:creationId xmlns:a16="http://schemas.microsoft.com/office/drawing/2014/main" id="{D1759CEC-B018-5639-331C-DE9FB02B2C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621" t="16500" r="15715" b="64690"/>
          <a:stretch/>
        </p:blipFill>
        <p:spPr>
          <a:xfrm>
            <a:off x="9437099" y="2794945"/>
            <a:ext cx="803678" cy="907144"/>
          </a:xfrm>
          <a:prstGeom prst="rect">
            <a:avLst/>
          </a:prstGeom>
        </p:spPr>
      </p:pic>
      <p:pic>
        <p:nvPicPr>
          <p:cNvPr id="38" name="图片 37" descr="图片包含 背景图案&#10;&#10;描述已自动生成">
            <a:extLst>
              <a:ext uri="{FF2B5EF4-FFF2-40B4-BE49-F238E27FC236}">
                <a16:creationId xmlns:a16="http://schemas.microsoft.com/office/drawing/2014/main" id="{1DE59149-4979-C575-060C-3CE41F4961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2136" t="47935" r="7390" b="33017"/>
          <a:stretch/>
        </p:blipFill>
        <p:spPr>
          <a:xfrm rot="19245056">
            <a:off x="10284496" y="3952646"/>
            <a:ext cx="1306135" cy="816401"/>
          </a:xfrm>
          <a:prstGeom prst="rect">
            <a:avLst/>
          </a:prstGeom>
        </p:spPr>
      </p:pic>
      <p:pic>
        <p:nvPicPr>
          <p:cNvPr id="39" name="图片 38" descr="图片包含 背景图案&#10;&#10;描述已自动生成">
            <a:extLst>
              <a:ext uri="{FF2B5EF4-FFF2-40B4-BE49-F238E27FC236}">
                <a16:creationId xmlns:a16="http://schemas.microsoft.com/office/drawing/2014/main" id="{CE2A5718-CAE0-0F44-3F2C-C49437C74A1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206" t="34595" r="59985" b="46119"/>
          <a:stretch/>
        </p:blipFill>
        <p:spPr>
          <a:xfrm>
            <a:off x="612252" y="1573212"/>
            <a:ext cx="1596572" cy="1068780"/>
          </a:xfrm>
          <a:prstGeom prst="rect">
            <a:avLst/>
          </a:prstGeom>
        </p:spPr>
      </p:pic>
      <p:pic>
        <p:nvPicPr>
          <p:cNvPr id="40" name="图片 39" descr="图片包含 背景图案&#10;&#10;描述已自动生成">
            <a:extLst>
              <a:ext uri="{FF2B5EF4-FFF2-40B4-BE49-F238E27FC236}">
                <a16:creationId xmlns:a16="http://schemas.microsoft.com/office/drawing/2014/main" id="{9EDECF50-D6F9-6903-CC44-9B455A8CEAC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395" t="57176" r="73809" b="22110"/>
          <a:stretch/>
        </p:blipFill>
        <p:spPr>
          <a:xfrm rot="20395039">
            <a:off x="1598062" y="3767978"/>
            <a:ext cx="962900" cy="1262744"/>
          </a:xfrm>
          <a:prstGeom prst="rect">
            <a:avLst/>
          </a:prstGeom>
        </p:spPr>
      </p:pic>
      <p:pic>
        <p:nvPicPr>
          <p:cNvPr id="5" name="图片 4" descr="卡通人物&#10;&#10;描述已自动生成">
            <a:extLst>
              <a:ext uri="{FF2B5EF4-FFF2-40B4-BE49-F238E27FC236}">
                <a16:creationId xmlns:a16="http://schemas.microsoft.com/office/drawing/2014/main" id="{3213EC1E-5349-BF93-5EF4-8076580899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2636" y="-146097"/>
            <a:ext cx="2742083" cy="2742083"/>
          </a:xfrm>
          <a:prstGeom prst="rect">
            <a:avLst/>
          </a:prstGeom>
        </p:spPr>
      </p:pic>
      <p:grpSp>
        <p:nvGrpSpPr>
          <p:cNvPr id="4" name="Group 3">
            <a:extLst>
              <a:ext uri="{FF2B5EF4-FFF2-40B4-BE49-F238E27FC236}">
                <a16:creationId xmlns:a16="http://schemas.microsoft.com/office/drawing/2014/main" id="{18EF696F-BB71-0028-3489-D767C24604D9}"/>
              </a:ext>
            </a:extLst>
          </p:cNvPr>
          <p:cNvGrpSpPr/>
          <p:nvPr/>
        </p:nvGrpSpPr>
        <p:grpSpPr>
          <a:xfrm>
            <a:off x="1132113" y="1987669"/>
            <a:ext cx="10447632" cy="5849312"/>
            <a:chOff x="1805131" y="1987669"/>
            <a:chExt cx="9132431" cy="5849312"/>
          </a:xfrm>
        </p:grpSpPr>
        <p:pic>
          <p:nvPicPr>
            <p:cNvPr id="9" name="图片 8" descr="卡通人物&#10;&#10;中度可信度描述已自动生成">
              <a:extLst>
                <a:ext uri="{FF2B5EF4-FFF2-40B4-BE49-F238E27FC236}">
                  <a16:creationId xmlns:a16="http://schemas.microsoft.com/office/drawing/2014/main" id="{7FC27442-CF8A-AE10-8736-5BD5A3F244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05131" y="1987669"/>
              <a:ext cx="9132431" cy="5849312"/>
            </a:xfrm>
            <a:prstGeom prst="rect">
              <a:avLst/>
            </a:prstGeom>
          </p:spPr>
        </p:pic>
        <p:sp>
          <p:nvSpPr>
            <p:cNvPr id="18" name="文本框 17">
              <a:extLst>
                <a:ext uri="{FF2B5EF4-FFF2-40B4-BE49-F238E27FC236}">
                  <a16:creationId xmlns:a16="http://schemas.microsoft.com/office/drawing/2014/main" id="{3252B65F-4158-ED3D-5BE9-BE614AC8D98C}"/>
                </a:ext>
              </a:extLst>
            </p:cNvPr>
            <p:cNvSpPr txBox="1"/>
            <p:nvPr/>
          </p:nvSpPr>
          <p:spPr>
            <a:xfrm>
              <a:off x="2755079" y="5765094"/>
              <a:ext cx="7232536" cy="701731"/>
            </a:xfrm>
            <a:prstGeom prst="rect">
              <a:avLst/>
            </a:prstGeom>
          </p:spPr>
          <p:txBody>
            <a:bodyPr vert="horz" wrap="non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srgbClr val="FF0066"/>
                  </a:solidFill>
                  <a:effectLst/>
                  <a:uLnTx/>
                  <a:uFillTx/>
                  <a:latin typeface="Calibri" panose="020F0502020204030204" pitchFamily="34" charset="0"/>
                  <a:ea typeface="字魂108号-新潮卡通体" panose="00000500000000000000" pitchFamily="2" charset="-122"/>
                  <a:cs typeface="Calibri" panose="020F0502020204030204" pitchFamily="34" charset="0"/>
                  <a:sym typeface="Arial" panose="020B0604020202020204" pitchFamily="34" charset="0"/>
                </a:rPr>
                <a:t>Cách</a:t>
              </a:r>
              <a:r>
                <a:rPr kumimoji="0" lang="en-US" altLang="zh-CN" sz="4400" b="1" i="0" u="none" strike="noStrike" kern="1200" cap="none" spc="0" normalizeH="0" baseline="0" noProof="0" dirty="0">
                  <a:ln>
                    <a:noFill/>
                  </a:ln>
                  <a:solidFill>
                    <a:srgbClr val="FF0066"/>
                  </a:solidFill>
                  <a:effectLst/>
                  <a:uLnTx/>
                  <a:uFillTx/>
                  <a:latin typeface="Calibri" panose="020F0502020204030204" pitchFamily="34" charset="0"/>
                  <a:ea typeface="字魂108号-新潮卡通体" panose="00000500000000000000" pitchFamily="2" charset="-122"/>
                  <a:cs typeface="Calibri" panose="020F0502020204030204" pitchFamily="34" charset="0"/>
                  <a:sym typeface="Arial" panose="020B0604020202020204" pitchFamily="34" charset="0"/>
                </a:rPr>
                <a:t> </a:t>
              </a:r>
              <a:r>
                <a:rPr kumimoji="0" lang="en-US" altLang="zh-CN" sz="4400" b="1" i="0" u="none" strike="noStrike" kern="1200" cap="none" spc="0" normalizeH="0" baseline="0" noProof="0" dirty="0" err="1">
                  <a:ln>
                    <a:noFill/>
                  </a:ln>
                  <a:solidFill>
                    <a:srgbClr val="FF0066"/>
                  </a:solidFill>
                  <a:effectLst/>
                  <a:uLnTx/>
                  <a:uFillTx/>
                  <a:latin typeface="Calibri" panose="020F0502020204030204" pitchFamily="34" charset="0"/>
                  <a:ea typeface="字魂108号-新潮卡通体" panose="00000500000000000000" pitchFamily="2" charset="-122"/>
                  <a:cs typeface="Calibri" panose="020F0502020204030204" pitchFamily="34" charset="0"/>
                  <a:sym typeface="Arial" panose="020B0604020202020204" pitchFamily="34" charset="0"/>
                </a:rPr>
                <a:t>viết</a:t>
              </a:r>
              <a:r>
                <a:rPr kumimoji="0" lang="en-US" altLang="zh-CN" sz="4400" b="1" i="0" u="none" strike="noStrike" kern="1200" cap="none" spc="0" normalizeH="0" baseline="0" noProof="0" dirty="0">
                  <a:ln>
                    <a:noFill/>
                  </a:ln>
                  <a:solidFill>
                    <a:srgbClr val="FF0066"/>
                  </a:solidFill>
                  <a:effectLst/>
                  <a:uLnTx/>
                  <a:uFillTx/>
                  <a:latin typeface="Calibri" panose="020F0502020204030204" pitchFamily="34" charset="0"/>
                  <a:ea typeface="字魂108号-新潮卡通体" panose="00000500000000000000" pitchFamily="2" charset="-122"/>
                  <a:cs typeface="Calibri" panose="020F0502020204030204" pitchFamily="34" charset="0"/>
                  <a:sym typeface="Arial" panose="020B0604020202020204" pitchFamily="34" charset="0"/>
                </a:rPr>
                <a:t> </a:t>
              </a:r>
              <a:r>
                <a:rPr kumimoji="0" lang="en-US" altLang="zh-CN" sz="4400" b="1" i="0" u="none" strike="noStrike" kern="1200" cap="none" spc="0" normalizeH="0" baseline="0" noProof="0" dirty="0" err="1">
                  <a:ln>
                    <a:noFill/>
                  </a:ln>
                  <a:solidFill>
                    <a:srgbClr val="FF0066"/>
                  </a:solidFill>
                  <a:effectLst/>
                  <a:uLnTx/>
                  <a:uFillTx/>
                  <a:latin typeface="Calibri" panose="020F0502020204030204" pitchFamily="34" charset="0"/>
                  <a:ea typeface="字魂108号-新潮卡通体" panose="00000500000000000000" pitchFamily="2" charset="-122"/>
                  <a:cs typeface="Calibri" panose="020F0502020204030204" pitchFamily="34" charset="0"/>
                  <a:sym typeface="Arial" panose="020B0604020202020204" pitchFamily="34" charset="0"/>
                </a:rPr>
                <a:t>chữ</a:t>
              </a:r>
              <a:r>
                <a:rPr kumimoji="0" lang="en-US" altLang="zh-CN" sz="4400" b="1" i="0" u="none" strike="noStrike" kern="1200" cap="none" spc="0" normalizeH="0" baseline="0" noProof="0" dirty="0">
                  <a:ln>
                    <a:noFill/>
                  </a:ln>
                  <a:solidFill>
                    <a:srgbClr val="FF0066"/>
                  </a:solidFill>
                  <a:effectLst/>
                  <a:uLnTx/>
                  <a:uFillTx/>
                  <a:latin typeface="Calibri" panose="020F0502020204030204" pitchFamily="34" charset="0"/>
                  <a:ea typeface="字魂108号-新潮卡通体" panose="00000500000000000000" pitchFamily="2" charset="-122"/>
                  <a:cs typeface="Calibri" panose="020F0502020204030204" pitchFamily="34" charset="0"/>
                  <a:sym typeface="Arial" panose="020B0604020202020204" pitchFamily="34" charset="0"/>
                </a:rPr>
                <a:t> </a:t>
              </a:r>
              <a:r>
                <a:rPr kumimoji="0" lang="en-US" altLang="zh-CN" sz="4400" b="1" i="0" u="none" strike="noStrike" kern="1200" cap="none" spc="0" normalizeH="0" baseline="0" noProof="0" dirty="0" err="1">
                  <a:ln>
                    <a:noFill/>
                  </a:ln>
                  <a:solidFill>
                    <a:srgbClr val="FF0066"/>
                  </a:solidFill>
                  <a:effectLst/>
                  <a:uLnTx/>
                  <a:uFillTx/>
                  <a:latin typeface="Calibri" panose="020F0502020204030204" pitchFamily="34" charset="0"/>
                  <a:ea typeface="字魂108号-新潮卡通体" panose="00000500000000000000" pitchFamily="2" charset="-122"/>
                  <a:cs typeface="Calibri" panose="020F0502020204030204" pitchFamily="34" charset="0"/>
                  <a:sym typeface="Arial" panose="020B0604020202020204" pitchFamily="34" charset="0"/>
                </a:rPr>
                <a:t>hoa</a:t>
              </a:r>
              <a:r>
                <a:rPr kumimoji="0" lang="en-US" altLang="zh-CN" sz="4400" b="1" i="0" u="none" strike="noStrike" kern="1200" cap="none" spc="0" normalizeH="0" baseline="0" noProof="0" dirty="0">
                  <a:ln>
                    <a:noFill/>
                  </a:ln>
                  <a:solidFill>
                    <a:srgbClr val="FF0066"/>
                  </a:solidFill>
                  <a:effectLst/>
                  <a:uLnTx/>
                  <a:uFillTx/>
                  <a:latin typeface="Calibri" panose="020F0502020204030204" pitchFamily="34" charset="0"/>
                  <a:ea typeface="字魂108号-新潮卡通体" panose="00000500000000000000" pitchFamily="2" charset="-122"/>
                  <a:cs typeface="Calibri" panose="020F0502020204030204" pitchFamily="34" charset="0"/>
                  <a:sym typeface="Arial" panose="020B0604020202020204" pitchFamily="34" charset="0"/>
                </a:rPr>
                <a:t> </a:t>
              </a:r>
              <a:r>
                <a:rPr kumimoji="0" lang="en-US" altLang="zh-CN" sz="4400" b="1" i="0" u="none" strike="noStrike" kern="1200" cap="none" spc="0" normalizeH="0" baseline="0" noProof="0" dirty="0">
                  <a:ln>
                    <a:noFill/>
                  </a:ln>
                  <a:solidFill>
                    <a:srgbClr val="002060"/>
                  </a:solidFill>
                  <a:effectLst/>
                  <a:uLnTx/>
                  <a:uFillTx/>
                  <a:latin typeface="Calibri" panose="020F0502020204030204" pitchFamily="34" charset="0"/>
                  <a:ea typeface="字魂108号-新潮卡通体" panose="00000500000000000000" pitchFamily="2" charset="-122"/>
                  <a:cs typeface="Calibri" panose="020F0502020204030204" pitchFamily="34" charset="0"/>
                  <a:sym typeface="Arial" panose="020B0604020202020204" pitchFamily="34" charset="0"/>
                </a:rPr>
                <a:t>A, </a:t>
              </a:r>
              <a:r>
                <a:rPr lang="en-US" altLang="zh-CN" sz="4400" b="1" dirty="0">
                  <a:solidFill>
                    <a:srgbClr val="002060"/>
                  </a:solidFill>
                  <a:latin typeface="Calibri" panose="020F0502020204030204" pitchFamily="34" charset="0"/>
                  <a:ea typeface="字魂108号-新潮卡通体" panose="00000500000000000000" pitchFamily="2" charset="-122"/>
                  <a:cs typeface="Calibri" panose="020F0502020204030204" pitchFamily="34" charset="0"/>
                  <a:sym typeface="Arial" panose="020B0604020202020204" pitchFamily="34" charset="0"/>
                </a:rPr>
                <a:t>Ă, Â, Q </a:t>
              </a:r>
              <a:r>
                <a:rPr lang="en-US" altLang="zh-CN" sz="4400" b="1" dirty="0" err="1">
                  <a:solidFill>
                    <a:srgbClr val="002060"/>
                  </a:solidFill>
                  <a:latin typeface="Calibri" panose="020F0502020204030204" pitchFamily="34" charset="0"/>
                  <a:ea typeface="字魂108号-新潮卡通体" panose="00000500000000000000" pitchFamily="2" charset="-122"/>
                  <a:cs typeface="Calibri" panose="020F0502020204030204" pitchFamily="34" charset="0"/>
                  <a:sym typeface="Arial" panose="020B0604020202020204" pitchFamily="34" charset="0"/>
                </a:rPr>
                <a:t>kiểu</a:t>
              </a:r>
              <a:r>
                <a:rPr lang="en-US" altLang="zh-CN" sz="4400" b="1" dirty="0">
                  <a:solidFill>
                    <a:srgbClr val="002060"/>
                  </a:solidFill>
                  <a:latin typeface="Calibri" panose="020F0502020204030204" pitchFamily="34" charset="0"/>
                  <a:ea typeface="字魂108号-新潮卡通体" panose="00000500000000000000" pitchFamily="2" charset="-122"/>
                  <a:cs typeface="Calibri" panose="020F0502020204030204" pitchFamily="34" charset="0"/>
                  <a:sym typeface="Arial" panose="020B0604020202020204" pitchFamily="34" charset="0"/>
                </a:rPr>
                <a:t> 2</a:t>
              </a:r>
              <a:endParaRPr kumimoji="0" lang="zh-CN" altLang="en-US" sz="4400" b="1" i="0" u="none" strike="noStrike" kern="1200" cap="none" spc="0" normalizeH="0" baseline="0" noProof="0" dirty="0">
                <a:ln>
                  <a:noFill/>
                </a:ln>
                <a:solidFill>
                  <a:srgbClr val="FF0066"/>
                </a:solidFill>
                <a:effectLst/>
                <a:uLnTx/>
                <a:uFillTx/>
                <a:latin typeface="Calibri" panose="020F0502020204030204" pitchFamily="34" charset="0"/>
                <a:ea typeface="字魂108号-新潮卡通体" panose="00000500000000000000" pitchFamily="2" charset="-122"/>
                <a:cs typeface="Calibri" panose="020F0502020204030204" pitchFamily="34" charset="0"/>
                <a:sym typeface="Arial" panose="020B0604020202020204" pitchFamily="34" charset="0"/>
              </a:endParaRPr>
            </a:p>
          </p:txBody>
        </p:sp>
      </p:grpSp>
      <p:pic>
        <p:nvPicPr>
          <p:cNvPr id="21" name="图片 20" descr="图片包含 背景图案&#10;&#10;描述已自动生成">
            <a:extLst>
              <a:ext uri="{FF2B5EF4-FFF2-40B4-BE49-F238E27FC236}">
                <a16:creationId xmlns:a16="http://schemas.microsoft.com/office/drawing/2014/main" id="{934EE7F4-4061-6A0D-22EE-301C8DAE557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509" t="9417" r="45253" b="69984"/>
          <a:stretch/>
        </p:blipFill>
        <p:spPr>
          <a:xfrm>
            <a:off x="10533870" y="814048"/>
            <a:ext cx="807385" cy="821795"/>
          </a:xfrm>
          <a:prstGeom prst="rect">
            <a:avLst/>
          </a:prstGeom>
        </p:spPr>
      </p:pic>
      <p:grpSp>
        <p:nvGrpSpPr>
          <p:cNvPr id="3" name="Group 2">
            <a:extLst>
              <a:ext uri="{FF2B5EF4-FFF2-40B4-BE49-F238E27FC236}">
                <a16:creationId xmlns:a16="http://schemas.microsoft.com/office/drawing/2014/main" id="{5FA9B1E9-AB33-7B91-A122-BC379F897DEB}"/>
              </a:ext>
            </a:extLst>
          </p:cNvPr>
          <p:cNvGrpSpPr/>
          <p:nvPr/>
        </p:nvGrpSpPr>
        <p:grpSpPr>
          <a:xfrm>
            <a:off x="3434316" y="138223"/>
            <a:ext cx="6471684" cy="1744605"/>
            <a:chOff x="3434316" y="138223"/>
            <a:chExt cx="6471684" cy="1744605"/>
          </a:xfrm>
        </p:grpSpPr>
        <p:sp>
          <p:nvSpPr>
            <p:cNvPr id="2" name="Speech Bubble: Rectangle with Corners Rounded 1">
              <a:extLst>
                <a:ext uri="{FF2B5EF4-FFF2-40B4-BE49-F238E27FC236}">
                  <a16:creationId xmlns:a16="http://schemas.microsoft.com/office/drawing/2014/main" id="{7432D158-C9AA-2026-06DF-99B804CA8978}"/>
                </a:ext>
              </a:extLst>
            </p:cNvPr>
            <p:cNvSpPr/>
            <p:nvPr/>
          </p:nvSpPr>
          <p:spPr>
            <a:xfrm>
              <a:off x="3434316" y="138223"/>
              <a:ext cx="6471684" cy="1744605"/>
            </a:xfrm>
            <a:custGeom>
              <a:avLst/>
              <a:gdLst>
                <a:gd name="connsiteX0" fmla="*/ 0 w 6471684"/>
                <a:gd name="connsiteY0" fmla="*/ 290773 h 1744605"/>
                <a:gd name="connsiteX1" fmla="*/ 290773 w 6471684"/>
                <a:gd name="connsiteY1" fmla="*/ 0 h 1744605"/>
                <a:gd name="connsiteX2" fmla="*/ 1078614 w 6471684"/>
                <a:gd name="connsiteY2" fmla="*/ 0 h 1744605"/>
                <a:gd name="connsiteX3" fmla="*/ 1078614 w 6471684"/>
                <a:gd name="connsiteY3" fmla="*/ 0 h 1744605"/>
                <a:gd name="connsiteX4" fmla="*/ 2696535 w 6471684"/>
                <a:gd name="connsiteY4" fmla="*/ 0 h 1744605"/>
                <a:gd name="connsiteX5" fmla="*/ 6180911 w 6471684"/>
                <a:gd name="connsiteY5" fmla="*/ 0 h 1744605"/>
                <a:gd name="connsiteX6" fmla="*/ 6471684 w 6471684"/>
                <a:gd name="connsiteY6" fmla="*/ 290773 h 1744605"/>
                <a:gd name="connsiteX7" fmla="*/ 6471684 w 6471684"/>
                <a:gd name="connsiteY7" fmla="*/ 1017686 h 1744605"/>
                <a:gd name="connsiteX8" fmla="*/ 6471684 w 6471684"/>
                <a:gd name="connsiteY8" fmla="*/ 1017686 h 1744605"/>
                <a:gd name="connsiteX9" fmla="*/ 6471684 w 6471684"/>
                <a:gd name="connsiteY9" fmla="*/ 1453838 h 1744605"/>
                <a:gd name="connsiteX10" fmla="*/ 6471684 w 6471684"/>
                <a:gd name="connsiteY10" fmla="*/ 1453832 h 1744605"/>
                <a:gd name="connsiteX11" fmla="*/ 6180911 w 6471684"/>
                <a:gd name="connsiteY11" fmla="*/ 1744605 h 1744605"/>
                <a:gd name="connsiteX12" fmla="*/ 2696535 w 6471684"/>
                <a:gd name="connsiteY12" fmla="*/ 1744605 h 1744605"/>
                <a:gd name="connsiteX13" fmla="*/ 1078614 w 6471684"/>
                <a:gd name="connsiteY13" fmla="*/ 1744605 h 1744605"/>
                <a:gd name="connsiteX14" fmla="*/ 1078614 w 6471684"/>
                <a:gd name="connsiteY14" fmla="*/ 1744605 h 1744605"/>
                <a:gd name="connsiteX15" fmla="*/ 290773 w 6471684"/>
                <a:gd name="connsiteY15" fmla="*/ 1744605 h 1744605"/>
                <a:gd name="connsiteX16" fmla="*/ 0 w 6471684"/>
                <a:gd name="connsiteY16" fmla="*/ 1453832 h 1744605"/>
                <a:gd name="connsiteX17" fmla="*/ 0 w 6471684"/>
                <a:gd name="connsiteY17" fmla="*/ 1453838 h 1744605"/>
                <a:gd name="connsiteX18" fmla="*/ -755957 w 6471684"/>
                <a:gd name="connsiteY18" fmla="*/ 1244217 h 1744605"/>
                <a:gd name="connsiteX19" fmla="*/ 0 w 6471684"/>
                <a:gd name="connsiteY19" fmla="*/ 1017686 h 1744605"/>
                <a:gd name="connsiteX20" fmla="*/ 0 w 6471684"/>
                <a:gd name="connsiteY20" fmla="*/ 290773 h 174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71684" h="1744605" fill="none" extrusionOk="0">
                  <a:moveTo>
                    <a:pt x="0" y="290773"/>
                  </a:moveTo>
                  <a:cubicBezTo>
                    <a:pt x="10942" y="136107"/>
                    <a:pt x="118398" y="4740"/>
                    <a:pt x="290773" y="0"/>
                  </a:cubicBezTo>
                  <a:cubicBezTo>
                    <a:pt x="576715" y="45296"/>
                    <a:pt x="882549" y="-49734"/>
                    <a:pt x="1078614" y="0"/>
                  </a:cubicBezTo>
                  <a:lnTo>
                    <a:pt x="1078614" y="0"/>
                  </a:lnTo>
                  <a:cubicBezTo>
                    <a:pt x="1705851" y="-119761"/>
                    <a:pt x="2457339" y="6899"/>
                    <a:pt x="2696535" y="0"/>
                  </a:cubicBezTo>
                  <a:cubicBezTo>
                    <a:pt x="3382872" y="-117130"/>
                    <a:pt x="5794472" y="123459"/>
                    <a:pt x="6180911" y="0"/>
                  </a:cubicBezTo>
                  <a:cubicBezTo>
                    <a:pt x="6346250" y="7568"/>
                    <a:pt x="6462238" y="131505"/>
                    <a:pt x="6471684" y="290773"/>
                  </a:cubicBezTo>
                  <a:cubicBezTo>
                    <a:pt x="6476876" y="395272"/>
                    <a:pt x="6502486" y="811821"/>
                    <a:pt x="6471684" y="1017686"/>
                  </a:cubicBezTo>
                  <a:lnTo>
                    <a:pt x="6471684" y="1017686"/>
                  </a:lnTo>
                  <a:cubicBezTo>
                    <a:pt x="6449601" y="1192356"/>
                    <a:pt x="6469614" y="1293460"/>
                    <a:pt x="6471684" y="1453838"/>
                  </a:cubicBezTo>
                  <a:lnTo>
                    <a:pt x="6471684" y="1453832"/>
                  </a:lnTo>
                  <a:cubicBezTo>
                    <a:pt x="6455440" y="1594078"/>
                    <a:pt x="6335109" y="1765415"/>
                    <a:pt x="6180911" y="1744605"/>
                  </a:cubicBezTo>
                  <a:cubicBezTo>
                    <a:pt x="5530954" y="1877999"/>
                    <a:pt x="3624891" y="1613885"/>
                    <a:pt x="2696535" y="1744605"/>
                  </a:cubicBezTo>
                  <a:cubicBezTo>
                    <a:pt x="2354603" y="1855060"/>
                    <a:pt x="1877535" y="1881890"/>
                    <a:pt x="1078614" y="1744605"/>
                  </a:cubicBezTo>
                  <a:lnTo>
                    <a:pt x="1078614" y="1744605"/>
                  </a:lnTo>
                  <a:cubicBezTo>
                    <a:pt x="778185" y="1800715"/>
                    <a:pt x="650936" y="1790763"/>
                    <a:pt x="290773" y="1744605"/>
                  </a:cubicBezTo>
                  <a:cubicBezTo>
                    <a:pt x="101573" y="1744484"/>
                    <a:pt x="9199" y="1595553"/>
                    <a:pt x="0" y="1453832"/>
                  </a:cubicBezTo>
                  <a:lnTo>
                    <a:pt x="0" y="1453838"/>
                  </a:lnTo>
                  <a:cubicBezTo>
                    <a:pt x="-145538" y="1354123"/>
                    <a:pt x="-656895" y="1293344"/>
                    <a:pt x="-755957" y="1244217"/>
                  </a:cubicBezTo>
                  <a:cubicBezTo>
                    <a:pt x="-649312" y="1243570"/>
                    <a:pt x="-245368" y="1129059"/>
                    <a:pt x="0" y="1017686"/>
                  </a:cubicBezTo>
                  <a:cubicBezTo>
                    <a:pt x="-26158" y="803947"/>
                    <a:pt x="44959" y="407582"/>
                    <a:pt x="0" y="290773"/>
                  </a:cubicBezTo>
                  <a:close/>
                </a:path>
                <a:path w="6471684" h="1744605" stroke="0" extrusionOk="0">
                  <a:moveTo>
                    <a:pt x="0" y="290773"/>
                  </a:moveTo>
                  <a:cubicBezTo>
                    <a:pt x="-10301" y="147799"/>
                    <a:pt x="146048" y="-10728"/>
                    <a:pt x="290773" y="0"/>
                  </a:cubicBezTo>
                  <a:cubicBezTo>
                    <a:pt x="478109" y="30793"/>
                    <a:pt x="769755" y="21867"/>
                    <a:pt x="1078614" y="0"/>
                  </a:cubicBezTo>
                  <a:lnTo>
                    <a:pt x="1078614" y="0"/>
                  </a:lnTo>
                  <a:cubicBezTo>
                    <a:pt x="1364071" y="-133062"/>
                    <a:pt x="2023875" y="138070"/>
                    <a:pt x="2696535" y="0"/>
                  </a:cubicBezTo>
                  <a:cubicBezTo>
                    <a:pt x="3501124" y="-134364"/>
                    <a:pt x="5178067" y="130381"/>
                    <a:pt x="6180911" y="0"/>
                  </a:cubicBezTo>
                  <a:cubicBezTo>
                    <a:pt x="6329424" y="-28462"/>
                    <a:pt x="6493386" y="113361"/>
                    <a:pt x="6471684" y="290773"/>
                  </a:cubicBezTo>
                  <a:cubicBezTo>
                    <a:pt x="6460716" y="619225"/>
                    <a:pt x="6500588" y="692022"/>
                    <a:pt x="6471684" y="1017686"/>
                  </a:cubicBezTo>
                  <a:lnTo>
                    <a:pt x="6471684" y="1017686"/>
                  </a:lnTo>
                  <a:cubicBezTo>
                    <a:pt x="6455880" y="1195214"/>
                    <a:pt x="6433942" y="1309933"/>
                    <a:pt x="6471684" y="1453838"/>
                  </a:cubicBezTo>
                  <a:lnTo>
                    <a:pt x="6471684" y="1453832"/>
                  </a:lnTo>
                  <a:cubicBezTo>
                    <a:pt x="6477030" y="1613838"/>
                    <a:pt x="6313999" y="1752573"/>
                    <a:pt x="6180911" y="1744605"/>
                  </a:cubicBezTo>
                  <a:cubicBezTo>
                    <a:pt x="5050964" y="1706846"/>
                    <a:pt x="3626950" y="1795103"/>
                    <a:pt x="2696535" y="1744605"/>
                  </a:cubicBezTo>
                  <a:cubicBezTo>
                    <a:pt x="2487372" y="1878818"/>
                    <a:pt x="1374664" y="1820953"/>
                    <a:pt x="1078614" y="1744605"/>
                  </a:cubicBezTo>
                  <a:lnTo>
                    <a:pt x="1078614" y="1744605"/>
                  </a:lnTo>
                  <a:cubicBezTo>
                    <a:pt x="811265" y="1710952"/>
                    <a:pt x="508728" y="1732775"/>
                    <a:pt x="290773" y="1744605"/>
                  </a:cubicBezTo>
                  <a:cubicBezTo>
                    <a:pt x="109691" y="1725916"/>
                    <a:pt x="24349" y="1608721"/>
                    <a:pt x="0" y="1453832"/>
                  </a:cubicBezTo>
                  <a:lnTo>
                    <a:pt x="0" y="1453838"/>
                  </a:lnTo>
                  <a:cubicBezTo>
                    <a:pt x="-359107" y="1419084"/>
                    <a:pt x="-491140" y="1350218"/>
                    <a:pt x="-755957" y="1244217"/>
                  </a:cubicBezTo>
                  <a:cubicBezTo>
                    <a:pt x="-509702" y="1186283"/>
                    <a:pt x="-86843" y="1007066"/>
                    <a:pt x="0" y="1017686"/>
                  </a:cubicBezTo>
                  <a:cubicBezTo>
                    <a:pt x="52361" y="708838"/>
                    <a:pt x="19366" y="382789"/>
                    <a:pt x="0" y="290773"/>
                  </a:cubicBezTo>
                  <a:close/>
                </a:path>
              </a:pathLst>
            </a:custGeom>
            <a:solidFill>
              <a:schemeClr val="bg1"/>
            </a:solidFill>
            <a:ln w="38100">
              <a:solidFill>
                <a:srgbClr val="DE6A5A"/>
              </a:solidFill>
              <a:extLst>
                <a:ext uri="{C807C97D-BFC1-408E-A445-0C87EB9F89A2}">
                  <ask:lineSketchStyleProps xmlns:ask="http://schemas.microsoft.com/office/drawing/2018/sketchyshapes" xmlns="" sd="2842418190">
                    <a:prstGeom prst="wedgeRoundRectCallout">
                      <a:avLst>
                        <a:gd name="adj1" fmla="val -61681"/>
                        <a:gd name="adj2" fmla="val 21318"/>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itchFamily="18" charset="0"/>
                <a:ea typeface="思源黑体 CN Medium"/>
                <a:cs typeface="Times New Roman" pitchFamily="18" charset="0"/>
              </a:endParaRPr>
            </a:p>
          </p:txBody>
        </p:sp>
        <p:sp>
          <p:nvSpPr>
            <p:cNvPr id="13" name="文本框 17">
              <a:extLst>
                <a:ext uri="{FF2B5EF4-FFF2-40B4-BE49-F238E27FC236}">
                  <a16:creationId xmlns:a16="http://schemas.microsoft.com/office/drawing/2014/main" id="{EAE6375E-448F-A9DF-C76B-D1E64DFDF94D}"/>
                </a:ext>
              </a:extLst>
            </p:cNvPr>
            <p:cNvSpPr txBox="1"/>
            <p:nvPr/>
          </p:nvSpPr>
          <p:spPr>
            <a:xfrm>
              <a:off x="3991429" y="217666"/>
              <a:ext cx="5357458" cy="1508105"/>
            </a:xfrm>
            <a:prstGeom prst="rect">
              <a:avLst/>
            </a:prstGeom>
          </p:spPr>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altLang="zh-CN" sz="3200" b="1" i="0" u="none" strike="noStrike" kern="1200" cap="none" spc="0" normalizeH="0" baseline="0" noProof="0" dirty="0" err="1">
                  <a:ln>
                    <a:noFill/>
                  </a:ln>
                  <a:solidFill>
                    <a:srgbClr val="002060"/>
                  </a:solidFill>
                  <a:effectLst/>
                  <a:uLnTx/>
                  <a:uFillTx/>
                  <a:latin typeface="Calibri" panose="020F0502020204030204" pitchFamily="34" charset="0"/>
                  <a:ea typeface="字魂108号-新潮卡通体" panose="00000500000000000000" pitchFamily="2" charset="-122"/>
                  <a:cs typeface="Calibri" panose="020F0502020204030204" pitchFamily="34" charset="0"/>
                  <a:sym typeface="Arial" panose="020B0604020202020204" pitchFamily="34" charset="0"/>
                </a:rPr>
                <a:t>Cùng</a:t>
              </a:r>
              <a:r>
                <a:rPr kumimoji="0" lang="en-US" altLang="zh-CN" sz="3200" b="1" i="0" u="none" strike="noStrike" kern="1200" cap="none" spc="0" normalizeH="0" baseline="0" noProof="0" dirty="0">
                  <a:ln>
                    <a:noFill/>
                  </a:ln>
                  <a:solidFill>
                    <a:srgbClr val="002060"/>
                  </a:solidFill>
                  <a:effectLst/>
                  <a:uLnTx/>
                  <a:uFillTx/>
                  <a:latin typeface="Calibri" panose="020F0502020204030204" pitchFamily="34" charset="0"/>
                  <a:ea typeface="字魂108号-新潮卡通体" panose="00000500000000000000" pitchFamily="2" charset="-122"/>
                  <a:cs typeface="Calibri" panose="020F0502020204030204" pitchFamily="34" charset="0"/>
                  <a:sym typeface="Arial" panose="020B0604020202020204" pitchFamily="34" charset="0"/>
                </a:rPr>
                <a:t> </a:t>
              </a:r>
              <a:r>
                <a:rPr kumimoji="0" lang="en-US" altLang="zh-CN" sz="3200" b="1" i="0" u="none" strike="noStrike" kern="1200" cap="none" spc="0" normalizeH="0" baseline="0" noProof="0" dirty="0" err="1">
                  <a:ln>
                    <a:noFill/>
                  </a:ln>
                  <a:solidFill>
                    <a:srgbClr val="002060"/>
                  </a:solidFill>
                  <a:effectLst/>
                  <a:uLnTx/>
                  <a:uFillTx/>
                  <a:latin typeface="Calibri" panose="020F0502020204030204" pitchFamily="34" charset="0"/>
                  <a:ea typeface="字魂108号-新潮卡通体" panose="00000500000000000000" pitchFamily="2" charset="-122"/>
                  <a:cs typeface="Calibri" panose="020F0502020204030204" pitchFamily="34" charset="0"/>
                  <a:sym typeface="Arial" panose="020B0604020202020204" pitchFamily="34" charset="0"/>
                </a:rPr>
                <a:t>ôn</a:t>
              </a:r>
              <a:r>
                <a:rPr kumimoji="0" lang="en-US" altLang="zh-CN" sz="3200" b="1" i="0" u="none" strike="noStrike" kern="1200" cap="none" spc="0" normalizeH="0" baseline="0" noProof="0" dirty="0">
                  <a:ln>
                    <a:noFill/>
                  </a:ln>
                  <a:solidFill>
                    <a:srgbClr val="002060"/>
                  </a:solidFill>
                  <a:effectLst/>
                  <a:uLnTx/>
                  <a:uFillTx/>
                  <a:latin typeface="Calibri" panose="020F0502020204030204" pitchFamily="34" charset="0"/>
                  <a:ea typeface="字魂108号-新潮卡通体" panose="00000500000000000000" pitchFamily="2" charset="-122"/>
                  <a:cs typeface="Calibri" panose="020F0502020204030204" pitchFamily="34" charset="0"/>
                  <a:sym typeface="Arial" panose="020B0604020202020204" pitchFamily="34" charset="0"/>
                </a:rPr>
                <a:t> </a:t>
              </a:r>
              <a:r>
                <a:rPr kumimoji="0" lang="en-US" altLang="zh-CN" sz="3200" b="1" i="0" u="none" strike="noStrike" kern="1200" cap="none" spc="0" normalizeH="0" baseline="0" noProof="0" dirty="0" err="1">
                  <a:ln>
                    <a:noFill/>
                  </a:ln>
                  <a:solidFill>
                    <a:srgbClr val="002060"/>
                  </a:solidFill>
                  <a:effectLst/>
                  <a:uLnTx/>
                  <a:uFillTx/>
                  <a:latin typeface="Calibri" panose="020F0502020204030204" pitchFamily="34" charset="0"/>
                  <a:ea typeface="字魂108号-新潮卡通体" panose="00000500000000000000" pitchFamily="2" charset="-122"/>
                  <a:cs typeface="Calibri" panose="020F0502020204030204" pitchFamily="34" charset="0"/>
                  <a:sym typeface="Arial" panose="020B0604020202020204" pitchFamily="34" charset="0"/>
                </a:rPr>
                <a:t>lại</a:t>
              </a:r>
              <a:r>
                <a:rPr kumimoji="0" lang="en-US" altLang="zh-CN" sz="3200" b="1" i="0" u="none" strike="noStrike" kern="1200" cap="none" spc="0" normalizeH="0" baseline="0" noProof="0" dirty="0">
                  <a:ln>
                    <a:noFill/>
                  </a:ln>
                  <a:solidFill>
                    <a:srgbClr val="002060"/>
                  </a:solidFill>
                  <a:effectLst/>
                  <a:uLnTx/>
                  <a:uFillTx/>
                  <a:latin typeface="Calibri" panose="020F0502020204030204" pitchFamily="34" charset="0"/>
                  <a:ea typeface="字魂108号-新潮卡通体" panose="00000500000000000000" pitchFamily="2" charset="-122"/>
                  <a:cs typeface="Calibri" panose="020F0502020204030204" pitchFamily="34" charset="0"/>
                  <a:sym typeface="Arial" panose="020B0604020202020204" pitchFamily="34" charset="0"/>
                </a:rPr>
                <a:t> </a:t>
              </a:r>
              <a:r>
                <a:rPr kumimoji="0" lang="en-US" altLang="zh-CN" sz="3200" b="1" i="0" u="none" strike="noStrike" kern="1200" cap="none" spc="0" normalizeH="0" baseline="0" noProof="0" dirty="0" err="1">
                  <a:ln>
                    <a:noFill/>
                  </a:ln>
                  <a:solidFill>
                    <a:srgbClr val="002060"/>
                  </a:solidFill>
                  <a:effectLst/>
                  <a:uLnTx/>
                  <a:uFillTx/>
                  <a:latin typeface="Calibri" panose="020F0502020204030204" pitchFamily="34" charset="0"/>
                  <a:ea typeface="字魂108号-新潮卡通体" panose="00000500000000000000" pitchFamily="2" charset="-122"/>
                  <a:cs typeface="Calibri" panose="020F0502020204030204" pitchFamily="34" charset="0"/>
                  <a:sym typeface="Arial" panose="020B0604020202020204" pitchFamily="34" charset="0"/>
                </a:rPr>
                <a:t>cách</a:t>
              </a:r>
              <a:r>
                <a:rPr kumimoji="0" lang="en-US" altLang="zh-CN" sz="3200" b="1" i="0" u="none" strike="noStrike" kern="1200" cap="none" spc="0" normalizeH="0" baseline="0" noProof="0" dirty="0">
                  <a:ln>
                    <a:noFill/>
                  </a:ln>
                  <a:solidFill>
                    <a:srgbClr val="002060"/>
                  </a:solidFill>
                  <a:effectLst/>
                  <a:uLnTx/>
                  <a:uFillTx/>
                  <a:latin typeface="Calibri" panose="020F0502020204030204" pitchFamily="34" charset="0"/>
                  <a:ea typeface="字魂108号-新潮卡通体" panose="00000500000000000000" pitchFamily="2" charset="-122"/>
                  <a:cs typeface="Calibri" panose="020F0502020204030204" pitchFamily="34" charset="0"/>
                  <a:sym typeface="Arial" panose="020B0604020202020204" pitchFamily="34" charset="0"/>
                </a:rPr>
                <a:t> </a:t>
              </a:r>
              <a:r>
                <a:rPr kumimoji="0" lang="en-US" altLang="zh-CN" sz="3200" b="1" i="0" u="none" strike="noStrike" kern="1200" cap="none" spc="0" normalizeH="0" baseline="0" noProof="0" dirty="0" err="1">
                  <a:ln>
                    <a:noFill/>
                  </a:ln>
                  <a:solidFill>
                    <a:srgbClr val="002060"/>
                  </a:solidFill>
                  <a:effectLst/>
                  <a:uLnTx/>
                  <a:uFillTx/>
                  <a:latin typeface="Calibri" panose="020F0502020204030204" pitchFamily="34" charset="0"/>
                  <a:ea typeface="字魂108号-新潮卡通体" panose="00000500000000000000" pitchFamily="2" charset="-122"/>
                  <a:cs typeface="Calibri" panose="020F0502020204030204" pitchFamily="34" charset="0"/>
                  <a:sym typeface="Arial" panose="020B0604020202020204" pitchFamily="34" charset="0"/>
                </a:rPr>
                <a:t>viết</a:t>
              </a:r>
              <a:r>
                <a:rPr kumimoji="0" lang="en-US" altLang="zh-CN" sz="3200" b="1" i="0" u="none" strike="noStrike" kern="1200" cap="none" spc="0" normalizeH="0" baseline="0" noProof="0" dirty="0">
                  <a:ln>
                    <a:noFill/>
                  </a:ln>
                  <a:solidFill>
                    <a:srgbClr val="002060"/>
                  </a:solidFill>
                  <a:effectLst/>
                  <a:uLnTx/>
                  <a:uFillTx/>
                  <a:latin typeface="Calibri" panose="020F0502020204030204" pitchFamily="34" charset="0"/>
                  <a:ea typeface="字魂108号-新潮卡通体" panose="00000500000000000000" pitchFamily="2" charset="-122"/>
                  <a:cs typeface="Calibri" panose="020F0502020204030204" pitchFamily="34" charset="0"/>
                  <a:sym typeface="Arial" panose="020B0604020202020204" pitchFamily="34" charset="0"/>
                </a:rPr>
                <a:t> </a:t>
              </a:r>
              <a:r>
                <a:rPr kumimoji="0" lang="en-US" altLang="zh-CN" sz="3200" b="1" i="0" u="none" strike="noStrike" kern="1200" cap="none" spc="0" normalizeH="0" baseline="0" noProof="0" dirty="0" err="1">
                  <a:ln>
                    <a:noFill/>
                  </a:ln>
                  <a:solidFill>
                    <a:srgbClr val="002060"/>
                  </a:solidFill>
                  <a:effectLst/>
                  <a:uLnTx/>
                  <a:uFillTx/>
                  <a:latin typeface="Calibri" panose="020F0502020204030204" pitchFamily="34" charset="0"/>
                  <a:ea typeface="字魂108号-新潮卡通体" panose="00000500000000000000" pitchFamily="2" charset="-122"/>
                  <a:cs typeface="Calibri" panose="020F0502020204030204" pitchFamily="34" charset="0"/>
                  <a:sym typeface="Arial" panose="020B0604020202020204" pitchFamily="34" charset="0"/>
                </a:rPr>
                <a:t>chữ</a:t>
              </a:r>
              <a:r>
                <a:rPr kumimoji="0" lang="en-US" altLang="zh-CN" sz="3200" b="1" i="0" u="none" strike="noStrike" kern="1200" cap="none" spc="0" normalizeH="0" baseline="0" noProof="0" dirty="0">
                  <a:ln>
                    <a:noFill/>
                  </a:ln>
                  <a:solidFill>
                    <a:srgbClr val="002060"/>
                  </a:solidFill>
                  <a:effectLst/>
                  <a:uLnTx/>
                  <a:uFillTx/>
                  <a:latin typeface="Calibri" panose="020F0502020204030204" pitchFamily="34" charset="0"/>
                  <a:ea typeface="字魂108号-新潮卡通体" panose="00000500000000000000" pitchFamily="2" charset="-122"/>
                  <a:cs typeface="Calibri" panose="020F0502020204030204" pitchFamily="34" charset="0"/>
                  <a:sym typeface="Arial" panose="020B0604020202020204" pitchFamily="34" charset="0"/>
                </a:rPr>
                <a:t> </a:t>
              </a:r>
              <a:r>
                <a:rPr kumimoji="0" lang="en-US" altLang="zh-CN" sz="3200" b="1" i="0" u="none" strike="noStrike" kern="1200" cap="none" spc="0" normalizeH="0" baseline="0" noProof="0" dirty="0" err="1">
                  <a:ln>
                    <a:noFill/>
                  </a:ln>
                  <a:solidFill>
                    <a:srgbClr val="002060"/>
                  </a:solidFill>
                  <a:effectLst/>
                  <a:uLnTx/>
                  <a:uFillTx/>
                  <a:latin typeface="Calibri" panose="020F0502020204030204" pitchFamily="34" charset="0"/>
                  <a:ea typeface="字魂108号-新潮卡通体" panose="00000500000000000000" pitchFamily="2" charset="-122"/>
                  <a:cs typeface="Calibri" panose="020F0502020204030204" pitchFamily="34" charset="0"/>
                  <a:sym typeface="Arial" panose="020B0604020202020204" pitchFamily="34" charset="0"/>
                </a:rPr>
                <a:t>hoa</a:t>
              </a:r>
              <a:r>
                <a:rPr kumimoji="0" lang="en-US" altLang="zh-CN" sz="3200" b="1" i="0" u="none" strike="noStrike" kern="1200" cap="none" spc="0" normalizeH="0" baseline="0" noProof="0" dirty="0">
                  <a:ln>
                    <a:noFill/>
                  </a:ln>
                  <a:solidFill>
                    <a:srgbClr val="002060"/>
                  </a:solidFill>
                  <a:effectLst/>
                  <a:uLnTx/>
                  <a:uFillTx/>
                  <a:latin typeface="Calibri" panose="020F0502020204030204" pitchFamily="34" charset="0"/>
                  <a:ea typeface="字魂108号-新潮卡通体" panose="00000500000000000000" pitchFamily="2" charset="-122"/>
                  <a:cs typeface="Calibri" panose="020F0502020204030204" pitchFamily="34" charset="0"/>
                  <a:sym typeface="Arial" panose="020B0604020202020204" pitchFamily="34" charset="0"/>
                </a:rPr>
                <a:t> A, </a:t>
              </a:r>
              <a:r>
                <a:rPr lang="en-US" altLang="zh-CN" sz="3200" b="1" dirty="0">
                  <a:solidFill>
                    <a:srgbClr val="002060"/>
                  </a:solidFill>
                  <a:latin typeface="Calibri" panose="020F0502020204030204" pitchFamily="34" charset="0"/>
                  <a:ea typeface="字魂108号-新潮卡通体" panose="00000500000000000000" pitchFamily="2" charset="-122"/>
                  <a:cs typeface="Calibri" panose="020F0502020204030204" pitchFamily="34" charset="0"/>
                  <a:sym typeface="Arial" panose="020B0604020202020204" pitchFamily="34" charset="0"/>
                </a:rPr>
                <a:t>Ă, Â, Q </a:t>
              </a:r>
              <a:r>
                <a:rPr lang="en-US" altLang="zh-CN" sz="3200" b="1" dirty="0" err="1">
                  <a:solidFill>
                    <a:srgbClr val="002060"/>
                  </a:solidFill>
                  <a:latin typeface="Calibri" panose="020F0502020204030204" pitchFamily="34" charset="0"/>
                  <a:ea typeface="字魂108号-新潮卡通体" panose="00000500000000000000" pitchFamily="2" charset="-122"/>
                  <a:cs typeface="Calibri" panose="020F0502020204030204" pitchFamily="34" charset="0"/>
                  <a:sym typeface="Arial" panose="020B0604020202020204" pitchFamily="34" charset="0"/>
                </a:rPr>
                <a:t>kiểu</a:t>
              </a:r>
              <a:r>
                <a:rPr lang="en-US" altLang="zh-CN" sz="3200" b="1" dirty="0">
                  <a:solidFill>
                    <a:srgbClr val="002060"/>
                  </a:solidFill>
                  <a:latin typeface="Calibri" panose="020F0502020204030204" pitchFamily="34" charset="0"/>
                  <a:ea typeface="字魂108号-新潮卡通体" panose="00000500000000000000" pitchFamily="2" charset="-122"/>
                  <a:cs typeface="Calibri" panose="020F0502020204030204" pitchFamily="34" charset="0"/>
                  <a:sym typeface="Arial" panose="020B0604020202020204" pitchFamily="34" charset="0"/>
                </a:rPr>
                <a:t> 2 </a:t>
              </a:r>
              <a:r>
                <a:rPr kumimoji="0" lang="en-US" altLang="zh-CN" sz="3200" b="1" i="0" u="none" strike="noStrike" kern="1200" cap="none" spc="0" normalizeH="0" baseline="0" noProof="0" dirty="0" err="1">
                  <a:ln>
                    <a:noFill/>
                  </a:ln>
                  <a:solidFill>
                    <a:srgbClr val="002060"/>
                  </a:solidFill>
                  <a:effectLst/>
                  <a:uLnTx/>
                  <a:uFillTx/>
                  <a:latin typeface="Calibri" panose="020F0502020204030204" pitchFamily="34" charset="0"/>
                  <a:ea typeface="字魂108号-新潮卡通体" panose="00000500000000000000" pitchFamily="2" charset="-122"/>
                  <a:cs typeface="Calibri" panose="020F0502020204030204" pitchFamily="34" charset="0"/>
                  <a:sym typeface="Arial" panose="020B0604020202020204" pitchFamily="34" charset="0"/>
                </a:rPr>
                <a:t>nhé</a:t>
              </a:r>
              <a:r>
                <a:rPr kumimoji="0" lang="en-US" altLang="zh-CN" sz="3200" b="1" i="0" u="none" strike="noStrike" kern="1200" cap="none" spc="0" normalizeH="0" baseline="0" noProof="0" dirty="0">
                  <a:ln>
                    <a:noFill/>
                  </a:ln>
                  <a:solidFill>
                    <a:srgbClr val="002060"/>
                  </a:solidFill>
                  <a:effectLst/>
                  <a:uLnTx/>
                  <a:uFillTx/>
                  <a:latin typeface="Calibri" panose="020F0502020204030204" pitchFamily="34" charset="0"/>
                  <a:ea typeface="字魂108号-新潮卡通体" panose="00000500000000000000" pitchFamily="2" charset="-122"/>
                  <a:cs typeface="Calibri" panose="020F0502020204030204" pitchFamily="34" charset="0"/>
                  <a:sym typeface="Arial" panose="020B0604020202020204" pitchFamily="34" charset="0"/>
                </a:rPr>
                <a:t>!</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8号-新潮卡通体" panose="00000500000000000000" pitchFamily="2" charset="-122"/>
                <a:cs typeface="Calibri" panose="020F0502020204030204" pitchFamily="34" charset="0"/>
                <a:sym typeface="Arial" panose="020B0604020202020204" pitchFamily="34" charset="0"/>
              </a:endParaRPr>
            </a:p>
          </p:txBody>
        </p:sp>
      </p:grpSp>
    </p:spTree>
    <p:extLst>
      <p:ext uri="{BB962C8B-B14F-4D97-AF65-F5344CB8AC3E}">
        <p14:creationId xmlns:p14="http://schemas.microsoft.com/office/powerpoint/2010/main" val="3731348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4" descr="背景图案&#10;&#10;描述已自动生成">
            <a:extLst>
              <a:ext uri="{FF2B5EF4-FFF2-40B4-BE49-F238E27FC236}">
                <a16:creationId xmlns:a16="http://schemas.microsoft.com/office/drawing/2014/main" id="{001D10E5-D3FC-42A5-A40B-4DB5ADE517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sp>
        <p:nvSpPr>
          <p:cNvPr id="36" name="Rectangle: Rounded Corners 35">
            <a:extLst>
              <a:ext uri="{FF2B5EF4-FFF2-40B4-BE49-F238E27FC236}">
                <a16:creationId xmlns:a16="http://schemas.microsoft.com/office/drawing/2014/main" id="{D81E0243-830B-374D-1D93-62688C6CC9AE}"/>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90000"/>
            </a:schemeClr>
          </a:solidFill>
          <a:ln w="19050" cap="rnd" cmpd="thinThick">
            <a:solidFill>
              <a:srgbClr val="058E76"/>
            </a:solid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58E76"/>
              </a:solidFill>
              <a:effectLst/>
              <a:uLnTx/>
              <a:uFillTx/>
              <a:latin typeface="Times New Roman" pitchFamily="18" charset="0"/>
              <a:ea typeface="+mn-ea"/>
              <a:cs typeface="Times New Roman" pitchFamily="18" charset="0"/>
            </a:endParaRPr>
          </a:p>
        </p:txBody>
      </p:sp>
      <p:sp>
        <p:nvSpPr>
          <p:cNvPr id="30" name="Rectangle: Rounded Corners 29">
            <a:extLst>
              <a:ext uri="{FF2B5EF4-FFF2-40B4-BE49-F238E27FC236}">
                <a16:creationId xmlns:a16="http://schemas.microsoft.com/office/drawing/2014/main" id="{89F0D0B2-EEFF-9B15-20E3-3462186479B1}"/>
              </a:ext>
            </a:extLst>
          </p:cNvPr>
          <p:cNvSpPr/>
          <p:nvPr/>
        </p:nvSpPr>
        <p:spPr>
          <a:xfrm>
            <a:off x="3492862" y="1350051"/>
            <a:ext cx="4180477" cy="4673300"/>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字魂35号-经典雅黑"/>
              <a:cs typeface="+mn-cs"/>
            </a:endParaRPr>
          </a:p>
        </p:txBody>
      </p:sp>
      <p:pic>
        <p:nvPicPr>
          <p:cNvPr id="31" name="Picture 30">
            <a:extLst>
              <a:ext uri="{FF2B5EF4-FFF2-40B4-BE49-F238E27FC236}">
                <a16:creationId xmlns:a16="http://schemas.microsoft.com/office/drawing/2014/main" id="{BF066BC5-B434-FCF0-DD3E-45B6963A3C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7327" y="1711390"/>
            <a:ext cx="3822703" cy="3822703"/>
          </a:xfrm>
          <a:prstGeom prst="rect">
            <a:avLst/>
          </a:prstGeom>
        </p:spPr>
      </p:pic>
      <p:grpSp>
        <p:nvGrpSpPr>
          <p:cNvPr id="32" name="组合 13">
            <a:extLst>
              <a:ext uri="{FF2B5EF4-FFF2-40B4-BE49-F238E27FC236}">
                <a16:creationId xmlns:a16="http://schemas.microsoft.com/office/drawing/2014/main" id="{782CCEF8-79E6-618E-E3A4-88FB895CCD3D}"/>
              </a:ext>
            </a:extLst>
          </p:cNvPr>
          <p:cNvGrpSpPr/>
          <p:nvPr/>
        </p:nvGrpSpPr>
        <p:grpSpPr>
          <a:xfrm rot="21168012">
            <a:off x="846470" y="313865"/>
            <a:ext cx="1119390" cy="997329"/>
            <a:chOff x="1411309" y="921917"/>
            <a:chExt cx="4912289" cy="4537496"/>
          </a:xfrm>
        </p:grpSpPr>
        <p:sp>
          <p:nvSpPr>
            <p:cNvPr id="33" name="椭圆 14">
              <a:extLst>
                <a:ext uri="{FF2B5EF4-FFF2-40B4-BE49-F238E27FC236}">
                  <a16:creationId xmlns:a16="http://schemas.microsoft.com/office/drawing/2014/main" id="{F14F89E1-C713-F1BD-C776-AAAE0F0C14E3}"/>
                </a:ext>
              </a:extLst>
            </p:cNvPr>
            <p:cNvSpPr/>
            <p:nvPr/>
          </p:nvSpPr>
          <p:spPr>
            <a:xfrm>
              <a:off x="1411309" y="921917"/>
              <a:ext cx="4537496" cy="453749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35号-经典雅黑"/>
                <a:cs typeface="+mn-cs"/>
              </a:endParaRPr>
            </a:p>
          </p:txBody>
        </p:sp>
        <p:grpSp>
          <p:nvGrpSpPr>
            <p:cNvPr id="34" name="组合 15">
              <a:extLst>
                <a:ext uri="{FF2B5EF4-FFF2-40B4-BE49-F238E27FC236}">
                  <a16:creationId xmlns:a16="http://schemas.microsoft.com/office/drawing/2014/main" id="{61B2290D-1747-0366-14FC-363FAD981413}"/>
                </a:ext>
              </a:extLst>
            </p:cNvPr>
            <p:cNvGrpSpPr/>
            <p:nvPr/>
          </p:nvGrpSpPr>
          <p:grpSpPr>
            <a:xfrm>
              <a:off x="1647093" y="1157701"/>
              <a:ext cx="4676505" cy="4065928"/>
              <a:chOff x="1647093" y="1157701"/>
              <a:chExt cx="4676505" cy="4065928"/>
            </a:xfrm>
          </p:grpSpPr>
          <p:sp>
            <p:nvSpPr>
              <p:cNvPr id="35" name="椭圆 16">
                <a:extLst>
                  <a:ext uri="{FF2B5EF4-FFF2-40B4-BE49-F238E27FC236}">
                    <a16:creationId xmlns:a16="http://schemas.microsoft.com/office/drawing/2014/main" id="{117FE16D-E85D-D532-D55B-08555EF437CF}"/>
                  </a:ext>
                </a:extLst>
              </p:cNvPr>
              <p:cNvSpPr/>
              <p:nvPr/>
            </p:nvSpPr>
            <p:spPr>
              <a:xfrm>
                <a:off x="1647093" y="1157701"/>
                <a:ext cx="4065928" cy="4065928"/>
              </a:xfrm>
              <a:prstGeom prst="ellipse">
                <a:avLst/>
              </a:prstGeom>
              <a:noFill/>
              <a:ln w="28575" cap="flat" cmpd="sng" algn="ctr">
                <a:solidFill>
                  <a:srgbClr val="4D272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35号-经典雅黑"/>
                  <a:cs typeface="+mn-cs"/>
                </a:endParaRPr>
              </a:p>
            </p:txBody>
          </p:sp>
          <p:sp>
            <p:nvSpPr>
              <p:cNvPr id="37" name="等腰三角形 17">
                <a:extLst>
                  <a:ext uri="{FF2B5EF4-FFF2-40B4-BE49-F238E27FC236}">
                    <a16:creationId xmlns:a16="http://schemas.microsoft.com/office/drawing/2014/main" id="{A211D133-C0B9-F234-61F1-7155DB442C19}"/>
                  </a:ext>
                </a:extLst>
              </p:cNvPr>
              <p:cNvSpPr/>
              <p:nvPr/>
            </p:nvSpPr>
            <p:spPr>
              <a:xfrm rot="6147411">
                <a:off x="5904658" y="2721610"/>
                <a:ext cx="348503" cy="489376"/>
              </a:xfrm>
              <a:prstGeom prst="triangle">
                <a:avLst>
                  <a:gd name="adj" fmla="val 63138"/>
                </a:avLst>
              </a:prstGeom>
              <a:solidFill>
                <a:sysClr val="window" lastClr="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35号-经典雅黑"/>
                  <a:cs typeface="+mn-cs"/>
                </a:endParaRPr>
              </a:p>
            </p:txBody>
          </p:sp>
        </p:grpSp>
      </p:grpSp>
      <p:grpSp>
        <p:nvGrpSpPr>
          <p:cNvPr id="38" name="组合 1">
            <a:extLst>
              <a:ext uri="{FF2B5EF4-FFF2-40B4-BE49-F238E27FC236}">
                <a16:creationId xmlns:a16="http://schemas.microsoft.com/office/drawing/2014/main" id="{FBFBBAA1-CB80-DF8A-D130-3500616BBE33}"/>
              </a:ext>
            </a:extLst>
          </p:cNvPr>
          <p:cNvGrpSpPr/>
          <p:nvPr/>
        </p:nvGrpSpPr>
        <p:grpSpPr>
          <a:xfrm>
            <a:off x="1536176" y="352477"/>
            <a:ext cx="9617413" cy="782434"/>
            <a:chOff x="1305482" y="2213477"/>
            <a:chExt cx="3838375" cy="684264"/>
          </a:xfrm>
        </p:grpSpPr>
        <p:sp>
          <p:nvSpPr>
            <p:cNvPr id="39" name="矩形: 圆角 15">
              <a:extLst>
                <a:ext uri="{FF2B5EF4-FFF2-40B4-BE49-F238E27FC236}">
                  <a16:creationId xmlns:a16="http://schemas.microsoft.com/office/drawing/2014/main" id="{7DFC224D-8189-81DF-68FB-EF5BE9F6445A}"/>
                </a:ext>
              </a:extLst>
            </p:cNvPr>
            <p:cNvSpPr/>
            <p:nvPr/>
          </p:nvSpPr>
          <p:spPr>
            <a:xfrm>
              <a:off x="1305482" y="2213477"/>
              <a:ext cx="3838375" cy="616891"/>
            </a:xfrm>
            <a:prstGeom prst="roundRect">
              <a:avLst>
                <a:gd name="adj" fmla="val 50000"/>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35号-经典雅黑"/>
                <a:cs typeface="+mn-cs"/>
              </a:endParaRPr>
            </a:p>
          </p:txBody>
        </p:sp>
        <p:sp>
          <p:nvSpPr>
            <p:cNvPr id="41" name="矩形: 圆角 27">
              <a:extLst>
                <a:ext uri="{FF2B5EF4-FFF2-40B4-BE49-F238E27FC236}">
                  <a16:creationId xmlns:a16="http://schemas.microsoft.com/office/drawing/2014/main" id="{D8FDA7C3-601F-2462-FB9B-FD01628C5EB9}"/>
                </a:ext>
              </a:extLst>
            </p:cNvPr>
            <p:cNvSpPr/>
            <p:nvPr/>
          </p:nvSpPr>
          <p:spPr>
            <a:xfrm>
              <a:off x="1348997" y="2285741"/>
              <a:ext cx="3761772" cy="612000"/>
            </a:xfrm>
            <a:prstGeom prst="roundRect">
              <a:avLst>
                <a:gd name="adj" fmla="val 50000"/>
              </a:avLst>
            </a:prstGeom>
            <a:noFill/>
            <a:ln w="28575" cap="flat" cmpd="sng" algn="ctr">
              <a:solidFill>
                <a:srgbClr val="4D272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35号-经典雅黑"/>
                <a:cs typeface="+mn-cs"/>
              </a:endParaRPr>
            </a:p>
          </p:txBody>
        </p:sp>
      </p:grpSp>
      <p:pic>
        <p:nvPicPr>
          <p:cNvPr id="42" name="Picture 41">
            <a:extLst>
              <a:ext uri="{FF2B5EF4-FFF2-40B4-BE49-F238E27FC236}">
                <a16:creationId xmlns:a16="http://schemas.microsoft.com/office/drawing/2014/main" id="{9CC214EC-1F10-3AB8-7A3F-214DE688F1E0}"/>
              </a:ext>
            </a:extLst>
          </p:cNvPr>
          <p:cNvPicPr>
            <a:picLocks noChangeAspect="1"/>
          </p:cNvPicPr>
          <p:nvPr/>
        </p:nvPicPr>
        <p:blipFill>
          <a:blip r:embed="rId4"/>
          <a:stretch>
            <a:fillRect/>
          </a:stretch>
        </p:blipFill>
        <p:spPr>
          <a:xfrm>
            <a:off x="1080423" y="464936"/>
            <a:ext cx="509568" cy="663136"/>
          </a:xfrm>
          <a:prstGeom prst="rect">
            <a:avLst/>
          </a:prstGeom>
        </p:spPr>
      </p:pic>
      <p:cxnSp>
        <p:nvCxnSpPr>
          <p:cNvPr id="43" name="Straight Arrow Connector 42">
            <a:extLst>
              <a:ext uri="{FF2B5EF4-FFF2-40B4-BE49-F238E27FC236}">
                <a16:creationId xmlns:a16="http://schemas.microsoft.com/office/drawing/2014/main" id="{76215976-319A-8EC8-6A9D-86E4091C0B55}"/>
              </a:ext>
            </a:extLst>
          </p:cNvPr>
          <p:cNvCxnSpPr>
            <a:cxnSpLocks/>
          </p:cNvCxnSpPr>
          <p:nvPr/>
        </p:nvCxnSpPr>
        <p:spPr>
          <a:xfrm>
            <a:off x="6859712" y="3013123"/>
            <a:ext cx="0" cy="2552718"/>
          </a:xfrm>
          <a:prstGeom prst="straightConnector1">
            <a:avLst/>
          </a:prstGeom>
          <a:noFill/>
          <a:ln w="28575" cap="flat" cmpd="sng" algn="ctr">
            <a:solidFill>
              <a:srgbClr val="434343">
                <a:lumMod val="75000"/>
              </a:srgbClr>
            </a:solidFill>
            <a:prstDash val="solid"/>
            <a:headEnd type="triangle"/>
            <a:tailEnd type="triangle"/>
          </a:ln>
          <a:effectLst/>
        </p:spPr>
      </p:cxnSp>
      <p:sp>
        <p:nvSpPr>
          <p:cNvPr id="44" name="Rectangle 43">
            <a:extLst>
              <a:ext uri="{FF2B5EF4-FFF2-40B4-BE49-F238E27FC236}">
                <a16:creationId xmlns:a16="http://schemas.microsoft.com/office/drawing/2014/main" id="{257F06D2-B7BF-2A95-4BB4-DE82783C5A29}"/>
              </a:ext>
            </a:extLst>
          </p:cNvPr>
          <p:cNvSpPr/>
          <p:nvPr/>
        </p:nvSpPr>
        <p:spPr>
          <a:xfrm>
            <a:off x="7524187" y="3514682"/>
            <a:ext cx="1471328" cy="1077218"/>
          </a:xfrm>
          <a:prstGeom prst="rect">
            <a:avLst/>
          </a:prstGeom>
        </p:spPr>
        <p:txBody>
          <a:bodyPr wrap="square">
            <a:spAutoFit/>
          </a:bodyPr>
          <a:lstStyle/>
          <a:p>
            <a:pPr algn="ctr" defTabSz="914400">
              <a:buClr>
                <a:srgbClr val="000000"/>
              </a:buClr>
              <a:buFont typeface="Arial"/>
              <a:buNone/>
            </a:pPr>
            <a:r>
              <a:rPr lang="en-US" sz="3200" b="1" kern="0" dirty="0">
                <a:solidFill>
                  <a:srgbClr val="F40909"/>
                </a:solidFill>
                <a:latin typeface="Arial" panose="020B0604020202020204" pitchFamily="34" charset="0"/>
                <a:cs typeface="Arial"/>
                <a:sym typeface="Arial"/>
              </a:rPr>
              <a:t>2 </a:t>
            </a:r>
            <a:r>
              <a:rPr lang="vi-VN" sz="3200" b="1" kern="0" dirty="0">
                <a:solidFill>
                  <a:srgbClr val="F40909"/>
                </a:solidFill>
                <a:latin typeface="字魂35号-经典雅黑"/>
                <a:cs typeface="Arial"/>
                <a:sym typeface="Arial"/>
              </a:rPr>
              <a:t>ô ly</a:t>
            </a:r>
            <a:r>
              <a:rPr lang="en-US" sz="3200" b="1" kern="0" dirty="0">
                <a:solidFill>
                  <a:srgbClr val="F40909"/>
                </a:solidFill>
                <a:latin typeface="字魂35号-经典雅黑"/>
                <a:cs typeface="Arial"/>
                <a:sym typeface="Arial"/>
              </a:rPr>
              <a:t> </a:t>
            </a:r>
            <a:r>
              <a:rPr lang="en-US" sz="3200" b="1" kern="0" dirty="0" err="1">
                <a:solidFill>
                  <a:srgbClr val="F40909"/>
                </a:solidFill>
                <a:latin typeface="字魂35号-经典雅黑"/>
                <a:cs typeface="Arial"/>
                <a:sym typeface="Arial"/>
              </a:rPr>
              <a:t>rưỡi</a:t>
            </a:r>
            <a:endParaRPr lang="vi-VN" sz="3200" b="1" kern="0" dirty="0">
              <a:solidFill>
                <a:srgbClr val="F40909"/>
              </a:solidFill>
              <a:latin typeface="字魂35号-经典雅黑"/>
              <a:cs typeface="Arial"/>
              <a:sym typeface="Arial"/>
            </a:endParaRPr>
          </a:p>
        </p:txBody>
      </p:sp>
      <p:sp>
        <p:nvSpPr>
          <p:cNvPr id="45" name="Rectangle 44">
            <a:extLst>
              <a:ext uri="{FF2B5EF4-FFF2-40B4-BE49-F238E27FC236}">
                <a16:creationId xmlns:a16="http://schemas.microsoft.com/office/drawing/2014/main" id="{BB35C3A5-EC25-3ED1-CEE0-203AA3671162}"/>
              </a:ext>
            </a:extLst>
          </p:cNvPr>
          <p:cNvSpPr/>
          <p:nvPr/>
        </p:nvSpPr>
        <p:spPr>
          <a:xfrm>
            <a:off x="4173592" y="5975593"/>
            <a:ext cx="1887056" cy="584775"/>
          </a:xfrm>
          <a:prstGeom prst="rect">
            <a:avLst/>
          </a:prstGeom>
        </p:spPr>
        <p:txBody>
          <a:bodyPr wrap="none">
            <a:spAutoFit/>
          </a:bodyPr>
          <a:lstStyle/>
          <a:p>
            <a:pPr algn="ctr" defTabSz="914400">
              <a:buClr>
                <a:srgbClr val="000000"/>
              </a:buClr>
              <a:buFont typeface="Arial"/>
              <a:buNone/>
            </a:pPr>
            <a:r>
              <a:rPr lang="en-US" sz="3200" b="1" kern="0" dirty="0">
                <a:solidFill>
                  <a:srgbClr val="F40909"/>
                </a:solidFill>
                <a:cs typeface="Calibri" panose="020F0502020204030204" pitchFamily="34" charset="0"/>
                <a:sym typeface="Arial"/>
              </a:rPr>
              <a:t>2 ô </a:t>
            </a:r>
            <a:r>
              <a:rPr lang="en-US" sz="3200" b="1" kern="0" dirty="0" err="1">
                <a:solidFill>
                  <a:srgbClr val="F40909"/>
                </a:solidFill>
                <a:cs typeface="Calibri" panose="020F0502020204030204" pitchFamily="34" charset="0"/>
                <a:sym typeface="Arial"/>
              </a:rPr>
              <a:t>ly</a:t>
            </a:r>
            <a:r>
              <a:rPr lang="en-US" sz="3200" b="1" kern="0" dirty="0">
                <a:solidFill>
                  <a:srgbClr val="F40909"/>
                </a:solidFill>
                <a:cs typeface="Calibri" panose="020F0502020204030204" pitchFamily="34" charset="0"/>
                <a:sym typeface="Arial"/>
              </a:rPr>
              <a:t> </a:t>
            </a:r>
            <a:r>
              <a:rPr lang="en-US" sz="3200" b="1" kern="0" dirty="0" err="1">
                <a:solidFill>
                  <a:srgbClr val="F40909"/>
                </a:solidFill>
                <a:cs typeface="Calibri" panose="020F0502020204030204" pitchFamily="34" charset="0"/>
                <a:sym typeface="Arial"/>
              </a:rPr>
              <a:t>hơn</a:t>
            </a:r>
            <a:endParaRPr lang="en-US" sz="3200" b="1" kern="0" dirty="0">
              <a:solidFill>
                <a:srgbClr val="F40909"/>
              </a:solidFill>
              <a:cs typeface="Calibri" panose="020F0502020204030204" pitchFamily="34" charset="0"/>
              <a:sym typeface="Arial"/>
            </a:endParaRPr>
          </a:p>
        </p:txBody>
      </p:sp>
      <p:cxnSp>
        <p:nvCxnSpPr>
          <p:cNvPr id="46" name="Straight Arrow Connector 45">
            <a:extLst>
              <a:ext uri="{FF2B5EF4-FFF2-40B4-BE49-F238E27FC236}">
                <a16:creationId xmlns:a16="http://schemas.microsoft.com/office/drawing/2014/main" id="{1A016E23-3E7C-3A06-2C3D-21CB4D563538}"/>
              </a:ext>
            </a:extLst>
          </p:cNvPr>
          <p:cNvCxnSpPr>
            <a:cxnSpLocks/>
          </p:cNvCxnSpPr>
          <p:nvPr/>
        </p:nvCxnSpPr>
        <p:spPr>
          <a:xfrm flipH="1">
            <a:off x="3779691" y="5689302"/>
            <a:ext cx="2674858" cy="0"/>
          </a:xfrm>
          <a:prstGeom prst="straightConnector1">
            <a:avLst/>
          </a:prstGeom>
          <a:noFill/>
          <a:ln w="28575" cap="flat" cmpd="sng" algn="ctr">
            <a:solidFill>
              <a:srgbClr val="434343">
                <a:lumMod val="75000"/>
              </a:srgbClr>
            </a:solidFill>
            <a:prstDash val="solid"/>
            <a:headEnd type="triangle"/>
            <a:tailEnd type="triangle"/>
          </a:ln>
          <a:effectLst/>
        </p:spPr>
      </p:cxnSp>
      <p:sp>
        <p:nvSpPr>
          <p:cNvPr id="47" name="Rectangle 46">
            <a:extLst>
              <a:ext uri="{FF2B5EF4-FFF2-40B4-BE49-F238E27FC236}">
                <a16:creationId xmlns:a16="http://schemas.microsoft.com/office/drawing/2014/main" id="{1909F76B-BA54-C742-0349-6E1C759551AB}"/>
              </a:ext>
            </a:extLst>
          </p:cNvPr>
          <p:cNvSpPr/>
          <p:nvPr/>
        </p:nvSpPr>
        <p:spPr>
          <a:xfrm>
            <a:off x="221655" y="2383852"/>
            <a:ext cx="3315513" cy="954107"/>
          </a:xfrm>
          <a:prstGeom prst="rect">
            <a:avLst/>
          </a:prstGeom>
        </p:spPr>
        <p:txBody>
          <a:bodyPr wrap="square">
            <a:spAutoFit/>
          </a:bodyPr>
          <a:lstStyle/>
          <a:p>
            <a:pPr algn="ctr" defTabSz="914400">
              <a:buClr>
                <a:srgbClr val="000000"/>
              </a:buClr>
              <a:buFont typeface="Arial"/>
              <a:buNone/>
            </a:pPr>
            <a:r>
              <a:rPr lang="en-US" sz="2800" b="1" kern="0" dirty="0" err="1">
                <a:solidFill>
                  <a:srgbClr val="F40909"/>
                </a:solidFill>
                <a:cs typeface="Calibri" panose="020F0502020204030204" pitchFamily="34" charset="0"/>
                <a:sym typeface="Arial"/>
              </a:rPr>
              <a:t>Chữ</a:t>
            </a:r>
            <a:r>
              <a:rPr lang="en-US" sz="2800" b="1" kern="0" dirty="0">
                <a:solidFill>
                  <a:srgbClr val="F40909"/>
                </a:solidFill>
                <a:cs typeface="Calibri" panose="020F0502020204030204" pitchFamily="34" charset="0"/>
                <a:sym typeface="Arial"/>
              </a:rPr>
              <a:t> </a:t>
            </a:r>
            <a:r>
              <a:rPr lang="en-US" sz="2800" b="1" kern="0" dirty="0">
                <a:solidFill>
                  <a:srgbClr val="F40909"/>
                </a:solidFill>
                <a:latin typeface="Arial" panose="020B0604020202020204" pitchFamily="34" charset="0"/>
                <a:ea typeface="HP001" panose="020B0603050302020204" pitchFamily="34" charset="0"/>
                <a:cs typeface="Arial" panose="020B0604020202020204" pitchFamily="34" charset="0"/>
                <a:sym typeface="Arial"/>
              </a:rPr>
              <a:t>A</a:t>
            </a:r>
            <a:r>
              <a:rPr lang="en-US" sz="2800" b="1" kern="0" dirty="0">
                <a:solidFill>
                  <a:srgbClr val="F40909"/>
                </a:solidFill>
                <a:cs typeface="Calibri" panose="020F0502020204030204" pitchFamily="34" charset="0"/>
                <a:sym typeface="Arial"/>
              </a:rPr>
              <a:t> ( </a:t>
            </a:r>
            <a:r>
              <a:rPr lang="en-US" sz="2800" b="1" kern="0" dirty="0" err="1">
                <a:solidFill>
                  <a:srgbClr val="F40909"/>
                </a:solidFill>
                <a:cs typeface="Calibri" panose="020F0502020204030204" pitchFamily="34" charset="0"/>
                <a:sym typeface="Arial"/>
              </a:rPr>
              <a:t>kiểu</a:t>
            </a:r>
            <a:r>
              <a:rPr lang="en-US" sz="2800" b="1" kern="0" dirty="0">
                <a:solidFill>
                  <a:srgbClr val="F40909"/>
                </a:solidFill>
                <a:cs typeface="Calibri" panose="020F0502020204030204" pitchFamily="34" charset="0"/>
                <a:sym typeface="Arial"/>
              </a:rPr>
              <a:t> 2) </a:t>
            </a:r>
            <a:r>
              <a:rPr lang="en-US" sz="2800" b="1" kern="0" dirty="0" err="1">
                <a:solidFill>
                  <a:srgbClr val="F40909"/>
                </a:solidFill>
                <a:cs typeface="Calibri" panose="020F0502020204030204" pitchFamily="34" charset="0"/>
                <a:sym typeface="Arial"/>
              </a:rPr>
              <a:t>được</a:t>
            </a:r>
            <a:r>
              <a:rPr lang="en-US" sz="2800" b="1" kern="0" dirty="0">
                <a:solidFill>
                  <a:srgbClr val="F40909"/>
                </a:solidFill>
                <a:cs typeface="Calibri" panose="020F0502020204030204" pitchFamily="34" charset="0"/>
                <a:sym typeface="Arial"/>
              </a:rPr>
              <a:t> </a:t>
            </a:r>
            <a:r>
              <a:rPr lang="en-US" sz="2800" b="1" kern="0" dirty="0" err="1">
                <a:solidFill>
                  <a:srgbClr val="F40909"/>
                </a:solidFill>
                <a:cs typeface="Calibri" panose="020F0502020204030204" pitchFamily="34" charset="0"/>
                <a:sym typeface="Arial"/>
              </a:rPr>
              <a:t>viết</a:t>
            </a:r>
            <a:r>
              <a:rPr lang="en-US" sz="2800" b="1" kern="0" dirty="0">
                <a:solidFill>
                  <a:srgbClr val="F40909"/>
                </a:solidFill>
                <a:cs typeface="Calibri" panose="020F0502020204030204" pitchFamily="34" charset="0"/>
                <a:sym typeface="Arial"/>
              </a:rPr>
              <a:t> </a:t>
            </a:r>
            <a:r>
              <a:rPr lang="en-US" sz="2800" b="1" kern="0" dirty="0" err="1">
                <a:solidFill>
                  <a:srgbClr val="F40909"/>
                </a:solidFill>
                <a:cs typeface="Calibri" panose="020F0502020204030204" pitchFamily="34" charset="0"/>
                <a:sym typeface="Arial"/>
              </a:rPr>
              <a:t>bởi</a:t>
            </a:r>
            <a:r>
              <a:rPr lang="en-US" sz="2800" b="1" kern="0" dirty="0">
                <a:solidFill>
                  <a:srgbClr val="F40909"/>
                </a:solidFill>
                <a:cs typeface="Calibri" panose="020F0502020204030204" pitchFamily="34" charset="0"/>
                <a:sym typeface="Arial"/>
              </a:rPr>
              <a:t> 2 </a:t>
            </a:r>
            <a:r>
              <a:rPr lang="en-US" sz="2800" b="1" kern="0" dirty="0" err="1">
                <a:solidFill>
                  <a:srgbClr val="F40909"/>
                </a:solidFill>
                <a:cs typeface="Calibri" panose="020F0502020204030204" pitchFamily="34" charset="0"/>
                <a:sym typeface="Arial"/>
              </a:rPr>
              <a:t>nét</a:t>
            </a:r>
            <a:r>
              <a:rPr lang="en-US" sz="2800" b="1" kern="0" dirty="0">
                <a:solidFill>
                  <a:srgbClr val="F40909"/>
                </a:solidFill>
                <a:cs typeface="Calibri" panose="020F0502020204030204" pitchFamily="34" charset="0"/>
                <a:sym typeface="Arial"/>
              </a:rPr>
              <a:t>: </a:t>
            </a:r>
          </a:p>
        </p:txBody>
      </p:sp>
      <p:sp>
        <p:nvSpPr>
          <p:cNvPr id="48" name="Rectangle 47">
            <a:extLst>
              <a:ext uri="{FF2B5EF4-FFF2-40B4-BE49-F238E27FC236}">
                <a16:creationId xmlns:a16="http://schemas.microsoft.com/office/drawing/2014/main" id="{C1F683BC-43AD-3102-94F5-E06886D49D86}"/>
              </a:ext>
            </a:extLst>
          </p:cNvPr>
          <p:cNvSpPr/>
          <p:nvPr/>
        </p:nvSpPr>
        <p:spPr>
          <a:xfrm>
            <a:off x="706550" y="3997094"/>
            <a:ext cx="2263761" cy="584775"/>
          </a:xfrm>
          <a:prstGeom prst="rect">
            <a:avLst/>
          </a:prstGeom>
        </p:spPr>
        <p:txBody>
          <a:bodyPr wrap="none">
            <a:spAutoFit/>
          </a:bodyPr>
          <a:lstStyle/>
          <a:p>
            <a:pPr algn="ctr" defTabSz="914400">
              <a:buClr>
                <a:srgbClr val="000000"/>
              </a:buClr>
              <a:buFont typeface="Arial"/>
              <a:buNone/>
            </a:pPr>
            <a:r>
              <a:rPr lang="en-US" sz="3200" b="1" kern="0" dirty="0" err="1">
                <a:solidFill>
                  <a:srgbClr val="000000"/>
                </a:solidFill>
                <a:cs typeface="Calibri" panose="020F0502020204030204" pitchFamily="34" charset="0"/>
                <a:sym typeface="Arial"/>
              </a:rPr>
              <a:t>nét</a:t>
            </a:r>
            <a:r>
              <a:rPr lang="en-US" sz="3200" b="1" kern="0" dirty="0">
                <a:solidFill>
                  <a:srgbClr val="000000"/>
                </a:solidFill>
                <a:cs typeface="Calibri" panose="020F0502020204030204" pitchFamily="34" charset="0"/>
                <a:sym typeface="Arial"/>
              </a:rPr>
              <a:t> </a:t>
            </a:r>
            <a:r>
              <a:rPr lang="en-US" sz="3200" b="1" kern="0" dirty="0" err="1">
                <a:solidFill>
                  <a:srgbClr val="000000"/>
                </a:solidFill>
                <a:cs typeface="Calibri" panose="020F0502020204030204" pitchFamily="34" charset="0"/>
                <a:sym typeface="Arial"/>
              </a:rPr>
              <a:t>cong</a:t>
            </a:r>
            <a:r>
              <a:rPr lang="en-US" sz="3200" b="1" kern="0" dirty="0">
                <a:solidFill>
                  <a:srgbClr val="000000"/>
                </a:solidFill>
                <a:cs typeface="Calibri" panose="020F0502020204030204" pitchFamily="34" charset="0"/>
                <a:sym typeface="Arial"/>
              </a:rPr>
              <a:t> </a:t>
            </a:r>
            <a:r>
              <a:rPr lang="en-US" sz="3200" b="1" kern="0" dirty="0" err="1">
                <a:solidFill>
                  <a:srgbClr val="000000"/>
                </a:solidFill>
                <a:cs typeface="Calibri" panose="020F0502020204030204" pitchFamily="34" charset="0"/>
                <a:sym typeface="Arial"/>
              </a:rPr>
              <a:t>kín</a:t>
            </a:r>
            <a:endParaRPr lang="en-US" sz="3200" b="1" kern="0" dirty="0">
              <a:solidFill>
                <a:srgbClr val="000000"/>
              </a:solidFill>
              <a:cs typeface="Calibri" panose="020F0502020204030204" pitchFamily="34" charset="0"/>
              <a:sym typeface="Arial"/>
            </a:endParaRPr>
          </a:p>
        </p:txBody>
      </p:sp>
      <p:sp>
        <p:nvSpPr>
          <p:cNvPr id="49" name="Rectangle 48">
            <a:extLst>
              <a:ext uri="{FF2B5EF4-FFF2-40B4-BE49-F238E27FC236}">
                <a16:creationId xmlns:a16="http://schemas.microsoft.com/office/drawing/2014/main" id="{EF1D8163-1D57-48A9-62C1-36E5E8B4FBB8}"/>
              </a:ext>
            </a:extLst>
          </p:cNvPr>
          <p:cNvSpPr/>
          <p:nvPr/>
        </p:nvSpPr>
        <p:spPr>
          <a:xfrm>
            <a:off x="8699139" y="2096823"/>
            <a:ext cx="2776721" cy="1077218"/>
          </a:xfrm>
          <a:prstGeom prst="rect">
            <a:avLst/>
          </a:prstGeom>
        </p:spPr>
        <p:txBody>
          <a:bodyPr wrap="none">
            <a:spAutoFit/>
          </a:bodyPr>
          <a:lstStyle/>
          <a:p>
            <a:pPr algn="ctr" defTabSz="914400">
              <a:buClr>
                <a:srgbClr val="000000"/>
              </a:buClr>
              <a:buFont typeface="Arial"/>
              <a:buNone/>
            </a:pPr>
            <a:r>
              <a:rPr lang="en-US" sz="3200" b="1" kern="0" dirty="0" err="1">
                <a:solidFill>
                  <a:srgbClr val="000000"/>
                </a:solidFill>
                <a:cs typeface="Calibri" panose="020F0502020204030204" pitchFamily="34" charset="0"/>
                <a:sym typeface="Arial"/>
              </a:rPr>
              <a:t>nét</a:t>
            </a:r>
            <a:r>
              <a:rPr lang="en-US" sz="3200" b="1" kern="0" dirty="0">
                <a:solidFill>
                  <a:srgbClr val="000000"/>
                </a:solidFill>
                <a:cs typeface="Calibri" panose="020F0502020204030204" pitchFamily="34" charset="0"/>
                <a:sym typeface="Arial"/>
              </a:rPr>
              <a:t> </a:t>
            </a:r>
            <a:r>
              <a:rPr lang="en-US" sz="3200" b="1" kern="0" dirty="0" err="1">
                <a:solidFill>
                  <a:srgbClr val="000000"/>
                </a:solidFill>
                <a:cs typeface="Calibri" panose="020F0502020204030204" pitchFamily="34" charset="0"/>
                <a:sym typeface="Arial"/>
              </a:rPr>
              <a:t>móc</a:t>
            </a:r>
            <a:r>
              <a:rPr lang="en-US" sz="3200" b="1" kern="0" dirty="0">
                <a:solidFill>
                  <a:srgbClr val="000000"/>
                </a:solidFill>
                <a:cs typeface="Calibri" panose="020F0502020204030204" pitchFamily="34" charset="0"/>
                <a:sym typeface="Arial"/>
              </a:rPr>
              <a:t> </a:t>
            </a:r>
            <a:r>
              <a:rPr lang="en-US" sz="3200" b="1" kern="0" dirty="0" err="1">
                <a:solidFill>
                  <a:srgbClr val="000000"/>
                </a:solidFill>
                <a:cs typeface="Calibri" panose="020F0502020204030204" pitchFamily="34" charset="0"/>
                <a:sym typeface="Arial"/>
              </a:rPr>
              <a:t>ngược</a:t>
            </a:r>
            <a:endParaRPr lang="en-US" sz="3200" b="1" kern="0" dirty="0">
              <a:solidFill>
                <a:srgbClr val="000000"/>
              </a:solidFill>
              <a:cs typeface="Calibri" panose="020F0502020204030204" pitchFamily="34" charset="0"/>
              <a:sym typeface="Arial"/>
            </a:endParaRPr>
          </a:p>
          <a:p>
            <a:pPr algn="ctr" defTabSz="914400">
              <a:buClr>
                <a:srgbClr val="000000"/>
              </a:buClr>
              <a:buFont typeface="Arial"/>
              <a:buNone/>
            </a:pPr>
            <a:r>
              <a:rPr lang="en-US" sz="3200" b="1" kern="0" dirty="0">
                <a:solidFill>
                  <a:srgbClr val="000000"/>
                </a:solidFill>
                <a:cs typeface="Calibri" panose="020F0502020204030204" pitchFamily="34" charset="0"/>
                <a:sym typeface="Arial"/>
              </a:rPr>
              <a:t> </a:t>
            </a:r>
            <a:r>
              <a:rPr lang="en-US" sz="3200" b="1" kern="0" dirty="0" err="1">
                <a:solidFill>
                  <a:srgbClr val="000000"/>
                </a:solidFill>
                <a:cs typeface="Calibri" panose="020F0502020204030204" pitchFamily="34" charset="0"/>
                <a:sym typeface="Arial"/>
              </a:rPr>
              <a:t>phải</a:t>
            </a:r>
            <a:endParaRPr lang="en-US" sz="3200" b="1" kern="0" dirty="0">
              <a:solidFill>
                <a:srgbClr val="000000"/>
              </a:solidFill>
              <a:cs typeface="Calibri" panose="020F0502020204030204" pitchFamily="34" charset="0"/>
              <a:sym typeface="Arial"/>
            </a:endParaRPr>
          </a:p>
        </p:txBody>
      </p:sp>
      <p:cxnSp>
        <p:nvCxnSpPr>
          <p:cNvPr id="50" name="Straight Arrow Connector 49">
            <a:extLst>
              <a:ext uri="{FF2B5EF4-FFF2-40B4-BE49-F238E27FC236}">
                <a16:creationId xmlns:a16="http://schemas.microsoft.com/office/drawing/2014/main" id="{3EA8B522-DD09-8C47-4B75-4487CE15D36D}"/>
              </a:ext>
            </a:extLst>
          </p:cNvPr>
          <p:cNvCxnSpPr>
            <a:cxnSpLocks/>
          </p:cNvCxnSpPr>
          <p:nvPr/>
        </p:nvCxnSpPr>
        <p:spPr>
          <a:xfrm flipH="1">
            <a:off x="5638678" y="2338213"/>
            <a:ext cx="2965879" cy="1136450"/>
          </a:xfrm>
          <a:prstGeom prst="straightConnector1">
            <a:avLst/>
          </a:prstGeom>
          <a:noFill/>
          <a:ln w="28575" cap="flat" cmpd="sng" algn="ctr">
            <a:solidFill>
              <a:srgbClr val="FF0000"/>
            </a:solidFill>
            <a:prstDash val="lgDash"/>
            <a:tailEnd type="triangle"/>
          </a:ln>
          <a:effectLst/>
        </p:spPr>
      </p:cxnSp>
      <p:sp>
        <p:nvSpPr>
          <p:cNvPr id="51" name="Google Shape;697;p24">
            <a:extLst>
              <a:ext uri="{FF2B5EF4-FFF2-40B4-BE49-F238E27FC236}">
                <a16:creationId xmlns:a16="http://schemas.microsoft.com/office/drawing/2014/main" id="{BB40BEEA-0B66-767F-653D-3B03BD6B307C}"/>
              </a:ext>
            </a:extLst>
          </p:cNvPr>
          <p:cNvSpPr txBox="1">
            <a:spLocks/>
          </p:cNvSpPr>
          <p:nvPr/>
        </p:nvSpPr>
        <p:spPr>
          <a:xfrm flipH="1">
            <a:off x="3932398" y="362516"/>
            <a:ext cx="4426887"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914400"/>
            <a:r>
              <a:rPr lang="en-US" sz="4400" b="1" kern="0" dirty="0" err="1">
                <a:solidFill>
                  <a:srgbClr val="4472C4">
                    <a:lumMod val="50000"/>
                  </a:srgbClr>
                </a:solidFill>
                <a:latin typeface="Calibri" panose="020F0502020204030204" pitchFamily="34" charset="0"/>
                <a:cs typeface="Calibri" panose="020F0502020204030204" pitchFamily="34" charset="0"/>
              </a:rPr>
              <a:t>Cùng</a:t>
            </a:r>
            <a:r>
              <a:rPr lang="en-US" sz="4400" b="1" kern="0" dirty="0">
                <a:solidFill>
                  <a:srgbClr val="4472C4">
                    <a:lumMod val="50000"/>
                  </a:srgbClr>
                </a:solidFill>
                <a:latin typeface="Calibri" panose="020F0502020204030204" pitchFamily="34" charset="0"/>
                <a:cs typeface="Calibri" panose="020F0502020204030204" pitchFamily="34" charset="0"/>
              </a:rPr>
              <a:t> </a:t>
            </a:r>
            <a:r>
              <a:rPr lang="en-US" sz="4400" b="1" kern="0" dirty="0" err="1">
                <a:solidFill>
                  <a:srgbClr val="4472C4">
                    <a:lumMod val="50000"/>
                  </a:srgbClr>
                </a:solidFill>
                <a:latin typeface="Calibri" panose="020F0502020204030204" pitchFamily="34" charset="0"/>
                <a:cs typeface="Calibri" panose="020F0502020204030204" pitchFamily="34" charset="0"/>
              </a:rPr>
              <a:t>ôn</a:t>
            </a:r>
            <a:r>
              <a:rPr lang="en-US" sz="4400" b="1" kern="0" dirty="0">
                <a:solidFill>
                  <a:srgbClr val="4472C4">
                    <a:lumMod val="50000"/>
                  </a:srgbClr>
                </a:solidFill>
                <a:latin typeface="Calibri" panose="020F0502020204030204" pitchFamily="34" charset="0"/>
                <a:cs typeface="Calibri" panose="020F0502020204030204" pitchFamily="34" charset="0"/>
              </a:rPr>
              <a:t> </a:t>
            </a:r>
            <a:r>
              <a:rPr lang="en-US" sz="4400" b="1" kern="0" dirty="0" err="1">
                <a:solidFill>
                  <a:srgbClr val="4472C4">
                    <a:lumMod val="50000"/>
                  </a:srgbClr>
                </a:solidFill>
                <a:latin typeface="Calibri" panose="020F0502020204030204" pitchFamily="34" charset="0"/>
                <a:cs typeface="Calibri" panose="020F0502020204030204" pitchFamily="34" charset="0"/>
              </a:rPr>
              <a:t>tập</a:t>
            </a:r>
            <a:endParaRPr lang="en-US" sz="4400" b="1" kern="0" dirty="0">
              <a:solidFill>
                <a:srgbClr val="4472C4">
                  <a:lumMod val="50000"/>
                </a:srgbClr>
              </a:solidFill>
              <a:latin typeface="Calibri" panose="020F0502020204030204" pitchFamily="34" charset="0"/>
              <a:cs typeface="Calibri" panose="020F0502020204030204" pitchFamily="34" charset="0"/>
            </a:endParaRPr>
          </a:p>
        </p:txBody>
      </p:sp>
      <p:cxnSp>
        <p:nvCxnSpPr>
          <p:cNvPr id="52" name="Straight Arrow Connector 51">
            <a:extLst>
              <a:ext uri="{FF2B5EF4-FFF2-40B4-BE49-F238E27FC236}">
                <a16:creationId xmlns:a16="http://schemas.microsoft.com/office/drawing/2014/main" id="{2160B8D7-815D-879E-29FA-9581B3B7B366}"/>
              </a:ext>
            </a:extLst>
          </p:cNvPr>
          <p:cNvCxnSpPr>
            <a:cxnSpLocks/>
          </p:cNvCxnSpPr>
          <p:nvPr/>
        </p:nvCxnSpPr>
        <p:spPr>
          <a:xfrm flipV="1">
            <a:off x="3061875" y="3755888"/>
            <a:ext cx="784696" cy="482412"/>
          </a:xfrm>
          <a:prstGeom prst="straightConnector1">
            <a:avLst/>
          </a:prstGeom>
          <a:noFill/>
          <a:ln w="28575" cap="flat" cmpd="sng" algn="ctr">
            <a:solidFill>
              <a:srgbClr val="FF0000"/>
            </a:solidFill>
            <a:prstDash val="lgDash"/>
            <a:tailEnd type="triangle"/>
          </a:ln>
          <a:effectLst/>
        </p:spPr>
      </p:cxnSp>
    </p:spTree>
    <p:extLst>
      <p:ext uri="{BB962C8B-B14F-4D97-AF65-F5344CB8AC3E}">
        <p14:creationId xmlns:p14="http://schemas.microsoft.com/office/powerpoint/2010/main" val="3908591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down)">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left)">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left)">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wipe(down)">
                                      <p:cBhvr>
                                        <p:cTn id="32" dur="500"/>
                                        <p:tgtEl>
                                          <p:spTgt spid="48"/>
                                        </p:tgtEl>
                                      </p:cBhvr>
                                    </p:animEffect>
                                  </p:childTnLst>
                                </p:cTn>
                              </p:par>
                              <p:par>
                                <p:cTn id="33" presetID="22" presetClass="entr" presetSubtype="4"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wipe(down)">
                                      <p:cBhvr>
                                        <p:cTn id="35" dur="500"/>
                                        <p:tgtEl>
                                          <p:spTgt spid="5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barn(inVertical)">
                                      <p:cBhvr>
                                        <p:cTn id="40" dur="500"/>
                                        <p:tgtEl>
                                          <p:spTgt spid="5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barn(inVertical)">
                                      <p:cBhvr>
                                        <p:cTn id="4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7" grpId="0"/>
      <p:bldP spid="48" grpId="0"/>
      <p:bldP spid="4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4" descr="背景图案&#10;&#10;描述已自动生成">
            <a:extLst>
              <a:ext uri="{FF2B5EF4-FFF2-40B4-BE49-F238E27FC236}">
                <a16:creationId xmlns:a16="http://schemas.microsoft.com/office/drawing/2014/main" id="{001D10E5-D3FC-42A5-A40B-4DB5ADE517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sp>
        <p:nvSpPr>
          <p:cNvPr id="26" name="Rounded Rectangle 5">
            <a:extLst>
              <a:ext uri="{FF2B5EF4-FFF2-40B4-BE49-F238E27FC236}">
                <a16:creationId xmlns:a16="http://schemas.microsoft.com/office/drawing/2014/main" id="{46142209-918C-F819-33F7-A5C7897FEDB9}"/>
              </a:ext>
            </a:extLst>
          </p:cNvPr>
          <p:cNvSpPr/>
          <p:nvPr/>
        </p:nvSpPr>
        <p:spPr>
          <a:xfrm>
            <a:off x="285750" y="781050"/>
            <a:ext cx="11601450" cy="5867400"/>
          </a:xfrm>
          <a:prstGeom prst="roundRect">
            <a:avLst/>
          </a:prstGeom>
          <a:solidFill>
            <a:schemeClr val="lt1">
              <a:alpha val="8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7" name="Picture 26">
            <a:extLst>
              <a:ext uri="{FF2B5EF4-FFF2-40B4-BE49-F238E27FC236}">
                <a16:creationId xmlns:a16="http://schemas.microsoft.com/office/drawing/2014/main" id="{7033A033-516D-D248-9216-7912289485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6109" y="2246848"/>
            <a:ext cx="3495258" cy="3495258"/>
          </a:xfrm>
          <a:prstGeom prst="rect">
            <a:avLst/>
          </a:prstGeom>
        </p:spPr>
      </p:pic>
      <p:pic>
        <p:nvPicPr>
          <p:cNvPr id="28" name="Picture 3">
            <a:extLst>
              <a:ext uri="{FF2B5EF4-FFF2-40B4-BE49-F238E27FC236}">
                <a16:creationId xmlns:a16="http://schemas.microsoft.com/office/drawing/2014/main" id="{42E86437-E097-1D61-5E4F-852D7BDA7B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317848" y="552047"/>
            <a:ext cx="968828" cy="835846"/>
          </a:xfrm>
          <a:prstGeom prst="rect">
            <a:avLst/>
          </a:prstGeom>
        </p:spPr>
      </p:pic>
      <p:grpSp>
        <p:nvGrpSpPr>
          <p:cNvPr id="29" name="组合 13">
            <a:extLst>
              <a:ext uri="{FF2B5EF4-FFF2-40B4-BE49-F238E27FC236}">
                <a16:creationId xmlns:a16="http://schemas.microsoft.com/office/drawing/2014/main" id="{8894ABBA-42B8-F4D9-BEA5-3342F671792C}"/>
              </a:ext>
            </a:extLst>
          </p:cNvPr>
          <p:cNvGrpSpPr/>
          <p:nvPr/>
        </p:nvGrpSpPr>
        <p:grpSpPr>
          <a:xfrm rot="21168012">
            <a:off x="2185652" y="4772"/>
            <a:ext cx="852801" cy="747997"/>
            <a:chOff x="1411309" y="921917"/>
            <a:chExt cx="4912289" cy="4537496"/>
          </a:xfrm>
        </p:grpSpPr>
        <p:sp>
          <p:nvSpPr>
            <p:cNvPr id="40" name="椭圆 14">
              <a:extLst>
                <a:ext uri="{FF2B5EF4-FFF2-40B4-BE49-F238E27FC236}">
                  <a16:creationId xmlns:a16="http://schemas.microsoft.com/office/drawing/2014/main" id="{43DA178D-5A68-421C-5C1B-84B76DA89626}"/>
                </a:ext>
              </a:extLst>
            </p:cNvPr>
            <p:cNvSpPr/>
            <p:nvPr/>
          </p:nvSpPr>
          <p:spPr>
            <a:xfrm>
              <a:off x="1411309" y="921917"/>
              <a:ext cx="4537496" cy="4537496"/>
            </a:xfrm>
            <a:prstGeom prst="ellipse">
              <a:avLst/>
            </a:prstGeom>
            <a:solidFill>
              <a:srgbClr val="FFFFFF"/>
            </a:solidFill>
            <a:ln w="25400" cap="flat" cmpd="sng" algn="ctr">
              <a:noFill/>
              <a:prstDash val="solid"/>
            </a:ln>
            <a:effectLst/>
          </p:spPr>
          <p:txBody>
            <a:bodyPr rtlCol="0" anchor="ctr"/>
            <a:lstStyle/>
            <a:p>
              <a:pPr algn="ctr" defTabSz="685800">
                <a:defRPr/>
              </a:pPr>
              <a:endParaRPr lang="zh-CN" altLang="en-US" sz="1350">
                <a:solidFill>
                  <a:prstClr val="white"/>
                </a:solidFill>
                <a:latin typeface="Arial"/>
                <a:ea typeface="字魂35号-经典雅黑"/>
                <a:cs typeface="Arial"/>
                <a:sym typeface="Arial"/>
              </a:endParaRPr>
            </a:p>
          </p:txBody>
        </p:sp>
        <p:grpSp>
          <p:nvGrpSpPr>
            <p:cNvPr id="53" name="组合 15">
              <a:extLst>
                <a:ext uri="{FF2B5EF4-FFF2-40B4-BE49-F238E27FC236}">
                  <a16:creationId xmlns:a16="http://schemas.microsoft.com/office/drawing/2014/main" id="{19D2F64A-ADE5-2901-196E-3B14CA48B2B1}"/>
                </a:ext>
              </a:extLst>
            </p:cNvPr>
            <p:cNvGrpSpPr/>
            <p:nvPr/>
          </p:nvGrpSpPr>
          <p:grpSpPr>
            <a:xfrm>
              <a:off x="1647093" y="1157701"/>
              <a:ext cx="4676505" cy="4065928"/>
              <a:chOff x="1647093" y="1157701"/>
              <a:chExt cx="4676505" cy="4065928"/>
            </a:xfrm>
          </p:grpSpPr>
          <p:sp>
            <p:nvSpPr>
              <p:cNvPr id="54" name="椭圆 16">
                <a:extLst>
                  <a:ext uri="{FF2B5EF4-FFF2-40B4-BE49-F238E27FC236}">
                    <a16:creationId xmlns:a16="http://schemas.microsoft.com/office/drawing/2014/main" id="{09A18F0A-97A8-533C-0500-FD4B767DAB0D}"/>
                  </a:ext>
                </a:extLst>
              </p:cNvPr>
              <p:cNvSpPr/>
              <p:nvPr/>
            </p:nvSpPr>
            <p:spPr>
              <a:xfrm>
                <a:off x="1647093" y="1157701"/>
                <a:ext cx="4065928" cy="4065928"/>
              </a:xfrm>
              <a:prstGeom prst="ellipse">
                <a:avLst/>
              </a:prstGeom>
              <a:noFill/>
              <a:ln w="28575" cap="flat" cmpd="sng" algn="ctr">
                <a:solidFill>
                  <a:srgbClr val="4D2724"/>
                </a:solidFill>
                <a:prstDash val="dash"/>
              </a:ln>
              <a:effectLst/>
            </p:spPr>
            <p:txBody>
              <a:bodyPr rtlCol="0" anchor="ctr"/>
              <a:lstStyle/>
              <a:p>
                <a:pPr algn="ctr" defTabSz="685800">
                  <a:defRPr/>
                </a:pPr>
                <a:endParaRPr lang="zh-CN" altLang="en-US" sz="1350">
                  <a:solidFill>
                    <a:prstClr val="white"/>
                  </a:solidFill>
                  <a:latin typeface="Arial"/>
                  <a:ea typeface="字魂35号-经典雅黑"/>
                  <a:cs typeface="Arial"/>
                  <a:sym typeface="Arial"/>
                </a:endParaRPr>
              </a:p>
            </p:txBody>
          </p:sp>
          <p:sp>
            <p:nvSpPr>
              <p:cNvPr id="55" name="等腰三角形 17">
                <a:extLst>
                  <a:ext uri="{FF2B5EF4-FFF2-40B4-BE49-F238E27FC236}">
                    <a16:creationId xmlns:a16="http://schemas.microsoft.com/office/drawing/2014/main" id="{55133600-7A78-D1BE-CEC6-6660053FF2C3}"/>
                  </a:ext>
                </a:extLst>
              </p:cNvPr>
              <p:cNvSpPr/>
              <p:nvPr/>
            </p:nvSpPr>
            <p:spPr>
              <a:xfrm rot="6147411">
                <a:off x="5904658" y="2721610"/>
                <a:ext cx="348503" cy="489376"/>
              </a:xfrm>
              <a:prstGeom prst="triangle">
                <a:avLst>
                  <a:gd name="adj" fmla="val 63138"/>
                </a:avLst>
              </a:prstGeom>
              <a:solidFill>
                <a:srgbClr val="FFFFFF"/>
              </a:solidFill>
              <a:ln w="2540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zh-CN" altLang="en-US" sz="1350">
                  <a:solidFill>
                    <a:prstClr val="white"/>
                  </a:solidFill>
                  <a:latin typeface="Arial"/>
                  <a:ea typeface="字魂35号-经典雅黑"/>
                  <a:cs typeface="Arial"/>
                  <a:sym typeface="Arial"/>
                </a:endParaRPr>
              </a:p>
            </p:txBody>
          </p:sp>
        </p:grpSp>
      </p:grpSp>
      <p:grpSp>
        <p:nvGrpSpPr>
          <p:cNvPr id="56" name="组合 1">
            <a:extLst>
              <a:ext uri="{FF2B5EF4-FFF2-40B4-BE49-F238E27FC236}">
                <a16:creationId xmlns:a16="http://schemas.microsoft.com/office/drawing/2014/main" id="{0E2C6245-17F9-8DC4-5BFF-A433D5C87E64}"/>
              </a:ext>
            </a:extLst>
          </p:cNvPr>
          <p:cNvGrpSpPr/>
          <p:nvPr/>
        </p:nvGrpSpPr>
        <p:grpSpPr>
          <a:xfrm>
            <a:off x="2602230" y="32899"/>
            <a:ext cx="7326967" cy="586826"/>
            <a:chOff x="1305482" y="2213477"/>
            <a:chExt cx="3838375" cy="684264"/>
          </a:xfrm>
        </p:grpSpPr>
        <p:sp>
          <p:nvSpPr>
            <p:cNvPr id="57" name="矩形: 圆角 15">
              <a:extLst>
                <a:ext uri="{FF2B5EF4-FFF2-40B4-BE49-F238E27FC236}">
                  <a16:creationId xmlns:a16="http://schemas.microsoft.com/office/drawing/2014/main" id="{F11D9B1E-020A-C631-71F0-A23D0FD7D44C}"/>
                </a:ext>
              </a:extLst>
            </p:cNvPr>
            <p:cNvSpPr/>
            <p:nvPr/>
          </p:nvSpPr>
          <p:spPr>
            <a:xfrm>
              <a:off x="1305482" y="2213477"/>
              <a:ext cx="3838375" cy="616891"/>
            </a:xfrm>
            <a:prstGeom prst="roundRect">
              <a:avLst>
                <a:gd name="adj" fmla="val 50000"/>
              </a:avLst>
            </a:prstGeom>
            <a:solidFill>
              <a:srgbClr val="FFFFFF"/>
            </a:solidFill>
            <a:ln w="25400" cap="flat" cmpd="sng" algn="ctr">
              <a:noFill/>
              <a:prstDash val="solid"/>
            </a:ln>
            <a:effectLst/>
          </p:spPr>
          <p:txBody>
            <a:bodyPr rtlCol="0" anchor="ctr"/>
            <a:lstStyle/>
            <a:p>
              <a:pPr algn="ctr" defTabSz="685800">
                <a:defRPr/>
              </a:pPr>
              <a:endParaRPr lang="zh-CN" altLang="en-US" sz="1350">
                <a:solidFill>
                  <a:prstClr val="white"/>
                </a:solidFill>
                <a:latin typeface="Arial"/>
                <a:ea typeface="字魂35号-经典雅黑"/>
                <a:cs typeface="Arial"/>
                <a:sym typeface="Arial"/>
              </a:endParaRPr>
            </a:p>
          </p:txBody>
        </p:sp>
        <p:sp>
          <p:nvSpPr>
            <p:cNvPr id="58" name="矩形: 圆角 27">
              <a:extLst>
                <a:ext uri="{FF2B5EF4-FFF2-40B4-BE49-F238E27FC236}">
                  <a16:creationId xmlns:a16="http://schemas.microsoft.com/office/drawing/2014/main" id="{3FF8B248-4961-3B06-5FC3-530B5EB21B9D}"/>
                </a:ext>
              </a:extLst>
            </p:cNvPr>
            <p:cNvSpPr/>
            <p:nvPr/>
          </p:nvSpPr>
          <p:spPr>
            <a:xfrm>
              <a:off x="1348997" y="2285741"/>
              <a:ext cx="3761772" cy="612000"/>
            </a:xfrm>
            <a:prstGeom prst="roundRect">
              <a:avLst>
                <a:gd name="adj" fmla="val 50000"/>
              </a:avLst>
            </a:prstGeom>
            <a:noFill/>
            <a:ln w="28575" cap="flat" cmpd="sng" algn="ctr">
              <a:solidFill>
                <a:srgbClr val="4D2724"/>
              </a:solidFill>
              <a:prstDash val="dash"/>
            </a:ln>
            <a:effectLst/>
          </p:spPr>
          <p:txBody>
            <a:bodyPr rtlCol="0" anchor="ctr"/>
            <a:lstStyle/>
            <a:p>
              <a:pPr algn="ctr" defTabSz="685800">
                <a:defRPr/>
              </a:pPr>
              <a:endParaRPr lang="zh-CN" altLang="en-US" sz="1350">
                <a:solidFill>
                  <a:prstClr val="white"/>
                </a:solidFill>
                <a:latin typeface="Arial"/>
                <a:ea typeface="字魂35号-经典雅黑"/>
                <a:cs typeface="Arial"/>
                <a:sym typeface="Arial"/>
              </a:endParaRPr>
            </a:p>
          </p:txBody>
        </p:sp>
      </p:grpSp>
      <p:sp>
        <p:nvSpPr>
          <p:cNvPr id="59" name="Google Shape;697;p24">
            <a:extLst>
              <a:ext uri="{FF2B5EF4-FFF2-40B4-BE49-F238E27FC236}">
                <a16:creationId xmlns:a16="http://schemas.microsoft.com/office/drawing/2014/main" id="{AA9B346B-A8EF-617C-3E8A-64B8FC6DCEDA}"/>
              </a:ext>
            </a:extLst>
          </p:cNvPr>
          <p:cNvSpPr txBox="1">
            <a:spLocks/>
          </p:cNvSpPr>
          <p:nvPr/>
        </p:nvSpPr>
        <p:spPr>
          <a:xfrm flipH="1">
            <a:off x="4497869" y="2017"/>
            <a:ext cx="3372596" cy="549282"/>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685800"/>
            <a:r>
              <a:rPr lang="en-US" sz="3300" b="1" kern="0" dirty="0" err="1">
                <a:solidFill>
                  <a:srgbClr val="4472C4">
                    <a:lumMod val="50000"/>
                  </a:srgbClr>
                </a:solidFill>
                <a:latin typeface="Calibri" panose="020F0502020204030204" pitchFamily="34" charset="0"/>
                <a:cs typeface="Calibri" panose="020F0502020204030204" pitchFamily="34" charset="0"/>
              </a:rPr>
              <a:t>Cùng</a:t>
            </a:r>
            <a:r>
              <a:rPr lang="en-US" sz="3300" b="1" kern="0" dirty="0">
                <a:solidFill>
                  <a:srgbClr val="4472C4">
                    <a:lumMod val="50000"/>
                  </a:srgbClr>
                </a:solidFill>
                <a:latin typeface="Calibri" panose="020F0502020204030204" pitchFamily="34" charset="0"/>
                <a:cs typeface="Calibri" panose="020F0502020204030204" pitchFamily="34" charset="0"/>
              </a:rPr>
              <a:t> </a:t>
            </a:r>
            <a:r>
              <a:rPr lang="en-US" sz="3300" b="1" kern="0" dirty="0" err="1">
                <a:solidFill>
                  <a:srgbClr val="4472C4">
                    <a:lumMod val="50000"/>
                  </a:srgbClr>
                </a:solidFill>
                <a:latin typeface="Calibri" panose="020F0502020204030204" pitchFamily="34" charset="0"/>
                <a:cs typeface="Calibri" panose="020F0502020204030204" pitchFamily="34" charset="0"/>
              </a:rPr>
              <a:t>ôn</a:t>
            </a:r>
            <a:r>
              <a:rPr lang="en-US" sz="3300" b="1" kern="0" dirty="0">
                <a:solidFill>
                  <a:srgbClr val="4472C4">
                    <a:lumMod val="50000"/>
                  </a:srgbClr>
                </a:solidFill>
                <a:latin typeface="Calibri" panose="020F0502020204030204" pitchFamily="34" charset="0"/>
                <a:cs typeface="Calibri" panose="020F0502020204030204" pitchFamily="34" charset="0"/>
              </a:rPr>
              <a:t> </a:t>
            </a:r>
            <a:r>
              <a:rPr lang="en-US" sz="3300" b="1" kern="0" dirty="0" err="1">
                <a:solidFill>
                  <a:srgbClr val="4472C4">
                    <a:lumMod val="50000"/>
                  </a:srgbClr>
                </a:solidFill>
                <a:latin typeface="Calibri" panose="020F0502020204030204" pitchFamily="34" charset="0"/>
                <a:cs typeface="Calibri" panose="020F0502020204030204" pitchFamily="34" charset="0"/>
              </a:rPr>
              <a:t>tập</a:t>
            </a:r>
            <a:endParaRPr lang="en-US" sz="3300" b="1" kern="0" dirty="0">
              <a:solidFill>
                <a:srgbClr val="4472C4">
                  <a:lumMod val="50000"/>
                </a:srgbClr>
              </a:solidFill>
              <a:latin typeface="Calibri" panose="020F0502020204030204" pitchFamily="34" charset="0"/>
              <a:cs typeface="Calibri" panose="020F0502020204030204" pitchFamily="34" charset="0"/>
            </a:endParaRPr>
          </a:p>
        </p:txBody>
      </p:sp>
      <p:pic>
        <p:nvPicPr>
          <p:cNvPr id="60" name="Picture 59">
            <a:extLst>
              <a:ext uri="{FF2B5EF4-FFF2-40B4-BE49-F238E27FC236}">
                <a16:creationId xmlns:a16="http://schemas.microsoft.com/office/drawing/2014/main" id="{E04B5F21-AC03-54DE-E930-3219566728A0}"/>
              </a:ext>
            </a:extLst>
          </p:cNvPr>
          <p:cNvPicPr>
            <a:picLocks noChangeAspect="1"/>
          </p:cNvPicPr>
          <p:nvPr/>
        </p:nvPicPr>
        <p:blipFill>
          <a:blip r:embed="rId6"/>
          <a:stretch>
            <a:fillRect/>
          </a:stretch>
        </p:blipFill>
        <p:spPr>
          <a:xfrm>
            <a:off x="2368287" y="117244"/>
            <a:ext cx="388211" cy="497352"/>
          </a:xfrm>
          <a:prstGeom prst="rect">
            <a:avLst/>
          </a:prstGeom>
        </p:spPr>
      </p:pic>
      <p:cxnSp>
        <p:nvCxnSpPr>
          <p:cNvPr id="61" name="Straight Arrow Connector 60">
            <a:extLst>
              <a:ext uri="{FF2B5EF4-FFF2-40B4-BE49-F238E27FC236}">
                <a16:creationId xmlns:a16="http://schemas.microsoft.com/office/drawing/2014/main" id="{05985F7F-B4CC-11AF-241C-A5EF1D5FBFBE}"/>
              </a:ext>
            </a:extLst>
          </p:cNvPr>
          <p:cNvCxnSpPr/>
          <p:nvPr/>
        </p:nvCxnSpPr>
        <p:spPr>
          <a:xfrm>
            <a:off x="6604076" y="3486150"/>
            <a:ext cx="0" cy="2202793"/>
          </a:xfrm>
          <a:prstGeom prst="straightConnector1">
            <a:avLst/>
          </a:prstGeom>
          <a:noFill/>
          <a:ln w="28575" cap="flat" cmpd="sng" algn="ctr">
            <a:solidFill>
              <a:srgbClr val="434343">
                <a:lumMod val="75000"/>
              </a:srgbClr>
            </a:solidFill>
            <a:prstDash val="solid"/>
            <a:headEnd type="triangle"/>
            <a:tailEnd type="triangle"/>
          </a:ln>
          <a:effectLst/>
        </p:spPr>
      </p:cxnSp>
      <p:sp>
        <p:nvSpPr>
          <p:cNvPr id="62" name="Rectangle 61">
            <a:extLst>
              <a:ext uri="{FF2B5EF4-FFF2-40B4-BE49-F238E27FC236}">
                <a16:creationId xmlns:a16="http://schemas.microsoft.com/office/drawing/2014/main" id="{0B9FD58B-622B-E005-29EA-4EA9629D2900}"/>
              </a:ext>
            </a:extLst>
          </p:cNvPr>
          <p:cNvSpPr/>
          <p:nvPr/>
        </p:nvSpPr>
        <p:spPr>
          <a:xfrm>
            <a:off x="7604938" y="4281256"/>
            <a:ext cx="1446230" cy="830997"/>
          </a:xfrm>
          <a:prstGeom prst="rect">
            <a:avLst/>
          </a:prstGeom>
        </p:spPr>
        <p:txBody>
          <a:bodyPr wrap="none">
            <a:spAutoFit/>
          </a:bodyPr>
          <a:lstStyle/>
          <a:p>
            <a:pPr algn="ctr" defTabSz="685800">
              <a:buClr>
                <a:srgbClr val="000000"/>
              </a:buClr>
              <a:buFont typeface="Arial"/>
              <a:buNone/>
            </a:pPr>
            <a:r>
              <a:rPr lang="en-US" sz="2400" b="1" kern="0" dirty="0">
                <a:solidFill>
                  <a:srgbClr val="F40909"/>
                </a:solidFill>
                <a:latin typeface="Arial" panose="020B0604020202020204" pitchFamily="34" charset="0"/>
                <a:ea typeface="字魂35号-经典雅黑"/>
                <a:cs typeface="Arial"/>
                <a:sym typeface="Arial"/>
              </a:rPr>
              <a:t>2 </a:t>
            </a:r>
          </a:p>
          <a:p>
            <a:pPr algn="ctr" defTabSz="685800">
              <a:buClr>
                <a:srgbClr val="000000"/>
              </a:buClr>
              <a:buFont typeface="Arial"/>
              <a:buNone/>
            </a:pPr>
            <a:r>
              <a:rPr lang="vi-VN" sz="2400" b="1" kern="0" dirty="0">
                <a:solidFill>
                  <a:srgbClr val="F40909"/>
                </a:solidFill>
                <a:ea typeface="字魂35号-经典雅黑"/>
                <a:cs typeface="Arial"/>
                <a:sym typeface="Arial"/>
              </a:rPr>
              <a:t>ô ly rưỡi</a:t>
            </a:r>
          </a:p>
        </p:txBody>
      </p:sp>
      <p:sp>
        <p:nvSpPr>
          <p:cNvPr id="63" name="Rectangle 62">
            <a:extLst>
              <a:ext uri="{FF2B5EF4-FFF2-40B4-BE49-F238E27FC236}">
                <a16:creationId xmlns:a16="http://schemas.microsoft.com/office/drawing/2014/main" id="{567A818C-BF85-7736-12C7-7257974E7574}"/>
              </a:ext>
            </a:extLst>
          </p:cNvPr>
          <p:cNvSpPr/>
          <p:nvPr/>
        </p:nvSpPr>
        <p:spPr>
          <a:xfrm>
            <a:off x="4641013" y="6063934"/>
            <a:ext cx="1459054" cy="461665"/>
          </a:xfrm>
          <a:prstGeom prst="rect">
            <a:avLst/>
          </a:prstGeom>
        </p:spPr>
        <p:txBody>
          <a:bodyPr wrap="none">
            <a:spAutoFit/>
          </a:bodyPr>
          <a:lstStyle/>
          <a:p>
            <a:pPr algn="ctr" defTabSz="685800">
              <a:buClr>
                <a:srgbClr val="000000"/>
              </a:buClr>
              <a:buFont typeface="Arial"/>
              <a:buNone/>
            </a:pPr>
            <a:r>
              <a:rPr lang="en-US" sz="2400" b="1" kern="0">
                <a:solidFill>
                  <a:srgbClr val="F40909"/>
                </a:solidFill>
                <a:ea typeface="字魂35号-经典雅黑"/>
                <a:cs typeface="Calibri" panose="020F0502020204030204" pitchFamily="34" charset="0"/>
                <a:sym typeface="Arial"/>
              </a:rPr>
              <a:t>2 ô ly hơn</a:t>
            </a:r>
            <a:endParaRPr lang="en-US" sz="2400" b="1" kern="0" dirty="0">
              <a:solidFill>
                <a:srgbClr val="F40909"/>
              </a:solidFill>
              <a:ea typeface="字魂35号-经典雅黑"/>
              <a:cs typeface="Calibri" panose="020F0502020204030204" pitchFamily="34" charset="0"/>
              <a:sym typeface="Arial"/>
            </a:endParaRPr>
          </a:p>
        </p:txBody>
      </p:sp>
      <p:cxnSp>
        <p:nvCxnSpPr>
          <p:cNvPr id="64" name="Straight Arrow Connector 63">
            <a:extLst>
              <a:ext uri="{FF2B5EF4-FFF2-40B4-BE49-F238E27FC236}">
                <a16:creationId xmlns:a16="http://schemas.microsoft.com/office/drawing/2014/main" id="{EEB624CA-5DE3-62D4-F2CE-B2D8649C7DFC}"/>
              </a:ext>
            </a:extLst>
          </p:cNvPr>
          <p:cNvCxnSpPr>
            <a:cxnSpLocks/>
          </p:cNvCxnSpPr>
          <p:nvPr/>
        </p:nvCxnSpPr>
        <p:spPr>
          <a:xfrm flipH="1">
            <a:off x="4166109" y="5921829"/>
            <a:ext cx="2408862" cy="871"/>
          </a:xfrm>
          <a:prstGeom prst="straightConnector1">
            <a:avLst/>
          </a:prstGeom>
          <a:noFill/>
          <a:ln w="28575" cap="flat" cmpd="sng" algn="ctr">
            <a:solidFill>
              <a:srgbClr val="434343">
                <a:lumMod val="75000"/>
              </a:srgbClr>
            </a:solidFill>
            <a:prstDash val="solid"/>
            <a:headEnd type="triangle"/>
            <a:tailEnd type="triangle"/>
          </a:ln>
          <a:effectLst/>
        </p:spPr>
      </p:cxnSp>
      <p:sp>
        <p:nvSpPr>
          <p:cNvPr id="65" name="Rectangle 64">
            <a:extLst>
              <a:ext uri="{FF2B5EF4-FFF2-40B4-BE49-F238E27FC236}">
                <a16:creationId xmlns:a16="http://schemas.microsoft.com/office/drawing/2014/main" id="{C70A975D-E6F1-CC02-8A72-5B17AD11835E}"/>
              </a:ext>
            </a:extLst>
          </p:cNvPr>
          <p:cNvSpPr/>
          <p:nvPr/>
        </p:nvSpPr>
        <p:spPr>
          <a:xfrm>
            <a:off x="686783" y="1643423"/>
            <a:ext cx="3479326" cy="954107"/>
          </a:xfrm>
          <a:prstGeom prst="rect">
            <a:avLst/>
          </a:prstGeom>
        </p:spPr>
        <p:txBody>
          <a:bodyPr wrap="square">
            <a:spAutoFit/>
          </a:bodyPr>
          <a:lstStyle/>
          <a:p>
            <a:pPr algn="ctr">
              <a:buClr>
                <a:srgbClr val="000000"/>
              </a:buClr>
              <a:buFont typeface="Arial"/>
              <a:buNone/>
            </a:pPr>
            <a:r>
              <a:rPr lang="en-US" sz="2800" b="1" kern="0" dirty="0" err="1">
                <a:solidFill>
                  <a:srgbClr val="F40909"/>
                </a:solidFill>
                <a:cs typeface="Calibri" panose="020F0502020204030204" pitchFamily="34" charset="0"/>
                <a:sym typeface="Arial"/>
              </a:rPr>
              <a:t>Chữ</a:t>
            </a:r>
            <a:r>
              <a:rPr lang="en-US" sz="2800" b="1" kern="0" dirty="0">
                <a:solidFill>
                  <a:srgbClr val="F40909"/>
                </a:solidFill>
                <a:cs typeface="Calibri" panose="020F0502020204030204" pitchFamily="34" charset="0"/>
                <a:sym typeface="Arial"/>
              </a:rPr>
              <a:t> </a:t>
            </a:r>
            <a:r>
              <a:rPr lang="en-US" sz="2800" b="1" kern="0" dirty="0">
                <a:solidFill>
                  <a:srgbClr val="F40909"/>
                </a:solidFill>
                <a:latin typeface="Arial" panose="020B0604020202020204" pitchFamily="34" charset="0"/>
                <a:ea typeface="HP001" panose="020B0603050302020204" pitchFamily="34" charset="0"/>
                <a:cs typeface="Arial" panose="020B0604020202020204" pitchFamily="34" charset="0"/>
                <a:sym typeface="Arial"/>
              </a:rPr>
              <a:t>Ă</a:t>
            </a:r>
            <a:r>
              <a:rPr lang="en-US" sz="2800" b="1" kern="0" dirty="0">
                <a:solidFill>
                  <a:srgbClr val="F40909"/>
                </a:solidFill>
                <a:cs typeface="Calibri" panose="020F0502020204030204" pitchFamily="34" charset="0"/>
                <a:sym typeface="Arial"/>
              </a:rPr>
              <a:t> (</a:t>
            </a:r>
            <a:r>
              <a:rPr lang="en-US" sz="2800" b="1" kern="0" dirty="0" err="1">
                <a:solidFill>
                  <a:srgbClr val="F40909"/>
                </a:solidFill>
                <a:cs typeface="Calibri" panose="020F0502020204030204" pitchFamily="34" charset="0"/>
                <a:sym typeface="Arial"/>
              </a:rPr>
              <a:t>kiểu</a:t>
            </a:r>
            <a:r>
              <a:rPr lang="en-US" sz="2800" b="1" kern="0" dirty="0">
                <a:solidFill>
                  <a:srgbClr val="F40909"/>
                </a:solidFill>
                <a:cs typeface="Calibri" panose="020F0502020204030204" pitchFamily="34" charset="0"/>
                <a:sym typeface="Arial"/>
              </a:rPr>
              <a:t> 2) </a:t>
            </a:r>
            <a:r>
              <a:rPr lang="en-US" sz="2800" b="1" kern="0" dirty="0" err="1">
                <a:solidFill>
                  <a:srgbClr val="F40909"/>
                </a:solidFill>
                <a:cs typeface="Calibri" panose="020F0502020204030204" pitchFamily="34" charset="0"/>
                <a:sym typeface="Arial"/>
              </a:rPr>
              <a:t>được</a:t>
            </a:r>
            <a:r>
              <a:rPr lang="en-US" sz="2800" b="1" kern="0" dirty="0">
                <a:solidFill>
                  <a:srgbClr val="F40909"/>
                </a:solidFill>
                <a:cs typeface="Calibri" panose="020F0502020204030204" pitchFamily="34" charset="0"/>
                <a:sym typeface="Arial"/>
              </a:rPr>
              <a:t> </a:t>
            </a:r>
            <a:r>
              <a:rPr lang="en-US" sz="2800" b="1" kern="0" dirty="0" err="1">
                <a:solidFill>
                  <a:srgbClr val="F40909"/>
                </a:solidFill>
                <a:cs typeface="Calibri" panose="020F0502020204030204" pitchFamily="34" charset="0"/>
                <a:sym typeface="Arial"/>
              </a:rPr>
              <a:t>viết</a:t>
            </a:r>
            <a:r>
              <a:rPr lang="en-US" sz="2800" b="1" kern="0" dirty="0">
                <a:solidFill>
                  <a:srgbClr val="F40909"/>
                </a:solidFill>
                <a:cs typeface="Calibri" panose="020F0502020204030204" pitchFamily="34" charset="0"/>
                <a:sym typeface="Arial"/>
              </a:rPr>
              <a:t> </a:t>
            </a:r>
            <a:r>
              <a:rPr lang="en-US" sz="2800" b="1" kern="0" dirty="0" err="1">
                <a:solidFill>
                  <a:srgbClr val="F40909"/>
                </a:solidFill>
                <a:cs typeface="Calibri" panose="020F0502020204030204" pitchFamily="34" charset="0"/>
                <a:sym typeface="Arial"/>
              </a:rPr>
              <a:t>bởi</a:t>
            </a:r>
            <a:r>
              <a:rPr lang="en-US" sz="2800" b="1" kern="0" dirty="0">
                <a:solidFill>
                  <a:srgbClr val="F40909"/>
                </a:solidFill>
                <a:cs typeface="Calibri" panose="020F0502020204030204" pitchFamily="34" charset="0"/>
                <a:sym typeface="Arial"/>
              </a:rPr>
              <a:t> 3 </a:t>
            </a:r>
            <a:r>
              <a:rPr lang="en-US" sz="2800" b="1" kern="0" dirty="0" err="1">
                <a:solidFill>
                  <a:srgbClr val="F40909"/>
                </a:solidFill>
                <a:cs typeface="Calibri" panose="020F0502020204030204" pitchFamily="34" charset="0"/>
                <a:sym typeface="Arial"/>
              </a:rPr>
              <a:t>nét</a:t>
            </a:r>
            <a:r>
              <a:rPr lang="en-US" sz="2800" b="1" kern="0" dirty="0">
                <a:solidFill>
                  <a:srgbClr val="F40909"/>
                </a:solidFill>
                <a:cs typeface="Calibri" panose="020F0502020204030204" pitchFamily="34" charset="0"/>
                <a:sym typeface="Arial"/>
              </a:rPr>
              <a:t>: </a:t>
            </a:r>
          </a:p>
        </p:txBody>
      </p:sp>
      <p:sp>
        <p:nvSpPr>
          <p:cNvPr id="66" name="Rectangle 65">
            <a:extLst>
              <a:ext uri="{FF2B5EF4-FFF2-40B4-BE49-F238E27FC236}">
                <a16:creationId xmlns:a16="http://schemas.microsoft.com/office/drawing/2014/main" id="{47A4ABE7-329C-F45E-A6F9-1DC58DF532DF}"/>
              </a:ext>
            </a:extLst>
          </p:cNvPr>
          <p:cNvSpPr/>
          <p:nvPr/>
        </p:nvSpPr>
        <p:spPr>
          <a:xfrm>
            <a:off x="724550" y="3847634"/>
            <a:ext cx="2263761" cy="584775"/>
          </a:xfrm>
          <a:prstGeom prst="rect">
            <a:avLst/>
          </a:prstGeom>
        </p:spPr>
        <p:txBody>
          <a:bodyPr wrap="none">
            <a:spAutoFit/>
          </a:bodyPr>
          <a:lstStyle/>
          <a:p>
            <a:pPr algn="ctr">
              <a:buClr>
                <a:srgbClr val="000000"/>
              </a:buClr>
              <a:buFont typeface="Arial"/>
              <a:buNone/>
            </a:pPr>
            <a:r>
              <a:rPr lang="en-US" sz="3200" b="1" kern="0" dirty="0" err="1">
                <a:solidFill>
                  <a:srgbClr val="000000"/>
                </a:solidFill>
                <a:cs typeface="Calibri" panose="020F0502020204030204" pitchFamily="34" charset="0"/>
                <a:sym typeface="Arial"/>
              </a:rPr>
              <a:t>nét</a:t>
            </a:r>
            <a:r>
              <a:rPr lang="en-US" sz="3200" b="1" kern="0" dirty="0">
                <a:solidFill>
                  <a:srgbClr val="000000"/>
                </a:solidFill>
                <a:cs typeface="Calibri" panose="020F0502020204030204" pitchFamily="34" charset="0"/>
                <a:sym typeface="Arial"/>
              </a:rPr>
              <a:t> </a:t>
            </a:r>
            <a:r>
              <a:rPr lang="en-US" sz="3200" b="1" kern="0" dirty="0" err="1">
                <a:solidFill>
                  <a:srgbClr val="000000"/>
                </a:solidFill>
                <a:cs typeface="Calibri" panose="020F0502020204030204" pitchFamily="34" charset="0"/>
                <a:sym typeface="Arial"/>
              </a:rPr>
              <a:t>cong</a:t>
            </a:r>
            <a:r>
              <a:rPr lang="en-US" sz="3200" b="1" kern="0" dirty="0">
                <a:solidFill>
                  <a:srgbClr val="000000"/>
                </a:solidFill>
                <a:cs typeface="Calibri" panose="020F0502020204030204" pitchFamily="34" charset="0"/>
                <a:sym typeface="Arial"/>
              </a:rPr>
              <a:t> </a:t>
            </a:r>
            <a:r>
              <a:rPr lang="en-US" sz="3200" b="1" kern="0" dirty="0" err="1">
                <a:solidFill>
                  <a:srgbClr val="000000"/>
                </a:solidFill>
                <a:cs typeface="Calibri" panose="020F0502020204030204" pitchFamily="34" charset="0"/>
                <a:sym typeface="Arial"/>
              </a:rPr>
              <a:t>kín</a:t>
            </a:r>
            <a:endParaRPr lang="en-US" sz="3200" b="1" kern="0" dirty="0">
              <a:solidFill>
                <a:srgbClr val="000000"/>
              </a:solidFill>
              <a:cs typeface="Calibri" panose="020F0502020204030204" pitchFamily="34" charset="0"/>
              <a:sym typeface="Arial"/>
            </a:endParaRPr>
          </a:p>
        </p:txBody>
      </p:sp>
      <p:sp>
        <p:nvSpPr>
          <p:cNvPr id="67" name="Rectangle 66">
            <a:extLst>
              <a:ext uri="{FF2B5EF4-FFF2-40B4-BE49-F238E27FC236}">
                <a16:creationId xmlns:a16="http://schemas.microsoft.com/office/drawing/2014/main" id="{CCCBD114-E5A5-1781-0779-1BF118B34561}"/>
              </a:ext>
            </a:extLst>
          </p:cNvPr>
          <p:cNvSpPr/>
          <p:nvPr/>
        </p:nvSpPr>
        <p:spPr>
          <a:xfrm>
            <a:off x="8335970" y="2246848"/>
            <a:ext cx="3348030" cy="1077218"/>
          </a:xfrm>
          <a:prstGeom prst="rect">
            <a:avLst/>
          </a:prstGeom>
        </p:spPr>
        <p:txBody>
          <a:bodyPr wrap="square">
            <a:spAutoFit/>
          </a:bodyPr>
          <a:lstStyle/>
          <a:p>
            <a:pPr algn="ctr">
              <a:buClr>
                <a:srgbClr val="000000"/>
              </a:buClr>
              <a:buFont typeface="Arial"/>
              <a:buNone/>
            </a:pPr>
            <a:r>
              <a:rPr lang="en-US" sz="3200" b="1" kern="0" err="1">
                <a:solidFill>
                  <a:srgbClr val="000000"/>
                </a:solidFill>
                <a:cs typeface="Calibri" panose="020F0502020204030204" pitchFamily="34" charset="0"/>
                <a:sym typeface="Arial"/>
              </a:rPr>
              <a:t>nét</a:t>
            </a:r>
            <a:r>
              <a:rPr lang="en-US" sz="3200" b="1" kern="0">
                <a:solidFill>
                  <a:srgbClr val="000000"/>
                </a:solidFill>
                <a:cs typeface="Calibri" panose="020F0502020204030204" pitchFamily="34" charset="0"/>
                <a:sym typeface="Arial"/>
              </a:rPr>
              <a:t> móc</a:t>
            </a:r>
          </a:p>
          <a:p>
            <a:pPr algn="ctr">
              <a:buClr>
                <a:srgbClr val="000000"/>
              </a:buClr>
              <a:buFont typeface="Arial"/>
              <a:buNone/>
            </a:pPr>
            <a:r>
              <a:rPr lang="en-US" sz="3200" b="1" kern="0">
                <a:solidFill>
                  <a:srgbClr val="000000"/>
                </a:solidFill>
                <a:cs typeface="Calibri" panose="020F0502020204030204" pitchFamily="34" charset="0"/>
                <a:sym typeface="Arial"/>
              </a:rPr>
              <a:t> ngược </a:t>
            </a:r>
            <a:r>
              <a:rPr lang="en-US" sz="3200" b="1" kern="0" dirty="0" err="1">
                <a:solidFill>
                  <a:srgbClr val="000000"/>
                </a:solidFill>
                <a:cs typeface="Calibri" panose="020F0502020204030204" pitchFamily="34" charset="0"/>
                <a:sym typeface="Arial"/>
              </a:rPr>
              <a:t>phải</a:t>
            </a:r>
            <a:endParaRPr lang="en-US" sz="3200" b="1" kern="0" dirty="0">
              <a:solidFill>
                <a:srgbClr val="000000"/>
              </a:solidFill>
              <a:cs typeface="Calibri" panose="020F0502020204030204" pitchFamily="34" charset="0"/>
              <a:sym typeface="Arial"/>
            </a:endParaRPr>
          </a:p>
        </p:txBody>
      </p:sp>
      <p:cxnSp>
        <p:nvCxnSpPr>
          <p:cNvPr id="68" name="Straight Arrow Connector 67">
            <a:extLst>
              <a:ext uri="{FF2B5EF4-FFF2-40B4-BE49-F238E27FC236}">
                <a16:creationId xmlns:a16="http://schemas.microsoft.com/office/drawing/2014/main" id="{44883FFB-AF7E-6A9C-8C9C-E52D19EAF96E}"/>
              </a:ext>
            </a:extLst>
          </p:cNvPr>
          <p:cNvCxnSpPr>
            <a:cxnSpLocks/>
          </p:cNvCxnSpPr>
          <p:nvPr/>
        </p:nvCxnSpPr>
        <p:spPr>
          <a:xfrm flipH="1">
            <a:off x="5971796" y="3004457"/>
            <a:ext cx="3041575" cy="1135565"/>
          </a:xfrm>
          <a:prstGeom prst="straightConnector1">
            <a:avLst/>
          </a:prstGeom>
          <a:noFill/>
          <a:ln w="28575" cap="flat" cmpd="sng" algn="ctr">
            <a:solidFill>
              <a:srgbClr val="FF0000"/>
            </a:solidFill>
            <a:prstDash val="lgDash"/>
            <a:tailEnd type="triangle"/>
          </a:ln>
          <a:effectLst/>
        </p:spPr>
      </p:cxnSp>
      <p:cxnSp>
        <p:nvCxnSpPr>
          <p:cNvPr id="69" name="Straight Arrow Connector 68">
            <a:extLst>
              <a:ext uri="{FF2B5EF4-FFF2-40B4-BE49-F238E27FC236}">
                <a16:creationId xmlns:a16="http://schemas.microsoft.com/office/drawing/2014/main" id="{3F0F8526-C941-1D04-0987-8ECD10382C1A}"/>
              </a:ext>
            </a:extLst>
          </p:cNvPr>
          <p:cNvCxnSpPr>
            <a:cxnSpLocks/>
          </p:cNvCxnSpPr>
          <p:nvPr/>
        </p:nvCxnSpPr>
        <p:spPr>
          <a:xfrm flipV="1">
            <a:off x="3061875" y="3997094"/>
            <a:ext cx="1435994" cy="241206"/>
          </a:xfrm>
          <a:prstGeom prst="straightConnector1">
            <a:avLst/>
          </a:prstGeom>
          <a:noFill/>
          <a:ln w="28575" cap="flat" cmpd="sng" algn="ctr">
            <a:solidFill>
              <a:srgbClr val="FF0000"/>
            </a:solidFill>
            <a:prstDash val="lgDash"/>
            <a:tailEnd type="triangle"/>
          </a:ln>
          <a:effectLst/>
        </p:spPr>
      </p:cxnSp>
      <p:sp>
        <p:nvSpPr>
          <p:cNvPr id="70" name="Rectangle 69">
            <a:extLst>
              <a:ext uri="{FF2B5EF4-FFF2-40B4-BE49-F238E27FC236}">
                <a16:creationId xmlns:a16="http://schemas.microsoft.com/office/drawing/2014/main" id="{41E995BF-8912-9380-6F3F-4E0E2925905F}"/>
              </a:ext>
            </a:extLst>
          </p:cNvPr>
          <p:cNvSpPr/>
          <p:nvPr/>
        </p:nvSpPr>
        <p:spPr>
          <a:xfrm>
            <a:off x="5818568" y="1023278"/>
            <a:ext cx="3348030" cy="584775"/>
          </a:xfrm>
          <a:prstGeom prst="rect">
            <a:avLst/>
          </a:prstGeom>
        </p:spPr>
        <p:txBody>
          <a:bodyPr wrap="square">
            <a:spAutoFit/>
          </a:bodyPr>
          <a:lstStyle/>
          <a:p>
            <a:pPr algn="ctr">
              <a:buClr>
                <a:srgbClr val="000000"/>
              </a:buClr>
              <a:buFont typeface="Arial"/>
              <a:buNone/>
            </a:pPr>
            <a:r>
              <a:rPr lang="en-US" sz="3200" b="1" kern="0" err="1">
                <a:solidFill>
                  <a:srgbClr val="000000"/>
                </a:solidFill>
                <a:cs typeface="Calibri" panose="020F0502020204030204" pitchFamily="34" charset="0"/>
                <a:sym typeface="Arial"/>
              </a:rPr>
              <a:t>nét</a:t>
            </a:r>
            <a:r>
              <a:rPr lang="en-US" sz="3200" b="1" kern="0">
                <a:solidFill>
                  <a:srgbClr val="000000"/>
                </a:solidFill>
                <a:cs typeface="Calibri" panose="020F0502020204030204" pitchFamily="34" charset="0"/>
                <a:sym typeface="Arial"/>
              </a:rPr>
              <a:t> lượn vòng</a:t>
            </a:r>
            <a:endParaRPr lang="en-US" sz="3200" b="1" kern="0" dirty="0">
              <a:solidFill>
                <a:srgbClr val="000000"/>
              </a:solidFill>
              <a:cs typeface="Calibri" panose="020F0502020204030204" pitchFamily="34" charset="0"/>
              <a:sym typeface="Arial"/>
            </a:endParaRPr>
          </a:p>
        </p:txBody>
      </p:sp>
      <p:cxnSp>
        <p:nvCxnSpPr>
          <p:cNvPr id="71" name="Straight Arrow Connector 70">
            <a:extLst>
              <a:ext uri="{FF2B5EF4-FFF2-40B4-BE49-F238E27FC236}">
                <a16:creationId xmlns:a16="http://schemas.microsoft.com/office/drawing/2014/main" id="{26ABB464-50BA-DBAB-1C96-07E08E03101E}"/>
              </a:ext>
            </a:extLst>
          </p:cNvPr>
          <p:cNvCxnSpPr>
            <a:cxnSpLocks/>
          </p:cNvCxnSpPr>
          <p:nvPr/>
        </p:nvCxnSpPr>
        <p:spPr>
          <a:xfrm flipH="1">
            <a:off x="5114622" y="1671393"/>
            <a:ext cx="1685269" cy="1405449"/>
          </a:xfrm>
          <a:prstGeom prst="straightConnector1">
            <a:avLst/>
          </a:prstGeom>
          <a:noFill/>
          <a:ln w="28575" cap="flat" cmpd="sng" algn="ctr">
            <a:solidFill>
              <a:srgbClr val="FF0000"/>
            </a:solidFill>
            <a:prstDash val="lgDash"/>
            <a:tailEnd type="triangle"/>
          </a:ln>
          <a:effectLst/>
        </p:spPr>
      </p:cxnSp>
    </p:spTree>
    <p:extLst>
      <p:ext uri="{BB962C8B-B14F-4D97-AF65-F5344CB8AC3E}">
        <p14:creationId xmlns:p14="http://schemas.microsoft.com/office/powerpoint/2010/main" val="3560809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wipe(down)">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wipe(left)">
                                      <p:cBhvr>
                                        <p:cTn id="22" dur="500"/>
                                        <p:tgtEl>
                                          <p:spTgt spid="6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wipe(left)">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6"/>
                                        </p:tgtEl>
                                        <p:attrNameLst>
                                          <p:attrName>style.visibility</p:attrName>
                                        </p:attrNameLst>
                                      </p:cBhvr>
                                      <p:to>
                                        <p:strVal val="visible"/>
                                      </p:to>
                                    </p:set>
                                    <p:animEffect transition="in" filter="wipe(down)">
                                      <p:cBhvr>
                                        <p:cTn id="32" dur="500"/>
                                        <p:tgtEl>
                                          <p:spTgt spid="66"/>
                                        </p:tgtEl>
                                      </p:cBhvr>
                                    </p:animEffect>
                                  </p:childTnLst>
                                </p:cTn>
                              </p:par>
                              <p:par>
                                <p:cTn id="33" presetID="22" presetClass="entr" presetSubtype="4" fill="hold" nodeType="with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wipe(down)">
                                      <p:cBhvr>
                                        <p:cTn id="35" dur="500"/>
                                        <p:tgtEl>
                                          <p:spTgt spid="6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barn(inVertical)">
                                      <p:cBhvr>
                                        <p:cTn id="40" dur="500"/>
                                        <p:tgtEl>
                                          <p:spTgt spid="6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barn(inVertical)">
                                      <p:cBhvr>
                                        <p:cTn id="43" dur="500"/>
                                        <p:tgtEl>
                                          <p:spTgt spid="6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71"/>
                                        </p:tgtEl>
                                        <p:attrNameLst>
                                          <p:attrName>style.visibility</p:attrName>
                                        </p:attrNameLst>
                                      </p:cBhvr>
                                      <p:to>
                                        <p:strVal val="visible"/>
                                      </p:to>
                                    </p:set>
                                    <p:animEffect transition="in" filter="barn(inVertical)">
                                      <p:cBhvr>
                                        <p:cTn id="48" dur="500"/>
                                        <p:tgtEl>
                                          <p:spTgt spid="71"/>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70"/>
                                        </p:tgtEl>
                                        <p:attrNameLst>
                                          <p:attrName>style.visibility</p:attrName>
                                        </p:attrNameLst>
                                      </p:cBhvr>
                                      <p:to>
                                        <p:strVal val="visible"/>
                                      </p:to>
                                    </p:set>
                                    <p:animEffect transition="in" filter="barn(inVertical)">
                                      <p:cBhvr>
                                        <p:cTn id="5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65" grpId="0"/>
      <p:bldP spid="66" grpId="0"/>
      <p:bldP spid="67" grpId="0"/>
      <p:bldP spid="7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4" descr="背景图案&#10;&#10;描述已自动生成">
            <a:extLst>
              <a:ext uri="{FF2B5EF4-FFF2-40B4-BE49-F238E27FC236}">
                <a16:creationId xmlns:a16="http://schemas.microsoft.com/office/drawing/2014/main" id="{001D10E5-D3FC-42A5-A40B-4DB5ADE517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sp>
        <p:nvSpPr>
          <p:cNvPr id="26" name="Rounded Rectangle 5">
            <a:extLst>
              <a:ext uri="{FF2B5EF4-FFF2-40B4-BE49-F238E27FC236}">
                <a16:creationId xmlns:a16="http://schemas.microsoft.com/office/drawing/2014/main" id="{46142209-918C-F819-33F7-A5C7897FEDB9}"/>
              </a:ext>
            </a:extLst>
          </p:cNvPr>
          <p:cNvSpPr/>
          <p:nvPr/>
        </p:nvSpPr>
        <p:spPr>
          <a:xfrm>
            <a:off x="285750" y="781050"/>
            <a:ext cx="11601450" cy="5867400"/>
          </a:xfrm>
          <a:prstGeom prst="roundRect">
            <a:avLst/>
          </a:prstGeom>
          <a:solidFill>
            <a:schemeClr val="lt1">
              <a:alpha val="85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组合 13">
            <a:extLst>
              <a:ext uri="{FF2B5EF4-FFF2-40B4-BE49-F238E27FC236}">
                <a16:creationId xmlns:a16="http://schemas.microsoft.com/office/drawing/2014/main" id="{8DB5CE33-8069-F3B1-816C-460218A88CD5}"/>
              </a:ext>
            </a:extLst>
          </p:cNvPr>
          <p:cNvGrpSpPr/>
          <p:nvPr/>
        </p:nvGrpSpPr>
        <p:grpSpPr>
          <a:xfrm rot="21168012">
            <a:off x="846470" y="313865"/>
            <a:ext cx="1119390" cy="997329"/>
            <a:chOff x="1411309" y="921917"/>
            <a:chExt cx="4912289" cy="4537496"/>
          </a:xfrm>
        </p:grpSpPr>
        <p:sp>
          <p:nvSpPr>
            <p:cNvPr id="22" name="椭圆 14">
              <a:extLst>
                <a:ext uri="{FF2B5EF4-FFF2-40B4-BE49-F238E27FC236}">
                  <a16:creationId xmlns:a16="http://schemas.microsoft.com/office/drawing/2014/main" id="{350F5E76-A2B8-2B40-5013-8F6DD758C9A1}"/>
                </a:ext>
              </a:extLst>
            </p:cNvPr>
            <p:cNvSpPr/>
            <p:nvPr/>
          </p:nvSpPr>
          <p:spPr>
            <a:xfrm>
              <a:off x="1411309" y="921917"/>
              <a:ext cx="4537496" cy="453749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35号-经典雅黑"/>
                <a:cs typeface="+mn-cs"/>
              </a:endParaRPr>
            </a:p>
          </p:txBody>
        </p:sp>
        <p:grpSp>
          <p:nvGrpSpPr>
            <p:cNvPr id="23" name="组合 15">
              <a:extLst>
                <a:ext uri="{FF2B5EF4-FFF2-40B4-BE49-F238E27FC236}">
                  <a16:creationId xmlns:a16="http://schemas.microsoft.com/office/drawing/2014/main" id="{384774B6-4C7B-FEE9-319D-C22BEEAB9AC3}"/>
                </a:ext>
              </a:extLst>
            </p:cNvPr>
            <p:cNvGrpSpPr/>
            <p:nvPr/>
          </p:nvGrpSpPr>
          <p:grpSpPr>
            <a:xfrm>
              <a:off x="1647093" y="1157701"/>
              <a:ext cx="4676505" cy="4065928"/>
              <a:chOff x="1647093" y="1157701"/>
              <a:chExt cx="4676505" cy="4065928"/>
            </a:xfrm>
          </p:grpSpPr>
          <p:sp>
            <p:nvSpPr>
              <p:cNvPr id="24" name="椭圆 16">
                <a:extLst>
                  <a:ext uri="{FF2B5EF4-FFF2-40B4-BE49-F238E27FC236}">
                    <a16:creationId xmlns:a16="http://schemas.microsoft.com/office/drawing/2014/main" id="{4D7B53E8-4F1B-4580-495C-93091FCEA285}"/>
                  </a:ext>
                </a:extLst>
              </p:cNvPr>
              <p:cNvSpPr/>
              <p:nvPr/>
            </p:nvSpPr>
            <p:spPr>
              <a:xfrm>
                <a:off x="1647093" y="1157701"/>
                <a:ext cx="4065928" cy="4065928"/>
              </a:xfrm>
              <a:prstGeom prst="ellipse">
                <a:avLst/>
              </a:prstGeom>
              <a:noFill/>
              <a:ln w="28575" cap="flat" cmpd="sng" algn="ctr">
                <a:solidFill>
                  <a:srgbClr val="4D272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35号-经典雅黑"/>
                  <a:cs typeface="+mn-cs"/>
                </a:endParaRPr>
              </a:p>
            </p:txBody>
          </p:sp>
          <p:sp>
            <p:nvSpPr>
              <p:cNvPr id="25" name="等腰三角形 17">
                <a:extLst>
                  <a:ext uri="{FF2B5EF4-FFF2-40B4-BE49-F238E27FC236}">
                    <a16:creationId xmlns:a16="http://schemas.microsoft.com/office/drawing/2014/main" id="{D3EA61B0-5747-E0C0-FF91-7AC970948A24}"/>
                  </a:ext>
                </a:extLst>
              </p:cNvPr>
              <p:cNvSpPr/>
              <p:nvPr/>
            </p:nvSpPr>
            <p:spPr>
              <a:xfrm rot="6147411">
                <a:off x="5904658" y="2721610"/>
                <a:ext cx="348503" cy="489376"/>
              </a:xfrm>
              <a:prstGeom prst="triangle">
                <a:avLst>
                  <a:gd name="adj" fmla="val 63138"/>
                </a:avLst>
              </a:prstGeom>
              <a:solidFill>
                <a:sysClr val="window" lastClr="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35号-经典雅黑"/>
                  <a:cs typeface="+mn-cs"/>
                </a:endParaRPr>
              </a:p>
            </p:txBody>
          </p:sp>
        </p:grpSp>
      </p:grpSp>
      <p:grpSp>
        <p:nvGrpSpPr>
          <p:cNvPr id="30" name="组合 1">
            <a:extLst>
              <a:ext uri="{FF2B5EF4-FFF2-40B4-BE49-F238E27FC236}">
                <a16:creationId xmlns:a16="http://schemas.microsoft.com/office/drawing/2014/main" id="{14D0A47C-DDA9-F18B-2FFF-B5E8DFAF6714}"/>
              </a:ext>
            </a:extLst>
          </p:cNvPr>
          <p:cNvGrpSpPr/>
          <p:nvPr/>
        </p:nvGrpSpPr>
        <p:grpSpPr>
          <a:xfrm>
            <a:off x="1536176" y="352477"/>
            <a:ext cx="9617413" cy="782434"/>
            <a:chOff x="1305482" y="2213477"/>
            <a:chExt cx="3838375" cy="684264"/>
          </a:xfrm>
        </p:grpSpPr>
        <p:sp>
          <p:nvSpPr>
            <p:cNvPr id="31" name="矩形: 圆角 15">
              <a:extLst>
                <a:ext uri="{FF2B5EF4-FFF2-40B4-BE49-F238E27FC236}">
                  <a16:creationId xmlns:a16="http://schemas.microsoft.com/office/drawing/2014/main" id="{6327FCC6-CB45-0946-6AF7-061E8FD77508}"/>
                </a:ext>
              </a:extLst>
            </p:cNvPr>
            <p:cNvSpPr/>
            <p:nvPr/>
          </p:nvSpPr>
          <p:spPr>
            <a:xfrm>
              <a:off x="1305482" y="2213477"/>
              <a:ext cx="3838375" cy="616891"/>
            </a:xfrm>
            <a:prstGeom prst="roundRect">
              <a:avLst>
                <a:gd name="adj" fmla="val 50000"/>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35号-经典雅黑"/>
                <a:cs typeface="+mn-cs"/>
              </a:endParaRPr>
            </a:p>
          </p:txBody>
        </p:sp>
        <p:sp>
          <p:nvSpPr>
            <p:cNvPr id="32" name="矩形: 圆角 27">
              <a:extLst>
                <a:ext uri="{FF2B5EF4-FFF2-40B4-BE49-F238E27FC236}">
                  <a16:creationId xmlns:a16="http://schemas.microsoft.com/office/drawing/2014/main" id="{65E271A3-8D26-132E-A830-D4D4948CBFC5}"/>
                </a:ext>
              </a:extLst>
            </p:cNvPr>
            <p:cNvSpPr/>
            <p:nvPr/>
          </p:nvSpPr>
          <p:spPr>
            <a:xfrm>
              <a:off x="1348997" y="2285741"/>
              <a:ext cx="3761772" cy="612000"/>
            </a:xfrm>
            <a:prstGeom prst="roundRect">
              <a:avLst>
                <a:gd name="adj" fmla="val 50000"/>
              </a:avLst>
            </a:prstGeom>
            <a:noFill/>
            <a:ln w="28575" cap="flat" cmpd="sng" algn="ctr">
              <a:solidFill>
                <a:srgbClr val="4D272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35号-经典雅黑"/>
                <a:cs typeface="+mn-cs"/>
              </a:endParaRPr>
            </a:p>
          </p:txBody>
        </p:sp>
      </p:grpSp>
      <p:pic>
        <p:nvPicPr>
          <p:cNvPr id="33" name="Picture 32">
            <a:extLst>
              <a:ext uri="{FF2B5EF4-FFF2-40B4-BE49-F238E27FC236}">
                <a16:creationId xmlns:a16="http://schemas.microsoft.com/office/drawing/2014/main" id="{82DDE8EA-9800-E9D0-97CA-AD65DABC4CAE}"/>
              </a:ext>
            </a:extLst>
          </p:cNvPr>
          <p:cNvPicPr>
            <a:picLocks noChangeAspect="1"/>
          </p:cNvPicPr>
          <p:nvPr/>
        </p:nvPicPr>
        <p:blipFill>
          <a:blip r:embed="rId3"/>
          <a:stretch>
            <a:fillRect/>
          </a:stretch>
        </p:blipFill>
        <p:spPr>
          <a:xfrm>
            <a:off x="4393723" y="2172617"/>
            <a:ext cx="3522135" cy="3522135"/>
          </a:xfrm>
          <a:prstGeom prst="rect">
            <a:avLst/>
          </a:prstGeom>
        </p:spPr>
      </p:pic>
      <p:sp>
        <p:nvSpPr>
          <p:cNvPr id="34" name="Rectangle 33">
            <a:extLst>
              <a:ext uri="{FF2B5EF4-FFF2-40B4-BE49-F238E27FC236}">
                <a16:creationId xmlns:a16="http://schemas.microsoft.com/office/drawing/2014/main" id="{AA9D87BC-EF76-0782-7C08-2C5BFB120B22}"/>
              </a:ext>
            </a:extLst>
          </p:cNvPr>
          <p:cNvSpPr/>
          <p:nvPr/>
        </p:nvSpPr>
        <p:spPr>
          <a:xfrm>
            <a:off x="1540744" y="1336459"/>
            <a:ext cx="9110512" cy="666786"/>
          </a:xfrm>
          <a:prstGeom prst="rect">
            <a:avLst/>
          </a:prstGeom>
        </p:spPr>
        <p:txBody>
          <a:bodyPr wrap="square">
            <a:spAutoFit/>
          </a:bodyPr>
          <a:lstStyle/>
          <a:p>
            <a:pPr algn="ctr" defTabSz="914377">
              <a:buClr>
                <a:srgbClr val="000000"/>
              </a:buClr>
            </a:pPr>
            <a:r>
              <a:rPr lang="en-US" sz="3733" b="1" kern="0" dirty="0" err="1">
                <a:solidFill>
                  <a:srgbClr val="F40909"/>
                </a:solidFill>
                <a:latin typeface="Calibri" panose="020F0502020204030204" pitchFamily="34" charset="0"/>
                <a:ea typeface="字魂35号-经典雅黑"/>
                <a:cs typeface="Calibri" panose="020F0502020204030204" pitchFamily="34" charset="0"/>
                <a:sym typeface="Arial"/>
              </a:rPr>
              <a:t>Chữ</a:t>
            </a:r>
            <a:r>
              <a:rPr lang="en-US" sz="3733" b="1" kern="0" dirty="0">
                <a:solidFill>
                  <a:srgbClr val="F40909"/>
                </a:solidFill>
                <a:latin typeface="Calibri" panose="020F0502020204030204" pitchFamily="34" charset="0"/>
                <a:ea typeface="字魂35号-经典雅黑"/>
                <a:cs typeface="Calibri" panose="020F0502020204030204" pitchFamily="34" charset="0"/>
                <a:sym typeface="Arial"/>
              </a:rPr>
              <a:t> </a:t>
            </a:r>
            <a:r>
              <a:rPr lang="en-US" sz="3733" b="1" kern="0" dirty="0" err="1">
                <a:solidFill>
                  <a:srgbClr val="F40909"/>
                </a:solidFill>
                <a:latin typeface="Calibri" panose="020F0502020204030204" pitchFamily="34" charset="0"/>
                <a:ea typeface="字魂35号-经典雅黑"/>
                <a:cs typeface="Calibri" panose="020F0502020204030204" pitchFamily="34" charset="0"/>
                <a:sym typeface="Arial"/>
              </a:rPr>
              <a:t>hoa</a:t>
            </a:r>
            <a:r>
              <a:rPr lang="en-US" sz="3733" b="1" kern="0" dirty="0">
                <a:solidFill>
                  <a:srgbClr val="F40909"/>
                </a:solidFill>
                <a:latin typeface="Calibri" panose="020F0502020204030204" pitchFamily="34" charset="0"/>
                <a:ea typeface="字魂35号-经典雅黑"/>
                <a:cs typeface="Calibri" panose="020F0502020204030204" pitchFamily="34" charset="0"/>
                <a:sym typeface="Arial"/>
              </a:rPr>
              <a:t> </a:t>
            </a:r>
            <a:r>
              <a:rPr lang="en-US" sz="3733" b="1" kern="0" dirty="0">
                <a:solidFill>
                  <a:srgbClr val="F40909"/>
                </a:solidFill>
                <a:latin typeface="Arial"/>
                <a:ea typeface="字魂35号-经典雅黑"/>
                <a:cs typeface="Calibri" panose="020F0502020204030204" pitchFamily="34" charset="0"/>
                <a:sym typeface="Arial"/>
              </a:rPr>
              <a:t>Â </a:t>
            </a:r>
            <a:r>
              <a:rPr lang="en-US" sz="3733" b="1" kern="0" dirty="0">
                <a:solidFill>
                  <a:srgbClr val="F40909"/>
                </a:solidFill>
                <a:latin typeface="HP001 4 hàng" panose="020B0603050302020204" pitchFamily="34" charset="0"/>
                <a:ea typeface="字魂35号-经典雅黑"/>
                <a:cs typeface="Calibri" panose="020F0502020204030204" pitchFamily="34" charset="0"/>
                <a:sym typeface="Arial"/>
              </a:rPr>
              <a:t>(</a:t>
            </a:r>
            <a:r>
              <a:rPr lang="en-US" sz="3733" b="1" kern="0" dirty="0" err="1">
                <a:solidFill>
                  <a:srgbClr val="F40909"/>
                </a:solidFill>
                <a:latin typeface="HP001 4 hàng" panose="020B0603050302020204" pitchFamily="34" charset="0"/>
                <a:ea typeface="字魂35号-经典雅黑"/>
                <a:cs typeface="Calibri" panose="020F0502020204030204" pitchFamily="34" charset="0"/>
                <a:sym typeface="Arial"/>
              </a:rPr>
              <a:t>kiểu</a:t>
            </a:r>
            <a:r>
              <a:rPr lang="en-US" sz="3733" b="1" kern="0" dirty="0">
                <a:solidFill>
                  <a:srgbClr val="F40909"/>
                </a:solidFill>
                <a:latin typeface="HP001 4 hàng" panose="020B0603050302020204" pitchFamily="34" charset="0"/>
                <a:ea typeface="字魂35号-经典雅黑"/>
                <a:cs typeface="Calibri" panose="020F0502020204030204" pitchFamily="34" charset="0"/>
                <a:sym typeface="Arial"/>
              </a:rPr>
              <a:t> 2)</a:t>
            </a:r>
            <a:r>
              <a:rPr lang="en-US" sz="3733" b="1" kern="0" dirty="0">
                <a:solidFill>
                  <a:srgbClr val="F40909"/>
                </a:solidFill>
                <a:latin typeface="Calibri" panose="020F0502020204030204" pitchFamily="34" charset="0"/>
                <a:ea typeface="字魂35号-经典雅黑"/>
                <a:cs typeface="Calibri" panose="020F0502020204030204" pitchFamily="34" charset="0"/>
                <a:sym typeface="Arial"/>
              </a:rPr>
              <a:t> </a:t>
            </a:r>
            <a:r>
              <a:rPr lang="en-US" sz="3733" b="1" kern="0" dirty="0" err="1">
                <a:solidFill>
                  <a:srgbClr val="F40909"/>
                </a:solidFill>
                <a:latin typeface="Calibri" panose="020F0502020204030204" pitchFamily="34" charset="0"/>
                <a:ea typeface="字魂35号-经典雅黑"/>
                <a:cs typeface="Calibri" panose="020F0502020204030204" pitchFamily="34" charset="0"/>
                <a:sym typeface="Arial"/>
              </a:rPr>
              <a:t>cấu</a:t>
            </a:r>
            <a:r>
              <a:rPr lang="en-US" sz="3733" b="1" kern="0" dirty="0">
                <a:solidFill>
                  <a:srgbClr val="F40909"/>
                </a:solidFill>
                <a:latin typeface="Calibri" panose="020F0502020204030204" pitchFamily="34" charset="0"/>
                <a:ea typeface="字魂35号-经典雅黑"/>
                <a:cs typeface="Calibri" panose="020F0502020204030204" pitchFamily="34" charset="0"/>
                <a:sym typeface="Arial"/>
              </a:rPr>
              <a:t> </a:t>
            </a:r>
            <a:r>
              <a:rPr lang="en-US" sz="3733" b="1" kern="0" dirty="0" err="1">
                <a:solidFill>
                  <a:srgbClr val="F40909"/>
                </a:solidFill>
                <a:latin typeface="Calibri" panose="020F0502020204030204" pitchFamily="34" charset="0"/>
                <a:ea typeface="字魂35号-经典雅黑"/>
                <a:cs typeface="Calibri" panose="020F0502020204030204" pitchFamily="34" charset="0"/>
                <a:sym typeface="Arial"/>
              </a:rPr>
              <a:t>tạo</a:t>
            </a:r>
            <a:r>
              <a:rPr lang="en-US" sz="3733" b="1" kern="0" dirty="0">
                <a:solidFill>
                  <a:srgbClr val="F40909"/>
                </a:solidFill>
                <a:latin typeface="Calibri" panose="020F0502020204030204" pitchFamily="34" charset="0"/>
                <a:ea typeface="字魂35号-经典雅黑"/>
                <a:cs typeface="Calibri" panose="020F0502020204030204" pitchFamily="34" charset="0"/>
                <a:sym typeface="Arial"/>
              </a:rPr>
              <a:t> </a:t>
            </a:r>
            <a:r>
              <a:rPr lang="en-US" sz="3733" b="1" kern="0" dirty="0" err="1">
                <a:solidFill>
                  <a:srgbClr val="F40909"/>
                </a:solidFill>
                <a:latin typeface="Calibri" panose="020F0502020204030204" pitchFamily="34" charset="0"/>
                <a:ea typeface="字魂35号-经典雅黑"/>
                <a:cs typeface="Calibri" panose="020F0502020204030204" pitchFamily="34" charset="0"/>
                <a:sym typeface="Arial"/>
              </a:rPr>
              <a:t>bởi</a:t>
            </a:r>
            <a:r>
              <a:rPr lang="en-US" sz="3733" b="1" kern="0" dirty="0">
                <a:solidFill>
                  <a:srgbClr val="F40909"/>
                </a:solidFill>
                <a:latin typeface="Calibri" panose="020F0502020204030204" pitchFamily="34" charset="0"/>
                <a:ea typeface="字魂35号-经典雅黑"/>
                <a:cs typeface="Calibri" panose="020F0502020204030204" pitchFamily="34" charset="0"/>
                <a:sym typeface="Arial"/>
              </a:rPr>
              <a:t> </a:t>
            </a:r>
            <a:r>
              <a:rPr lang="en-US" sz="3733" b="1" kern="0" dirty="0" err="1">
                <a:solidFill>
                  <a:srgbClr val="F40909"/>
                </a:solidFill>
                <a:latin typeface="Calibri" panose="020F0502020204030204" pitchFamily="34" charset="0"/>
                <a:ea typeface="字魂35号-经典雅黑"/>
                <a:cs typeface="Calibri" panose="020F0502020204030204" pitchFamily="34" charset="0"/>
                <a:sym typeface="Arial"/>
              </a:rPr>
              <a:t>các</a:t>
            </a:r>
            <a:r>
              <a:rPr lang="en-US" sz="3733" b="1" kern="0" dirty="0">
                <a:solidFill>
                  <a:srgbClr val="F40909"/>
                </a:solidFill>
                <a:latin typeface="Calibri" panose="020F0502020204030204" pitchFamily="34" charset="0"/>
                <a:ea typeface="字魂35号-经典雅黑"/>
                <a:cs typeface="Calibri" panose="020F0502020204030204" pitchFamily="34" charset="0"/>
                <a:sym typeface="Arial"/>
              </a:rPr>
              <a:t> </a:t>
            </a:r>
            <a:r>
              <a:rPr lang="en-US" sz="3733" b="1" kern="0" dirty="0" err="1">
                <a:solidFill>
                  <a:srgbClr val="F40909"/>
                </a:solidFill>
                <a:latin typeface="Calibri" panose="020F0502020204030204" pitchFamily="34" charset="0"/>
                <a:ea typeface="字魂35号-经典雅黑"/>
                <a:cs typeface="Calibri" panose="020F0502020204030204" pitchFamily="34" charset="0"/>
                <a:sym typeface="Arial"/>
              </a:rPr>
              <a:t>nét</a:t>
            </a:r>
            <a:r>
              <a:rPr lang="en-US" sz="3733" b="1" kern="0" dirty="0">
                <a:solidFill>
                  <a:srgbClr val="F40909"/>
                </a:solidFill>
                <a:latin typeface="Calibri" panose="020F0502020204030204" pitchFamily="34" charset="0"/>
                <a:ea typeface="字魂35号-经典雅黑"/>
                <a:cs typeface="Calibri" panose="020F0502020204030204" pitchFamily="34" charset="0"/>
                <a:sym typeface="Arial"/>
              </a:rPr>
              <a:t>: </a:t>
            </a:r>
          </a:p>
        </p:txBody>
      </p:sp>
      <p:cxnSp>
        <p:nvCxnSpPr>
          <p:cNvPr id="35" name="Straight Arrow Connector 34">
            <a:extLst>
              <a:ext uri="{FF2B5EF4-FFF2-40B4-BE49-F238E27FC236}">
                <a16:creationId xmlns:a16="http://schemas.microsoft.com/office/drawing/2014/main" id="{551B6B06-C3C5-757F-B9BE-7E6749910ABD}"/>
              </a:ext>
            </a:extLst>
          </p:cNvPr>
          <p:cNvCxnSpPr>
            <a:cxnSpLocks/>
          </p:cNvCxnSpPr>
          <p:nvPr/>
        </p:nvCxnSpPr>
        <p:spPr>
          <a:xfrm>
            <a:off x="7566495" y="3429001"/>
            <a:ext cx="0" cy="2265751"/>
          </a:xfrm>
          <a:prstGeom prst="straightConnector1">
            <a:avLst/>
          </a:prstGeom>
          <a:noFill/>
          <a:ln w="28575" cap="flat" cmpd="sng" algn="ctr">
            <a:solidFill>
              <a:srgbClr val="434343">
                <a:lumMod val="75000"/>
              </a:srgbClr>
            </a:solidFill>
            <a:prstDash val="solid"/>
            <a:headEnd type="triangle"/>
            <a:tailEnd type="triangle"/>
          </a:ln>
          <a:effectLst/>
        </p:spPr>
      </p:cxnSp>
      <p:sp>
        <p:nvSpPr>
          <p:cNvPr id="36" name="Rectangle 35">
            <a:extLst>
              <a:ext uri="{FF2B5EF4-FFF2-40B4-BE49-F238E27FC236}">
                <a16:creationId xmlns:a16="http://schemas.microsoft.com/office/drawing/2014/main" id="{2235886C-3E78-F4E7-0A7B-497612764A57}"/>
              </a:ext>
            </a:extLst>
          </p:cNvPr>
          <p:cNvSpPr/>
          <p:nvPr/>
        </p:nvSpPr>
        <p:spPr>
          <a:xfrm>
            <a:off x="7890128" y="3924829"/>
            <a:ext cx="1866216" cy="1077218"/>
          </a:xfrm>
          <a:prstGeom prst="rect">
            <a:avLst/>
          </a:prstGeom>
        </p:spPr>
        <p:txBody>
          <a:bodyPr wrap="none">
            <a:spAutoFit/>
          </a:bodyPr>
          <a:lstStyle/>
          <a:p>
            <a:pPr algn="ctr" defTabSz="914377">
              <a:buClr>
                <a:srgbClr val="000000"/>
              </a:buClr>
            </a:pPr>
            <a:r>
              <a:rPr lang="en-US" sz="3200" b="1" kern="0" dirty="0">
                <a:solidFill>
                  <a:srgbClr val="F40909"/>
                </a:solidFill>
                <a:latin typeface="Arial" panose="020B0604020202020204" pitchFamily="34" charset="0"/>
                <a:ea typeface="字魂35号-经典雅黑"/>
                <a:cs typeface="Arial"/>
                <a:sym typeface="Arial"/>
              </a:rPr>
              <a:t>2 </a:t>
            </a:r>
          </a:p>
          <a:p>
            <a:pPr algn="ctr" defTabSz="914377">
              <a:buClr>
                <a:srgbClr val="000000"/>
              </a:buClr>
            </a:pPr>
            <a:r>
              <a:rPr lang="vi-VN" sz="3200" b="1" kern="0" dirty="0">
                <a:solidFill>
                  <a:srgbClr val="F40909"/>
                </a:solidFill>
                <a:latin typeface="Arial"/>
                <a:ea typeface="字魂35号-经典雅黑"/>
                <a:cs typeface="Arial"/>
                <a:sym typeface="Arial"/>
              </a:rPr>
              <a:t>ô ly rưỡi</a:t>
            </a:r>
          </a:p>
        </p:txBody>
      </p:sp>
      <p:sp>
        <p:nvSpPr>
          <p:cNvPr id="37" name="Rectangle 36">
            <a:extLst>
              <a:ext uri="{FF2B5EF4-FFF2-40B4-BE49-F238E27FC236}">
                <a16:creationId xmlns:a16="http://schemas.microsoft.com/office/drawing/2014/main" id="{AD167D3B-9C69-DAEF-A967-9FFD0E0C4A58}"/>
              </a:ext>
            </a:extLst>
          </p:cNvPr>
          <p:cNvSpPr/>
          <p:nvPr/>
        </p:nvSpPr>
        <p:spPr>
          <a:xfrm>
            <a:off x="4775496" y="5947614"/>
            <a:ext cx="1803699" cy="584775"/>
          </a:xfrm>
          <a:prstGeom prst="rect">
            <a:avLst/>
          </a:prstGeom>
        </p:spPr>
        <p:txBody>
          <a:bodyPr wrap="none">
            <a:spAutoFit/>
          </a:bodyPr>
          <a:lstStyle/>
          <a:p>
            <a:pPr algn="ctr" defTabSz="914377">
              <a:buClr>
                <a:srgbClr val="000000"/>
              </a:buClr>
            </a:pPr>
            <a:r>
              <a:rPr lang="en-US" sz="3200" b="1" kern="0" dirty="0" err="1">
                <a:solidFill>
                  <a:srgbClr val="F40909"/>
                </a:solidFill>
                <a:latin typeface="Calibri" panose="020F0502020204030204" pitchFamily="34" charset="0"/>
                <a:ea typeface="字魂35号-经典雅黑"/>
                <a:cs typeface="Calibri" panose="020F0502020204030204" pitchFamily="34" charset="0"/>
                <a:sym typeface="Arial"/>
              </a:rPr>
              <a:t>gần</a:t>
            </a:r>
            <a:r>
              <a:rPr lang="en-US" sz="3200" b="1" kern="0" dirty="0">
                <a:solidFill>
                  <a:srgbClr val="F40909"/>
                </a:solidFill>
                <a:latin typeface="Calibri" panose="020F0502020204030204" pitchFamily="34" charset="0"/>
                <a:ea typeface="字魂35号-经典雅黑"/>
                <a:cs typeface="Calibri" panose="020F0502020204030204" pitchFamily="34" charset="0"/>
                <a:sym typeface="Arial"/>
              </a:rPr>
              <a:t> 3 ô </a:t>
            </a:r>
            <a:r>
              <a:rPr lang="en-US" sz="3200" b="1" kern="0" dirty="0" err="1">
                <a:solidFill>
                  <a:srgbClr val="F40909"/>
                </a:solidFill>
                <a:latin typeface="Calibri" panose="020F0502020204030204" pitchFamily="34" charset="0"/>
                <a:ea typeface="字魂35号-经典雅黑"/>
                <a:cs typeface="Calibri" panose="020F0502020204030204" pitchFamily="34" charset="0"/>
                <a:sym typeface="Arial"/>
              </a:rPr>
              <a:t>ly</a:t>
            </a:r>
            <a:endParaRPr lang="en-US" sz="3200" b="1" kern="0" dirty="0">
              <a:solidFill>
                <a:srgbClr val="F40909"/>
              </a:solidFill>
              <a:latin typeface="Calibri" panose="020F0502020204030204" pitchFamily="34" charset="0"/>
              <a:ea typeface="字魂35号-经典雅黑"/>
              <a:cs typeface="Calibri" panose="020F0502020204030204" pitchFamily="34" charset="0"/>
              <a:sym typeface="Arial"/>
            </a:endParaRPr>
          </a:p>
        </p:txBody>
      </p:sp>
      <p:cxnSp>
        <p:nvCxnSpPr>
          <p:cNvPr id="38" name="Straight Arrow Connector 37">
            <a:extLst>
              <a:ext uri="{FF2B5EF4-FFF2-40B4-BE49-F238E27FC236}">
                <a16:creationId xmlns:a16="http://schemas.microsoft.com/office/drawing/2014/main" id="{D73FB132-D29F-3FFB-3C68-1739404736A4}"/>
              </a:ext>
            </a:extLst>
          </p:cNvPr>
          <p:cNvCxnSpPr>
            <a:cxnSpLocks/>
          </p:cNvCxnSpPr>
          <p:nvPr/>
        </p:nvCxnSpPr>
        <p:spPr>
          <a:xfrm flipH="1">
            <a:off x="4303570" y="5947613"/>
            <a:ext cx="2745980" cy="0"/>
          </a:xfrm>
          <a:prstGeom prst="straightConnector1">
            <a:avLst/>
          </a:prstGeom>
          <a:noFill/>
          <a:ln w="28575" cap="flat" cmpd="sng" algn="ctr">
            <a:solidFill>
              <a:srgbClr val="434343">
                <a:lumMod val="75000"/>
              </a:srgbClr>
            </a:solidFill>
            <a:prstDash val="solid"/>
            <a:headEnd type="triangle"/>
            <a:tailEnd type="triangle"/>
          </a:ln>
          <a:effectLst/>
        </p:spPr>
      </p:cxnSp>
      <p:grpSp>
        <p:nvGrpSpPr>
          <p:cNvPr id="39" name="Group 38">
            <a:extLst>
              <a:ext uri="{FF2B5EF4-FFF2-40B4-BE49-F238E27FC236}">
                <a16:creationId xmlns:a16="http://schemas.microsoft.com/office/drawing/2014/main" id="{5D789A4D-5BE9-C233-60AB-87FCBC45FA14}"/>
              </a:ext>
            </a:extLst>
          </p:cNvPr>
          <p:cNvGrpSpPr/>
          <p:nvPr/>
        </p:nvGrpSpPr>
        <p:grpSpPr>
          <a:xfrm>
            <a:off x="311115" y="4053725"/>
            <a:ext cx="3877155" cy="1334297"/>
            <a:chOff x="691843" y="3942812"/>
            <a:chExt cx="2907866" cy="1000723"/>
          </a:xfrm>
        </p:grpSpPr>
        <p:pic>
          <p:nvPicPr>
            <p:cNvPr id="41" name="Picture 40">
              <a:extLst>
                <a:ext uri="{FF2B5EF4-FFF2-40B4-BE49-F238E27FC236}">
                  <a16:creationId xmlns:a16="http://schemas.microsoft.com/office/drawing/2014/main" id="{EBEB7DD7-7E00-1488-69D0-ADE51FBE3B01}"/>
                </a:ext>
              </a:extLst>
            </p:cNvPr>
            <p:cNvPicPr>
              <a:picLocks noChangeAspect="1"/>
            </p:cNvPicPr>
            <p:nvPr/>
          </p:nvPicPr>
          <p:blipFill>
            <a:blip r:embed="rId4"/>
            <a:stretch>
              <a:fillRect/>
            </a:stretch>
          </p:blipFill>
          <p:spPr>
            <a:xfrm>
              <a:off x="691843" y="3942812"/>
              <a:ext cx="2907866" cy="1000723"/>
            </a:xfrm>
            <a:prstGeom prst="rect">
              <a:avLst/>
            </a:prstGeom>
          </p:spPr>
        </p:pic>
        <p:sp>
          <p:nvSpPr>
            <p:cNvPr id="42" name="Rectangle 41">
              <a:extLst>
                <a:ext uri="{FF2B5EF4-FFF2-40B4-BE49-F238E27FC236}">
                  <a16:creationId xmlns:a16="http://schemas.microsoft.com/office/drawing/2014/main" id="{7F289EC7-C286-E8A5-811D-E7749215B55F}"/>
                </a:ext>
              </a:extLst>
            </p:cNvPr>
            <p:cNvSpPr/>
            <p:nvPr/>
          </p:nvSpPr>
          <p:spPr>
            <a:xfrm>
              <a:off x="880829" y="4265168"/>
              <a:ext cx="2410699" cy="438581"/>
            </a:xfrm>
            <a:prstGeom prst="rect">
              <a:avLst/>
            </a:prstGeom>
          </p:spPr>
          <p:txBody>
            <a:bodyPr wrap="square">
              <a:spAutoFit/>
            </a:bodyPr>
            <a:lstStyle/>
            <a:p>
              <a:pPr algn="ctr" defTabSz="914377">
                <a:buClr>
                  <a:srgbClr val="000000"/>
                </a:buClr>
              </a:pPr>
              <a:r>
                <a:rPr lang="en-US" sz="3200" b="1" kern="0" dirty="0" err="1">
                  <a:solidFill>
                    <a:srgbClr val="000000"/>
                  </a:solidFill>
                  <a:latin typeface="Calibri" panose="020F0502020204030204" pitchFamily="34" charset="0"/>
                  <a:ea typeface="字魂35号-经典雅黑"/>
                  <a:cs typeface="Calibri" panose="020F0502020204030204" pitchFamily="34" charset="0"/>
                  <a:sym typeface="Arial"/>
                </a:rPr>
                <a:t>Nét</a:t>
              </a:r>
              <a:r>
                <a:rPr lang="en-US" sz="3200" b="1" kern="0" dirty="0">
                  <a:solidFill>
                    <a:srgbClr val="000000"/>
                  </a:solidFill>
                  <a:latin typeface="Calibri" panose="020F0502020204030204" pitchFamily="34" charset="0"/>
                  <a:ea typeface="字魂35号-经典雅黑"/>
                  <a:cs typeface="Calibri" panose="020F0502020204030204" pitchFamily="34" charset="0"/>
                  <a:sym typeface="Arial"/>
                </a:rPr>
                <a:t> </a:t>
              </a:r>
              <a:r>
                <a:rPr lang="en-US" sz="3200" b="1" kern="0" err="1">
                  <a:solidFill>
                    <a:srgbClr val="000000"/>
                  </a:solidFill>
                  <a:latin typeface="Calibri" panose="020F0502020204030204" pitchFamily="34" charset="0"/>
                  <a:ea typeface="字魂35号-经典雅黑"/>
                  <a:cs typeface="Calibri" panose="020F0502020204030204" pitchFamily="34" charset="0"/>
                  <a:sym typeface="Arial"/>
                </a:rPr>
                <a:t>cong</a:t>
              </a:r>
              <a:r>
                <a:rPr lang="en-US" sz="3200" b="1" kern="0">
                  <a:solidFill>
                    <a:srgbClr val="000000"/>
                  </a:solidFill>
                  <a:latin typeface="Calibri" panose="020F0502020204030204" pitchFamily="34" charset="0"/>
                  <a:ea typeface="字魂35号-经典雅黑"/>
                  <a:cs typeface="Calibri" panose="020F0502020204030204" pitchFamily="34" charset="0"/>
                  <a:sym typeface="Arial"/>
                </a:rPr>
                <a:t> kín</a:t>
              </a:r>
              <a:endParaRPr lang="en-US" sz="3200" b="1" kern="0" dirty="0">
                <a:solidFill>
                  <a:srgbClr val="000000"/>
                </a:solidFill>
                <a:latin typeface="Calibri" panose="020F0502020204030204" pitchFamily="34" charset="0"/>
                <a:ea typeface="字魂35号-经典雅黑"/>
                <a:cs typeface="Calibri" panose="020F0502020204030204" pitchFamily="34" charset="0"/>
                <a:sym typeface="Arial"/>
              </a:endParaRPr>
            </a:p>
          </p:txBody>
        </p:sp>
      </p:grpSp>
      <p:cxnSp>
        <p:nvCxnSpPr>
          <p:cNvPr id="43" name="Straight Arrow Connector 42">
            <a:extLst>
              <a:ext uri="{FF2B5EF4-FFF2-40B4-BE49-F238E27FC236}">
                <a16:creationId xmlns:a16="http://schemas.microsoft.com/office/drawing/2014/main" id="{192B679D-0195-D6AE-B28A-17066718B6A5}"/>
              </a:ext>
            </a:extLst>
          </p:cNvPr>
          <p:cNvCxnSpPr>
            <a:cxnSpLocks/>
          </p:cNvCxnSpPr>
          <p:nvPr/>
        </p:nvCxnSpPr>
        <p:spPr>
          <a:xfrm flipV="1">
            <a:off x="3958923" y="4008141"/>
            <a:ext cx="623853" cy="712731"/>
          </a:xfrm>
          <a:prstGeom prst="straightConnector1">
            <a:avLst/>
          </a:prstGeom>
          <a:noFill/>
          <a:ln w="28575" cap="flat" cmpd="sng" algn="ctr">
            <a:solidFill>
              <a:srgbClr val="FF0000"/>
            </a:solidFill>
            <a:prstDash val="lgDash"/>
            <a:tailEnd type="triangle"/>
          </a:ln>
          <a:effectLst/>
        </p:spPr>
      </p:cxnSp>
      <p:grpSp>
        <p:nvGrpSpPr>
          <p:cNvPr id="44" name="Group 43">
            <a:extLst>
              <a:ext uri="{FF2B5EF4-FFF2-40B4-BE49-F238E27FC236}">
                <a16:creationId xmlns:a16="http://schemas.microsoft.com/office/drawing/2014/main" id="{20A2EB3E-FFA9-B879-C07D-5763BF4E9311}"/>
              </a:ext>
            </a:extLst>
          </p:cNvPr>
          <p:cNvGrpSpPr/>
          <p:nvPr/>
        </p:nvGrpSpPr>
        <p:grpSpPr>
          <a:xfrm>
            <a:off x="7964581" y="1689862"/>
            <a:ext cx="3877155" cy="1785213"/>
            <a:chOff x="691843" y="3942812"/>
            <a:chExt cx="2907866" cy="1338910"/>
          </a:xfrm>
        </p:grpSpPr>
        <p:pic>
          <p:nvPicPr>
            <p:cNvPr id="45" name="Picture 44">
              <a:extLst>
                <a:ext uri="{FF2B5EF4-FFF2-40B4-BE49-F238E27FC236}">
                  <a16:creationId xmlns:a16="http://schemas.microsoft.com/office/drawing/2014/main" id="{1EDF7A09-E5EA-D995-A620-196F4FE7F211}"/>
                </a:ext>
              </a:extLst>
            </p:cNvPr>
            <p:cNvPicPr>
              <a:picLocks noChangeAspect="1"/>
            </p:cNvPicPr>
            <p:nvPr/>
          </p:nvPicPr>
          <p:blipFill>
            <a:blip r:embed="rId4"/>
            <a:stretch>
              <a:fillRect/>
            </a:stretch>
          </p:blipFill>
          <p:spPr>
            <a:xfrm>
              <a:off x="691843" y="3942812"/>
              <a:ext cx="2907866" cy="1338910"/>
            </a:xfrm>
            <a:prstGeom prst="rect">
              <a:avLst/>
            </a:prstGeom>
          </p:spPr>
        </p:pic>
        <p:sp>
          <p:nvSpPr>
            <p:cNvPr id="46" name="Rectangle 45">
              <a:extLst>
                <a:ext uri="{FF2B5EF4-FFF2-40B4-BE49-F238E27FC236}">
                  <a16:creationId xmlns:a16="http://schemas.microsoft.com/office/drawing/2014/main" id="{6CDCAEBF-CA76-9E71-0D65-B217128B4E4C}"/>
                </a:ext>
              </a:extLst>
            </p:cNvPr>
            <p:cNvSpPr/>
            <p:nvPr/>
          </p:nvSpPr>
          <p:spPr>
            <a:xfrm>
              <a:off x="963481" y="4280128"/>
              <a:ext cx="2410699" cy="807914"/>
            </a:xfrm>
            <a:prstGeom prst="rect">
              <a:avLst/>
            </a:prstGeom>
          </p:spPr>
          <p:txBody>
            <a:bodyPr wrap="square">
              <a:spAutoFit/>
            </a:bodyPr>
            <a:lstStyle/>
            <a:p>
              <a:pPr algn="ctr" defTabSz="914377">
                <a:buClr>
                  <a:srgbClr val="000000"/>
                </a:buClr>
              </a:pPr>
              <a:r>
                <a:rPr lang="en-US" sz="3200" b="1" kern="0" err="1">
                  <a:solidFill>
                    <a:srgbClr val="000000"/>
                  </a:solidFill>
                  <a:latin typeface="Calibri" panose="020F0502020204030204" pitchFamily="34" charset="0"/>
                  <a:ea typeface="字魂35号-经典雅黑"/>
                  <a:cs typeface="Calibri" panose="020F0502020204030204" pitchFamily="34" charset="0"/>
                  <a:sym typeface="Arial"/>
                </a:rPr>
                <a:t>Nét</a:t>
              </a:r>
              <a:r>
                <a:rPr lang="en-US" sz="3200" b="1" kern="0">
                  <a:solidFill>
                    <a:srgbClr val="000000"/>
                  </a:solidFill>
                  <a:latin typeface="Calibri" panose="020F0502020204030204" pitchFamily="34" charset="0"/>
                  <a:ea typeface="字魂35号-经典雅黑"/>
                  <a:cs typeface="Calibri" panose="020F0502020204030204" pitchFamily="34" charset="0"/>
                  <a:sym typeface="Arial"/>
                </a:rPr>
                <a:t> móc </a:t>
              </a:r>
            </a:p>
            <a:p>
              <a:pPr algn="ctr" defTabSz="914377">
                <a:buClr>
                  <a:srgbClr val="000000"/>
                </a:buClr>
              </a:pPr>
              <a:r>
                <a:rPr lang="en-US" sz="3200" b="1" kern="0">
                  <a:solidFill>
                    <a:srgbClr val="000000"/>
                  </a:solidFill>
                  <a:latin typeface="Calibri" panose="020F0502020204030204" pitchFamily="34" charset="0"/>
                  <a:ea typeface="字魂35号-经典雅黑"/>
                  <a:cs typeface="Calibri" panose="020F0502020204030204" pitchFamily="34" charset="0"/>
                  <a:sym typeface="Arial"/>
                </a:rPr>
                <a:t>ngược </a:t>
              </a:r>
              <a:r>
                <a:rPr lang="en-US" sz="3200" b="1" kern="0" dirty="0" err="1">
                  <a:solidFill>
                    <a:srgbClr val="000000"/>
                  </a:solidFill>
                  <a:latin typeface="Calibri" panose="020F0502020204030204" pitchFamily="34" charset="0"/>
                  <a:ea typeface="字魂35号-经典雅黑"/>
                  <a:cs typeface="Calibri" panose="020F0502020204030204" pitchFamily="34" charset="0"/>
                  <a:sym typeface="Arial"/>
                </a:rPr>
                <a:t>phải</a:t>
              </a:r>
              <a:endParaRPr lang="en-US" sz="3200" b="1" kern="0" dirty="0">
                <a:solidFill>
                  <a:srgbClr val="000000"/>
                </a:solidFill>
                <a:latin typeface="Calibri" panose="020F0502020204030204" pitchFamily="34" charset="0"/>
                <a:ea typeface="字魂35号-经典雅黑"/>
                <a:cs typeface="Calibri" panose="020F0502020204030204" pitchFamily="34" charset="0"/>
                <a:sym typeface="Arial"/>
              </a:endParaRPr>
            </a:p>
          </p:txBody>
        </p:sp>
      </p:grpSp>
      <p:cxnSp>
        <p:nvCxnSpPr>
          <p:cNvPr id="47" name="Straight Arrow Connector 46">
            <a:extLst>
              <a:ext uri="{FF2B5EF4-FFF2-40B4-BE49-F238E27FC236}">
                <a16:creationId xmlns:a16="http://schemas.microsoft.com/office/drawing/2014/main" id="{217B2F54-317D-0937-4D58-A36E3DED56B4}"/>
              </a:ext>
            </a:extLst>
          </p:cNvPr>
          <p:cNvCxnSpPr>
            <a:cxnSpLocks/>
          </p:cNvCxnSpPr>
          <p:nvPr/>
        </p:nvCxnSpPr>
        <p:spPr>
          <a:xfrm flipH="1">
            <a:off x="6193505" y="2996387"/>
            <a:ext cx="1542777" cy="1419224"/>
          </a:xfrm>
          <a:prstGeom prst="straightConnector1">
            <a:avLst/>
          </a:prstGeom>
          <a:noFill/>
          <a:ln w="28575" cap="flat" cmpd="sng" algn="ctr">
            <a:solidFill>
              <a:srgbClr val="FF0000"/>
            </a:solidFill>
            <a:prstDash val="lgDash"/>
            <a:tailEnd type="triangle"/>
          </a:ln>
          <a:effectLst/>
        </p:spPr>
      </p:cxnSp>
      <p:grpSp>
        <p:nvGrpSpPr>
          <p:cNvPr id="48" name="Group 47">
            <a:extLst>
              <a:ext uri="{FF2B5EF4-FFF2-40B4-BE49-F238E27FC236}">
                <a16:creationId xmlns:a16="http://schemas.microsoft.com/office/drawing/2014/main" id="{A82B4818-C502-8CC9-1785-3FF508340C1A}"/>
              </a:ext>
            </a:extLst>
          </p:cNvPr>
          <p:cNvGrpSpPr/>
          <p:nvPr/>
        </p:nvGrpSpPr>
        <p:grpSpPr>
          <a:xfrm>
            <a:off x="481968" y="1825606"/>
            <a:ext cx="3877155" cy="1334297"/>
            <a:chOff x="691843" y="3942812"/>
            <a:chExt cx="2907866" cy="1000723"/>
          </a:xfrm>
        </p:grpSpPr>
        <p:pic>
          <p:nvPicPr>
            <p:cNvPr id="49" name="Picture 48">
              <a:extLst>
                <a:ext uri="{FF2B5EF4-FFF2-40B4-BE49-F238E27FC236}">
                  <a16:creationId xmlns:a16="http://schemas.microsoft.com/office/drawing/2014/main" id="{E9ACB6B8-BF3E-067A-6687-3C2E85FE4DB2}"/>
                </a:ext>
              </a:extLst>
            </p:cNvPr>
            <p:cNvPicPr>
              <a:picLocks noChangeAspect="1"/>
            </p:cNvPicPr>
            <p:nvPr/>
          </p:nvPicPr>
          <p:blipFill>
            <a:blip r:embed="rId4"/>
            <a:stretch>
              <a:fillRect/>
            </a:stretch>
          </p:blipFill>
          <p:spPr>
            <a:xfrm>
              <a:off x="691843" y="3942812"/>
              <a:ext cx="2907866" cy="1000723"/>
            </a:xfrm>
            <a:prstGeom prst="rect">
              <a:avLst/>
            </a:prstGeom>
          </p:spPr>
        </p:pic>
        <p:sp>
          <p:nvSpPr>
            <p:cNvPr id="50" name="Rectangle 49">
              <a:extLst>
                <a:ext uri="{FF2B5EF4-FFF2-40B4-BE49-F238E27FC236}">
                  <a16:creationId xmlns:a16="http://schemas.microsoft.com/office/drawing/2014/main" id="{F89323D0-7686-A078-364B-97E618007C45}"/>
                </a:ext>
              </a:extLst>
            </p:cNvPr>
            <p:cNvSpPr/>
            <p:nvPr/>
          </p:nvSpPr>
          <p:spPr>
            <a:xfrm>
              <a:off x="880829" y="4265168"/>
              <a:ext cx="2410699" cy="438581"/>
            </a:xfrm>
            <a:prstGeom prst="rect">
              <a:avLst/>
            </a:prstGeom>
          </p:spPr>
          <p:txBody>
            <a:bodyPr wrap="square">
              <a:spAutoFit/>
            </a:bodyPr>
            <a:lstStyle/>
            <a:p>
              <a:pPr algn="ctr" defTabSz="914377">
                <a:buClr>
                  <a:srgbClr val="000000"/>
                </a:buClr>
              </a:pPr>
              <a:r>
                <a:rPr lang="en-US" sz="3200" b="1" kern="0" err="1">
                  <a:solidFill>
                    <a:srgbClr val="000000"/>
                  </a:solidFill>
                  <a:latin typeface="Calibri" panose="020F0502020204030204" pitchFamily="34" charset="0"/>
                  <a:ea typeface="字魂35号-经典雅黑"/>
                  <a:cs typeface="Calibri" panose="020F0502020204030204" pitchFamily="34" charset="0"/>
                  <a:sym typeface="Arial"/>
                </a:rPr>
                <a:t>Nét</a:t>
              </a:r>
              <a:r>
                <a:rPr lang="en-US" sz="3200" b="1" kern="0">
                  <a:solidFill>
                    <a:srgbClr val="000000"/>
                  </a:solidFill>
                  <a:latin typeface="Calibri" panose="020F0502020204030204" pitchFamily="34" charset="0"/>
                  <a:ea typeface="字魂35号-经典雅黑"/>
                  <a:cs typeface="Calibri" panose="020F0502020204030204" pitchFamily="34" charset="0"/>
                  <a:sym typeface="Arial"/>
                </a:rPr>
                <a:t> xiên nhỏ</a:t>
              </a:r>
              <a:endParaRPr lang="en-US" sz="3200" b="1" kern="0" dirty="0">
                <a:solidFill>
                  <a:srgbClr val="000000"/>
                </a:solidFill>
                <a:latin typeface="Calibri" panose="020F0502020204030204" pitchFamily="34" charset="0"/>
                <a:ea typeface="字魂35号-经典雅黑"/>
                <a:cs typeface="Calibri" panose="020F0502020204030204" pitchFamily="34" charset="0"/>
                <a:sym typeface="Arial"/>
              </a:endParaRPr>
            </a:p>
          </p:txBody>
        </p:sp>
      </p:grpSp>
      <p:cxnSp>
        <p:nvCxnSpPr>
          <p:cNvPr id="51" name="Straight Arrow Connector 50">
            <a:extLst>
              <a:ext uri="{FF2B5EF4-FFF2-40B4-BE49-F238E27FC236}">
                <a16:creationId xmlns:a16="http://schemas.microsoft.com/office/drawing/2014/main" id="{3DD0D764-6A6B-8D37-77CB-4FB8B26E1EAA}"/>
              </a:ext>
            </a:extLst>
          </p:cNvPr>
          <p:cNvCxnSpPr>
            <a:cxnSpLocks/>
          </p:cNvCxnSpPr>
          <p:nvPr/>
        </p:nvCxnSpPr>
        <p:spPr>
          <a:xfrm>
            <a:off x="4085607" y="2662065"/>
            <a:ext cx="1312739" cy="417191"/>
          </a:xfrm>
          <a:prstGeom prst="straightConnector1">
            <a:avLst/>
          </a:prstGeom>
          <a:noFill/>
          <a:ln w="28575" cap="flat" cmpd="sng" algn="ctr">
            <a:solidFill>
              <a:srgbClr val="FF0000"/>
            </a:solidFill>
            <a:prstDash val="lgDash"/>
            <a:tailEnd type="triangle"/>
          </a:ln>
          <a:effectLst/>
        </p:spPr>
      </p:cxnSp>
      <p:sp>
        <p:nvSpPr>
          <p:cNvPr id="52" name="Google Shape;697;p24">
            <a:extLst>
              <a:ext uri="{FF2B5EF4-FFF2-40B4-BE49-F238E27FC236}">
                <a16:creationId xmlns:a16="http://schemas.microsoft.com/office/drawing/2014/main" id="{7C05D9F0-7E9D-26B0-4998-718A054AEA2E}"/>
              </a:ext>
            </a:extLst>
          </p:cNvPr>
          <p:cNvSpPr txBox="1">
            <a:spLocks/>
          </p:cNvSpPr>
          <p:nvPr/>
        </p:nvSpPr>
        <p:spPr>
          <a:xfrm flipH="1">
            <a:off x="4537625" y="459217"/>
            <a:ext cx="3372596" cy="549282"/>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685800"/>
            <a:r>
              <a:rPr lang="en-US" sz="3300" b="1" kern="0" dirty="0" err="1">
                <a:solidFill>
                  <a:srgbClr val="4472C4">
                    <a:lumMod val="50000"/>
                  </a:srgbClr>
                </a:solidFill>
                <a:latin typeface="Calibri" panose="020F0502020204030204" pitchFamily="34" charset="0"/>
                <a:cs typeface="Calibri" panose="020F0502020204030204" pitchFamily="34" charset="0"/>
              </a:rPr>
              <a:t>Cùng</a:t>
            </a:r>
            <a:r>
              <a:rPr lang="en-US" sz="3300" b="1" kern="0" dirty="0">
                <a:solidFill>
                  <a:srgbClr val="4472C4">
                    <a:lumMod val="50000"/>
                  </a:srgbClr>
                </a:solidFill>
                <a:latin typeface="Calibri" panose="020F0502020204030204" pitchFamily="34" charset="0"/>
                <a:cs typeface="Calibri" panose="020F0502020204030204" pitchFamily="34" charset="0"/>
              </a:rPr>
              <a:t> </a:t>
            </a:r>
            <a:r>
              <a:rPr lang="en-US" sz="3300" b="1" kern="0" dirty="0" err="1">
                <a:solidFill>
                  <a:srgbClr val="4472C4">
                    <a:lumMod val="50000"/>
                  </a:srgbClr>
                </a:solidFill>
                <a:latin typeface="Calibri" panose="020F0502020204030204" pitchFamily="34" charset="0"/>
                <a:cs typeface="Calibri" panose="020F0502020204030204" pitchFamily="34" charset="0"/>
              </a:rPr>
              <a:t>ôn</a:t>
            </a:r>
            <a:r>
              <a:rPr lang="en-US" sz="3300" b="1" kern="0" dirty="0">
                <a:solidFill>
                  <a:srgbClr val="4472C4">
                    <a:lumMod val="50000"/>
                  </a:srgbClr>
                </a:solidFill>
                <a:latin typeface="Calibri" panose="020F0502020204030204" pitchFamily="34" charset="0"/>
                <a:cs typeface="Calibri" panose="020F0502020204030204" pitchFamily="34" charset="0"/>
              </a:rPr>
              <a:t> </a:t>
            </a:r>
            <a:r>
              <a:rPr lang="en-US" sz="3300" b="1" kern="0" dirty="0" err="1">
                <a:solidFill>
                  <a:srgbClr val="4472C4">
                    <a:lumMod val="50000"/>
                  </a:srgbClr>
                </a:solidFill>
                <a:latin typeface="Calibri" panose="020F0502020204030204" pitchFamily="34" charset="0"/>
                <a:cs typeface="Calibri" panose="020F0502020204030204" pitchFamily="34" charset="0"/>
              </a:rPr>
              <a:t>tập</a:t>
            </a:r>
            <a:endParaRPr lang="en-US" sz="3300" b="1" kern="0" dirty="0">
              <a:solidFill>
                <a:srgbClr val="4472C4">
                  <a:lumMod val="50000"/>
                </a:srgbClr>
              </a:solidFill>
              <a:latin typeface="Calibri" panose="020F0502020204030204" pitchFamily="34" charset="0"/>
              <a:cs typeface="Calibri" panose="020F0502020204030204" pitchFamily="34" charset="0"/>
            </a:endParaRPr>
          </a:p>
        </p:txBody>
      </p:sp>
      <p:pic>
        <p:nvPicPr>
          <p:cNvPr id="72" name="Picture 71">
            <a:extLst>
              <a:ext uri="{FF2B5EF4-FFF2-40B4-BE49-F238E27FC236}">
                <a16:creationId xmlns:a16="http://schemas.microsoft.com/office/drawing/2014/main" id="{A9351413-54A3-5AE8-9863-9840A6EEA3BA}"/>
              </a:ext>
            </a:extLst>
          </p:cNvPr>
          <p:cNvPicPr>
            <a:picLocks noChangeAspect="1"/>
          </p:cNvPicPr>
          <p:nvPr/>
        </p:nvPicPr>
        <p:blipFill>
          <a:blip r:embed="rId5"/>
          <a:stretch>
            <a:fillRect/>
          </a:stretch>
        </p:blipFill>
        <p:spPr>
          <a:xfrm>
            <a:off x="1073427" y="415417"/>
            <a:ext cx="477078" cy="777089"/>
          </a:xfrm>
          <a:prstGeom prst="rect">
            <a:avLst/>
          </a:prstGeom>
        </p:spPr>
      </p:pic>
    </p:spTree>
    <p:extLst>
      <p:ext uri="{BB962C8B-B14F-4D97-AF65-F5344CB8AC3E}">
        <p14:creationId xmlns:p14="http://schemas.microsoft.com/office/powerpoint/2010/main" val="3897224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14:presetBounceEnd="70000">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14:bounceEnd="70000">
                                          <p:cBhvr additive="base">
                                            <p:cTn id="12" dur="500" fill="hold"/>
                                            <p:tgtEl>
                                              <p:spTgt spid="36"/>
                                            </p:tgtEl>
                                            <p:attrNameLst>
                                              <p:attrName>ppt_x</p:attrName>
                                            </p:attrNameLst>
                                          </p:cBhvr>
                                          <p:tavLst>
                                            <p:tav tm="0">
                                              <p:val>
                                                <p:strVal val="#ppt_x"/>
                                              </p:val>
                                            </p:tav>
                                            <p:tav tm="100000">
                                              <p:val>
                                                <p:strVal val="#ppt_x"/>
                                              </p:val>
                                            </p:tav>
                                          </p:tavLst>
                                        </p:anim>
                                        <p:anim calcmode="lin" valueType="num" p14:bounceEnd="70000">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ipe(left)">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14:presetBounceEnd="70000">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14:bounceEnd="70000">
                                          <p:cBhvr additive="base">
                                            <p:cTn id="23" dur="500" fill="hold"/>
                                            <p:tgtEl>
                                              <p:spTgt spid="37"/>
                                            </p:tgtEl>
                                            <p:attrNameLst>
                                              <p:attrName>ppt_x</p:attrName>
                                            </p:attrNameLst>
                                          </p:cBhvr>
                                          <p:tavLst>
                                            <p:tav tm="0">
                                              <p:val>
                                                <p:strVal val="#ppt_x"/>
                                              </p:val>
                                            </p:tav>
                                            <p:tav tm="100000">
                                              <p:val>
                                                <p:strVal val="#ppt_x"/>
                                              </p:val>
                                            </p:tav>
                                          </p:tavLst>
                                        </p:anim>
                                        <p:anim calcmode="lin" valueType="num" p14:bounceEnd="70000">
                                          <p:cBhvr additive="base">
                                            <p:cTn id="2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left)">
                                          <p:cBhvr>
                                            <p:cTn id="29" dur="500"/>
                                            <p:tgtEl>
                                              <p:spTgt spid="43"/>
                                            </p:tgtEl>
                                          </p:cBhvr>
                                        </p:animEffect>
                                      </p:childTnLst>
                                    </p:cTn>
                                  </p:par>
                                </p:childTnLst>
                              </p:cTn>
                            </p:par>
                            <p:par>
                              <p:cTn id="30" fill="hold">
                                <p:stCondLst>
                                  <p:cond delay="500"/>
                                </p:stCondLst>
                                <p:childTnLst>
                                  <p:par>
                                    <p:cTn id="31" presetID="31" presetClass="entr" presetSubtype="0" fill="hold" nodeType="after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p:cTn id="33" dur="250" fill="hold"/>
                                            <p:tgtEl>
                                              <p:spTgt spid="39"/>
                                            </p:tgtEl>
                                            <p:attrNameLst>
                                              <p:attrName>ppt_w</p:attrName>
                                            </p:attrNameLst>
                                          </p:cBhvr>
                                          <p:tavLst>
                                            <p:tav tm="0">
                                              <p:val>
                                                <p:fltVal val="0"/>
                                              </p:val>
                                            </p:tav>
                                            <p:tav tm="100000">
                                              <p:val>
                                                <p:strVal val="#ppt_w"/>
                                              </p:val>
                                            </p:tav>
                                          </p:tavLst>
                                        </p:anim>
                                        <p:anim calcmode="lin" valueType="num">
                                          <p:cBhvr>
                                            <p:cTn id="34" dur="250" fill="hold"/>
                                            <p:tgtEl>
                                              <p:spTgt spid="39"/>
                                            </p:tgtEl>
                                            <p:attrNameLst>
                                              <p:attrName>ppt_h</p:attrName>
                                            </p:attrNameLst>
                                          </p:cBhvr>
                                          <p:tavLst>
                                            <p:tav tm="0">
                                              <p:val>
                                                <p:fltVal val="0"/>
                                              </p:val>
                                            </p:tav>
                                            <p:tav tm="100000">
                                              <p:val>
                                                <p:strVal val="#ppt_h"/>
                                              </p:val>
                                            </p:tav>
                                          </p:tavLst>
                                        </p:anim>
                                        <p:anim calcmode="lin" valueType="num">
                                          <p:cBhvr>
                                            <p:cTn id="35" dur="250" fill="hold"/>
                                            <p:tgtEl>
                                              <p:spTgt spid="39"/>
                                            </p:tgtEl>
                                            <p:attrNameLst>
                                              <p:attrName>style.rotation</p:attrName>
                                            </p:attrNameLst>
                                          </p:cBhvr>
                                          <p:tavLst>
                                            <p:tav tm="0">
                                              <p:val>
                                                <p:fltVal val="90"/>
                                              </p:val>
                                            </p:tav>
                                            <p:tav tm="100000">
                                              <p:val>
                                                <p:fltVal val="0"/>
                                              </p:val>
                                            </p:tav>
                                          </p:tavLst>
                                        </p:anim>
                                        <p:animEffect transition="in" filter="fade">
                                          <p:cBhvr>
                                            <p:cTn id="36" dur="25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wipe(left)">
                                          <p:cBhvr>
                                            <p:cTn id="41" dur="500"/>
                                            <p:tgtEl>
                                              <p:spTgt spid="47"/>
                                            </p:tgtEl>
                                          </p:cBhvr>
                                        </p:animEffect>
                                      </p:childTnLst>
                                    </p:cTn>
                                  </p:par>
                                </p:childTnLst>
                              </p:cTn>
                            </p:par>
                            <p:par>
                              <p:cTn id="42" fill="hold">
                                <p:stCondLst>
                                  <p:cond delay="500"/>
                                </p:stCondLst>
                                <p:childTnLst>
                                  <p:par>
                                    <p:cTn id="43" presetID="31" presetClass="entr" presetSubtype="0" fill="hold" nodeType="afterEffect">
                                      <p:stCondLst>
                                        <p:cond delay="0"/>
                                      </p:stCondLst>
                                      <p:childTnLst>
                                        <p:set>
                                          <p:cBhvr>
                                            <p:cTn id="44" dur="1" fill="hold">
                                              <p:stCondLst>
                                                <p:cond delay="0"/>
                                              </p:stCondLst>
                                            </p:cTn>
                                            <p:tgtEl>
                                              <p:spTgt spid="44"/>
                                            </p:tgtEl>
                                            <p:attrNameLst>
                                              <p:attrName>style.visibility</p:attrName>
                                            </p:attrNameLst>
                                          </p:cBhvr>
                                          <p:to>
                                            <p:strVal val="visible"/>
                                          </p:to>
                                        </p:set>
                                        <p:anim calcmode="lin" valueType="num">
                                          <p:cBhvr>
                                            <p:cTn id="45" dur="250" fill="hold"/>
                                            <p:tgtEl>
                                              <p:spTgt spid="44"/>
                                            </p:tgtEl>
                                            <p:attrNameLst>
                                              <p:attrName>ppt_w</p:attrName>
                                            </p:attrNameLst>
                                          </p:cBhvr>
                                          <p:tavLst>
                                            <p:tav tm="0">
                                              <p:val>
                                                <p:fltVal val="0"/>
                                              </p:val>
                                            </p:tav>
                                            <p:tav tm="100000">
                                              <p:val>
                                                <p:strVal val="#ppt_w"/>
                                              </p:val>
                                            </p:tav>
                                          </p:tavLst>
                                        </p:anim>
                                        <p:anim calcmode="lin" valueType="num">
                                          <p:cBhvr>
                                            <p:cTn id="46" dur="250" fill="hold"/>
                                            <p:tgtEl>
                                              <p:spTgt spid="44"/>
                                            </p:tgtEl>
                                            <p:attrNameLst>
                                              <p:attrName>ppt_h</p:attrName>
                                            </p:attrNameLst>
                                          </p:cBhvr>
                                          <p:tavLst>
                                            <p:tav tm="0">
                                              <p:val>
                                                <p:fltVal val="0"/>
                                              </p:val>
                                            </p:tav>
                                            <p:tav tm="100000">
                                              <p:val>
                                                <p:strVal val="#ppt_h"/>
                                              </p:val>
                                            </p:tav>
                                          </p:tavLst>
                                        </p:anim>
                                        <p:anim calcmode="lin" valueType="num">
                                          <p:cBhvr>
                                            <p:cTn id="47" dur="250" fill="hold"/>
                                            <p:tgtEl>
                                              <p:spTgt spid="44"/>
                                            </p:tgtEl>
                                            <p:attrNameLst>
                                              <p:attrName>style.rotation</p:attrName>
                                            </p:attrNameLst>
                                          </p:cBhvr>
                                          <p:tavLst>
                                            <p:tav tm="0">
                                              <p:val>
                                                <p:fltVal val="90"/>
                                              </p:val>
                                            </p:tav>
                                            <p:tav tm="100000">
                                              <p:val>
                                                <p:fltVal val="0"/>
                                              </p:val>
                                            </p:tav>
                                          </p:tavLst>
                                        </p:anim>
                                        <p:animEffect transition="in" filter="fade">
                                          <p:cBhvr>
                                            <p:cTn id="48" dur="250"/>
                                            <p:tgtEl>
                                              <p:spTgt spid="4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barn(inVertical)">
                                          <p:cBhvr>
                                            <p:cTn id="53" dur="500"/>
                                            <p:tgtEl>
                                              <p:spTgt spid="51"/>
                                            </p:tgtEl>
                                          </p:cBhvr>
                                        </p:animEffect>
                                      </p:childTnLst>
                                    </p:cTn>
                                  </p:par>
                                </p:childTnLst>
                              </p:cTn>
                            </p:par>
                            <p:par>
                              <p:cTn id="54" fill="hold">
                                <p:stCondLst>
                                  <p:cond delay="500"/>
                                </p:stCondLst>
                                <p:childTnLst>
                                  <p:par>
                                    <p:cTn id="55" presetID="16" presetClass="entr" presetSubtype="21" fill="hold" nodeType="after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barn(inVertical)">
                                          <p:cBhvr>
                                            <p:cTn id="5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ipe(left)">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left)">
                                          <p:cBhvr>
                                            <p:cTn id="29" dur="500"/>
                                            <p:tgtEl>
                                              <p:spTgt spid="43"/>
                                            </p:tgtEl>
                                          </p:cBhvr>
                                        </p:animEffect>
                                      </p:childTnLst>
                                    </p:cTn>
                                  </p:par>
                                </p:childTnLst>
                              </p:cTn>
                            </p:par>
                            <p:par>
                              <p:cTn id="30" fill="hold">
                                <p:stCondLst>
                                  <p:cond delay="500"/>
                                </p:stCondLst>
                                <p:childTnLst>
                                  <p:par>
                                    <p:cTn id="31" presetID="31" presetClass="entr" presetSubtype="0" fill="hold" nodeType="after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p:cTn id="33" dur="250" fill="hold"/>
                                            <p:tgtEl>
                                              <p:spTgt spid="39"/>
                                            </p:tgtEl>
                                            <p:attrNameLst>
                                              <p:attrName>ppt_w</p:attrName>
                                            </p:attrNameLst>
                                          </p:cBhvr>
                                          <p:tavLst>
                                            <p:tav tm="0">
                                              <p:val>
                                                <p:fltVal val="0"/>
                                              </p:val>
                                            </p:tav>
                                            <p:tav tm="100000">
                                              <p:val>
                                                <p:strVal val="#ppt_w"/>
                                              </p:val>
                                            </p:tav>
                                          </p:tavLst>
                                        </p:anim>
                                        <p:anim calcmode="lin" valueType="num">
                                          <p:cBhvr>
                                            <p:cTn id="34" dur="250" fill="hold"/>
                                            <p:tgtEl>
                                              <p:spTgt spid="39"/>
                                            </p:tgtEl>
                                            <p:attrNameLst>
                                              <p:attrName>ppt_h</p:attrName>
                                            </p:attrNameLst>
                                          </p:cBhvr>
                                          <p:tavLst>
                                            <p:tav tm="0">
                                              <p:val>
                                                <p:fltVal val="0"/>
                                              </p:val>
                                            </p:tav>
                                            <p:tav tm="100000">
                                              <p:val>
                                                <p:strVal val="#ppt_h"/>
                                              </p:val>
                                            </p:tav>
                                          </p:tavLst>
                                        </p:anim>
                                        <p:anim calcmode="lin" valueType="num">
                                          <p:cBhvr>
                                            <p:cTn id="35" dur="250" fill="hold"/>
                                            <p:tgtEl>
                                              <p:spTgt spid="39"/>
                                            </p:tgtEl>
                                            <p:attrNameLst>
                                              <p:attrName>style.rotation</p:attrName>
                                            </p:attrNameLst>
                                          </p:cBhvr>
                                          <p:tavLst>
                                            <p:tav tm="0">
                                              <p:val>
                                                <p:fltVal val="90"/>
                                              </p:val>
                                            </p:tav>
                                            <p:tav tm="100000">
                                              <p:val>
                                                <p:fltVal val="0"/>
                                              </p:val>
                                            </p:tav>
                                          </p:tavLst>
                                        </p:anim>
                                        <p:animEffect transition="in" filter="fade">
                                          <p:cBhvr>
                                            <p:cTn id="36" dur="25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wipe(left)">
                                          <p:cBhvr>
                                            <p:cTn id="41" dur="500"/>
                                            <p:tgtEl>
                                              <p:spTgt spid="47"/>
                                            </p:tgtEl>
                                          </p:cBhvr>
                                        </p:animEffect>
                                      </p:childTnLst>
                                    </p:cTn>
                                  </p:par>
                                </p:childTnLst>
                              </p:cTn>
                            </p:par>
                            <p:par>
                              <p:cTn id="42" fill="hold">
                                <p:stCondLst>
                                  <p:cond delay="500"/>
                                </p:stCondLst>
                                <p:childTnLst>
                                  <p:par>
                                    <p:cTn id="43" presetID="31" presetClass="entr" presetSubtype="0" fill="hold" nodeType="afterEffect">
                                      <p:stCondLst>
                                        <p:cond delay="0"/>
                                      </p:stCondLst>
                                      <p:childTnLst>
                                        <p:set>
                                          <p:cBhvr>
                                            <p:cTn id="44" dur="1" fill="hold">
                                              <p:stCondLst>
                                                <p:cond delay="0"/>
                                              </p:stCondLst>
                                            </p:cTn>
                                            <p:tgtEl>
                                              <p:spTgt spid="44"/>
                                            </p:tgtEl>
                                            <p:attrNameLst>
                                              <p:attrName>style.visibility</p:attrName>
                                            </p:attrNameLst>
                                          </p:cBhvr>
                                          <p:to>
                                            <p:strVal val="visible"/>
                                          </p:to>
                                        </p:set>
                                        <p:anim calcmode="lin" valueType="num">
                                          <p:cBhvr>
                                            <p:cTn id="45" dur="250" fill="hold"/>
                                            <p:tgtEl>
                                              <p:spTgt spid="44"/>
                                            </p:tgtEl>
                                            <p:attrNameLst>
                                              <p:attrName>ppt_w</p:attrName>
                                            </p:attrNameLst>
                                          </p:cBhvr>
                                          <p:tavLst>
                                            <p:tav tm="0">
                                              <p:val>
                                                <p:fltVal val="0"/>
                                              </p:val>
                                            </p:tav>
                                            <p:tav tm="100000">
                                              <p:val>
                                                <p:strVal val="#ppt_w"/>
                                              </p:val>
                                            </p:tav>
                                          </p:tavLst>
                                        </p:anim>
                                        <p:anim calcmode="lin" valueType="num">
                                          <p:cBhvr>
                                            <p:cTn id="46" dur="250" fill="hold"/>
                                            <p:tgtEl>
                                              <p:spTgt spid="44"/>
                                            </p:tgtEl>
                                            <p:attrNameLst>
                                              <p:attrName>ppt_h</p:attrName>
                                            </p:attrNameLst>
                                          </p:cBhvr>
                                          <p:tavLst>
                                            <p:tav tm="0">
                                              <p:val>
                                                <p:fltVal val="0"/>
                                              </p:val>
                                            </p:tav>
                                            <p:tav tm="100000">
                                              <p:val>
                                                <p:strVal val="#ppt_h"/>
                                              </p:val>
                                            </p:tav>
                                          </p:tavLst>
                                        </p:anim>
                                        <p:anim calcmode="lin" valueType="num">
                                          <p:cBhvr>
                                            <p:cTn id="47" dur="250" fill="hold"/>
                                            <p:tgtEl>
                                              <p:spTgt spid="44"/>
                                            </p:tgtEl>
                                            <p:attrNameLst>
                                              <p:attrName>style.rotation</p:attrName>
                                            </p:attrNameLst>
                                          </p:cBhvr>
                                          <p:tavLst>
                                            <p:tav tm="0">
                                              <p:val>
                                                <p:fltVal val="90"/>
                                              </p:val>
                                            </p:tav>
                                            <p:tav tm="100000">
                                              <p:val>
                                                <p:fltVal val="0"/>
                                              </p:val>
                                            </p:tav>
                                          </p:tavLst>
                                        </p:anim>
                                        <p:animEffect transition="in" filter="fade">
                                          <p:cBhvr>
                                            <p:cTn id="48" dur="250"/>
                                            <p:tgtEl>
                                              <p:spTgt spid="4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barn(inVertical)">
                                          <p:cBhvr>
                                            <p:cTn id="53" dur="500"/>
                                            <p:tgtEl>
                                              <p:spTgt spid="51"/>
                                            </p:tgtEl>
                                          </p:cBhvr>
                                        </p:animEffect>
                                      </p:childTnLst>
                                    </p:cTn>
                                  </p:par>
                                </p:childTnLst>
                              </p:cTn>
                            </p:par>
                            <p:par>
                              <p:cTn id="54" fill="hold">
                                <p:stCondLst>
                                  <p:cond delay="500"/>
                                </p:stCondLst>
                                <p:childTnLst>
                                  <p:par>
                                    <p:cTn id="55" presetID="16" presetClass="entr" presetSubtype="21" fill="hold" nodeType="after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barn(inVertical)">
                                          <p:cBhvr>
                                            <p:cTn id="5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4" descr="背景图案&#10;&#10;描述已自动生成">
            <a:extLst>
              <a:ext uri="{FF2B5EF4-FFF2-40B4-BE49-F238E27FC236}">
                <a16:creationId xmlns:a16="http://schemas.microsoft.com/office/drawing/2014/main" id="{001D10E5-D3FC-42A5-A40B-4DB5ADE517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sp>
        <p:nvSpPr>
          <p:cNvPr id="26" name="Rounded Rectangle 5">
            <a:extLst>
              <a:ext uri="{FF2B5EF4-FFF2-40B4-BE49-F238E27FC236}">
                <a16:creationId xmlns:a16="http://schemas.microsoft.com/office/drawing/2014/main" id="{46142209-918C-F819-33F7-A5C7897FEDB9}"/>
              </a:ext>
            </a:extLst>
          </p:cNvPr>
          <p:cNvSpPr/>
          <p:nvPr/>
        </p:nvSpPr>
        <p:spPr>
          <a:xfrm>
            <a:off x="285750" y="781050"/>
            <a:ext cx="11601450" cy="5867400"/>
          </a:xfrm>
          <a:prstGeom prst="roundRect">
            <a:avLst/>
          </a:prstGeom>
          <a:solidFill>
            <a:schemeClr val="lt1">
              <a:alpha val="85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7" name="Picture 26">
            <a:extLst>
              <a:ext uri="{FF2B5EF4-FFF2-40B4-BE49-F238E27FC236}">
                <a16:creationId xmlns:a16="http://schemas.microsoft.com/office/drawing/2014/main" id="{7033A033-516D-D248-9216-7912289485F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35287" y="2161703"/>
            <a:ext cx="3626080" cy="3537907"/>
          </a:xfrm>
          <a:prstGeom prst="rect">
            <a:avLst/>
          </a:prstGeom>
        </p:spPr>
      </p:pic>
      <p:pic>
        <p:nvPicPr>
          <p:cNvPr id="28" name="Picture 3">
            <a:extLst>
              <a:ext uri="{FF2B5EF4-FFF2-40B4-BE49-F238E27FC236}">
                <a16:creationId xmlns:a16="http://schemas.microsoft.com/office/drawing/2014/main" id="{42E86437-E097-1D61-5E4F-852D7BDA7B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317848" y="552047"/>
            <a:ext cx="968828" cy="835846"/>
          </a:xfrm>
          <a:prstGeom prst="rect">
            <a:avLst/>
          </a:prstGeom>
        </p:spPr>
      </p:pic>
      <p:grpSp>
        <p:nvGrpSpPr>
          <p:cNvPr id="29" name="组合 13">
            <a:extLst>
              <a:ext uri="{FF2B5EF4-FFF2-40B4-BE49-F238E27FC236}">
                <a16:creationId xmlns:a16="http://schemas.microsoft.com/office/drawing/2014/main" id="{8894ABBA-42B8-F4D9-BEA5-3342F671792C}"/>
              </a:ext>
            </a:extLst>
          </p:cNvPr>
          <p:cNvGrpSpPr/>
          <p:nvPr/>
        </p:nvGrpSpPr>
        <p:grpSpPr>
          <a:xfrm rot="21168012">
            <a:off x="2185652" y="4772"/>
            <a:ext cx="852801" cy="747997"/>
            <a:chOff x="1411309" y="921917"/>
            <a:chExt cx="4912289" cy="4537496"/>
          </a:xfrm>
        </p:grpSpPr>
        <p:sp>
          <p:nvSpPr>
            <p:cNvPr id="40" name="椭圆 14">
              <a:extLst>
                <a:ext uri="{FF2B5EF4-FFF2-40B4-BE49-F238E27FC236}">
                  <a16:creationId xmlns:a16="http://schemas.microsoft.com/office/drawing/2014/main" id="{43DA178D-5A68-421C-5C1B-84B76DA89626}"/>
                </a:ext>
              </a:extLst>
            </p:cNvPr>
            <p:cNvSpPr/>
            <p:nvPr/>
          </p:nvSpPr>
          <p:spPr>
            <a:xfrm>
              <a:off x="1411309" y="921917"/>
              <a:ext cx="4537496" cy="4537496"/>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ea typeface="字魂35号-经典雅黑"/>
                <a:cs typeface="Arial"/>
                <a:sym typeface="Arial"/>
              </a:endParaRPr>
            </a:p>
          </p:txBody>
        </p:sp>
        <p:grpSp>
          <p:nvGrpSpPr>
            <p:cNvPr id="53" name="组合 15">
              <a:extLst>
                <a:ext uri="{FF2B5EF4-FFF2-40B4-BE49-F238E27FC236}">
                  <a16:creationId xmlns:a16="http://schemas.microsoft.com/office/drawing/2014/main" id="{19D2F64A-ADE5-2901-196E-3B14CA48B2B1}"/>
                </a:ext>
              </a:extLst>
            </p:cNvPr>
            <p:cNvGrpSpPr/>
            <p:nvPr/>
          </p:nvGrpSpPr>
          <p:grpSpPr>
            <a:xfrm>
              <a:off x="1647093" y="1157701"/>
              <a:ext cx="4676505" cy="4065928"/>
              <a:chOff x="1647093" y="1157701"/>
              <a:chExt cx="4676505" cy="4065928"/>
            </a:xfrm>
          </p:grpSpPr>
          <p:sp>
            <p:nvSpPr>
              <p:cNvPr id="54" name="椭圆 16">
                <a:extLst>
                  <a:ext uri="{FF2B5EF4-FFF2-40B4-BE49-F238E27FC236}">
                    <a16:creationId xmlns:a16="http://schemas.microsoft.com/office/drawing/2014/main" id="{09A18F0A-97A8-533C-0500-FD4B767DAB0D}"/>
                  </a:ext>
                </a:extLst>
              </p:cNvPr>
              <p:cNvSpPr/>
              <p:nvPr/>
            </p:nvSpPr>
            <p:spPr>
              <a:xfrm>
                <a:off x="1647093" y="1157701"/>
                <a:ext cx="4065928" cy="4065928"/>
              </a:xfrm>
              <a:prstGeom prst="ellipse">
                <a:avLst/>
              </a:prstGeom>
              <a:noFill/>
              <a:ln w="28575" cap="flat" cmpd="sng" algn="ctr">
                <a:solidFill>
                  <a:srgbClr val="4D2724"/>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ea typeface="字魂35号-经典雅黑"/>
                  <a:cs typeface="Arial"/>
                  <a:sym typeface="Arial"/>
                </a:endParaRPr>
              </a:p>
            </p:txBody>
          </p:sp>
          <p:sp>
            <p:nvSpPr>
              <p:cNvPr id="55" name="等腰三角形 17">
                <a:extLst>
                  <a:ext uri="{FF2B5EF4-FFF2-40B4-BE49-F238E27FC236}">
                    <a16:creationId xmlns:a16="http://schemas.microsoft.com/office/drawing/2014/main" id="{55133600-7A78-D1BE-CEC6-6660053FF2C3}"/>
                  </a:ext>
                </a:extLst>
              </p:cNvPr>
              <p:cNvSpPr/>
              <p:nvPr/>
            </p:nvSpPr>
            <p:spPr>
              <a:xfrm rot="6147411">
                <a:off x="5904658" y="2721610"/>
                <a:ext cx="348503" cy="489376"/>
              </a:xfrm>
              <a:prstGeom prst="triangle">
                <a:avLst>
                  <a:gd name="adj" fmla="val 63138"/>
                </a:avLst>
              </a:prstGeom>
              <a:solidFill>
                <a:srgbClr val="FFFFFF"/>
              </a:solidFill>
              <a:ln w="2540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ea typeface="字魂35号-经典雅黑"/>
                  <a:cs typeface="Arial"/>
                  <a:sym typeface="Arial"/>
                </a:endParaRPr>
              </a:p>
            </p:txBody>
          </p:sp>
        </p:grpSp>
      </p:grpSp>
      <p:grpSp>
        <p:nvGrpSpPr>
          <p:cNvPr id="56" name="组合 1">
            <a:extLst>
              <a:ext uri="{FF2B5EF4-FFF2-40B4-BE49-F238E27FC236}">
                <a16:creationId xmlns:a16="http://schemas.microsoft.com/office/drawing/2014/main" id="{0E2C6245-17F9-8DC4-5BFF-A433D5C87E64}"/>
              </a:ext>
            </a:extLst>
          </p:cNvPr>
          <p:cNvGrpSpPr/>
          <p:nvPr/>
        </p:nvGrpSpPr>
        <p:grpSpPr>
          <a:xfrm>
            <a:off x="2602230" y="32899"/>
            <a:ext cx="7326967" cy="586826"/>
            <a:chOff x="1305482" y="2213477"/>
            <a:chExt cx="3838375" cy="684264"/>
          </a:xfrm>
        </p:grpSpPr>
        <p:sp>
          <p:nvSpPr>
            <p:cNvPr id="57" name="矩形: 圆角 15">
              <a:extLst>
                <a:ext uri="{FF2B5EF4-FFF2-40B4-BE49-F238E27FC236}">
                  <a16:creationId xmlns:a16="http://schemas.microsoft.com/office/drawing/2014/main" id="{F11D9B1E-020A-C631-71F0-A23D0FD7D44C}"/>
                </a:ext>
              </a:extLst>
            </p:cNvPr>
            <p:cNvSpPr/>
            <p:nvPr/>
          </p:nvSpPr>
          <p:spPr>
            <a:xfrm>
              <a:off x="1305482" y="2213477"/>
              <a:ext cx="3838375" cy="616891"/>
            </a:xfrm>
            <a:prstGeom prst="roundRect">
              <a:avLst>
                <a:gd name="adj" fmla="val 50000"/>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ea typeface="字魂35号-经典雅黑"/>
                <a:cs typeface="Arial"/>
                <a:sym typeface="Arial"/>
              </a:endParaRPr>
            </a:p>
          </p:txBody>
        </p:sp>
        <p:sp>
          <p:nvSpPr>
            <p:cNvPr id="58" name="矩形: 圆角 27">
              <a:extLst>
                <a:ext uri="{FF2B5EF4-FFF2-40B4-BE49-F238E27FC236}">
                  <a16:creationId xmlns:a16="http://schemas.microsoft.com/office/drawing/2014/main" id="{3FF8B248-4961-3B06-5FC3-530B5EB21B9D}"/>
                </a:ext>
              </a:extLst>
            </p:cNvPr>
            <p:cNvSpPr/>
            <p:nvPr/>
          </p:nvSpPr>
          <p:spPr>
            <a:xfrm>
              <a:off x="1348997" y="2285741"/>
              <a:ext cx="3761772" cy="612000"/>
            </a:xfrm>
            <a:prstGeom prst="roundRect">
              <a:avLst>
                <a:gd name="adj" fmla="val 50000"/>
              </a:avLst>
            </a:prstGeom>
            <a:noFill/>
            <a:ln w="28575" cap="flat" cmpd="sng" algn="ctr">
              <a:solidFill>
                <a:srgbClr val="4D2724"/>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ea typeface="字魂35号-经典雅黑"/>
                <a:cs typeface="Arial"/>
                <a:sym typeface="Arial"/>
              </a:endParaRPr>
            </a:p>
          </p:txBody>
        </p:sp>
      </p:grpSp>
      <p:sp>
        <p:nvSpPr>
          <p:cNvPr id="59" name="Google Shape;697;p24">
            <a:extLst>
              <a:ext uri="{FF2B5EF4-FFF2-40B4-BE49-F238E27FC236}">
                <a16:creationId xmlns:a16="http://schemas.microsoft.com/office/drawing/2014/main" id="{AA9B346B-A8EF-617C-3E8A-64B8FC6DCEDA}"/>
              </a:ext>
            </a:extLst>
          </p:cNvPr>
          <p:cNvSpPr txBox="1">
            <a:spLocks/>
          </p:cNvSpPr>
          <p:nvPr/>
        </p:nvSpPr>
        <p:spPr>
          <a:xfrm flipH="1">
            <a:off x="4497869" y="2017"/>
            <a:ext cx="3372596" cy="549282"/>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6858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3300" b="1" i="0" u="none" strike="noStrike" kern="0" cap="none" spc="0" normalizeH="0" baseline="0" noProof="0" dirty="0" err="1">
                <a:ln>
                  <a:noFill/>
                </a:ln>
                <a:solidFill>
                  <a:srgbClr val="4472C4">
                    <a:lumMod val="50000"/>
                  </a:srgbClr>
                </a:solidFill>
                <a:effectLst/>
                <a:uLnTx/>
                <a:uFillTx/>
                <a:latin typeface="Calibri" panose="020F0502020204030204" pitchFamily="34" charset="0"/>
                <a:cs typeface="Calibri" panose="020F0502020204030204" pitchFamily="34" charset="0"/>
                <a:sym typeface="Odibee Sans"/>
              </a:rPr>
              <a:t>Cùng</a:t>
            </a:r>
            <a:r>
              <a:rPr kumimoji="0" lang="en-US" sz="3300" b="1" i="0" u="none" strike="noStrike" kern="0" cap="none" spc="0" normalizeH="0" baseline="0" noProof="0" dirty="0">
                <a:ln>
                  <a:noFill/>
                </a:ln>
                <a:solidFill>
                  <a:srgbClr val="4472C4">
                    <a:lumMod val="50000"/>
                  </a:srgbClr>
                </a:solidFill>
                <a:effectLst/>
                <a:uLnTx/>
                <a:uFillTx/>
                <a:latin typeface="Calibri" panose="020F0502020204030204" pitchFamily="34" charset="0"/>
                <a:cs typeface="Calibri" panose="020F0502020204030204" pitchFamily="34" charset="0"/>
                <a:sym typeface="Odibee Sans"/>
              </a:rPr>
              <a:t> </a:t>
            </a:r>
            <a:r>
              <a:rPr kumimoji="0" lang="en-US" sz="3300" b="1" i="0" u="none" strike="noStrike" kern="0" cap="none" spc="0" normalizeH="0" baseline="0" noProof="0" dirty="0" err="1">
                <a:ln>
                  <a:noFill/>
                </a:ln>
                <a:solidFill>
                  <a:srgbClr val="4472C4">
                    <a:lumMod val="50000"/>
                  </a:srgbClr>
                </a:solidFill>
                <a:effectLst/>
                <a:uLnTx/>
                <a:uFillTx/>
                <a:latin typeface="Calibri" panose="020F0502020204030204" pitchFamily="34" charset="0"/>
                <a:cs typeface="Calibri" panose="020F0502020204030204" pitchFamily="34" charset="0"/>
                <a:sym typeface="Odibee Sans"/>
              </a:rPr>
              <a:t>ôn</a:t>
            </a:r>
            <a:r>
              <a:rPr kumimoji="0" lang="en-US" sz="3300" b="1" i="0" u="none" strike="noStrike" kern="0" cap="none" spc="0" normalizeH="0" baseline="0" noProof="0" dirty="0">
                <a:ln>
                  <a:noFill/>
                </a:ln>
                <a:solidFill>
                  <a:srgbClr val="4472C4">
                    <a:lumMod val="50000"/>
                  </a:srgbClr>
                </a:solidFill>
                <a:effectLst/>
                <a:uLnTx/>
                <a:uFillTx/>
                <a:latin typeface="Calibri" panose="020F0502020204030204" pitchFamily="34" charset="0"/>
                <a:cs typeface="Calibri" panose="020F0502020204030204" pitchFamily="34" charset="0"/>
                <a:sym typeface="Odibee Sans"/>
              </a:rPr>
              <a:t> </a:t>
            </a:r>
            <a:r>
              <a:rPr kumimoji="0" lang="en-US" sz="3300" b="1" i="0" u="none" strike="noStrike" kern="0" cap="none" spc="0" normalizeH="0" baseline="0" noProof="0" dirty="0" err="1">
                <a:ln>
                  <a:noFill/>
                </a:ln>
                <a:solidFill>
                  <a:srgbClr val="4472C4">
                    <a:lumMod val="50000"/>
                  </a:srgbClr>
                </a:solidFill>
                <a:effectLst/>
                <a:uLnTx/>
                <a:uFillTx/>
                <a:latin typeface="Calibri" panose="020F0502020204030204" pitchFamily="34" charset="0"/>
                <a:cs typeface="Calibri" panose="020F0502020204030204" pitchFamily="34" charset="0"/>
                <a:sym typeface="Odibee Sans"/>
              </a:rPr>
              <a:t>tập</a:t>
            </a:r>
            <a:endParaRPr kumimoji="0" lang="en-US" sz="3300" b="1" i="0" u="none" strike="noStrike" kern="0" cap="none" spc="0" normalizeH="0" baseline="0" noProof="0" dirty="0">
              <a:ln>
                <a:noFill/>
              </a:ln>
              <a:solidFill>
                <a:srgbClr val="4472C4">
                  <a:lumMod val="50000"/>
                </a:srgbClr>
              </a:solidFill>
              <a:effectLst/>
              <a:uLnTx/>
              <a:uFillTx/>
              <a:latin typeface="Calibri" panose="020F0502020204030204" pitchFamily="34" charset="0"/>
              <a:cs typeface="Calibri" panose="020F0502020204030204" pitchFamily="34" charset="0"/>
              <a:sym typeface="Odibee Sans"/>
            </a:endParaRPr>
          </a:p>
        </p:txBody>
      </p:sp>
      <p:pic>
        <p:nvPicPr>
          <p:cNvPr id="60" name="Picture 59">
            <a:extLst>
              <a:ext uri="{FF2B5EF4-FFF2-40B4-BE49-F238E27FC236}">
                <a16:creationId xmlns:a16="http://schemas.microsoft.com/office/drawing/2014/main" id="{E04B5F21-AC03-54DE-E930-3219566728A0}"/>
              </a:ext>
            </a:extLst>
          </p:cNvPr>
          <p:cNvPicPr>
            <a:picLocks noChangeAspect="1"/>
          </p:cNvPicPr>
          <p:nvPr/>
        </p:nvPicPr>
        <p:blipFill>
          <a:blip r:embed="rId6"/>
          <a:stretch>
            <a:fillRect/>
          </a:stretch>
        </p:blipFill>
        <p:spPr>
          <a:xfrm>
            <a:off x="2368287" y="117244"/>
            <a:ext cx="388211" cy="497352"/>
          </a:xfrm>
          <a:prstGeom prst="rect">
            <a:avLst/>
          </a:prstGeom>
        </p:spPr>
      </p:pic>
      <p:cxnSp>
        <p:nvCxnSpPr>
          <p:cNvPr id="61" name="Straight Arrow Connector 60">
            <a:extLst>
              <a:ext uri="{FF2B5EF4-FFF2-40B4-BE49-F238E27FC236}">
                <a16:creationId xmlns:a16="http://schemas.microsoft.com/office/drawing/2014/main" id="{05985F7F-B4CC-11AF-241C-A5EF1D5FBFBE}"/>
              </a:ext>
            </a:extLst>
          </p:cNvPr>
          <p:cNvCxnSpPr>
            <a:cxnSpLocks/>
          </p:cNvCxnSpPr>
          <p:nvPr/>
        </p:nvCxnSpPr>
        <p:spPr>
          <a:xfrm>
            <a:off x="6604076" y="2802835"/>
            <a:ext cx="0" cy="2886108"/>
          </a:xfrm>
          <a:prstGeom prst="straightConnector1">
            <a:avLst/>
          </a:prstGeom>
          <a:noFill/>
          <a:ln w="28575" cap="flat" cmpd="sng" algn="ctr">
            <a:solidFill>
              <a:srgbClr val="434343">
                <a:lumMod val="75000"/>
              </a:srgbClr>
            </a:solidFill>
            <a:prstDash val="solid"/>
            <a:headEnd type="triangle"/>
            <a:tailEnd type="triangle"/>
          </a:ln>
          <a:effectLst/>
        </p:spPr>
      </p:cxnSp>
      <p:sp>
        <p:nvSpPr>
          <p:cNvPr id="62" name="Rectangle 61">
            <a:extLst>
              <a:ext uri="{FF2B5EF4-FFF2-40B4-BE49-F238E27FC236}">
                <a16:creationId xmlns:a16="http://schemas.microsoft.com/office/drawing/2014/main" id="{0B9FD58B-622B-E005-29EA-4EA9629D2900}"/>
              </a:ext>
            </a:extLst>
          </p:cNvPr>
          <p:cNvSpPr/>
          <p:nvPr/>
        </p:nvSpPr>
        <p:spPr>
          <a:xfrm>
            <a:off x="7604938" y="4281256"/>
            <a:ext cx="1446230" cy="830997"/>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40909"/>
                </a:solidFill>
                <a:effectLst/>
                <a:uLnTx/>
                <a:uFillTx/>
                <a:latin typeface="Arial" panose="020B0604020202020204" pitchFamily="34" charset="0"/>
                <a:ea typeface="字魂35号-经典雅黑"/>
                <a:cs typeface="Arial"/>
                <a:sym typeface="Arial"/>
              </a:rPr>
              <a:t>2 </a:t>
            </a:r>
          </a:p>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F40909"/>
                </a:solidFill>
                <a:effectLst/>
                <a:uLnTx/>
                <a:uFillTx/>
                <a:latin typeface="Arial" panose="020B0604020202020204" pitchFamily="34" charset="0"/>
                <a:ea typeface="字魂35号-经典雅黑"/>
                <a:cs typeface="Arial"/>
                <a:sym typeface="Arial"/>
              </a:rPr>
              <a:t>ô ly rưỡi</a:t>
            </a:r>
          </a:p>
        </p:txBody>
      </p:sp>
      <p:sp>
        <p:nvSpPr>
          <p:cNvPr id="63" name="Rectangle 62">
            <a:extLst>
              <a:ext uri="{FF2B5EF4-FFF2-40B4-BE49-F238E27FC236}">
                <a16:creationId xmlns:a16="http://schemas.microsoft.com/office/drawing/2014/main" id="{567A818C-BF85-7736-12C7-7257974E7574}"/>
              </a:ext>
            </a:extLst>
          </p:cNvPr>
          <p:cNvSpPr/>
          <p:nvPr/>
        </p:nvSpPr>
        <p:spPr>
          <a:xfrm>
            <a:off x="4641013" y="6063934"/>
            <a:ext cx="1459054" cy="461665"/>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40909"/>
                </a:solidFill>
                <a:effectLst/>
                <a:uLnTx/>
                <a:uFillTx/>
                <a:latin typeface="Calibri"/>
                <a:ea typeface="字魂35号-经典雅黑"/>
                <a:cs typeface="Calibri" panose="020F0502020204030204" pitchFamily="34" charset="0"/>
                <a:sym typeface="Arial"/>
              </a:rPr>
              <a:t>2 ô ly hơn</a:t>
            </a:r>
            <a:endParaRPr kumimoji="0" lang="en-US" sz="2400" b="1" i="0" u="none" strike="noStrike" kern="0" cap="none" spc="0" normalizeH="0" baseline="0" noProof="0" dirty="0">
              <a:ln>
                <a:noFill/>
              </a:ln>
              <a:solidFill>
                <a:srgbClr val="F40909"/>
              </a:solidFill>
              <a:effectLst/>
              <a:uLnTx/>
              <a:uFillTx/>
              <a:latin typeface="Calibri"/>
              <a:ea typeface="字魂35号-经典雅黑"/>
              <a:cs typeface="Calibri" panose="020F0502020204030204" pitchFamily="34" charset="0"/>
              <a:sym typeface="Arial"/>
            </a:endParaRPr>
          </a:p>
        </p:txBody>
      </p:sp>
      <p:cxnSp>
        <p:nvCxnSpPr>
          <p:cNvPr id="64" name="Straight Arrow Connector 63">
            <a:extLst>
              <a:ext uri="{FF2B5EF4-FFF2-40B4-BE49-F238E27FC236}">
                <a16:creationId xmlns:a16="http://schemas.microsoft.com/office/drawing/2014/main" id="{EEB624CA-5DE3-62D4-F2CE-B2D8649C7DFC}"/>
              </a:ext>
            </a:extLst>
          </p:cNvPr>
          <p:cNvCxnSpPr>
            <a:cxnSpLocks/>
          </p:cNvCxnSpPr>
          <p:nvPr/>
        </p:nvCxnSpPr>
        <p:spPr>
          <a:xfrm flipH="1">
            <a:off x="4166109" y="5921829"/>
            <a:ext cx="2408862" cy="871"/>
          </a:xfrm>
          <a:prstGeom prst="straightConnector1">
            <a:avLst/>
          </a:prstGeom>
          <a:noFill/>
          <a:ln w="28575" cap="flat" cmpd="sng" algn="ctr">
            <a:solidFill>
              <a:srgbClr val="434343">
                <a:lumMod val="75000"/>
              </a:srgbClr>
            </a:solidFill>
            <a:prstDash val="solid"/>
            <a:headEnd type="triangle"/>
            <a:tailEnd type="triangle"/>
          </a:ln>
          <a:effectLst/>
        </p:spPr>
      </p:cxnSp>
      <p:sp>
        <p:nvSpPr>
          <p:cNvPr id="65" name="Rectangle 64">
            <a:extLst>
              <a:ext uri="{FF2B5EF4-FFF2-40B4-BE49-F238E27FC236}">
                <a16:creationId xmlns:a16="http://schemas.microsoft.com/office/drawing/2014/main" id="{C70A975D-E6F1-CC02-8A72-5B17AD11835E}"/>
              </a:ext>
            </a:extLst>
          </p:cNvPr>
          <p:cNvSpPr/>
          <p:nvPr/>
        </p:nvSpPr>
        <p:spPr>
          <a:xfrm>
            <a:off x="686783" y="1643423"/>
            <a:ext cx="3479326"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40909"/>
                </a:solidFill>
                <a:effectLst/>
                <a:uLnTx/>
                <a:uFillTx/>
                <a:latin typeface="Calibri"/>
                <a:ea typeface="+mn-ea"/>
                <a:cs typeface="Calibri" panose="020F0502020204030204" pitchFamily="34" charset="0"/>
                <a:sym typeface="Arial"/>
              </a:rPr>
              <a:t>Chữ</a:t>
            </a:r>
            <a:r>
              <a:rPr kumimoji="0" lang="en-US" sz="2800" b="1" i="0" u="none" strike="noStrike" kern="0" cap="none" spc="0" normalizeH="0" baseline="0" noProof="0" dirty="0">
                <a:ln>
                  <a:noFill/>
                </a:ln>
                <a:solidFill>
                  <a:srgbClr val="F40909"/>
                </a:solidFill>
                <a:effectLst/>
                <a:uLnTx/>
                <a:uFillTx/>
                <a:latin typeface="Calibri"/>
                <a:ea typeface="+mn-ea"/>
                <a:cs typeface="Calibri" panose="020F0502020204030204" pitchFamily="34" charset="0"/>
                <a:sym typeface="Arial"/>
              </a:rPr>
              <a:t> </a:t>
            </a:r>
            <a:r>
              <a:rPr lang="en-US" sz="2800" b="1" kern="0" dirty="0">
                <a:solidFill>
                  <a:srgbClr val="F40909"/>
                </a:solidFill>
                <a:latin typeface="Arial" panose="020B0604020202020204" pitchFamily="34" charset="0"/>
                <a:ea typeface="HP001" panose="020B0603050302020204" pitchFamily="34" charset="0"/>
                <a:cs typeface="Arial" panose="020B0604020202020204" pitchFamily="34" charset="0"/>
                <a:sym typeface="Arial"/>
              </a:rPr>
              <a:t>Q</a:t>
            </a:r>
            <a:r>
              <a:rPr kumimoji="0" lang="en-US" sz="2800" b="1" i="0" u="none" strike="noStrike" kern="0" cap="none" spc="0" normalizeH="0" baseline="0" noProof="0" dirty="0">
                <a:ln>
                  <a:noFill/>
                </a:ln>
                <a:solidFill>
                  <a:srgbClr val="F40909"/>
                </a:solidFill>
                <a:effectLst/>
                <a:uLnTx/>
                <a:uFillTx/>
                <a:latin typeface="Calibri"/>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40909"/>
                </a:solidFill>
                <a:effectLst/>
                <a:uLnTx/>
                <a:uFillTx/>
                <a:latin typeface="Calibri"/>
                <a:ea typeface="+mn-ea"/>
                <a:cs typeface="Calibri" panose="020F0502020204030204" pitchFamily="34" charset="0"/>
                <a:sym typeface="Arial"/>
              </a:rPr>
              <a:t>kiểu</a:t>
            </a:r>
            <a:r>
              <a:rPr kumimoji="0" lang="en-US" sz="2800" b="1" i="0" u="none" strike="noStrike" kern="0" cap="none" spc="0" normalizeH="0" baseline="0" noProof="0" dirty="0">
                <a:ln>
                  <a:noFill/>
                </a:ln>
                <a:solidFill>
                  <a:srgbClr val="F40909"/>
                </a:solidFill>
                <a:effectLst/>
                <a:uLnTx/>
                <a:uFillTx/>
                <a:latin typeface="Calibri"/>
                <a:ea typeface="+mn-ea"/>
                <a:cs typeface="Calibri" panose="020F0502020204030204" pitchFamily="34" charset="0"/>
                <a:sym typeface="Arial"/>
              </a:rPr>
              <a:t> 2) </a:t>
            </a:r>
            <a:r>
              <a:rPr kumimoji="0" lang="en-US" sz="2800" b="1" i="0" u="none" strike="noStrike" kern="0" cap="none" spc="0" normalizeH="0" baseline="0" noProof="0" dirty="0" err="1">
                <a:ln>
                  <a:noFill/>
                </a:ln>
                <a:solidFill>
                  <a:srgbClr val="F40909"/>
                </a:solidFill>
                <a:effectLst/>
                <a:uLnTx/>
                <a:uFillTx/>
                <a:latin typeface="Calibri"/>
                <a:ea typeface="+mn-ea"/>
                <a:cs typeface="Calibri" panose="020F0502020204030204" pitchFamily="34" charset="0"/>
                <a:sym typeface="Arial"/>
              </a:rPr>
              <a:t>được</a:t>
            </a:r>
            <a:r>
              <a:rPr kumimoji="0" lang="en-US" sz="2800" b="1" i="0" u="none" strike="noStrike" kern="0" cap="none" spc="0" normalizeH="0" baseline="0" noProof="0" dirty="0">
                <a:ln>
                  <a:noFill/>
                </a:ln>
                <a:solidFill>
                  <a:srgbClr val="F40909"/>
                </a:solidFill>
                <a:effectLst/>
                <a:uLnTx/>
                <a:uFillTx/>
                <a:latin typeface="Calibri"/>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40909"/>
                </a:solidFill>
                <a:effectLst/>
                <a:uLnTx/>
                <a:uFillTx/>
                <a:latin typeface="Calibri"/>
                <a:ea typeface="+mn-ea"/>
                <a:cs typeface="Calibri" panose="020F0502020204030204" pitchFamily="34" charset="0"/>
                <a:sym typeface="Arial"/>
              </a:rPr>
              <a:t>viết</a:t>
            </a:r>
            <a:r>
              <a:rPr kumimoji="0" lang="en-US" sz="2800" b="1" i="0" u="none" strike="noStrike" kern="0" cap="none" spc="0" normalizeH="0" baseline="0" noProof="0" dirty="0">
                <a:ln>
                  <a:noFill/>
                </a:ln>
                <a:solidFill>
                  <a:srgbClr val="F40909"/>
                </a:solidFill>
                <a:effectLst/>
                <a:uLnTx/>
                <a:uFillTx/>
                <a:latin typeface="Calibri"/>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40909"/>
                </a:solidFill>
                <a:effectLst/>
                <a:uLnTx/>
                <a:uFillTx/>
                <a:latin typeface="Calibri"/>
                <a:ea typeface="+mn-ea"/>
                <a:cs typeface="Calibri" panose="020F0502020204030204" pitchFamily="34" charset="0"/>
                <a:sym typeface="Arial"/>
              </a:rPr>
              <a:t>bởi</a:t>
            </a:r>
            <a:r>
              <a:rPr kumimoji="0" lang="en-US" sz="2800" b="1" i="0" u="none" strike="noStrike" kern="0" cap="none" spc="0" normalizeH="0" baseline="0" noProof="0" dirty="0">
                <a:ln>
                  <a:noFill/>
                </a:ln>
                <a:solidFill>
                  <a:srgbClr val="F40909"/>
                </a:solidFill>
                <a:effectLst/>
                <a:uLnTx/>
                <a:uFillTx/>
                <a:latin typeface="Calibri"/>
                <a:ea typeface="+mn-ea"/>
                <a:cs typeface="Calibri" panose="020F0502020204030204" pitchFamily="34" charset="0"/>
                <a:sym typeface="Arial"/>
              </a:rPr>
              <a:t> 1 </a:t>
            </a:r>
            <a:r>
              <a:rPr kumimoji="0" lang="en-US" sz="2800" b="1" i="0" u="none" strike="noStrike" kern="0" cap="none" spc="0" normalizeH="0" baseline="0" noProof="0" dirty="0" err="1">
                <a:ln>
                  <a:noFill/>
                </a:ln>
                <a:solidFill>
                  <a:srgbClr val="F40909"/>
                </a:solidFill>
                <a:effectLst/>
                <a:uLnTx/>
                <a:uFillTx/>
                <a:latin typeface="Calibri"/>
                <a:ea typeface="+mn-ea"/>
                <a:cs typeface="Calibri" panose="020F0502020204030204" pitchFamily="34" charset="0"/>
                <a:sym typeface="Arial"/>
              </a:rPr>
              <a:t>nét</a:t>
            </a:r>
            <a:r>
              <a:rPr kumimoji="0" lang="en-US" sz="2800" b="1" i="0" u="none" strike="noStrike" kern="0" cap="none" spc="0" normalizeH="0" baseline="0" noProof="0" dirty="0">
                <a:ln>
                  <a:noFill/>
                </a:ln>
                <a:solidFill>
                  <a:srgbClr val="F40909"/>
                </a:solidFill>
                <a:effectLst/>
                <a:uLnTx/>
                <a:uFillTx/>
                <a:latin typeface="Calibri"/>
                <a:ea typeface="+mn-ea"/>
                <a:cs typeface="Calibri" panose="020F0502020204030204" pitchFamily="34" charset="0"/>
                <a:sym typeface="Arial"/>
              </a:rPr>
              <a:t>: </a:t>
            </a:r>
          </a:p>
        </p:txBody>
      </p:sp>
      <p:sp>
        <p:nvSpPr>
          <p:cNvPr id="67" name="Rectangle 66">
            <a:extLst>
              <a:ext uri="{FF2B5EF4-FFF2-40B4-BE49-F238E27FC236}">
                <a16:creationId xmlns:a16="http://schemas.microsoft.com/office/drawing/2014/main" id="{CCCBD114-E5A5-1781-0779-1BF118B34561}"/>
              </a:ext>
            </a:extLst>
          </p:cNvPr>
          <p:cNvSpPr/>
          <p:nvPr/>
        </p:nvSpPr>
        <p:spPr>
          <a:xfrm>
            <a:off x="8335970" y="2246848"/>
            <a:ext cx="3348030" cy="2062103"/>
          </a:xfrm>
          <a:prstGeom prst="rect">
            <a:avLst/>
          </a:prstGeom>
        </p:spPr>
        <p:txBody>
          <a:bodyPr wrap="square">
            <a:spAutoFit/>
          </a:bodyPr>
          <a:lstStyle/>
          <a:p>
            <a:pPr lvl="0" algn="ctr">
              <a:buClr>
                <a:srgbClr val="000000"/>
              </a:buClr>
            </a:pPr>
            <a:r>
              <a:rPr lang="vi-VN" sz="3200" b="1" kern="0" dirty="0">
                <a:solidFill>
                  <a:srgbClr val="000000"/>
                </a:solidFill>
                <a:latin typeface="Calibri"/>
                <a:cs typeface="Calibri" panose="020F0502020204030204" pitchFamily="34" charset="0"/>
                <a:sym typeface="Arial"/>
              </a:rPr>
              <a:t>là kết hợp của 3 nét cơ bản: cong trên, cong phải và lượn ngang</a:t>
            </a:r>
          </a:p>
        </p:txBody>
      </p:sp>
      <p:cxnSp>
        <p:nvCxnSpPr>
          <p:cNvPr id="68" name="Straight Arrow Connector 67">
            <a:extLst>
              <a:ext uri="{FF2B5EF4-FFF2-40B4-BE49-F238E27FC236}">
                <a16:creationId xmlns:a16="http://schemas.microsoft.com/office/drawing/2014/main" id="{44883FFB-AF7E-6A9C-8C9C-E52D19EAF96E}"/>
              </a:ext>
            </a:extLst>
          </p:cNvPr>
          <p:cNvCxnSpPr>
            <a:cxnSpLocks/>
          </p:cNvCxnSpPr>
          <p:nvPr/>
        </p:nvCxnSpPr>
        <p:spPr>
          <a:xfrm flipH="1">
            <a:off x="5971796" y="3143250"/>
            <a:ext cx="2440684" cy="996772"/>
          </a:xfrm>
          <a:prstGeom prst="straightConnector1">
            <a:avLst/>
          </a:prstGeom>
          <a:noFill/>
          <a:ln w="28575" cap="flat" cmpd="sng" algn="ctr">
            <a:solidFill>
              <a:srgbClr val="FF0000"/>
            </a:solidFill>
            <a:prstDash val="lgDash"/>
            <a:tailEnd type="triangle"/>
          </a:ln>
          <a:effectLst/>
        </p:spPr>
      </p:cxnSp>
    </p:spTree>
    <p:extLst>
      <p:ext uri="{BB962C8B-B14F-4D97-AF65-F5344CB8AC3E}">
        <p14:creationId xmlns:p14="http://schemas.microsoft.com/office/powerpoint/2010/main" val="3198243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wipe(down)">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wipe(left)">
                                      <p:cBhvr>
                                        <p:cTn id="22" dur="500"/>
                                        <p:tgtEl>
                                          <p:spTgt spid="6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wipe(left)">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barn(inVertical)">
                                      <p:cBhvr>
                                        <p:cTn id="32" dur="500"/>
                                        <p:tgtEl>
                                          <p:spTgt spid="6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barn(inVertical)">
                                      <p:cBhvr>
                                        <p:cTn id="35"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65" grpId="0"/>
      <p:bldP spid="6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4" descr="背景图案&#10;&#10;描述已自动生成">
            <a:extLst>
              <a:ext uri="{FF2B5EF4-FFF2-40B4-BE49-F238E27FC236}">
                <a16:creationId xmlns:a16="http://schemas.microsoft.com/office/drawing/2014/main" id="{169EAA11-5451-4B5F-8DD4-EC76D4DD57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sp>
        <p:nvSpPr>
          <p:cNvPr id="36" name="Rectangle: Rounded Corners 35">
            <a:extLst>
              <a:ext uri="{FF2B5EF4-FFF2-40B4-BE49-F238E27FC236}">
                <a16:creationId xmlns:a16="http://schemas.microsoft.com/office/drawing/2014/main" id="{D81E0243-830B-374D-1D93-62688C6CC9AE}"/>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90000"/>
            </a:schemeClr>
          </a:solidFill>
          <a:ln w="19050" cap="rnd" cmpd="thinThick">
            <a:solidFill>
              <a:srgbClr val="058E76"/>
            </a:solid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58E76"/>
              </a:solidFill>
              <a:effectLst/>
              <a:uLnTx/>
              <a:uFillTx/>
              <a:latin typeface="Times New Roman" pitchFamily="18" charset="0"/>
              <a:ea typeface="+mn-ea"/>
              <a:cs typeface="Times New Roman" pitchFamily="18" charset="0"/>
            </a:endParaRPr>
          </a:p>
        </p:txBody>
      </p:sp>
      <p:grpSp>
        <p:nvGrpSpPr>
          <p:cNvPr id="86" name="Group 85">
            <a:extLst>
              <a:ext uri="{FF2B5EF4-FFF2-40B4-BE49-F238E27FC236}">
                <a16:creationId xmlns:a16="http://schemas.microsoft.com/office/drawing/2014/main" id="{AC512901-5EA4-D11C-1678-2FE67BFD8B15}"/>
              </a:ext>
            </a:extLst>
          </p:cNvPr>
          <p:cNvGrpSpPr/>
          <p:nvPr/>
        </p:nvGrpSpPr>
        <p:grpSpPr>
          <a:xfrm>
            <a:off x="516003" y="459000"/>
            <a:ext cx="4094773" cy="972000"/>
            <a:chOff x="516003" y="459000"/>
            <a:chExt cx="4094773" cy="972000"/>
          </a:xfrm>
        </p:grpSpPr>
        <p:grpSp>
          <p:nvGrpSpPr>
            <p:cNvPr id="5" name="Group 4">
              <a:extLst>
                <a:ext uri="{FF2B5EF4-FFF2-40B4-BE49-F238E27FC236}">
                  <a16:creationId xmlns:a16="http://schemas.microsoft.com/office/drawing/2014/main" id="{D1CF7931-CBE6-A420-B8B5-CAA7B6E3F085}"/>
                </a:ext>
              </a:extLst>
            </p:cNvPr>
            <p:cNvGrpSpPr/>
            <p:nvPr/>
          </p:nvGrpSpPr>
          <p:grpSpPr>
            <a:xfrm>
              <a:off x="516003" y="459000"/>
              <a:ext cx="4094773" cy="972000"/>
              <a:chOff x="516003" y="459000"/>
              <a:chExt cx="4094773" cy="972000"/>
            </a:xfrm>
          </p:grpSpPr>
          <p:grpSp>
            <p:nvGrpSpPr>
              <p:cNvPr id="4" name="Group 3">
                <a:extLst>
                  <a:ext uri="{FF2B5EF4-FFF2-40B4-BE49-F238E27FC236}">
                    <a16:creationId xmlns:a16="http://schemas.microsoft.com/office/drawing/2014/main" id="{816A085B-4E77-5BBB-8918-F3F3005CC5AF}"/>
                  </a:ext>
                </a:extLst>
              </p:cNvPr>
              <p:cNvGrpSpPr/>
              <p:nvPr/>
            </p:nvGrpSpPr>
            <p:grpSpPr>
              <a:xfrm>
                <a:off x="981335" y="585000"/>
                <a:ext cx="3629441" cy="783000"/>
                <a:chOff x="981335" y="585000"/>
                <a:chExt cx="3629441" cy="783000"/>
              </a:xfrm>
            </p:grpSpPr>
            <p:sp>
              <p:nvSpPr>
                <p:cNvPr id="84" name="Rectangle: Rounded Corners 83">
                  <a:extLst>
                    <a:ext uri="{FF2B5EF4-FFF2-40B4-BE49-F238E27FC236}">
                      <a16:creationId xmlns:a16="http://schemas.microsoft.com/office/drawing/2014/main" id="{939704CB-7F4C-D1E6-B16D-2586AA4274F9}"/>
                    </a:ext>
                  </a:extLst>
                </p:cNvPr>
                <p:cNvSpPr/>
                <p:nvPr/>
              </p:nvSpPr>
              <p:spPr>
                <a:xfrm>
                  <a:off x="1010776" y="585000"/>
                  <a:ext cx="3600000" cy="720000"/>
                </a:xfrm>
                <a:custGeom>
                  <a:avLst/>
                  <a:gdLst>
                    <a:gd name="connsiteX0" fmla="*/ 0 w 3600000"/>
                    <a:gd name="connsiteY0" fmla="*/ 360000 h 720000"/>
                    <a:gd name="connsiteX1" fmla="*/ 360000 w 3600000"/>
                    <a:gd name="connsiteY1" fmla="*/ 0 h 720000"/>
                    <a:gd name="connsiteX2" fmla="*/ 849600 w 3600000"/>
                    <a:gd name="connsiteY2" fmla="*/ 0 h 720000"/>
                    <a:gd name="connsiteX3" fmla="*/ 1368000 w 3600000"/>
                    <a:gd name="connsiteY3" fmla="*/ 0 h 720000"/>
                    <a:gd name="connsiteX4" fmla="*/ 1915200 w 3600000"/>
                    <a:gd name="connsiteY4" fmla="*/ 0 h 720000"/>
                    <a:gd name="connsiteX5" fmla="*/ 2491200 w 3600000"/>
                    <a:gd name="connsiteY5" fmla="*/ 0 h 720000"/>
                    <a:gd name="connsiteX6" fmla="*/ 3240000 w 3600000"/>
                    <a:gd name="connsiteY6" fmla="*/ 0 h 720000"/>
                    <a:gd name="connsiteX7" fmla="*/ 3600000 w 3600000"/>
                    <a:gd name="connsiteY7" fmla="*/ 360000 h 720000"/>
                    <a:gd name="connsiteX8" fmla="*/ 3600000 w 3600000"/>
                    <a:gd name="connsiteY8" fmla="*/ 360000 h 720000"/>
                    <a:gd name="connsiteX9" fmla="*/ 3240000 w 3600000"/>
                    <a:gd name="connsiteY9" fmla="*/ 720000 h 720000"/>
                    <a:gd name="connsiteX10" fmla="*/ 2750400 w 3600000"/>
                    <a:gd name="connsiteY10" fmla="*/ 720000 h 720000"/>
                    <a:gd name="connsiteX11" fmla="*/ 2145600 w 3600000"/>
                    <a:gd name="connsiteY11" fmla="*/ 720000 h 720000"/>
                    <a:gd name="connsiteX12" fmla="*/ 1598400 w 3600000"/>
                    <a:gd name="connsiteY12" fmla="*/ 720000 h 720000"/>
                    <a:gd name="connsiteX13" fmla="*/ 1051200 w 3600000"/>
                    <a:gd name="connsiteY13" fmla="*/ 720000 h 720000"/>
                    <a:gd name="connsiteX14" fmla="*/ 360000 w 3600000"/>
                    <a:gd name="connsiteY14" fmla="*/ 720000 h 720000"/>
                    <a:gd name="connsiteX15" fmla="*/ 0 w 3600000"/>
                    <a:gd name="connsiteY15"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00000" h="720000" fill="none" extrusionOk="0">
                      <a:moveTo>
                        <a:pt x="0" y="360000"/>
                      </a:moveTo>
                      <a:cubicBezTo>
                        <a:pt x="-5689" y="163400"/>
                        <a:pt x="154029" y="-25021"/>
                        <a:pt x="360000" y="0"/>
                      </a:cubicBezTo>
                      <a:cubicBezTo>
                        <a:pt x="550846" y="-312"/>
                        <a:pt x="664203" y="24022"/>
                        <a:pt x="849600" y="0"/>
                      </a:cubicBezTo>
                      <a:cubicBezTo>
                        <a:pt x="1034997" y="-24022"/>
                        <a:pt x="1139929" y="1992"/>
                        <a:pt x="1368000" y="0"/>
                      </a:cubicBezTo>
                      <a:cubicBezTo>
                        <a:pt x="1596071" y="-1992"/>
                        <a:pt x="1664932" y="10622"/>
                        <a:pt x="1915200" y="0"/>
                      </a:cubicBezTo>
                      <a:cubicBezTo>
                        <a:pt x="2165468" y="-10622"/>
                        <a:pt x="2244978" y="10331"/>
                        <a:pt x="2491200" y="0"/>
                      </a:cubicBezTo>
                      <a:cubicBezTo>
                        <a:pt x="2737422" y="-10331"/>
                        <a:pt x="2959174" y="-1107"/>
                        <a:pt x="3240000" y="0"/>
                      </a:cubicBezTo>
                      <a:cubicBezTo>
                        <a:pt x="3438204" y="25444"/>
                        <a:pt x="3573499" y="152904"/>
                        <a:pt x="3600000" y="360000"/>
                      </a:cubicBezTo>
                      <a:lnTo>
                        <a:pt x="3600000" y="360000"/>
                      </a:lnTo>
                      <a:cubicBezTo>
                        <a:pt x="3585688" y="545676"/>
                        <a:pt x="3476805" y="730907"/>
                        <a:pt x="3240000" y="720000"/>
                      </a:cubicBezTo>
                      <a:cubicBezTo>
                        <a:pt x="3128730" y="737980"/>
                        <a:pt x="2861779" y="719220"/>
                        <a:pt x="2750400" y="720000"/>
                      </a:cubicBezTo>
                      <a:cubicBezTo>
                        <a:pt x="2639021" y="720780"/>
                        <a:pt x="2379214" y="708831"/>
                        <a:pt x="2145600" y="720000"/>
                      </a:cubicBezTo>
                      <a:cubicBezTo>
                        <a:pt x="1911986" y="731169"/>
                        <a:pt x="1734939" y="706539"/>
                        <a:pt x="1598400" y="720000"/>
                      </a:cubicBezTo>
                      <a:cubicBezTo>
                        <a:pt x="1461861" y="733461"/>
                        <a:pt x="1199733" y="703053"/>
                        <a:pt x="1051200" y="720000"/>
                      </a:cubicBezTo>
                      <a:cubicBezTo>
                        <a:pt x="902667" y="736947"/>
                        <a:pt x="634677" y="730253"/>
                        <a:pt x="360000" y="720000"/>
                      </a:cubicBezTo>
                      <a:cubicBezTo>
                        <a:pt x="198813" y="744940"/>
                        <a:pt x="40645" y="563146"/>
                        <a:pt x="0" y="360000"/>
                      </a:cubicBezTo>
                      <a:close/>
                    </a:path>
                    <a:path w="3600000" h="720000" stroke="0" extrusionOk="0">
                      <a:moveTo>
                        <a:pt x="0" y="360000"/>
                      </a:moveTo>
                      <a:cubicBezTo>
                        <a:pt x="-9088" y="180268"/>
                        <a:pt x="189051" y="7068"/>
                        <a:pt x="360000" y="0"/>
                      </a:cubicBezTo>
                      <a:cubicBezTo>
                        <a:pt x="563327" y="18010"/>
                        <a:pt x="752179" y="-9074"/>
                        <a:pt x="878400" y="0"/>
                      </a:cubicBezTo>
                      <a:cubicBezTo>
                        <a:pt x="1004621" y="9074"/>
                        <a:pt x="1212577" y="23239"/>
                        <a:pt x="1425600" y="0"/>
                      </a:cubicBezTo>
                      <a:cubicBezTo>
                        <a:pt x="1638623" y="-23239"/>
                        <a:pt x="1824366" y="6128"/>
                        <a:pt x="2059200" y="0"/>
                      </a:cubicBezTo>
                      <a:cubicBezTo>
                        <a:pt x="2294034" y="-6128"/>
                        <a:pt x="2426778" y="-8872"/>
                        <a:pt x="2664000" y="0"/>
                      </a:cubicBezTo>
                      <a:cubicBezTo>
                        <a:pt x="2901222" y="8872"/>
                        <a:pt x="2968605" y="-2704"/>
                        <a:pt x="3240000" y="0"/>
                      </a:cubicBezTo>
                      <a:cubicBezTo>
                        <a:pt x="3424664" y="-34460"/>
                        <a:pt x="3605542" y="173133"/>
                        <a:pt x="3600000" y="360000"/>
                      </a:cubicBezTo>
                      <a:lnTo>
                        <a:pt x="3600000" y="360000"/>
                      </a:lnTo>
                      <a:cubicBezTo>
                        <a:pt x="3609113" y="537533"/>
                        <a:pt x="3401626" y="708935"/>
                        <a:pt x="3240000" y="720000"/>
                      </a:cubicBezTo>
                      <a:cubicBezTo>
                        <a:pt x="3060211" y="721299"/>
                        <a:pt x="2940978" y="713201"/>
                        <a:pt x="2692800" y="720000"/>
                      </a:cubicBezTo>
                      <a:cubicBezTo>
                        <a:pt x="2444622" y="726799"/>
                        <a:pt x="2262698" y="717817"/>
                        <a:pt x="2145600" y="720000"/>
                      </a:cubicBezTo>
                      <a:cubicBezTo>
                        <a:pt x="2028502" y="722183"/>
                        <a:pt x="1767927" y="734664"/>
                        <a:pt x="1627200" y="720000"/>
                      </a:cubicBezTo>
                      <a:cubicBezTo>
                        <a:pt x="1486473" y="705336"/>
                        <a:pt x="1256134" y="705879"/>
                        <a:pt x="1108800" y="720000"/>
                      </a:cubicBezTo>
                      <a:cubicBezTo>
                        <a:pt x="961466" y="734121"/>
                        <a:pt x="581229" y="750851"/>
                        <a:pt x="360000" y="720000"/>
                      </a:cubicBezTo>
                      <a:cubicBezTo>
                        <a:pt x="178861" y="719035"/>
                        <a:pt x="13801" y="581090"/>
                        <a:pt x="0" y="360000"/>
                      </a:cubicBezTo>
                      <a:close/>
                    </a:path>
                  </a:pathLst>
                </a:custGeom>
                <a:solidFill>
                  <a:srgbClr val="C5F6E4"/>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85" name="Rectangle: Rounded Corners 84">
                  <a:extLst>
                    <a:ext uri="{FF2B5EF4-FFF2-40B4-BE49-F238E27FC236}">
                      <a16:creationId xmlns:a16="http://schemas.microsoft.com/office/drawing/2014/main" id="{07645FE4-03FE-5B82-6BCD-31E512541CA3}"/>
                    </a:ext>
                  </a:extLst>
                </p:cNvPr>
                <p:cNvSpPr/>
                <p:nvPr/>
              </p:nvSpPr>
              <p:spPr>
                <a:xfrm>
                  <a:off x="981335" y="648000"/>
                  <a:ext cx="3600000" cy="720000"/>
                </a:xfrm>
                <a:custGeom>
                  <a:avLst/>
                  <a:gdLst>
                    <a:gd name="connsiteX0" fmla="*/ 0 w 3600000"/>
                    <a:gd name="connsiteY0" fmla="*/ 360000 h 720000"/>
                    <a:gd name="connsiteX1" fmla="*/ 360000 w 3600000"/>
                    <a:gd name="connsiteY1" fmla="*/ 0 h 720000"/>
                    <a:gd name="connsiteX2" fmla="*/ 878400 w 3600000"/>
                    <a:gd name="connsiteY2" fmla="*/ 0 h 720000"/>
                    <a:gd name="connsiteX3" fmla="*/ 1425600 w 3600000"/>
                    <a:gd name="connsiteY3" fmla="*/ 0 h 720000"/>
                    <a:gd name="connsiteX4" fmla="*/ 2059200 w 3600000"/>
                    <a:gd name="connsiteY4" fmla="*/ 0 h 720000"/>
                    <a:gd name="connsiteX5" fmla="*/ 2664000 w 3600000"/>
                    <a:gd name="connsiteY5" fmla="*/ 0 h 720000"/>
                    <a:gd name="connsiteX6" fmla="*/ 3240000 w 3600000"/>
                    <a:gd name="connsiteY6" fmla="*/ 0 h 720000"/>
                    <a:gd name="connsiteX7" fmla="*/ 3600000 w 3600000"/>
                    <a:gd name="connsiteY7" fmla="*/ 360000 h 720000"/>
                    <a:gd name="connsiteX8" fmla="*/ 3600000 w 3600000"/>
                    <a:gd name="connsiteY8" fmla="*/ 360000 h 720000"/>
                    <a:gd name="connsiteX9" fmla="*/ 3240000 w 3600000"/>
                    <a:gd name="connsiteY9" fmla="*/ 720000 h 720000"/>
                    <a:gd name="connsiteX10" fmla="*/ 2692800 w 3600000"/>
                    <a:gd name="connsiteY10" fmla="*/ 720000 h 720000"/>
                    <a:gd name="connsiteX11" fmla="*/ 2145600 w 3600000"/>
                    <a:gd name="connsiteY11" fmla="*/ 720000 h 720000"/>
                    <a:gd name="connsiteX12" fmla="*/ 1627200 w 3600000"/>
                    <a:gd name="connsiteY12" fmla="*/ 720000 h 720000"/>
                    <a:gd name="connsiteX13" fmla="*/ 1108800 w 3600000"/>
                    <a:gd name="connsiteY13" fmla="*/ 720000 h 720000"/>
                    <a:gd name="connsiteX14" fmla="*/ 360000 w 3600000"/>
                    <a:gd name="connsiteY14" fmla="*/ 720000 h 720000"/>
                    <a:gd name="connsiteX15" fmla="*/ 0 w 3600000"/>
                    <a:gd name="connsiteY15"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00000" h="720000" extrusionOk="0">
                      <a:moveTo>
                        <a:pt x="0" y="360000"/>
                      </a:moveTo>
                      <a:cubicBezTo>
                        <a:pt x="-9088" y="180268"/>
                        <a:pt x="189051" y="7068"/>
                        <a:pt x="360000" y="0"/>
                      </a:cubicBezTo>
                      <a:cubicBezTo>
                        <a:pt x="563327" y="18010"/>
                        <a:pt x="752179" y="-9074"/>
                        <a:pt x="878400" y="0"/>
                      </a:cubicBezTo>
                      <a:cubicBezTo>
                        <a:pt x="1004621" y="9074"/>
                        <a:pt x="1212577" y="23239"/>
                        <a:pt x="1425600" y="0"/>
                      </a:cubicBezTo>
                      <a:cubicBezTo>
                        <a:pt x="1638623" y="-23239"/>
                        <a:pt x="1824366" y="6128"/>
                        <a:pt x="2059200" y="0"/>
                      </a:cubicBezTo>
                      <a:cubicBezTo>
                        <a:pt x="2294034" y="-6128"/>
                        <a:pt x="2426778" y="-8872"/>
                        <a:pt x="2664000" y="0"/>
                      </a:cubicBezTo>
                      <a:cubicBezTo>
                        <a:pt x="2901222" y="8872"/>
                        <a:pt x="2968605" y="-2704"/>
                        <a:pt x="3240000" y="0"/>
                      </a:cubicBezTo>
                      <a:cubicBezTo>
                        <a:pt x="3424664" y="-34460"/>
                        <a:pt x="3605542" y="173133"/>
                        <a:pt x="3600000" y="360000"/>
                      </a:cubicBezTo>
                      <a:lnTo>
                        <a:pt x="3600000" y="360000"/>
                      </a:lnTo>
                      <a:cubicBezTo>
                        <a:pt x="3609113" y="537533"/>
                        <a:pt x="3401626" y="708935"/>
                        <a:pt x="3240000" y="720000"/>
                      </a:cubicBezTo>
                      <a:cubicBezTo>
                        <a:pt x="3060211" y="721299"/>
                        <a:pt x="2940978" y="713201"/>
                        <a:pt x="2692800" y="720000"/>
                      </a:cubicBezTo>
                      <a:cubicBezTo>
                        <a:pt x="2444622" y="726799"/>
                        <a:pt x="2262698" y="717817"/>
                        <a:pt x="2145600" y="720000"/>
                      </a:cubicBezTo>
                      <a:cubicBezTo>
                        <a:pt x="2028502" y="722183"/>
                        <a:pt x="1767927" y="734664"/>
                        <a:pt x="1627200" y="720000"/>
                      </a:cubicBezTo>
                      <a:cubicBezTo>
                        <a:pt x="1486473" y="705336"/>
                        <a:pt x="1256134" y="705879"/>
                        <a:pt x="1108800" y="720000"/>
                      </a:cubicBezTo>
                      <a:cubicBezTo>
                        <a:pt x="961466" y="734121"/>
                        <a:pt x="581229" y="750851"/>
                        <a:pt x="360000" y="720000"/>
                      </a:cubicBezTo>
                      <a:cubicBezTo>
                        <a:pt x="178861" y="719035"/>
                        <a:pt x="13801" y="581090"/>
                        <a:pt x="0" y="360000"/>
                      </a:cubicBezTo>
                      <a:close/>
                    </a:path>
                  </a:pathLst>
                </a:custGeom>
                <a:noFill/>
                <a:ln w="19050" cap="rnd" cmpd="thinThick">
                  <a:solidFill>
                    <a:schemeClr val="bg1"/>
                  </a:solidFill>
                  <a:prstDash val="sysDash"/>
                  <a:round/>
                  <a:extLst>
                    <a:ext uri="{C807C97D-BFC1-408E-A445-0C87EB9F89A2}">
                      <ask:lineSketchStyleProps xmlns:ask="http://schemas.microsoft.com/office/drawing/2018/sketchyshapes" xmlns="" sd="3905381866">
                        <a:prstGeom prst="roundRect">
                          <a:avLst>
                            <a:gd name="adj" fmla="val 50000"/>
                          </a:avLst>
                        </a:prstGeom>
                        <ask:type>
                          <ask:lineSketchFreehand/>
                        </ask:type>
                      </ask:lineSketchStyleProps>
                    </a:ext>
                  </a:extLst>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grpSp>
          <p:pic>
            <p:nvPicPr>
              <p:cNvPr id="3" name="Picture 2">
                <a:extLst>
                  <a:ext uri="{FF2B5EF4-FFF2-40B4-BE49-F238E27FC236}">
                    <a16:creationId xmlns:a16="http://schemas.microsoft.com/office/drawing/2014/main" id="{7E831B00-95D1-E106-2F0D-17FFD49382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168" t="14417" r="8168" b="14417"/>
              <a:stretch/>
            </p:blipFill>
            <p:spPr>
              <a:xfrm>
                <a:off x="516003" y="459000"/>
                <a:ext cx="1142711" cy="972000"/>
              </a:xfrm>
              <a:prstGeom prst="rect">
                <a:avLst/>
              </a:prstGeom>
            </p:spPr>
          </p:pic>
        </p:grpSp>
        <p:sp>
          <p:nvSpPr>
            <p:cNvPr id="7" name="TextBox 6">
              <a:extLst>
                <a:ext uri="{FF2B5EF4-FFF2-40B4-BE49-F238E27FC236}">
                  <a16:creationId xmlns:a16="http://schemas.microsoft.com/office/drawing/2014/main" id="{2177B97A-177D-A7AD-144C-32F32D077D24}"/>
                </a:ext>
              </a:extLst>
            </p:cNvPr>
            <p:cNvSpPr txBox="1"/>
            <p:nvPr/>
          </p:nvSpPr>
          <p:spPr>
            <a:xfrm>
              <a:off x="1350601" y="611511"/>
              <a:ext cx="313066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ysClr val="windowText" lastClr="000000"/>
                  </a:solidFill>
                  <a:effectLst/>
                  <a:uLnTx/>
                  <a:uFillTx/>
                  <a:ea typeface="+mn-ea"/>
                  <a:cs typeface="Times New Roman" pitchFamily="18" charset="0"/>
                </a:rPr>
                <a:t>Cùng</a:t>
              </a:r>
              <a:r>
                <a:rPr kumimoji="0" lang="en-US" sz="3600" b="1" i="0" u="none" strike="noStrike" kern="1200" cap="none" spc="0" normalizeH="0" baseline="0" noProof="0" dirty="0">
                  <a:ln>
                    <a:noFill/>
                  </a:ln>
                  <a:solidFill>
                    <a:sysClr val="windowText" lastClr="000000"/>
                  </a:solidFill>
                  <a:effectLst/>
                  <a:uLnTx/>
                  <a:uFillTx/>
                  <a:ea typeface="+mn-ea"/>
                  <a:cs typeface="Times New Roman" pitchFamily="18" charset="0"/>
                </a:rPr>
                <a:t> </a:t>
              </a:r>
              <a:r>
                <a:rPr kumimoji="0" lang="en-US" sz="3600" b="1" i="0" u="none" strike="noStrike" kern="1200" cap="none" spc="0" normalizeH="0" baseline="0" noProof="0" dirty="0" err="1">
                  <a:ln>
                    <a:noFill/>
                  </a:ln>
                  <a:solidFill>
                    <a:sysClr val="windowText" lastClr="000000"/>
                  </a:solidFill>
                  <a:effectLst/>
                  <a:uLnTx/>
                  <a:uFillTx/>
                  <a:ea typeface="+mn-ea"/>
                  <a:cs typeface="Times New Roman" pitchFamily="18" charset="0"/>
                </a:rPr>
                <a:t>luyện</a:t>
              </a:r>
              <a:r>
                <a:rPr kumimoji="0" lang="en-US" sz="3600" b="1" i="0" u="none" strike="noStrike" kern="1200" cap="none" spc="0" normalizeH="0" baseline="0" noProof="0" dirty="0">
                  <a:ln>
                    <a:noFill/>
                  </a:ln>
                  <a:solidFill>
                    <a:sysClr val="windowText" lastClr="000000"/>
                  </a:solidFill>
                  <a:effectLst/>
                  <a:uLnTx/>
                  <a:uFillTx/>
                  <a:ea typeface="+mn-ea"/>
                  <a:cs typeface="Times New Roman" pitchFamily="18" charset="0"/>
                </a:rPr>
                <a:t> </a:t>
              </a:r>
              <a:r>
                <a:rPr kumimoji="0" lang="en-US" sz="3600" b="1" i="0" u="none" strike="noStrike" kern="1200" cap="none" spc="0" normalizeH="0" baseline="0" noProof="0" dirty="0" err="1">
                  <a:ln>
                    <a:noFill/>
                  </a:ln>
                  <a:solidFill>
                    <a:sysClr val="windowText" lastClr="000000"/>
                  </a:solidFill>
                  <a:effectLst/>
                  <a:uLnTx/>
                  <a:uFillTx/>
                  <a:ea typeface="+mn-ea"/>
                  <a:cs typeface="Times New Roman" pitchFamily="18" charset="0"/>
                </a:rPr>
                <a:t>viết</a:t>
              </a:r>
              <a:endParaRPr kumimoji="0" lang="en-US" sz="3600" b="1" i="0" u="none" strike="noStrike" kern="1200" cap="none" spc="0" normalizeH="0" baseline="0" noProof="0" dirty="0">
                <a:ln>
                  <a:noFill/>
                </a:ln>
                <a:solidFill>
                  <a:sysClr val="windowText" lastClr="000000"/>
                </a:solidFill>
                <a:effectLst/>
                <a:uLnTx/>
                <a:uFillTx/>
                <a:ea typeface="+mn-ea"/>
                <a:cs typeface="Times New Roman" pitchFamily="18" charset="0"/>
              </a:endParaRPr>
            </a:p>
          </p:txBody>
        </p:sp>
      </p:grpSp>
      <p:pic>
        <p:nvPicPr>
          <p:cNvPr id="10" name="Picture 9">
            <a:extLst>
              <a:ext uri="{FF2B5EF4-FFF2-40B4-BE49-F238E27FC236}">
                <a16:creationId xmlns:a16="http://schemas.microsoft.com/office/drawing/2014/main" id="{8C543031-6AD4-A640-4CE4-CC1E51DF65F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86462" y1="54756" x2="79061" y2="7378"/>
                        <a14:foregroundMark x1="89170" y1="40444" x2="94043" y2="20622"/>
                        <a14:foregroundMark x1="88087" y1="55556" x2="95668" y2="49422"/>
                        <a14:foregroundMark x1="94043" y1="20356" x2="60108" y2="0"/>
                        <a14:foregroundMark x1="70397" y1="15111" x2="92960" y2="10844"/>
                        <a14:foregroundMark x1="20939" y1="20622" x2="46751" y2="0"/>
                        <a14:foregroundMark x1="16065" y1="8711" x2="51083" y2="14044"/>
                        <a14:foregroundMark x1="38087" y1="20356" x2="58484" y2="800"/>
                        <a14:foregroundMark x1="7581" y1="44444" x2="38087" y2="31467"/>
                        <a14:foregroundMark x1="5415" y1="46578" x2="22563" y2="27200"/>
                        <a14:foregroundMark x1="4874" y1="47911" x2="4874" y2="37333"/>
                        <a14:foregroundMark x1="32852" y1="98400" x2="32852" y2="87022"/>
                        <a14:foregroundMark x1="39170" y1="95467" x2="55415" y2="94222"/>
                        <a14:foregroundMark x1="68773" y1="97600" x2="75812" y2="84622"/>
                        <a14:foregroundMark x1="52166" y1="30133" x2="62816" y2="26933"/>
                        <a14:backgroundMark x1="77437" y1="49689" x2="76354" y2="42844"/>
                      </a14:backgroundRemoval>
                    </a14:imgEffect>
                  </a14:imgLayer>
                </a14:imgProps>
              </a:ext>
            </a:extLst>
          </a:blip>
          <a:stretch>
            <a:fillRect/>
          </a:stretch>
        </p:blipFill>
        <p:spPr>
          <a:xfrm>
            <a:off x="9721724" y="2832852"/>
            <a:ext cx="1772800" cy="3600000"/>
          </a:xfrm>
          <a:prstGeom prst="rect">
            <a:avLst/>
          </a:prstGeom>
        </p:spPr>
      </p:pic>
      <p:grpSp>
        <p:nvGrpSpPr>
          <p:cNvPr id="26" name="Group 25">
            <a:extLst>
              <a:ext uri="{FF2B5EF4-FFF2-40B4-BE49-F238E27FC236}">
                <a16:creationId xmlns:a16="http://schemas.microsoft.com/office/drawing/2014/main" id="{38E6F8A9-4122-8FD1-D6B1-77B392DD3012}"/>
              </a:ext>
            </a:extLst>
          </p:cNvPr>
          <p:cNvGrpSpPr/>
          <p:nvPr/>
        </p:nvGrpSpPr>
        <p:grpSpPr>
          <a:xfrm>
            <a:off x="8768775" y="-229170"/>
            <a:ext cx="3420000" cy="3420000"/>
            <a:chOff x="7809698" y="585143"/>
            <a:chExt cx="3420000" cy="3420000"/>
          </a:xfrm>
        </p:grpSpPr>
        <p:pic>
          <p:nvPicPr>
            <p:cNvPr id="27" name="Picture 26">
              <a:extLst>
                <a:ext uri="{FF2B5EF4-FFF2-40B4-BE49-F238E27FC236}">
                  <a16:creationId xmlns:a16="http://schemas.microsoft.com/office/drawing/2014/main" id="{25431C65-9DA9-5026-502E-2A67453F2347}"/>
                </a:ext>
              </a:extLst>
            </p:cNvPr>
            <p:cNvPicPr>
              <a:picLocks noChangeAspect="1"/>
            </p:cNvPicPr>
            <p:nvPr/>
          </p:nvPicPr>
          <p:blipFill>
            <a:blip r:embed="rId7"/>
            <a:stretch>
              <a:fillRect/>
            </a:stretch>
          </p:blipFill>
          <p:spPr>
            <a:xfrm>
              <a:off x="7809698" y="585143"/>
              <a:ext cx="3420000" cy="3420000"/>
            </a:xfrm>
            <a:prstGeom prst="rect">
              <a:avLst/>
            </a:prstGeom>
          </p:spPr>
        </p:pic>
        <p:sp>
          <p:nvSpPr>
            <p:cNvPr id="29" name="TextBox 28">
              <a:extLst>
                <a:ext uri="{FF2B5EF4-FFF2-40B4-BE49-F238E27FC236}">
                  <a16:creationId xmlns:a16="http://schemas.microsoft.com/office/drawing/2014/main" id="{BDFABE52-8266-53F9-FB85-7E47FFF9B009}"/>
                </a:ext>
              </a:extLst>
            </p:cNvPr>
            <p:cNvSpPr txBox="1"/>
            <p:nvPr/>
          </p:nvSpPr>
          <p:spPr>
            <a:xfrm>
              <a:off x="8488944" y="1806624"/>
              <a:ext cx="206150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2525"/>
                  </a:solidFill>
                  <a:effectLst/>
                  <a:uLnTx/>
                  <a:uFillTx/>
                  <a:ea typeface="+mn-ea"/>
                  <a:cs typeface="Times New Roman" pitchFamily="18" charset="0"/>
                </a:rPr>
                <a:t>Viết</a:t>
              </a:r>
              <a:r>
                <a:rPr kumimoji="0" lang="en-US" sz="3200" b="1" i="0" u="none" strike="noStrike" kern="1200" cap="none" spc="0" normalizeH="0" baseline="0" noProof="0" dirty="0">
                  <a:ln>
                    <a:noFill/>
                  </a:ln>
                  <a:solidFill>
                    <a:srgbClr val="ED2525"/>
                  </a:solidFill>
                  <a:effectLst/>
                  <a:uLnTx/>
                  <a:uFillTx/>
                  <a:ea typeface="+mn-ea"/>
                  <a:cs typeface="Times New Roman" pitchFamily="18" charset="0"/>
                </a:rPr>
                <a:t> </a:t>
              </a:r>
              <a:r>
                <a:rPr kumimoji="0" lang="en-US" sz="3200" b="1" i="0" u="none" strike="noStrike" kern="1200" cap="none" spc="0" normalizeH="0" baseline="0" noProof="0" dirty="0" err="1">
                  <a:ln>
                    <a:noFill/>
                  </a:ln>
                  <a:solidFill>
                    <a:srgbClr val="ED2525"/>
                  </a:solidFill>
                  <a:effectLst/>
                  <a:uLnTx/>
                  <a:uFillTx/>
                  <a:ea typeface="+mn-ea"/>
                  <a:cs typeface="Times New Roman" pitchFamily="18" charset="0"/>
                </a:rPr>
                <a:t>vào</a:t>
              </a:r>
              <a:r>
                <a:rPr kumimoji="0" lang="en-US" sz="3200" b="1" i="0" u="none" strike="noStrike" kern="1200" cap="none" spc="0" normalizeH="0" baseline="0" noProof="0" dirty="0">
                  <a:ln>
                    <a:noFill/>
                  </a:ln>
                  <a:solidFill>
                    <a:srgbClr val="ED2525"/>
                  </a:solidFill>
                  <a:effectLst/>
                  <a:uLnTx/>
                  <a:uFillTx/>
                  <a:ea typeface="+mn-ea"/>
                  <a:cs typeface="Times New Roman" pitchFamily="18" charset="0"/>
                </a:rPr>
                <a:t> </a:t>
              </a:r>
              <a:r>
                <a:rPr kumimoji="0" lang="en-US" sz="3200" b="1" i="0" u="none" strike="noStrike" kern="1200" cap="none" spc="0" normalizeH="0" baseline="0" noProof="0" dirty="0" err="1">
                  <a:ln>
                    <a:noFill/>
                  </a:ln>
                  <a:solidFill>
                    <a:srgbClr val="ED2525"/>
                  </a:solidFill>
                  <a:effectLst/>
                  <a:uLnTx/>
                  <a:uFillTx/>
                  <a:ea typeface="+mn-ea"/>
                  <a:cs typeface="Times New Roman" pitchFamily="18" charset="0"/>
                </a:rPr>
                <a:t>vở</a:t>
              </a:r>
              <a:r>
                <a:rPr kumimoji="0" lang="en-US" sz="3200" b="1" i="0" u="none" strike="noStrike" kern="1200" cap="none" spc="0" normalizeH="0" baseline="0" noProof="0" dirty="0">
                  <a:ln>
                    <a:noFill/>
                  </a:ln>
                  <a:solidFill>
                    <a:srgbClr val="ED2525"/>
                  </a:solidFill>
                  <a:effectLst/>
                  <a:uLnTx/>
                  <a:uFillTx/>
                  <a:ea typeface="+mn-ea"/>
                  <a:cs typeface="Times New Roman" pitchFamily="18" charset="0"/>
                </a:rPr>
                <a:t> </a:t>
              </a:r>
              <a:r>
                <a:rPr kumimoji="0" lang="en-US" sz="3200" b="1" i="0" u="none" strike="noStrike" kern="1200" cap="none" spc="0" normalizeH="0" baseline="0" noProof="0" dirty="0" err="1">
                  <a:ln>
                    <a:noFill/>
                  </a:ln>
                  <a:solidFill>
                    <a:srgbClr val="ED2525"/>
                  </a:solidFill>
                  <a:effectLst/>
                  <a:uLnTx/>
                  <a:uFillTx/>
                  <a:ea typeface="+mn-ea"/>
                  <a:cs typeface="Times New Roman" pitchFamily="18" charset="0"/>
                </a:rPr>
                <a:t>tập</a:t>
              </a:r>
              <a:r>
                <a:rPr kumimoji="0" lang="en-US" sz="3200" b="1" i="0" u="none" strike="noStrike" kern="1200" cap="none" spc="0" normalizeH="0" baseline="0" noProof="0" dirty="0">
                  <a:ln>
                    <a:noFill/>
                  </a:ln>
                  <a:solidFill>
                    <a:srgbClr val="ED2525"/>
                  </a:solidFill>
                  <a:effectLst/>
                  <a:uLnTx/>
                  <a:uFillTx/>
                  <a:ea typeface="+mn-ea"/>
                  <a:cs typeface="Times New Roman" pitchFamily="18" charset="0"/>
                </a:rPr>
                <a:t> </a:t>
              </a:r>
              <a:r>
                <a:rPr kumimoji="0" lang="en-US" sz="3200" b="1" i="0" u="none" strike="noStrike" kern="1200" cap="none" spc="0" normalizeH="0" baseline="0" noProof="0" dirty="0" err="1">
                  <a:ln>
                    <a:noFill/>
                  </a:ln>
                  <a:solidFill>
                    <a:srgbClr val="ED2525"/>
                  </a:solidFill>
                  <a:effectLst/>
                  <a:uLnTx/>
                  <a:uFillTx/>
                  <a:ea typeface="+mn-ea"/>
                  <a:cs typeface="Times New Roman" pitchFamily="18" charset="0"/>
                </a:rPr>
                <a:t>viết</a:t>
              </a:r>
              <a:endParaRPr kumimoji="0" lang="en-US" sz="3200" b="1" i="0" u="none" strike="noStrike" kern="1200" cap="none" spc="0" normalizeH="0" baseline="0" noProof="0" dirty="0">
                <a:ln>
                  <a:noFill/>
                </a:ln>
                <a:solidFill>
                  <a:srgbClr val="ED2525"/>
                </a:solidFill>
                <a:effectLst/>
                <a:uLnTx/>
                <a:uFillTx/>
                <a:ea typeface="+mn-ea"/>
                <a:cs typeface="Times New Roman" pitchFamily="18" charset="0"/>
              </a:endParaRPr>
            </a:p>
          </p:txBody>
        </p:sp>
      </p:grpSp>
      <p:pic>
        <p:nvPicPr>
          <p:cNvPr id="2" name="Picture 1">
            <a:extLst>
              <a:ext uri="{FF2B5EF4-FFF2-40B4-BE49-F238E27FC236}">
                <a16:creationId xmlns:a16="http://schemas.microsoft.com/office/drawing/2014/main" id="{3F6C5D05-33D5-62FA-F26B-D83B0C0C94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1938" y="1545905"/>
            <a:ext cx="2203136" cy="2203136"/>
          </a:xfrm>
          <a:prstGeom prst="rect">
            <a:avLst/>
          </a:prstGeom>
        </p:spPr>
      </p:pic>
      <p:pic>
        <p:nvPicPr>
          <p:cNvPr id="8" name="Picture 7">
            <a:extLst>
              <a:ext uri="{FF2B5EF4-FFF2-40B4-BE49-F238E27FC236}">
                <a16:creationId xmlns:a16="http://schemas.microsoft.com/office/drawing/2014/main" id="{FA788D01-8C82-10E0-3D6D-1191E6A9E3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60319" y="1549618"/>
            <a:ext cx="2153702" cy="2153702"/>
          </a:xfrm>
          <a:prstGeom prst="rect">
            <a:avLst/>
          </a:prstGeom>
        </p:spPr>
      </p:pic>
      <p:pic>
        <p:nvPicPr>
          <p:cNvPr id="9" name="Picture 8">
            <a:extLst>
              <a:ext uri="{FF2B5EF4-FFF2-40B4-BE49-F238E27FC236}">
                <a16:creationId xmlns:a16="http://schemas.microsoft.com/office/drawing/2014/main" id="{C397DD3D-BEBA-DCEB-1D8C-04DCEE5CCC51}"/>
              </a:ext>
            </a:extLst>
          </p:cNvPr>
          <p:cNvPicPr>
            <a:picLocks noChangeAspect="1"/>
          </p:cNvPicPr>
          <p:nvPr/>
        </p:nvPicPr>
        <p:blipFill>
          <a:blip r:embed="rId10"/>
          <a:stretch>
            <a:fillRect/>
          </a:stretch>
        </p:blipFill>
        <p:spPr>
          <a:xfrm>
            <a:off x="6160770" y="1585084"/>
            <a:ext cx="2141096" cy="2141096"/>
          </a:xfrm>
          <a:prstGeom prst="rect">
            <a:avLst/>
          </a:prstGeom>
        </p:spPr>
      </p:pic>
      <p:pic>
        <p:nvPicPr>
          <p:cNvPr id="11" name="Picture 10">
            <a:extLst>
              <a:ext uri="{FF2B5EF4-FFF2-40B4-BE49-F238E27FC236}">
                <a16:creationId xmlns:a16="http://schemas.microsoft.com/office/drawing/2014/main" id="{7B57F1F6-D11E-CB71-DFE2-4352AD711EB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531869" y="4137322"/>
            <a:ext cx="2163537" cy="2110928"/>
          </a:xfrm>
          <a:prstGeom prst="rect">
            <a:avLst/>
          </a:prstGeom>
        </p:spPr>
      </p:pic>
    </p:spTree>
    <p:extLst>
      <p:ext uri="{BB962C8B-B14F-4D97-AF65-F5344CB8AC3E}">
        <p14:creationId xmlns:p14="http://schemas.microsoft.com/office/powerpoint/2010/main" val="2053842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anim calcmode="lin" valueType="num">
                                          <p:cBhvr>
                                            <p:cTn id="8" dur="500" fill="hold"/>
                                            <p:tgtEl>
                                              <p:spTgt spid="86"/>
                                            </p:tgtEl>
                                            <p:attrNameLst>
                                              <p:attrName>ppt_x</p:attrName>
                                            </p:attrNameLst>
                                          </p:cBhvr>
                                          <p:tavLst>
                                            <p:tav tm="0">
                                              <p:val>
                                                <p:strVal val="#ppt_x"/>
                                              </p:val>
                                            </p:tav>
                                            <p:tav tm="100000">
                                              <p:val>
                                                <p:strVal val="#ppt_x"/>
                                              </p:val>
                                            </p:tav>
                                          </p:tavLst>
                                        </p:anim>
                                        <p:anim calcmode="lin" valueType="num">
                                          <p:cBhvr>
                                            <p:cTn id="9" dur="500" fill="hold"/>
                                            <p:tgtEl>
                                              <p:spTgt spid="8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par>
                              <p:cTn id="10" fill="hold">
                                <p:stCondLst>
                                  <p:cond delay="500"/>
                                </p:stCondLst>
                                <p:childTnLst>
                                  <p:par>
                                    <p:cTn id="11" presetID="2" presetClass="entr" presetSubtype="4" fill="hold" nodeType="afterEffect" p14:presetBounceEnd="50000">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14:bounceEnd="50000">
                                          <p:cBhvr additive="base">
                                            <p:cTn id="13" dur="75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14"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childTnLst>
                              </p:cTn>
                            </p:par>
                            <p:par>
                              <p:cTn id="15" fill="hold">
                                <p:stCondLst>
                                  <p:cond delay="1250"/>
                                </p:stCondLst>
                                <p:childTnLst>
                                  <p:par>
                                    <p:cTn id="16" presetID="22" presetClass="entr" presetSubtype="4"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anim calcmode="lin" valueType="num">
                                          <p:cBhvr>
                                            <p:cTn id="8" dur="500" fill="hold"/>
                                            <p:tgtEl>
                                              <p:spTgt spid="35"/>
                                            </p:tgtEl>
                                            <p:attrNameLst>
                                              <p:attrName>ppt_x</p:attrName>
                                            </p:attrNameLst>
                                          </p:cBhvr>
                                          <p:tavLst>
                                            <p:tav tm="0">
                                              <p:val>
                                                <p:strVal val="#ppt_x"/>
                                              </p:val>
                                            </p:tav>
                                            <p:tav tm="100000">
                                              <p:val>
                                                <p:strVal val="#ppt_x"/>
                                              </p:val>
                                            </p:tav>
                                          </p:tavLst>
                                        </p:anim>
                                        <p:anim calcmode="lin" valueType="num">
                                          <p:cBhvr>
                                            <p:cTn id="9" dur="5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anim calcmode="lin" valueType="num">
                                          <p:cBhvr>
                                            <p:cTn id="13" dur="500" fill="hold"/>
                                            <p:tgtEl>
                                              <p:spTgt spid="28"/>
                                            </p:tgtEl>
                                            <p:attrNameLst>
                                              <p:attrName>ppt_x</p:attrName>
                                            </p:attrNameLst>
                                          </p:cBhvr>
                                          <p:tavLst>
                                            <p:tav tm="0">
                                              <p:val>
                                                <p:strVal val="#ppt_x"/>
                                              </p:val>
                                            </p:tav>
                                            <p:tav tm="100000">
                                              <p:val>
                                                <p:strVal val="#ppt_x"/>
                                              </p:val>
                                            </p:tav>
                                          </p:tavLst>
                                        </p:anim>
                                        <p:anim calcmode="lin" valueType="num">
                                          <p:cBhvr>
                                            <p:cTn id="14" dur="500" fill="hold"/>
                                            <p:tgtEl>
                                              <p:spTgt spid="28"/>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25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par>
                                    <p:cTn id="18" presetID="22" presetClass="entr" presetSubtype="2" fill="hold" nodeType="withEffect">
                                      <p:stCondLst>
                                        <p:cond delay="250"/>
                                      </p:stCondLst>
                                      <p:childTnLst>
                                        <p:set>
                                          <p:cBhvr>
                                            <p:cTn id="19" dur="1" fill="hold">
                                              <p:stCondLst>
                                                <p:cond delay="0"/>
                                              </p:stCondLst>
                                            </p:cTn>
                                            <p:tgtEl>
                                              <p:spTgt spid="11"/>
                                            </p:tgtEl>
                                            <p:attrNameLst>
                                              <p:attrName>style.visibility</p:attrName>
                                            </p:attrNameLst>
                                          </p:cBhvr>
                                          <p:to>
                                            <p:strVal val="visible"/>
                                          </p:to>
                                        </p:set>
                                        <p:animEffect transition="in" filter="wipe(right)">
                                          <p:cBhvr>
                                            <p:cTn id="20" dur="500"/>
                                            <p:tgtEl>
                                              <p:spTgt spid="11"/>
                                            </p:tgtEl>
                                          </p:cBhvr>
                                        </p:animEffect>
                                      </p:childTnLst>
                                    </p:cTn>
                                  </p:par>
                                </p:childTnLst>
                              </p:cTn>
                            </p:par>
                            <p:par>
                              <p:cTn id="21" fill="hold">
                                <p:stCondLst>
                                  <p:cond delay="750"/>
                                </p:stCondLst>
                                <p:childTnLst>
                                  <p:par>
                                    <p:cTn id="22" presetID="47" presetClass="entr" presetSubtype="0" fill="hold" nodeType="afterEffect">
                                      <p:stCondLst>
                                        <p:cond delay="0"/>
                                      </p:stCondLst>
                                      <p:childTnLst>
                                        <p:set>
                                          <p:cBhvr>
                                            <p:cTn id="23" dur="1" fill="hold">
                                              <p:stCondLst>
                                                <p:cond delay="0"/>
                                              </p:stCondLst>
                                            </p:cTn>
                                            <p:tgtEl>
                                              <p:spTgt spid="86"/>
                                            </p:tgtEl>
                                            <p:attrNameLst>
                                              <p:attrName>style.visibility</p:attrName>
                                            </p:attrNameLst>
                                          </p:cBhvr>
                                          <p:to>
                                            <p:strVal val="visible"/>
                                          </p:to>
                                        </p:set>
                                        <p:animEffect transition="in" filter="fade">
                                          <p:cBhvr>
                                            <p:cTn id="24" dur="500"/>
                                            <p:tgtEl>
                                              <p:spTgt spid="86"/>
                                            </p:tgtEl>
                                          </p:cBhvr>
                                        </p:animEffect>
                                        <p:anim calcmode="lin" valueType="num">
                                          <p:cBhvr>
                                            <p:cTn id="25" dur="500" fill="hold"/>
                                            <p:tgtEl>
                                              <p:spTgt spid="86"/>
                                            </p:tgtEl>
                                            <p:attrNameLst>
                                              <p:attrName>ppt_x</p:attrName>
                                            </p:attrNameLst>
                                          </p:cBhvr>
                                          <p:tavLst>
                                            <p:tav tm="0">
                                              <p:val>
                                                <p:strVal val="#ppt_x"/>
                                              </p:val>
                                            </p:tav>
                                            <p:tav tm="100000">
                                              <p:val>
                                                <p:strVal val="#ppt_x"/>
                                              </p:val>
                                            </p:tav>
                                          </p:tavLst>
                                        </p:anim>
                                        <p:anim calcmode="lin" valueType="num">
                                          <p:cBhvr>
                                            <p:cTn id="26" dur="500" fill="hold"/>
                                            <p:tgtEl>
                                              <p:spTgt spid="8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7"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6" presetClass="entr" presetSubtype="37"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outVertical)">
                                          <p:cBhvr>
                                            <p:cTn id="31" dur="500"/>
                                            <p:tgtEl>
                                              <p:spTgt spid="16"/>
                                            </p:tgtEl>
                                          </p:cBhvr>
                                        </p:animEffect>
                                      </p:childTnLst>
                                      <p:subTnLst>
                                        <p:audio>
                                          <p:cMediaNode>
                                            <p:cTn display="0" masterRel="sameClick">
                                              <p:stCondLst>
                                                <p:cond evt="begin" delay="0">
                                                  <p:tn val="29"/>
                                                </p:cond>
                                              </p:stCondLst>
                                              <p:endCondLst>
                                                <p:cond evt="onStopAudio" delay="0">
                                                  <p:tgtEl>
                                                    <p:sldTgt/>
                                                  </p:tgtEl>
                                                </p:cond>
                                              </p:endCondLst>
                                            </p:cTn>
                                            <p:tgtEl>
                                              <p:sndTgt r:embed="rId18" name="click.wav"/>
                                            </p:tgtEl>
                                          </p:cMediaNode>
                                        </p:audio>
                                      </p:subTnLst>
                                    </p:cTn>
                                  </p:par>
                                </p:childTnLst>
                              </p:cTn>
                            </p:par>
                            <p:par>
                              <p:cTn id="32" fill="hold">
                                <p:stCondLst>
                                  <p:cond delay="500"/>
                                </p:stCondLst>
                                <p:childTnLst>
                                  <p:par>
                                    <p:cTn id="33" presetID="16" presetClass="entr" presetSubtype="37"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outVertical)">
                                          <p:cBhvr>
                                            <p:cTn id="35" dur="500"/>
                                            <p:tgtEl>
                                              <p:spTgt spid="17"/>
                                            </p:tgtEl>
                                          </p:cBhvr>
                                        </p:animEffect>
                                      </p:childTnLst>
                                      <p:subTnLst>
                                        <p:audio>
                                          <p:cMediaNode>
                                            <p:cTn display="0" masterRel="sameClick">
                                              <p:stCondLst>
                                                <p:cond evt="begin" delay="0">
                                                  <p:tn val="33"/>
                                                </p:cond>
                                              </p:stCondLst>
                                              <p:endCondLst>
                                                <p:cond evt="onStopAudio" delay="0">
                                                  <p:tgtEl>
                                                    <p:sldTgt/>
                                                  </p:tgtEl>
                                                </p:cond>
                                              </p:endCondLst>
                                            </p:cTn>
                                            <p:tgtEl>
                                              <p:sndTgt r:embed="rId18" name="click.wav"/>
                                            </p:tgtEl>
                                          </p:cMediaNode>
                                        </p:audio>
                                      </p:subTnLst>
                                    </p:cTn>
                                  </p:par>
                                </p:childTnLst>
                              </p:cTn>
                            </p:par>
                            <p:par>
                              <p:cTn id="36" fill="hold">
                                <p:stCondLst>
                                  <p:cond delay="1000"/>
                                </p:stCondLst>
                                <p:childTnLst>
                                  <p:par>
                                    <p:cTn id="37" presetID="2" presetClass="entr" presetSubtype="4"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750" fill="hold"/>
                                            <p:tgtEl>
                                              <p:spTgt spid="10"/>
                                            </p:tgtEl>
                                            <p:attrNameLst>
                                              <p:attrName>ppt_x</p:attrName>
                                            </p:attrNameLst>
                                          </p:cBhvr>
                                          <p:tavLst>
                                            <p:tav tm="0">
                                              <p:val>
                                                <p:strVal val="#ppt_x"/>
                                              </p:val>
                                            </p:tav>
                                            <p:tav tm="100000">
                                              <p:val>
                                                <p:strVal val="#ppt_x"/>
                                              </p:val>
                                            </p:tav>
                                          </p:tavLst>
                                        </p:anim>
                                        <p:anim calcmode="lin" valueType="num">
                                          <p:cBhvr additive="base">
                                            <p:cTn id="40"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17" name="Trò-chơi-chíu.wav"/>
                                            </p:tgtEl>
                                          </p:cMediaNode>
                                        </p:audio>
                                      </p:subTnLst>
                                    </p:cTn>
                                  </p:par>
                                </p:childTnLst>
                              </p:cTn>
                            </p:par>
                            <p:par>
                              <p:cTn id="41" fill="hold">
                                <p:stCondLst>
                                  <p:cond delay="1750"/>
                                </p:stCondLst>
                                <p:childTnLst>
                                  <p:par>
                                    <p:cTn id="42" presetID="22" presetClass="entr" presetSubtype="4" fill="hold"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par>
                                    <p:cTn id="45" presetID="42"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anim calcmode="lin" valueType="num">
                                          <p:cBhvr>
                                            <p:cTn id="48" dur="500" fill="hold"/>
                                            <p:tgtEl>
                                              <p:spTgt spid="30"/>
                                            </p:tgtEl>
                                            <p:attrNameLst>
                                              <p:attrName>ppt_x</p:attrName>
                                            </p:attrNameLst>
                                          </p:cBhvr>
                                          <p:tavLst>
                                            <p:tav tm="0">
                                              <p:val>
                                                <p:strVal val="#ppt_x"/>
                                              </p:val>
                                            </p:tav>
                                            <p:tav tm="100000">
                                              <p:val>
                                                <p:strVal val="#ppt_x"/>
                                              </p:val>
                                            </p:tav>
                                          </p:tavLst>
                                        </p:anim>
                                        <p:anim calcmode="lin" valueType="num">
                                          <p:cBhvr>
                                            <p:cTn id="49" dur="500" fill="hold"/>
                                            <p:tgtEl>
                                              <p:spTgt spid="3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19"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Oval 3">
            <a:hlinkClick r:id="rId5" action="ppaction://hlinksldjump"/>
            <a:extLst>
              <a:ext uri="{FF2B5EF4-FFF2-40B4-BE49-F238E27FC236}">
                <a16:creationId xmlns:a16="http://schemas.microsoft.com/office/drawing/2014/main" id="{A72120EC-6C6C-4E52-AD43-8EA9C66F0637}"/>
              </a:ext>
            </a:extLst>
          </p:cNvPr>
          <p:cNvSpPr/>
          <p:nvPr/>
        </p:nvSpPr>
        <p:spPr>
          <a:xfrm>
            <a:off x="1300467" y="1277964"/>
            <a:ext cx="774441" cy="681135"/>
          </a:xfrm>
          <a:prstGeom prst="ellipse">
            <a:avLst/>
          </a:prstGeom>
          <a:solidFill>
            <a:srgbClr val="FFFF99"/>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Gluten" pitchFamily="2" charset="0"/>
                <a:ea typeface="+mn-ea"/>
                <a:cs typeface="+mn-cs"/>
              </a:rPr>
              <a:t>1</a:t>
            </a:r>
          </a:p>
        </p:txBody>
      </p:sp>
      <p:sp>
        <p:nvSpPr>
          <p:cNvPr id="12" name="Oval 11">
            <a:hlinkClick r:id="rId6" action="ppaction://hlinksldjump"/>
            <a:extLst>
              <a:ext uri="{FF2B5EF4-FFF2-40B4-BE49-F238E27FC236}">
                <a16:creationId xmlns:a16="http://schemas.microsoft.com/office/drawing/2014/main" id="{7A2D9621-5BE8-424A-9824-6244FAF590AE}"/>
              </a:ext>
            </a:extLst>
          </p:cNvPr>
          <p:cNvSpPr/>
          <p:nvPr/>
        </p:nvSpPr>
        <p:spPr>
          <a:xfrm>
            <a:off x="5337109" y="4018386"/>
            <a:ext cx="774441" cy="681135"/>
          </a:xfrm>
          <a:prstGeom prst="ellipse">
            <a:avLst/>
          </a:prstGeom>
          <a:solidFill>
            <a:srgbClr val="FFFF99"/>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Gluten" pitchFamily="2" charset="0"/>
                <a:ea typeface="+mn-ea"/>
                <a:cs typeface="+mn-cs"/>
              </a:rPr>
              <a:t>2</a:t>
            </a:r>
            <a:endParaRPr kumimoji="0" lang="en-US" sz="6000" b="1" i="0" u="none" strike="noStrike" kern="1200" cap="none" spc="0" normalizeH="0" baseline="0" noProof="0" dirty="0">
              <a:ln>
                <a:noFill/>
              </a:ln>
              <a:solidFill>
                <a:prstClr val="black"/>
              </a:solidFill>
              <a:effectLst/>
              <a:uLnTx/>
              <a:uFillTx/>
              <a:latin typeface="Gluten" pitchFamily="2" charset="0"/>
              <a:ea typeface="+mn-ea"/>
              <a:cs typeface="+mn-cs"/>
            </a:endParaRPr>
          </a:p>
        </p:txBody>
      </p:sp>
      <p:sp>
        <p:nvSpPr>
          <p:cNvPr id="13" name="Oval 12">
            <a:hlinkClick r:id="rId7" action="ppaction://hlinksldjump"/>
            <a:extLst>
              <a:ext uri="{FF2B5EF4-FFF2-40B4-BE49-F238E27FC236}">
                <a16:creationId xmlns:a16="http://schemas.microsoft.com/office/drawing/2014/main" id="{63D05DE6-1CA5-42B1-BB46-8AE1F3865D21}"/>
              </a:ext>
            </a:extLst>
          </p:cNvPr>
          <p:cNvSpPr/>
          <p:nvPr/>
        </p:nvSpPr>
        <p:spPr>
          <a:xfrm>
            <a:off x="8736562" y="1497563"/>
            <a:ext cx="774441" cy="681135"/>
          </a:xfrm>
          <a:prstGeom prst="ellipse">
            <a:avLst/>
          </a:prstGeom>
          <a:solidFill>
            <a:srgbClr val="FFFF99"/>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Gluten" pitchFamily="2" charset="0"/>
                <a:ea typeface="+mn-ea"/>
                <a:cs typeface="+mn-cs"/>
              </a:rPr>
              <a:t>3</a:t>
            </a:r>
            <a:endParaRPr kumimoji="0" lang="en-US" sz="5400" b="1" i="0" u="none" strike="noStrike" kern="1200" cap="none" spc="0" normalizeH="0" baseline="0" noProof="0" dirty="0">
              <a:ln>
                <a:noFill/>
              </a:ln>
              <a:solidFill>
                <a:prstClr val="black"/>
              </a:solidFill>
              <a:effectLst/>
              <a:uLnTx/>
              <a:uFillTx/>
              <a:latin typeface="Gluten" pitchFamily="2" charset="0"/>
              <a:ea typeface="+mn-ea"/>
              <a:cs typeface="+mn-cs"/>
            </a:endParaRPr>
          </a:p>
        </p:txBody>
      </p:sp>
      <p:pic>
        <p:nvPicPr>
          <p:cNvPr id="1026" name="Picture 2">
            <a:extLst>
              <a:ext uri="{FF2B5EF4-FFF2-40B4-BE49-F238E27FC236}">
                <a16:creationId xmlns:a16="http://schemas.microsoft.com/office/drawing/2014/main" id="{5EA1418C-889C-4538-A2C6-61C094EEF40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540" y="1522664"/>
            <a:ext cx="2030503" cy="119276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2D30FEBC-422A-4D33-B5DC-3F13040CC8B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0613" y="3006245"/>
            <a:ext cx="2030503" cy="11927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4B05B732-716E-435E-B76F-F825E5756B3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97117" y="2236235"/>
            <a:ext cx="2030503" cy="11927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4F825B6D-0899-430A-90BB-546AF3121D9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05173" y="4358953"/>
            <a:ext cx="2198759" cy="129160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DE18115B-A1A8-4E23-912A-F1EE1DCD908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46706" y="1813480"/>
            <a:ext cx="2030503" cy="119276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7A83C0B7-A649-4365-9C9E-53D20A9D16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61957" y="3506756"/>
            <a:ext cx="2030503" cy="11927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12CDEE99-A278-47D7-A7C3-DE2120D05B6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85769" y="34265"/>
            <a:ext cx="1748127" cy="102689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C30C8F19-538A-4002-8C2E-9374EEAEE34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23655" y="665864"/>
            <a:ext cx="1748127" cy="10268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hlinkClick r:id="rId11" action="ppaction://hlinksldjump"/>
            <a:extLst>
              <a:ext uri="{FF2B5EF4-FFF2-40B4-BE49-F238E27FC236}">
                <a16:creationId xmlns:a16="http://schemas.microsoft.com/office/drawing/2014/main" id="{23C481B7-368B-406C-AAD9-DA3B69CDF353}"/>
              </a:ext>
            </a:extLst>
          </p:cNvPr>
          <p:cNvSpPr/>
          <p:nvPr/>
        </p:nvSpPr>
        <p:spPr>
          <a:xfrm>
            <a:off x="9318171" y="5825027"/>
            <a:ext cx="2743200" cy="818371"/>
          </a:xfrm>
          <a:prstGeom prst="roundRect">
            <a:avLst>
              <a:gd name="adj" fmla="val 50000"/>
            </a:avLst>
          </a:prstGeom>
          <a:solidFill>
            <a:srgbClr val="FFFF66"/>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50" normalizeH="0" baseline="0" noProof="0" dirty="0">
                <a:ln w="0"/>
                <a:solidFill>
                  <a:srgbClr val="FFC000">
                    <a:lumMod val="50000"/>
                  </a:srgbClr>
                </a:solidFill>
                <a:effectLst>
                  <a:innerShdw blurRad="63500" dist="50800" dir="13500000">
                    <a:srgbClr val="000000">
                      <a:alpha val="50000"/>
                    </a:srgbClr>
                  </a:innerShdw>
                </a:effectLst>
                <a:uLnTx/>
                <a:uFillTx/>
                <a:latin typeface="UTM Cookies" panose="02040603050506020204" pitchFamily="18" charset="0"/>
                <a:ea typeface="+mn-ea"/>
                <a:cs typeface="+mn-cs"/>
              </a:rPr>
              <a:t>KẾT THÚC</a:t>
            </a:r>
          </a:p>
        </p:txBody>
      </p:sp>
    </p:spTree>
    <p:extLst>
      <p:ext uri="{BB962C8B-B14F-4D97-AF65-F5344CB8AC3E}">
        <p14:creationId xmlns:p14="http://schemas.microsoft.com/office/powerpoint/2010/main" val="952118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out)">
                                      <p:cBhvr>
                                        <p:cTn id="7" dur="2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par>
                          <p:cTn id="14" fill="hold">
                            <p:stCondLst>
                              <p:cond delay="500"/>
                            </p:stCondLst>
                            <p:childTnLst>
                              <p:par>
                                <p:cTn id="15" presetID="6" presetClass="entr" presetSubtype="32"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circle(out)">
                                      <p:cBhvr>
                                        <p:cTn id="17" dur="2000"/>
                                        <p:tgtEl>
                                          <p:spTgt spid="1026"/>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par>
                          <p:cTn id="24" fill="hold">
                            <p:stCondLst>
                              <p:cond delay="500"/>
                            </p:stCondLst>
                            <p:childTnLst>
                              <p:par>
                                <p:cTn id="25" presetID="6" presetClass="entr" presetSubtype="32"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out)">
                                      <p:cBhvr>
                                        <p:cTn id="27" dur="2000"/>
                                        <p:tgtEl>
                                          <p:spTgt spid="19"/>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2"/>
                  </p:tgtEl>
                </p:cond>
              </p:nextCondLst>
            </p:seq>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childTnLst>
                          </p:cTn>
                        </p:par>
                        <p:par>
                          <p:cTn id="34" fill="hold">
                            <p:stCondLst>
                              <p:cond delay="500"/>
                            </p:stCondLst>
                            <p:childTnLst>
                              <p:par>
                                <p:cTn id="35" presetID="6" presetClass="entr" presetSubtype="32"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circle(out)">
                                      <p:cBhvr>
                                        <p:cTn id="37" dur="2000"/>
                                        <p:tgtEl>
                                          <p:spTgt spid="20"/>
                                        </p:tgtEl>
                                      </p:cBhvr>
                                    </p:animEffec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3"/>
                  </p:tgtEl>
                </p:cond>
              </p:nextCondLst>
            </p:seq>
          </p:childTnLst>
        </p:cTn>
      </p:par>
    </p:tnLst>
    <p:bldLst>
      <p:bldP spid="4" grpId="0" animBg="1"/>
      <p:bldP spid="12" grpId="0" animBg="1"/>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2B45C903-41E7-4A9B-EAE4-8F2B14206B0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50907" y="0"/>
            <a:ext cx="2734015" cy="2734015"/>
          </a:xfrm>
          <a:prstGeom prst="rect">
            <a:avLst/>
          </a:prstGeom>
        </p:spPr>
      </p:pic>
      <p:pic>
        <p:nvPicPr>
          <p:cNvPr id="19" name="图片 2">
            <a:extLst>
              <a:ext uri="{FF2B5EF4-FFF2-40B4-BE49-F238E27FC236}">
                <a16:creationId xmlns:a16="http://schemas.microsoft.com/office/drawing/2014/main" id="{8F4F024E-0F84-BB53-F371-0A3A9C7814F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714768" y="3809496"/>
            <a:ext cx="3305699" cy="3240423"/>
          </a:xfrm>
          <a:prstGeom prst="rect">
            <a:avLst/>
          </a:prstGeom>
        </p:spPr>
      </p:pic>
      <p:pic>
        <p:nvPicPr>
          <p:cNvPr id="2" name="Picture 1">
            <a:extLst>
              <a:ext uri="{FF2B5EF4-FFF2-40B4-BE49-F238E27FC236}">
                <a16:creationId xmlns:a16="http://schemas.microsoft.com/office/drawing/2014/main" id="{EECDC718-2354-45A5-884B-0BD7A779CD6D}"/>
              </a:ext>
            </a:extLst>
          </p:cNvPr>
          <p:cNvPicPr>
            <a:picLocks noChangeAspect="1"/>
          </p:cNvPicPr>
          <p:nvPr/>
        </p:nvPicPr>
        <p:blipFill>
          <a:blip r:embed="rId5"/>
          <a:stretch>
            <a:fillRect/>
          </a:stretch>
        </p:blipFill>
        <p:spPr>
          <a:xfrm>
            <a:off x="450907" y="1257646"/>
            <a:ext cx="10998137" cy="3877392"/>
          </a:xfrm>
          <a:prstGeom prst="rect">
            <a:avLst/>
          </a:prstGeom>
        </p:spPr>
      </p:pic>
    </p:spTree>
    <p:extLst>
      <p:ext uri="{BB962C8B-B14F-4D97-AF65-F5344CB8AC3E}">
        <p14:creationId xmlns:p14="http://schemas.microsoft.com/office/powerpoint/2010/main" val="2312749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5">
            <a:extLst>
              <a:ext uri="{FF2B5EF4-FFF2-40B4-BE49-F238E27FC236}">
                <a16:creationId xmlns:a16="http://schemas.microsoft.com/office/drawing/2014/main" id="{2C8C67BD-8D53-43D7-8EA4-47DF78FDF184}"/>
              </a:ext>
            </a:extLst>
          </p:cNvPr>
          <p:cNvSpPr/>
          <p:nvPr/>
        </p:nvSpPr>
        <p:spPr>
          <a:xfrm>
            <a:off x="479385" y="1339249"/>
            <a:ext cx="10877189" cy="4267141"/>
          </a:xfrm>
          <a:custGeom>
            <a:avLst/>
            <a:gdLst>
              <a:gd name="connsiteX0" fmla="*/ 0 w 10802778"/>
              <a:gd name="connsiteY0" fmla="*/ 544063 h 3264310"/>
              <a:gd name="connsiteX1" fmla="*/ 544063 w 10802778"/>
              <a:gd name="connsiteY1" fmla="*/ 0 h 3264310"/>
              <a:gd name="connsiteX2" fmla="*/ 10258715 w 10802778"/>
              <a:gd name="connsiteY2" fmla="*/ 0 h 3264310"/>
              <a:gd name="connsiteX3" fmla="*/ 10802778 w 10802778"/>
              <a:gd name="connsiteY3" fmla="*/ 544063 h 3264310"/>
              <a:gd name="connsiteX4" fmla="*/ 10802778 w 10802778"/>
              <a:gd name="connsiteY4" fmla="*/ 2720247 h 3264310"/>
              <a:gd name="connsiteX5" fmla="*/ 10258715 w 10802778"/>
              <a:gd name="connsiteY5" fmla="*/ 3264310 h 3264310"/>
              <a:gd name="connsiteX6" fmla="*/ 544063 w 10802778"/>
              <a:gd name="connsiteY6" fmla="*/ 3264310 h 3264310"/>
              <a:gd name="connsiteX7" fmla="*/ 0 w 10802778"/>
              <a:gd name="connsiteY7" fmla="*/ 2720247 h 3264310"/>
              <a:gd name="connsiteX8" fmla="*/ 0 w 10802778"/>
              <a:gd name="connsiteY8" fmla="*/ 544063 h 3264310"/>
              <a:gd name="connsiteX0" fmla="*/ 0 w 10802778"/>
              <a:gd name="connsiteY0" fmla="*/ 544063 h 3264310"/>
              <a:gd name="connsiteX1" fmla="*/ 544063 w 10802778"/>
              <a:gd name="connsiteY1" fmla="*/ 0 h 3264310"/>
              <a:gd name="connsiteX2" fmla="*/ 10258715 w 10802778"/>
              <a:gd name="connsiteY2" fmla="*/ 0 h 3264310"/>
              <a:gd name="connsiteX3" fmla="*/ 10802778 w 10802778"/>
              <a:gd name="connsiteY3" fmla="*/ 544063 h 3264310"/>
              <a:gd name="connsiteX4" fmla="*/ 10802778 w 10802778"/>
              <a:gd name="connsiteY4" fmla="*/ 2720247 h 3264310"/>
              <a:gd name="connsiteX5" fmla="*/ 10258715 w 10802778"/>
              <a:gd name="connsiteY5" fmla="*/ 3264310 h 3264310"/>
              <a:gd name="connsiteX6" fmla="*/ 1199536 w 10802778"/>
              <a:gd name="connsiteY6" fmla="*/ 3254478 h 3264310"/>
              <a:gd name="connsiteX7" fmla="*/ 544063 w 10802778"/>
              <a:gd name="connsiteY7" fmla="*/ 3264310 h 3264310"/>
              <a:gd name="connsiteX8" fmla="*/ 0 w 10802778"/>
              <a:gd name="connsiteY8" fmla="*/ 2720247 h 3264310"/>
              <a:gd name="connsiteX9" fmla="*/ 0 w 10802778"/>
              <a:gd name="connsiteY9" fmla="*/ 544063 h 326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02778" h="3264310">
                <a:moveTo>
                  <a:pt x="0" y="544063"/>
                </a:moveTo>
                <a:cubicBezTo>
                  <a:pt x="0" y="243585"/>
                  <a:pt x="243585" y="0"/>
                  <a:pt x="544063" y="0"/>
                </a:cubicBezTo>
                <a:lnTo>
                  <a:pt x="10258715" y="0"/>
                </a:lnTo>
                <a:cubicBezTo>
                  <a:pt x="10559193" y="0"/>
                  <a:pt x="10802778" y="243585"/>
                  <a:pt x="10802778" y="544063"/>
                </a:cubicBezTo>
                <a:lnTo>
                  <a:pt x="10802778" y="2720247"/>
                </a:lnTo>
                <a:cubicBezTo>
                  <a:pt x="10802778" y="3020725"/>
                  <a:pt x="10559193" y="3264310"/>
                  <a:pt x="10258715" y="3264310"/>
                </a:cubicBezTo>
                <a:lnTo>
                  <a:pt x="1199536" y="3254478"/>
                </a:lnTo>
                <a:lnTo>
                  <a:pt x="544063" y="3264310"/>
                </a:lnTo>
                <a:cubicBezTo>
                  <a:pt x="243585" y="3264310"/>
                  <a:pt x="0" y="3020725"/>
                  <a:pt x="0" y="2720247"/>
                </a:cubicBezTo>
                <a:lnTo>
                  <a:pt x="0" y="544063"/>
                </a:lnTo>
                <a:close/>
              </a:path>
            </a:pathLst>
          </a:custGeom>
          <a:solidFill>
            <a:sysClr val="window" lastClr="FFFFFF">
              <a:alpha val="95000"/>
            </a:sysClr>
          </a:solidFill>
          <a:ln w="28575" cap="flat" cmpd="sng" algn="ctr">
            <a:solidFill>
              <a:srgbClr val="4D27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字魂35号-经典雅黑"/>
              <a:ea typeface="等线" panose="02010600030101010101" pitchFamily="2" charset="-122"/>
              <a:cs typeface="+mn-cs"/>
            </a:endParaRPr>
          </a:p>
        </p:txBody>
      </p:sp>
      <p:pic>
        <p:nvPicPr>
          <p:cNvPr id="19" name="Picture 2" descr="Bảng Gỗ Học Sinh Hồng Hà 3447">
            <a:extLst>
              <a:ext uri="{FF2B5EF4-FFF2-40B4-BE49-F238E27FC236}">
                <a16:creationId xmlns:a16="http://schemas.microsoft.com/office/drawing/2014/main" id="{CA164A3E-83F4-4AF2-8008-978A33EBA99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0" r="100000"/>
                    </a14:imgEffect>
                  </a14:imgLayer>
                </a14:imgProps>
              </a:ext>
              <a:ext uri="{28A0092B-C50C-407E-A947-70E740481C1C}">
                <a14:useLocalDpi xmlns:a14="http://schemas.microsoft.com/office/drawing/2010/main" val="0"/>
              </a:ext>
            </a:extLst>
          </a:blip>
          <a:srcRect t="16444" b="15124"/>
          <a:stretch/>
        </p:blipFill>
        <p:spPr bwMode="auto">
          <a:xfrm>
            <a:off x="2558116" y="1528311"/>
            <a:ext cx="5682961" cy="388901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a:extLst>
              <a:ext uri="{FF2B5EF4-FFF2-40B4-BE49-F238E27FC236}">
                <a16:creationId xmlns:a16="http://schemas.microsoft.com/office/drawing/2014/main" id="{DBCD3825-542E-444B-8736-A52E1A82236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633739" y="655160"/>
            <a:ext cx="934113" cy="818623"/>
          </a:xfrm>
          <a:prstGeom prst="rect">
            <a:avLst/>
          </a:prstGeom>
        </p:spPr>
      </p:pic>
      <p:pic>
        <p:nvPicPr>
          <p:cNvPr id="21" name="Picture 3">
            <a:extLst>
              <a:ext uri="{FF2B5EF4-FFF2-40B4-BE49-F238E27FC236}">
                <a16:creationId xmlns:a16="http://schemas.microsoft.com/office/drawing/2014/main" id="{D1C6D70D-DDB0-4B70-8E8E-0A0EFA1B736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63306" y="797023"/>
            <a:ext cx="1271688" cy="1114461"/>
          </a:xfrm>
          <a:prstGeom prst="rect">
            <a:avLst/>
          </a:prstGeom>
        </p:spPr>
      </p:pic>
      <p:grpSp>
        <p:nvGrpSpPr>
          <p:cNvPr id="22" name="组合 13">
            <a:extLst>
              <a:ext uri="{FF2B5EF4-FFF2-40B4-BE49-F238E27FC236}">
                <a16:creationId xmlns:a16="http://schemas.microsoft.com/office/drawing/2014/main" id="{B32599C7-E915-48A0-AFC6-78304E88FC72}"/>
              </a:ext>
            </a:extLst>
          </p:cNvPr>
          <p:cNvGrpSpPr/>
          <p:nvPr/>
        </p:nvGrpSpPr>
        <p:grpSpPr>
          <a:xfrm rot="21168012">
            <a:off x="884570" y="66215"/>
            <a:ext cx="1119390" cy="997329"/>
            <a:chOff x="1411309" y="921917"/>
            <a:chExt cx="4912289" cy="4537496"/>
          </a:xfrm>
        </p:grpSpPr>
        <p:sp>
          <p:nvSpPr>
            <p:cNvPr id="23" name="椭圆 14">
              <a:extLst>
                <a:ext uri="{FF2B5EF4-FFF2-40B4-BE49-F238E27FC236}">
                  <a16:creationId xmlns:a16="http://schemas.microsoft.com/office/drawing/2014/main" id="{3E38CA9E-54F3-469E-B5DD-C4627A071400}"/>
                </a:ext>
              </a:extLst>
            </p:cNvPr>
            <p:cNvSpPr/>
            <p:nvPr/>
          </p:nvSpPr>
          <p:spPr>
            <a:xfrm>
              <a:off x="1411309" y="921917"/>
              <a:ext cx="4537496" cy="453749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35号-经典雅黑"/>
                <a:ea typeface="等线" panose="02010600030101010101" pitchFamily="2" charset="-122"/>
                <a:cs typeface="+mn-cs"/>
              </a:endParaRPr>
            </a:p>
          </p:txBody>
        </p:sp>
        <p:grpSp>
          <p:nvGrpSpPr>
            <p:cNvPr id="24" name="组合 15">
              <a:extLst>
                <a:ext uri="{FF2B5EF4-FFF2-40B4-BE49-F238E27FC236}">
                  <a16:creationId xmlns:a16="http://schemas.microsoft.com/office/drawing/2014/main" id="{46B4A66C-2A7B-4672-8212-19E1FE477ACF}"/>
                </a:ext>
              </a:extLst>
            </p:cNvPr>
            <p:cNvGrpSpPr/>
            <p:nvPr/>
          </p:nvGrpSpPr>
          <p:grpSpPr>
            <a:xfrm>
              <a:off x="1647093" y="1157701"/>
              <a:ext cx="4676505" cy="4065928"/>
              <a:chOff x="1647093" y="1157701"/>
              <a:chExt cx="4676505" cy="4065928"/>
            </a:xfrm>
          </p:grpSpPr>
          <p:sp>
            <p:nvSpPr>
              <p:cNvPr id="25" name="椭圆 16">
                <a:extLst>
                  <a:ext uri="{FF2B5EF4-FFF2-40B4-BE49-F238E27FC236}">
                    <a16:creationId xmlns:a16="http://schemas.microsoft.com/office/drawing/2014/main" id="{D75588B3-5806-4574-8BD1-9BA899401E1B}"/>
                  </a:ext>
                </a:extLst>
              </p:cNvPr>
              <p:cNvSpPr/>
              <p:nvPr/>
            </p:nvSpPr>
            <p:spPr>
              <a:xfrm>
                <a:off x="1647093" y="1157701"/>
                <a:ext cx="4065928" cy="4065928"/>
              </a:xfrm>
              <a:prstGeom prst="ellipse">
                <a:avLst/>
              </a:prstGeom>
              <a:noFill/>
              <a:ln w="28575" cap="flat" cmpd="sng" algn="ctr">
                <a:solidFill>
                  <a:srgbClr val="4D27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35号-经典雅黑"/>
                  <a:ea typeface="等线" panose="02010600030101010101" pitchFamily="2" charset="-122"/>
                  <a:cs typeface="+mn-cs"/>
                </a:endParaRPr>
              </a:p>
            </p:txBody>
          </p:sp>
          <p:sp>
            <p:nvSpPr>
              <p:cNvPr id="26" name="等腰三角形 17">
                <a:extLst>
                  <a:ext uri="{FF2B5EF4-FFF2-40B4-BE49-F238E27FC236}">
                    <a16:creationId xmlns:a16="http://schemas.microsoft.com/office/drawing/2014/main" id="{B950EA28-4980-4710-9C7A-DD93E3588CCA}"/>
                  </a:ext>
                </a:extLst>
              </p:cNvPr>
              <p:cNvSpPr/>
              <p:nvPr/>
            </p:nvSpPr>
            <p:spPr>
              <a:xfrm rot="6147411">
                <a:off x="5904658" y="2721610"/>
                <a:ext cx="348503" cy="489376"/>
              </a:xfrm>
              <a:prstGeom prst="triangle">
                <a:avLst>
                  <a:gd name="adj" fmla="val 63138"/>
                </a:avLst>
              </a:prstGeom>
              <a:solidFill>
                <a:sysClr val="window" lastClr="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35号-经典雅黑"/>
                  <a:ea typeface="等线" panose="02010600030101010101" pitchFamily="2" charset="-122"/>
                  <a:cs typeface="+mn-cs"/>
                </a:endParaRPr>
              </a:p>
            </p:txBody>
          </p:sp>
        </p:grpSp>
      </p:grpSp>
      <p:grpSp>
        <p:nvGrpSpPr>
          <p:cNvPr id="27" name="组合 1">
            <a:extLst>
              <a:ext uri="{FF2B5EF4-FFF2-40B4-BE49-F238E27FC236}">
                <a16:creationId xmlns:a16="http://schemas.microsoft.com/office/drawing/2014/main" id="{ABCF3AB1-13D2-415C-8ADC-0EF83123CD6E}"/>
              </a:ext>
            </a:extLst>
          </p:cNvPr>
          <p:cNvGrpSpPr/>
          <p:nvPr/>
        </p:nvGrpSpPr>
        <p:grpSpPr>
          <a:xfrm>
            <a:off x="1574276" y="104827"/>
            <a:ext cx="9617413" cy="782434"/>
            <a:chOff x="1305482" y="2213477"/>
            <a:chExt cx="3838375" cy="684264"/>
          </a:xfrm>
        </p:grpSpPr>
        <p:sp>
          <p:nvSpPr>
            <p:cNvPr id="28" name="矩形: 圆角 15">
              <a:extLst>
                <a:ext uri="{FF2B5EF4-FFF2-40B4-BE49-F238E27FC236}">
                  <a16:creationId xmlns:a16="http://schemas.microsoft.com/office/drawing/2014/main" id="{2110D546-2278-48E9-91F8-BE9249B17DBC}"/>
                </a:ext>
              </a:extLst>
            </p:cNvPr>
            <p:cNvSpPr/>
            <p:nvPr/>
          </p:nvSpPr>
          <p:spPr>
            <a:xfrm>
              <a:off x="1305482" y="2213477"/>
              <a:ext cx="3838375" cy="616891"/>
            </a:xfrm>
            <a:prstGeom prst="roundRect">
              <a:avLst>
                <a:gd name="adj" fmla="val 50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35号-经典雅黑"/>
                <a:ea typeface="等线" panose="02010600030101010101" pitchFamily="2" charset="-122"/>
                <a:cs typeface="+mn-cs"/>
              </a:endParaRPr>
            </a:p>
          </p:txBody>
        </p:sp>
        <p:sp>
          <p:nvSpPr>
            <p:cNvPr id="29" name="矩形: 圆角 27">
              <a:extLst>
                <a:ext uri="{FF2B5EF4-FFF2-40B4-BE49-F238E27FC236}">
                  <a16:creationId xmlns:a16="http://schemas.microsoft.com/office/drawing/2014/main" id="{606FF291-91F6-4352-ADB8-5BC02BA3CA51}"/>
                </a:ext>
              </a:extLst>
            </p:cNvPr>
            <p:cNvSpPr/>
            <p:nvPr/>
          </p:nvSpPr>
          <p:spPr>
            <a:xfrm>
              <a:off x="1348997" y="2285741"/>
              <a:ext cx="3761772" cy="612000"/>
            </a:xfrm>
            <a:prstGeom prst="roundRect">
              <a:avLst>
                <a:gd name="adj" fmla="val 50000"/>
              </a:avLst>
            </a:prstGeom>
            <a:noFill/>
            <a:ln w="28575" cap="flat" cmpd="sng" algn="ctr">
              <a:solidFill>
                <a:srgbClr val="4D27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35号-经典雅黑"/>
                <a:ea typeface="等线" panose="02010600030101010101" pitchFamily="2" charset="-122"/>
                <a:cs typeface="+mn-cs"/>
              </a:endParaRPr>
            </a:p>
          </p:txBody>
        </p:sp>
      </p:grpSp>
      <p:pic>
        <p:nvPicPr>
          <p:cNvPr id="30" name="Picture 3">
            <a:extLst>
              <a:ext uri="{FF2B5EF4-FFF2-40B4-BE49-F238E27FC236}">
                <a16:creationId xmlns:a16="http://schemas.microsoft.com/office/drawing/2014/main" id="{B13271E2-6329-4AD3-939C-BC1EBB9A8BF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94433" y="803078"/>
            <a:ext cx="629743" cy="551884"/>
          </a:xfrm>
          <a:prstGeom prst="rect">
            <a:avLst/>
          </a:prstGeom>
        </p:spPr>
      </p:pic>
      <p:sp>
        <p:nvSpPr>
          <p:cNvPr id="31" name="Google Shape;697;p24">
            <a:extLst>
              <a:ext uri="{FF2B5EF4-FFF2-40B4-BE49-F238E27FC236}">
                <a16:creationId xmlns:a16="http://schemas.microsoft.com/office/drawing/2014/main" id="{B0450F50-0D17-44CC-901A-B348986F6863}"/>
              </a:ext>
            </a:extLst>
          </p:cNvPr>
          <p:cNvSpPr txBox="1">
            <a:spLocks/>
          </p:cNvSpPr>
          <p:nvPr/>
        </p:nvSpPr>
        <p:spPr>
          <a:xfrm flipH="1">
            <a:off x="3164112" y="64647"/>
            <a:ext cx="6131714"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44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Viết</a:t>
            </a:r>
            <a:r>
              <a:rPr kumimoji="0" lang="en-US" sz="4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44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tên</a:t>
            </a:r>
            <a:r>
              <a:rPr kumimoji="0" lang="en-US" sz="4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44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riêng</a:t>
            </a:r>
            <a:endParaRPr kumimoji="0" lang="en-US" sz="4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endParaRPr>
          </a:p>
        </p:txBody>
      </p:sp>
      <p:pic>
        <p:nvPicPr>
          <p:cNvPr id="32" name="Picture 31">
            <a:extLst>
              <a:ext uri="{FF2B5EF4-FFF2-40B4-BE49-F238E27FC236}">
                <a16:creationId xmlns:a16="http://schemas.microsoft.com/office/drawing/2014/main" id="{A5C75CCE-4BBA-4E14-B7A4-C2A82C802DDA}"/>
              </a:ext>
            </a:extLst>
          </p:cNvPr>
          <p:cNvPicPr>
            <a:picLocks noChangeAspect="1"/>
          </p:cNvPicPr>
          <p:nvPr/>
        </p:nvPicPr>
        <p:blipFill>
          <a:blip r:embed="rId9"/>
          <a:stretch>
            <a:fillRect/>
          </a:stretch>
        </p:blipFill>
        <p:spPr>
          <a:xfrm>
            <a:off x="1118523" y="217286"/>
            <a:ext cx="509568" cy="663136"/>
          </a:xfrm>
          <a:prstGeom prst="rect">
            <a:avLst/>
          </a:prstGeom>
        </p:spPr>
      </p:pic>
      <p:grpSp>
        <p:nvGrpSpPr>
          <p:cNvPr id="34" name="Group 33">
            <a:extLst>
              <a:ext uri="{FF2B5EF4-FFF2-40B4-BE49-F238E27FC236}">
                <a16:creationId xmlns:a16="http://schemas.microsoft.com/office/drawing/2014/main" id="{856CAE4D-82DE-434B-B528-A90615E4B9BE}"/>
              </a:ext>
            </a:extLst>
          </p:cNvPr>
          <p:cNvGrpSpPr/>
          <p:nvPr/>
        </p:nvGrpSpPr>
        <p:grpSpPr>
          <a:xfrm>
            <a:off x="8702997" y="3179608"/>
            <a:ext cx="2512132" cy="1866296"/>
            <a:chOff x="6865144" y="3555389"/>
            <a:chExt cx="2166889" cy="1588111"/>
          </a:xfrm>
        </p:grpSpPr>
        <p:pic>
          <p:nvPicPr>
            <p:cNvPr id="35" name="Picture 34">
              <a:extLst>
                <a:ext uri="{FF2B5EF4-FFF2-40B4-BE49-F238E27FC236}">
                  <a16:creationId xmlns:a16="http://schemas.microsoft.com/office/drawing/2014/main" id="{D60CF21F-83D6-4796-ABE5-6ECCAB8E6A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65144" y="3555389"/>
              <a:ext cx="2166889" cy="1588111"/>
            </a:xfrm>
            <a:prstGeom prst="rect">
              <a:avLst/>
            </a:prstGeom>
          </p:spPr>
        </p:pic>
        <p:sp>
          <p:nvSpPr>
            <p:cNvPr id="36" name="Rectangle 35">
              <a:extLst>
                <a:ext uri="{FF2B5EF4-FFF2-40B4-BE49-F238E27FC236}">
                  <a16:creationId xmlns:a16="http://schemas.microsoft.com/office/drawing/2014/main" id="{583F2FEC-C594-48A3-84B7-C198E25FB4F9}"/>
                </a:ext>
              </a:extLst>
            </p:cNvPr>
            <p:cNvSpPr/>
            <p:nvPr/>
          </p:nvSpPr>
          <p:spPr>
            <a:xfrm>
              <a:off x="7093846" y="3872390"/>
              <a:ext cx="1709483" cy="93244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ysClr val="windowText" lastClr="000000"/>
                  </a:solidFill>
                  <a:effectLst/>
                  <a:uLnTx/>
                  <a:uFillTx/>
                  <a:latin typeface="Calibri"/>
                  <a:ea typeface="+mn-ea"/>
                  <a:cs typeface="Calibri" panose="020F0502020204030204" pitchFamily="34" charset="0"/>
                  <a:sym typeface="Arial"/>
                </a:rPr>
                <a:t>Viết</a:t>
              </a:r>
              <a:r>
                <a:rPr kumimoji="0" lang="en-US" sz="3600" b="1" i="0" u="none" strike="noStrike" kern="0" cap="none" spc="0" normalizeH="0" baseline="0" noProof="0" dirty="0">
                  <a:ln>
                    <a:noFill/>
                  </a:ln>
                  <a:solidFill>
                    <a:sysClr val="windowText" lastClr="000000"/>
                  </a:solidFill>
                  <a:effectLst/>
                  <a:uLnTx/>
                  <a:uFillTx/>
                  <a:latin typeface="Calibri"/>
                  <a:ea typeface="+mn-ea"/>
                  <a:cs typeface="Calibri" panose="020F0502020204030204" pitchFamily="34" charset="0"/>
                  <a:sym typeface="Arial"/>
                </a:rPr>
                <a:t> </a:t>
              </a:r>
              <a:r>
                <a:rPr kumimoji="0" lang="en-US" sz="3600" b="1" i="0" u="none" strike="noStrike" kern="0" cap="none" spc="0" normalizeH="0" baseline="0" noProof="0" dirty="0" err="1">
                  <a:ln>
                    <a:noFill/>
                  </a:ln>
                  <a:solidFill>
                    <a:sysClr val="windowText" lastClr="000000"/>
                  </a:solidFill>
                  <a:effectLst/>
                  <a:uLnTx/>
                  <a:uFillTx/>
                  <a:latin typeface="Calibri"/>
                  <a:ea typeface="+mn-ea"/>
                  <a:cs typeface="Calibri" panose="020F0502020204030204" pitchFamily="34" charset="0"/>
                  <a:sym typeface="Arial"/>
                </a:rPr>
                <a:t>vào</a:t>
              </a:r>
              <a:r>
                <a:rPr kumimoji="0" lang="en-US" sz="3600" b="1" i="0" u="none" strike="noStrike" kern="0" cap="none" spc="0" normalizeH="0" baseline="0" noProof="0" dirty="0">
                  <a:ln>
                    <a:noFill/>
                  </a:ln>
                  <a:solidFill>
                    <a:sysClr val="windowText" lastClr="000000"/>
                  </a:solidFill>
                  <a:effectLst/>
                  <a:uLnTx/>
                  <a:uFillTx/>
                  <a:latin typeface="Calibri"/>
                  <a:ea typeface="+mn-ea"/>
                  <a:cs typeface="Calibri" panose="020F0502020204030204" pitchFamily="34" charset="0"/>
                  <a:sym typeface="Arial"/>
                </a:rPr>
                <a:t> </a:t>
              </a:r>
              <a:r>
                <a:rPr kumimoji="0" lang="en-US" sz="3600" b="1" i="0" u="none" strike="noStrike" kern="0" cap="none" spc="0" normalizeH="0" baseline="0" noProof="0" dirty="0" err="1">
                  <a:ln>
                    <a:noFill/>
                  </a:ln>
                  <a:solidFill>
                    <a:sysClr val="windowText" lastClr="000000"/>
                  </a:solidFill>
                  <a:effectLst/>
                  <a:uLnTx/>
                  <a:uFillTx/>
                  <a:latin typeface="Calibri"/>
                  <a:ea typeface="+mn-ea"/>
                  <a:cs typeface="Calibri" panose="020F0502020204030204" pitchFamily="34" charset="0"/>
                  <a:sym typeface="Arial"/>
                </a:rPr>
                <a:t>bảng</a:t>
              </a:r>
              <a:r>
                <a:rPr kumimoji="0" lang="en-US" sz="3600" b="1" i="0" u="none" strike="noStrike" kern="0" cap="none" spc="0" normalizeH="0" baseline="0" noProof="0" dirty="0">
                  <a:ln>
                    <a:noFill/>
                  </a:ln>
                  <a:solidFill>
                    <a:sysClr val="windowText" lastClr="000000"/>
                  </a:solidFill>
                  <a:effectLst/>
                  <a:uLnTx/>
                  <a:uFillTx/>
                  <a:latin typeface="Calibri"/>
                  <a:ea typeface="+mn-ea"/>
                  <a:cs typeface="Calibri" panose="020F0502020204030204" pitchFamily="34" charset="0"/>
                  <a:sym typeface="Arial"/>
                </a:rPr>
                <a:t> con</a:t>
              </a:r>
            </a:p>
          </p:txBody>
        </p:sp>
      </p:grpSp>
      <p:sp>
        <p:nvSpPr>
          <p:cNvPr id="4" name="Rectangle 3">
            <a:extLst>
              <a:ext uri="{FF2B5EF4-FFF2-40B4-BE49-F238E27FC236}">
                <a16:creationId xmlns:a16="http://schemas.microsoft.com/office/drawing/2014/main" id="{EFF75D33-D727-4564-92D4-A565641CE01B}"/>
              </a:ext>
            </a:extLst>
          </p:cNvPr>
          <p:cNvSpPr/>
          <p:nvPr/>
        </p:nvSpPr>
        <p:spPr>
          <a:xfrm>
            <a:off x="3817621" y="3453063"/>
            <a:ext cx="3140182" cy="101566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FF00"/>
                </a:solidFill>
                <a:effectLst/>
                <a:uLnTx/>
                <a:uFillTx/>
                <a:latin typeface="HP001 4 hàng 2 ô ly" pitchFamily="34" charset="0"/>
                <a:ea typeface="HP001" panose="020B0603050302020204" pitchFamily="34" charset="0"/>
              </a:rPr>
              <a:t>Hội</a:t>
            </a:r>
            <a:r>
              <a:rPr kumimoji="0" lang="en-US" sz="6000" b="1" i="0" u="none" strike="noStrike" kern="1200" cap="none" spc="0" normalizeH="0" noProof="0" dirty="0">
                <a:ln>
                  <a:noFill/>
                </a:ln>
                <a:solidFill>
                  <a:srgbClr val="FFFF00"/>
                </a:solidFill>
                <a:effectLst/>
                <a:uLnTx/>
                <a:uFillTx/>
                <a:latin typeface="HP001 4 hàng 2 ô ly" pitchFamily="34" charset="0"/>
                <a:ea typeface="HP001" panose="020B0603050302020204" pitchFamily="34" charset="0"/>
              </a:rPr>
              <a:t> </a:t>
            </a:r>
            <a:r>
              <a:rPr lang="en-US" sz="6000" b="1" noProof="0" dirty="0">
                <a:solidFill>
                  <a:srgbClr val="FFFF00"/>
                </a:solidFill>
                <a:latin typeface="HP001 4 hàng 2 ô ly" pitchFamily="34" charset="0"/>
                <a:ea typeface="HP001" panose="020B0603050302020204" pitchFamily="34" charset="0"/>
              </a:rPr>
              <a:t>A</a:t>
            </a:r>
            <a:r>
              <a:rPr kumimoji="0" lang="en-US" sz="6000" b="1" i="0" u="none" strike="noStrike" kern="1200" cap="none" spc="0" normalizeH="0" baseline="0" noProof="0" dirty="0" smtClean="0">
                <a:ln>
                  <a:noFill/>
                </a:ln>
                <a:solidFill>
                  <a:srgbClr val="FFFF00"/>
                </a:solidFill>
                <a:effectLst/>
                <a:uLnTx/>
                <a:uFillTx/>
                <a:latin typeface="HP001 4 hàng 2 ô ly" pitchFamily="34" charset="0"/>
                <a:ea typeface="HP001" panose="020B0603050302020204" pitchFamily="34" charset="0"/>
              </a:rPr>
              <a:t>n</a:t>
            </a:r>
            <a:endParaRPr kumimoji="0" lang="en-US" sz="1800" b="0" i="0" u="none" strike="noStrike" kern="1200" cap="none" spc="0" normalizeH="0" baseline="0" noProof="0" dirty="0">
              <a:ln>
                <a:noFill/>
              </a:ln>
              <a:solidFill>
                <a:srgbClr val="FFFF00"/>
              </a:solidFill>
              <a:effectLst/>
              <a:uLnTx/>
              <a:uFillTx/>
              <a:latin typeface="HP001 4 hàng 2 ô ly" pitchFamily="34" charset="0"/>
            </a:endParaRPr>
          </a:p>
        </p:txBody>
      </p:sp>
    </p:spTree>
    <p:extLst>
      <p:ext uri="{BB962C8B-B14F-4D97-AF65-F5344CB8AC3E}">
        <p14:creationId xmlns:p14="http://schemas.microsoft.com/office/powerpoint/2010/main" val="3163970609"/>
      </p:ext>
    </p:extLst>
  </p:cSld>
  <p:clrMapOvr>
    <a:masterClrMapping/>
  </p:clrMapOvr>
  <mc:AlternateContent xmlns:mc="http://schemas.openxmlformats.org/markup-compatibility/2006" xmlns:p14="http://schemas.microsoft.com/office/powerpoint/2010/main">
    <mc:Choice Requires="p14">
      <p:transition spd="slow" p14:dur="1500" advClick="0" advTm="3000">
        <p:fad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EF2EB9-2172-2A68-006C-D9673353D18D}"/>
              </a:ext>
            </a:extLst>
          </p:cNvPr>
          <p:cNvSpPr txBox="1"/>
          <p:nvPr/>
        </p:nvSpPr>
        <p:spPr>
          <a:xfrm>
            <a:off x="200695" y="95457"/>
            <a:ext cx="11472557" cy="206210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a:defRPr/>
            </a:pPr>
            <a:r>
              <a:rPr lang="vi-VN"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Hội An là thành phố nổi tiếng của tỉnh Quảng Nam. Nơi đây giữ được những con đường, ngôi nhà, đình chùa,... rất cổ; có nhiều món ăn truyền thống đặc sắc... Vì thế, người ta còn gọi Hội An là phố cổ Hội An.</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1026" name="Picture 2" descr="Kinh nghiệm Du lịch HỘI AN 2023 từ A-Z: lưu trú, ăn chơi, đặc sản... mới  nhất">
            <a:extLst>
              <a:ext uri="{FF2B5EF4-FFF2-40B4-BE49-F238E27FC236}">
                <a16:creationId xmlns:a16="http://schemas.microsoft.com/office/drawing/2014/main" id="{C4C48C0F-2601-2D23-A9EC-C84C9A8142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4357" y="2301589"/>
            <a:ext cx="6686481" cy="4407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227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1">
            <a:extLst>
              <a:ext uri="{FF2B5EF4-FFF2-40B4-BE49-F238E27FC236}">
                <a16:creationId xmlns:a16="http://schemas.microsoft.com/office/drawing/2014/main" id="{F699EAC6-EA19-4596-9067-B9F9CE33D47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397228" y="754005"/>
            <a:ext cx="7801303" cy="8351009"/>
          </a:xfrm>
          <a:prstGeom prst="rect">
            <a:avLst/>
          </a:prstGeom>
        </p:spPr>
      </p:pic>
      <p:pic>
        <p:nvPicPr>
          <p:cNvPr id="17" name="图片 4">
            <a:extLst>
              <a:ext uri="{FF2B5EF4-FFF2-40B4-BE49-F238E27FC236}">
                <a16:creationId xmlns:a16="http://schemas.microsoft.com/office/drawing/2014/main" id="{2257AC0E-D49D-6897-61CC-E314F3279D1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7082" y="-47154"/>
            <a:ext cx="2742083" cy="2742083"/>
          </a:xfrm>
          <a:prstGeom prst="rect">
            <a:avLst/>
          </a:prstGeom>
        </p:spPr>
      </p:pic>
      <p:pic>
        <p:nvPicPr>
          <p:cNvPr id="2" name="Picture 1">
            <a:extLst>
              <a:ext uri="{FF2B5EF4-FFF2-40B4-BE49-F238E27FC236}">
                <a16:creationId xmlns:a16="http://schemas.microsoft.com/office/drawing/2014/main" id="{7E089D79-FB94-488F-BC4F-B60EDBF0C735}"/>
              </a:ext>
            </a:extLst>
          </p:cNvPr>
          <p:cNvPicPr>
            <a:picLocks noChangeAspect="1"/>
          </p:cNvPicPr>
          <p:nvPr/>
        </p:nvPicPr>
        <p:blipFill>
          <a:blip r:embed="rId5"/>
          <a:stretch>
            <a:fillRect/>
          </a:stretch>
        </p:blipFill>
        <p:spPr>
          <a:xfrm>
            <a:off x="1034780" y="564895"/>
            <a:ext cx="10998137" cy="3237257"/>
          </a:xfrm>
          <a:prstGeom prst="rect">
            <a:avLst/>
          </a:prstGeom>
        </p:spPr>
      </p:pic>
    </p:spTree>
    <p:extLst>
      <p:ext uri="{BB962C8B-B14F-4D97-AF65-F5344CB8AC3E}">
        <p14:creationId xmlns:p14="http://schemas.microsoft.com/office/powerpoint/2010/main" val="2863775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00EE403-02F9-5EBC-E60A-5100E7D911EC}"/>
              </a:ext>
            </a:extLst>
          </p:cNvPr>
          <p:cNvGrpSpPr/>
          <p:nvPr/>
        </p:nvGrpSpPr>
        <p:grpSpPr>
          <a:xfrm>
            <a:off x="709216" y="161492"/>
            <a:ext cx="10016640" cy="1758845"/>
            <a:chOff x="136762" y="50449"/>
            <a:chExt cx="10016640" cy="1758845"/>
          </a:xfrm>
        </p:grpSpPr>
        <p:sp>
          <p:nvSpPr>
            <p:cNvPr id="8" name="文本框 8">
              <a:extLst>
                <a:ext uri="{FF2B5EF4-FFF2-40B4-BE49-F238E27FC236}">
                  <a16:creationId xmlns:a16="http://schemas.microsoft.com/office/drawing/2014/main" id="{671538F9-68D3-5726-CB2B-93D99F09CCEF}"/>
                </a:ext>
              </a:extLst>
            </p:cNvPr>
            <p:cNvSpPr txBox="1"/>
            <p:nvPr/>
          </p:nvSpPr>
          <p:spPr>
            <a:xfrm>
              <a:off x="1011709" y="293999"/>
              <a:ext cx="9141693" cy="1003031"/>
            </a:xfrm>
            <a:prstGeom prst="homePlate">
              <a:avLst/>
            </a:prstGeom>
            <a:ln>
              <a:solidFill>
                <a:srgbClr val="FF0066"/>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srgbClr val="70AD47">
                      <a:lumMod val="50000"/>
                    </a:srgbClr>
                  </a:solidFill>
                  <a:effectLst/>
                  <a:uLnTx/>
                  <a:uFillTx/>
                  <a:latin typeface="Calibri" panose="020F0502020204030204" pitchFamily="34" charset="0"/>
                  <a:ea typeface="字魂108号-新潮卡通体" panose="00000500000000000000" pitchFamily="2" charset="-122"/>
                  <a:cs typeface="Calibri" panose="020F0502020204030204" pitchFamily="34" charset="0"/>
                  <a:sym typeface="Arial" panose="020B0604020202020204" pitchFamily="34" charset="0"/>
                </a:rPr>
                <a:t>Viết</a:t>
              </a:r>
              <a:r>
                <a:rPr kumimoji="0" lang="en-US" altLang="zh-CN" sz="44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字魂108号-新潮卡通体" panose="00000500000000000000" pitchFamily="2" charset="-122"/>
                  <a:cs typeface="Calibri" panose="020F0502020204030204" pitchFamily="34" charset="0"/>
                  <a:sym typeface="Arial" panose="020B0604020202020204"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libri" panose="020F0502020204030204" pitchFamily="34" charset="0"/>
                  <a:ea typeface="字魂108号-新潮卡通体" panose="00000500000000000000" pitchFamily="2" charset="-122"/>
                  <a:cs typeface="Calibri" panose="020F0502020204030204" pitchFamily="34" charset="0"/>
                  <a:sym typeface="Arial" panose="020B0604020202020204" pitchFamily="34" charset="0"/>
                </a:rPr>
                <a:t>câu</a:t>
              </a:r>
              <a:r>
                <a:rPr kumimoji="0" lang="en-US" altLang="zh-CN" sz="44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字魂108号-新潮卡通体" panose="00000500000000000000" pitchFamily="2" charset="-122"/>
                  <a:cs typeface="Calibri" panose="020F0502020204030204" pitchFamily="34" charset="0"/>
                  <a:sym typeface="Arial" panose="020B0604020202020204"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libri" panose="020F0502020204030204" pitchFamily="34" charset="0"/>
                  <a:ea typeface="字魂108号-新潮卡通体" panose="00000500000000000000" pitchFamily="2" charset="-122"/>
                  <a:cs typeface="Calibri" panose="020F0502020204030204" pitchFamily="34" charset="0"/>
                  <a:sym typeface="Arial" panose="020B0604020202020204" pitchFamily="34" charset="0"/>
                </a:rPr>
                <a:t>ứng</a:t>
              </a:r>
              <a:r>
                <a:rPr kumimoji="0" lang="en-US" altLang="zh-CN" sz="44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字魂108号-新潮卡通体" panose="00000500000000000000" pitchFamily="2" charset="-122"/>
                  <a:cs typeface="Calibri" panose="020F0502020204030204" pitchFamily="34" charset="0"/>
                  <a:sym typeface="Arial" panose="020B0604020202020204"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libri" panose="020F0502020204030204" pitchFamily="34" charset="0"/>
                  <a:ea typeface="字魂108号-新潮卡通体" panose="00000500000000000000" pitchFamily="2" charset="-122"/>
                  <a:cs typeface="Calibri" panose="020F0502020204030204" pitchFamily="34" charset="0"/>
                  <a:sym typeface="Arial" panose="020B0604020202020204" pitchFamily="34" charset="0"/>
                </a:rPr>
                <a:t>dụng</a:t>
              </a:r>
              <a:endParaRPr kumimoji="0" lang="en-US" altLang="zh-CN" sz="44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字魂108号-新潮卡通体" panose="00000500000000000000" pitchFamily="2" charset="-122"/>
                <a:cs typeface="Calibri" panose="020F0502020204030204" pitchFamily="34" charset="0"/>
                <a:sym typeface="Arial" panose="020B0604020202020204" pitchFamily="34" charset="0"/>
              </a:endParaRPr>
            </a:p>
          </p:txBody>
        </p:sp>
        <p:pic>
          <p:nvPicPr>
            <p:cNvPr id="10" name="图片 6" descr="卡通人物&#10;&#10;中度可信度描述已自动生成">
              <a:extLst>
                <a:ext uri="{FF2B5EF4-FFF2-40B4-BE49-F238E27FC236}">
                  <a16:creationId xmlns:a16="http://schemas.microsoft.com/office/drawing/2014/main" id="{48F1CE66-4166-6D14-E84D-5C86622616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80430">
              <a:off x="136762" y="50449"/>
              <a:ext cx="1749895" cy="1758845"/>
            </a:xfrm>
            <a:prstGeom prst="rect">
              <a:avLst/>
            </a:prstGeom>
          </p:spPr>
        </p:pic>
      </p:grpSp>
      <p:sp>
        <p:nvSpPr>
          <p:cNvPr id="16" name="Rectangle 15">
            <a:extLst>
              <a:ext uri="{FF2B5EF4-FFF2-40B4-BE49-F238E27FC236}">
                <a16:creationId xmlns:a16="http://schemas.microsoft.com/office/drawing/2014/main" id="{2F0404FA-2BBF-8D2D-E0AF-FB7EAAA4E372}"/>
              </a:ext>
            </a:extLst>
          </p:cNvPr>
          <p:cNvSpPr/>
          <p:nvPr/>
        </p:nvSpPr>
        <p:spPr>
          <a:xfrm>
            <a:off x="187574" y="1520687"/>
            <a:ext cx="11878530" cy="5351630"/>
          </a:xfrm>
          <a:prstGeom prst="rect">
            <a:avLst/>
          </a:prstGeom>
          <a:solidFill>
            <a:srgbClr val="FFFFFF"/>
          </a:solidFill>
          <a:ln w="25400" cap="flat" cmpd="sng" algn="ctr">
            <a:solidFill>
              <a:srgbClr val="FFFFFF"/>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7" name="Ô li">
            <a:extLst>
              <a:ext uri="{FF2B5EF4-FFF2-40B4-BE49-F238E27FC236}">
                <a16:creationId xmlns:a16="http://schemas.microsoft.com/office/drawing/2014/main" id="{B97C8A44-2178-779E-811C-9DD84434C95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13335" b="30681"/>
          <a:stretch/>
        </p:blipFill>
        <p:spPr>
          <a:xfrm>
            <a:off x="122928" y="1701647"/>
            <a:ext cx="11913499" cy="4123303"/>
          </a:xfrm>
          <a:prstGeom prst="rect">
            <a:avLst/>
          </a:prstGeom>
        </p:spPr>
      </p:pic>
      <p:sp>
        <p:nvSpPr>
          <p:cNvPr id="18" name="Tập viết 1">
            <a:extLst>
              <a:ext uri="{FF2B5EF4-FFF2-40B4-BE49-F238E27FC236}">
                <a16:creationId xmlns:a16="http://schemas.microsoft.com/office/drawing/2014/main" id="{EBD519E4-D1C7-779D-0650-A9C40086C690}"/>
              </a:ext>
            </a:extLst>
          </p:cNvPr>
          <p:cNvSpPr txBox="1"/>
          <p:nvPr/>
        </p:nvSpPr>
        <p:spPr>
          <a:xfrm>
            <a:off x="2808160" y="2613001"/>
            <a:ext cx="8353484" cy="75911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it-IT" sz="4333" b="1" dirty="0">
                <a:solidFill>
                  <a:prstClr val="black"/>
                </a:solidFill>
                <a:latin typeface="HP001 5 hàng 1 ô ly" pitchFamily="34" charset="0"/>
                <a:ea typeface="HP001" panose="020B0603050302020204" pitchFamily="34" charset="0"/>
              </a:rPr>
              <a:t>A</a:t>
            </a:r>
            <a:r>
              <a:rPr kumimoji="0" lang="it-IT" sz="4333" b="1" i="0" u="none" strike="noStrike" kern="1200" cap="none" spc="0" normalizeH="0" baseline="0" noProof="0" dirty="0" smtClean="0">
                <a:ln>
                  <a:noFill/>
                </a:ln>
                <a:solidFill>
                  <a:prstClr val="black"/>
                </a:solidFill>
                <a:effectLst/>
                <a:uLnTx/>
                <a:uFillTx/>
                <a:latin typeface="HP001 5 hàng 1 ô ly" pitchFamily="34" charset="0"/>
                <a:ea typeface="HP001" panose="020B0603050302020204" pitchFamily="34" charset="0"/>
              </a:rPr>
              <a:t>i </a:t>
            </a:r>
            <a:r>
              <a:rPr kumimoji="0" lang="it-IT" sz="4333" b="1" i="0" u="none" strike="noStrike" kern="1200" cap="none" spc="0" normalizeH="0" baseline="0" noProof="0" dirty="0">
                <a:ln>
                  <a:noFill/>
                </a:ln>
                <a:solidFill>
                  <a:prstClr val="black"/>
                </a:solidFill>
                <a:effectLst/>
                <a:uLnTx/>
                <a:uFillTx/>
                <a:latin typeface="HP001 5 hàng 1 ô ly" pitchFamily="34" charset="0"/>
                <a:ea typeface="HP001" panose="020B0603050302020204" pitchFamily="34" charset="0"/>
              </a:rPr>
              <a:t>về phố cổ Hội </a:t>
            </a:r>
            <a:r>
              <a:rPr lang="it-IT" sz="4333" b="1" dirty="0" smtClean="0">
                <a:solidFill>
                  <a:prstClr val="black"/>
                </a:solidFill>
                <a:latin typeface="HP001 5 hàng 1 ô ly" pitchFamily="34" charset="0"/>
                <a:ea typeface="HP001" panose="020B0603050302020204" pitchFamily="34" charset="0"/>
              </a:rPr>
              <a:t>An</a:t>
            </a:r>
            <a:endParaRPr kumimoji="0" lang="vi-VN" sz="4333" b="1" i="0" u="none" strike="noStrike" kern="1200" cap="none" spc="0" normalizeH="0" baseline="0" noProof="0" dirty="0">
              <a:ln>
                <a:noFill/>
              </a:ln>
              <a:solidFill>
                <a:prstClr val="black"/>
              </a:solidFill>
              <a:effectLst/>
              <a:uLnTx/>
              <a:uFillTx/>
              <a:latin typeface="HP001 5 hàng 1 ô ly" pitchFamily="34" charset="0"/>
              <a:ea typeface="HP001" panose="020B0603050302020204" pitchFamily="34" charset="0"/>
            </a:endParaRPr>
          </a:p>
        </p:txBody>
      </p:sp>
      <p:sp>
        <p:nvSpPr>
          <p:cNvPr id="19" name="TextBox 18">
            <a:extLst>
              <a:ext uri="{FF2B5EF4-FFF2-40B4-BE49-F238E27FC236}">
                <a16:creationId xmlns:a16="http://schemas.microsoft.com/office/drawing/2014/main" id="{D69CC99C-4C17-E63F-5E24-F77F6E0E636A}"/>
              </a:ext>
            </a:extLst>
          </p:cNvPr>
          <p:cNvSpPr txBox="1"/>
          <p:nvPr/>
        </p:nvSpPr>
        <p:spPr>
          <a:xfrm>
            <a:off x="3761725" y="6114550"/>
            <a:ext cx="67024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a:ea typeface="+mn-ea"/>
                <a:cs typeface="Calibri" panose="020F0502020204030204" pitchFamily="34" charset="0"/>
              </a:rPr>
              <a:t>Em</a:t>
            </a:r>
            <a:r>
              <a:rPr kumimoji="0" lang="en-US" sz="3600" b="1" i="0" u="none" strike="noStrike" kern="1200" cap="none" spc="0" normalizeH="0" baseline="0" noProof="0" dirty="0">
                <a:ln>
                  <a:noFill/>
                </a:ln>
                <a:solidFill>
                  <a:srgbClr val="FF0000"/>
                </a:solidFill>
                <a:effectLst/>
                <a:uLnTx/>
                <a:uFillTx/>
                <a:latin typeface="Calibri"/>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a:ea typeface="+mn-ea"/>
                <a:cs typeface="Calibri" panose="020F0502020204030204" pitchFamily="34" charset="0"/>
              </a:rPr>
              <a:t>chú</a:t>
            </a:r>
            <a:r>
              <a:rPr kumimoji="0" lang="en-US" sz="3600" b="1" i="0" u="none" strike="noStrike" kern="1200" cap="none" spc="0" normalizeH="0" baseline="0" noProof="0" dirty="0">
                <a:ln>
                  <a:noFill/>
                </a:ln>
                <a:solidFill>
                  <a:srgbClr val="FF0000"/>
                </a:solidFill>
                <a:effectLst/>
                <a:uLnTx/>
                <a:uFillTx/>
                <a:latin typeface="Calibri"/>
                <a:ea typeface="+mn-ea"/>
                <a:cs typeface="Calibri" panose="020F0502020204030204" pitchFamily="34" charset="0"/>
              </a:rPr>
              <a:t> ý </a:t>
            </a:r>
            <a:r>
              <a:rPr kumimoji="0" lang="en-US" sz="3600" b="1" i="0" u="none" strike="noStrike" kern="1200" cap="none" spc="0" normalizeH="0" baseline="0" noProof="0" dirty="0" err="1">
                <a:ln>
                  <a:noFill/>
                </a:ln>
                <a:solidFill>
                  <a:srgbClr val="FF0000"/>
                </a:solidFill>
                <a:effectLst/>
                <a:uLnTx/>
                <a:uFillTx/>
                <a:latin typeface="Calibri"/>
                <a:ea typeface="+mn-ea"/>
                <a:cs typeface="Calibri" panose="020F0502020204030204" pitchFamily="34" charset="0"/>
              </a:rPr>
              <a:t>cách</a:t>
            </a:r>
            <a:r>
              <a:rPr kumimoji="0" lang="en-US" sz="3600" b="1" i="0" u="none" strike="noStrike" kern="1200" cap="none" spc="0" normalizeH="0" baseline="0" noProof="0" dirty="0">
                <a:ln>
                  <a:noFill/>
                </a:ln>
                <a:solidFill>
                  <a:srgbClr val="FF0000"/>
                </a:solidFill>
                <a:effectLst/>
                <a:uLnTx/>
                <a:uFillTx/>
                <a:latin typeface="Calibri"/>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a:ea typeface="+mn-ea"/>
                <a:cs typeface="Calibri" panose="020F0502020204030204" pitchFamily="34" charset="0"/>
              </a:rPr>
              <a:t>đặt</a:t>
            </a:r>
            <a:r>
              <a:rPr kumimoji="0" lang="en-US" sz="3600" b="1" i="0" u="none" strike="noStrike" kern="1200" cap="none" spc="0" normalizeH="0" baseline="0" noProof="0" dirty="0">
                <a:ln>
                  <a:noFill/>
                </a:ln>
                <a:solidFill>
                  <a:srgbClr val="FF0000"/>
                </a:solidFill>
                <a:effectLst/>
                <a:uLnTx/>
                <a:uFillTx/>
                <a:latin typeface="Calibri"/>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a:ea typeface="+mn-ea"/>
                <a:cs typeface="Calibri" panose="020F0502020204030204" pitchFamily="34" charset="0"/>
              </a:rPr>
              <a:t>dấu</a:t>
            </a:r>
            <a:r>
              <a:rPr kumimoji="0" lang="en-US" sz="3600" b="1" i="0" u="none" strike="noStrike" kern="1200" cap="none" spc="0" normalizeH="0" baseline="0" noProof="0" dirty="0">
                <a:ln>
                  <a:noFill/>
                </a:ln>
                <a:solidFill>
                  <a:srgbClr val="FF0000"/>
                </a:solidFill>
                <a:effectLst/>
                <a:uLnTx/>
                <a:uFillTx/>
                <a:latin typeface="Calibri"/>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a:ea typeface="+mn-ea"/>
                <a:cs typeface="Calibri" panose="020F0502020204030204" pitchFamily="34" charset="0"/>
              </a:rPr>
              <a:t>thanh</a:t>
            </a:r>
            <a:r>
              <a:rPr kumimoji="0" lang="en-US" sz="3600" b="1" i="0" u="none" strike="noStrike" kern="1200" cap="none" spc="0" normalizeH="0" baseline="0" noProof="0" dirty="0">
                <a:ln>
                  <a:noFill/>
                </a:ln>
                <a:solidFill>
                  <a:srgbClr val="FF0000"/>
                </a:solidFill>
                <a:effectLst/>
                <a:uLnTx/>
                <a:uFillTx/>
                <a:latin typeface="Calibri"/>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a:ea typeface="+mn-ea"/>
                <a:cs typeface="Calibri" panose="020F0502020204030204" pitchFamily="34" charset="0"/>
              </a:rPr>
              <a:t>nhé</a:t>
            </a:r>
            <a:r>
              <a:rPr kumimoji="0" lang="en-US" sz="3600" b="1" i="0" u="none" strike="noStrike" kern="1200" cap="none" spc="0" normalizeH="0" baseline="0" noProof="0" dirty="0">
                <a:ln>
                  <a:noFill/>
                </a:ln>
                <a:solidFill>
                  <a:srgbClr val="FF0000"/>
                </a:solidFill>
                <a:effectLst/>
                <a:uLnTx/>
                <a:uFillTx/>
                <a:latin typeface="Calibri"/>
                <a:ea typeface="+mn-ea"/>
                <a:cs typeface="Calibri" panose="020F0502020204030204" pitchFamily="34" charset="0"/>
              </a:rPr>
              <a:t>!</a:t>
            </a:r>
          </a:p>
        </p:txBody>
      </p:sp>
      <p:grpSp>
        <p:nvGrpSpPr>
          <p:cNvPr id="20" name="Group 19">
            <a:extLst>
              <a:ext uri="{FF2B5EF4-FFF2-40B4-BE49-F238E27FC236}">
                <a16:creationId xmlns:a16="http://schemas.microsoft.com/office/drawing/2014/main" id="{FB8E493B-F4A2-8263-9FDB-46C7C7E9F2AE}"/>
              </a:ext>
            </a:extLst>
          </p:cNvPr>
          <p:cNvGrpSpPr/>
          <p:nvPr/>
        </p:nvGrpSpPr>
        <p:grpSpPr>
          <a:xfrm>
            <a:off x="1951086" y="4560009"/>
            <a:ext cx="2104531" cy="2255984"/>
            <a:chOff x="286641" y="2630278"/>
            <a:chExt cx="2309859" cy="2476088"/>
          </a:xfrm>
        </p:grpSpPr>
        <p:pic>
          <p:nvPicPr>
            <p:cNvPr id="21" name="Picture 2" descr="Cute girl cartoon writing on a book Royalty Free Vector">
              <a:extLst>
                <a:ext uri="{FF2B5EF4-FFF2-40B4-BE49-F238E27FC236}">
                  <a16:creationId xmlns:a16="http://schemas.microsoft.com/office/drawing/2014/main" id="{922BA19A-8C91-FBEB-7751-D90D682A749F}"/>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286641" y="3602495"/>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22" name="Oval Callout 19">
              <a:extLst>
                <a:ext uri="{FF2B5EF4-FFF2-40B4-BE49-F238E27FC236}">
                  <a16:creationId xmlns:a16="http://schemas.microsoft.com/office/drawing/2014/main" id="{548C7188-64FA-548C-8E01-64C019008620}"/>
                </a:ext>
              </a:extLst>
            </p:cNvPr>
            <p:cNvSpPr/>
            <p:nvPr/>
          </p:nvSpPr>
          <p:spPr>
            <a:xfrm>
              <a:off x="578121" y="2630278"/>
              <a:ext cx="2018379" cy="923731"/>
            </a:xfrm>
            <a:prstGeom prst="wedgeEllipseCallout">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434343"/>
                  </a:solidFill>
                  <a:effectLst/>
                  <a:uLnTx/>
                  <a:uFillTx/>
                  <a:latin typeface="Calibri"/>
                  <a:ea typeface="+mn-ea"/>
                  <a:cs typeface="Calibri" panose="020F0502020204030204" pitchFamily="34" charset="0"/>
                  <a:sym typeface="Arial"/>
                </a:rPr>
                <a:t>Viết</a:t>
              </a:r>
              <a:r>
                <a:rPr kumimoji="0" lang="en-US" sz="2000" b="1" i="0" u="none" strike="noStrike" kern="0" cap="none" spc="0" normalizeH="0" baseline="0" noProof="0" dirty="0">
                  <a:ln>
                    <a:noFill/>
                  </a:ln>
                  <a:solidFill>
                    <a:srgbClr val="434343"/>
                  </a:solidFill>
                  <a:effectLst/>
                  <a:uLnTx/>
                  <a:uFillTx/>
                  <a:latin typeface="Calibri"/>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434343"/>
                  </a:solidFill>
                  <a:effectLst/>
                  <a:uLnTx/>
                  <a:uFillTx/>
                  <a:latin typeface="Calibri"/>
                  <a:ea typeface="+mn-ea"/>
                  <a:cs typeface="Calibri" panose="020F0502020204030204" pitchFamily="34" charset="0"/>
                  <a:sym typeface="Arial"/>
                </a:rPr>
                <a:t>vào</a:t>
              </a:r>
              <a:r>
                <a:rPr kumimoji="0" lang="en-US" sz="2000" b="1" i="0" u="none" strike="noStrike" kern="0" cap="none" spc="0" normalizeH="0" baseline="0" noProof="0" dirty="0">
                  <a:ln>
                    <a:noFill/>
                  </a:ln>
                  <a:solidFill>
                    <a:srgbClr val="434343"/>
                  </a:solidFill>
                  <a:effectLst/>
                  <a:uLnTx/>
                  <a:uFillTx/>
                  <a:latin typeface="Calibri"/>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434343"/>
                  </a:solidFill>
                  <a:effectLst/>
                  <a:uLnTx/>
                  <a:uFillTx/>
                  <a:latin typeface="Calibri"/>
                  <a:ea typeface="+mn-ea"/>
                  <a:cs typeface="Calibri" panose="020F0502020204030204" pitchFamily="34" charset="0"/>
                  <a:sym typeface="Arial"/>
                </a:rPr>
                <a:t>Vở</a:t>
              </a:r>
              <a:r>
                <a:rPr kumimoji="0" lang="en-US" sz="2000" b="1" i="0" u="none" strike="noStrike" kern="0" cap="none" spc="0" normalizeH="0" baseline="0" noProof="0" dirty="0">
                  <a:ln>
                    <a:noFill/>
                  </a:ln>
                  <a:solidFill>
                    <a:srgbClr val="434343"/>
                  </a:solidFill>
                  <a:effectLst/>
                  <a:uLnTx/>
                  <a:uFillTx/>
                  <a:latin typeface="Calibri"/>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434343"/>
                  </a:solidFill>
                  <a:effectLst/>
                  <a:uLnTx/>
                  <a:uFillTx/>
                  <a:latin typeface="Calibri"/>
                  <a:ea typeface="+mn-ea"/>
                  <a:cs typeface="Calibri" panose="020F0502020204030204" pitchFamily="34" charset="0"/>
                  <a:sym typeface="Arial"/>
                </a:rPr>
                <a:t>tập</a:t>
              </a:r>
              <a:r>
                <a:rPr kumimoji="0" lang="en-US" sz="2000" b="1" i="0" u="none" strike="noStrike" kern="0" cap="none" spc="0" normalizeH="0" baseline="0" noProof="0" dirty="0">
                  <a:ln>
                    <a:noFill/>
                  </a:ln>
                  <a:solidFill>
                    <a:srgbClr val="434343"/>
                  </a:solidFill>
                  <a:effectLst/>
                  <a:uLnTx/>
                  <a:uFillTx/>
                  <a:latin typeface="Calibri"/>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434343"/>
                  </a:solidFill>
                  <a:effectLst/>
                  <a:uLnTx/>
                  <a:uFillTx/>
                  <a:latin typeface="Calibri"/>
                  <a:ea typeface="+mn-ea"/>
                  <a:cs typeface="Calibri" panose="020F0502020204030204" pitchFamily="34" charset="0"/>
                  <a:sym typeface="Arial"/>
                </a:rPr>
                <a:t>viết</a:t>
              </a:r>
              <a:endParaRPr kumimoji="0" lang="en-US" sz="2000" b="1" i="0" u="none" strike="noStrike" kern="0" cap="none" spc="0" normalizeH="0" baseline="0" noProof="0" dirty="0">
                <a:ln>
                  <a:noFill/>
                </a:ln>
                <a:solidFill>
                  <a:srgbClr val="434343"/>
                </a:solidFill>
                <a:effectLst/>
                <a:uLnTx/>
                <a:uFillTx/>
                <a:latin typeface="Calibri"/>
                <a:ea typeface="+mn-ea"/>
                <a:cs typeface="Calibri" panose="020F0502020204030204" pitchFamily="34" charset="0"/>
                <a:sym typeface="Arial"/>
              </a:endParaRPr>
            </a:p>
          </p:txBody>
        </p:sp>
      </p:grpSp>
      <p:sp>
        <p:nvSpPr>
          <p:cNvPr id="28" name="Tập viết 1">
            <a:extLst>
              <a:ext uri="{FF2B5EF4-FFF2-40B4-BE49-F238E27FC236}">
                <a16:creationId xmlns:a16="http://schemas.microsoft.com/office/drawing/2014/main" id="{5D2CAFC8-2DA3-88AE-5454-BE873046250D}"/>
              </a:ext>
            </a:extLst>
          </p:cNvPr>
          <p:cNvSpPr txBox="1"/>
          <p:nvPr/>
        </p:nvSpPr>
        <p:spPr>
          <a:xfrm>
            <a:off x="820334" y="3517462"/>
            <a:ext cx="11524065" cy="75866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it-IT" sz="4330" b="1" i="0" u="none" strike="noStrike" kern="1200" cap="none" spc="0" normalizeH="0" baseline="0" noProof="0" dirty="0">
                <a:ln>
                  <a:noFill/>
                </a:ln>
                <a:solidFill>
                  <a:prstClr val="black"/>
                </a:solidFill>
                <a:effectLst/>
                <a:uLnTx/>
                <a:uFillTx/>
                <a:latin typeface="HP001 4 hàng 2 ô ly" pitchFamily="34" charset="0"/>
                <a:ea typeface="HP001" panose="020B0603050302020204" pitchFamily="34" charset="0"/>
              </a:rPr>
              <a:t>Thêm yêu, thêm nhớ </a:t>
            </a:r>
            <a:r>
              <a:rPr kumimoji="0" lang="en-US" sz="433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HP001 4 hàng 2 ô ly" pitchFamily="34" charset="0"/>
                <a:ea typeface="Arial-Rounded"/>
              </a:rPr>
              <a:t>Z</a:t>
            </a:r>
            <a:r>
              <a:rPr kumimoji="0" lang="it-IT" sz="4330" b="1" i="0" u="none" strike="noStrike" kern="1200" cap="none" spc="0" normalizeH="0" baseline="0" noProof="0" dirty="0">
                <a:ln>
                  <a:noFill/>
                </a:ln>
                <a:solidFill>
                  <a:prstClr val="black"/>
                </a:solidFill>
                <a:effectLst/>
                <a:uLnTx/>
                <a:uFillTx/>
                <a:latin typeface="HP001 4 hàng 2 ô ly" pitchFamily="34" charset="0"/>
                <a:ea typeface="HP001" panose="020B0603050302020204" pitchFamily="34" charset="0"/>
              </a:rPr>
              <a:t>uảng Nam quê mình.</a:t>
            </a:r>
            <a:endParaRPr kumimoji="0" lang="vi-VN" sz="4330" b="1" i="0" u="none" strike="noStrike" kern="1200" cap="none" spc="0" normalizeH="0" baseline="0" noProof="0" dirty="0">
              <a:ln>
                <a:noFill/>
              </a:ln>
              <a:solidFill>
                <a:prstClr val="black"/>
              </a:solidFill>
              <a:effectLst/>
              <a:uLnTx/>
              <a:uFillTx/>
              <a:latin typeface="HP001 4 hàng 2 ô ly" pitchFamily="34" charset="0"/>
              <a:ea typeface="HP001" panose="020B0603050302020204" pitchFamily="34" charset="0"/>
            </a:endParaRPr>
          </a:p>
        </p:txBody>
      </p:sp>
      <p:sp>
        <p:nvSpPr>
          <p:cNvPr id="29" name="Tập viết 1">
            <a:extLst>
              <a:ext uri="{FF2B5EF4-FFF2-40B4-BE49-F238E27FC236}">
                <a16:creationId xmlns:a16="http://schemas.microsoft.com/office/drawing/2014/main" id="{C9E88F99-33EB-A4C2-2BF6-0E1D2D03DE46}"/>
              </a:ext>
            </a:extLst>
          </p:cNvPr>
          <p:cNvSpPr txBox="1"/>
          <p:nvPr/>
        </p:nvSpPr>
        <p:spPr>
          <a:xfrm>
            <a:off x="8052179" y="4411985"/>
            <a:ext cx="3944352" cy="75911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it-IT" sz="4333" b="1" i="0" u="none" strike="noStrike" kern="1200" cap="none" spc="0" normalizeH="0" baseline="0" noProof="0" dirty="0">
                <a:ln>
                  <a:noFill/>
                </a:ln>
                <a:solidFill>
                  <a:prstClr val="black"/>
                </a:solidFill>
                <a:effectLst/>
                <a:uLnTx/>
                <a:uFillTx/>
                <a:latin typeface="HP001 4 hàng 2 ô ly" pitchFamily="34" charset="0"/>
                <a:ea typeface="HP001" panose="020B0603050302020204" pitchFamily="34" charset="0"/>
              </a:rPr>
              <a:t>(Việt Dũng)</a:t>
            </a:r>
            <a:endParaRPr kumimoji="0" lang="vi-VN" sz="4333" b="1" i="0" u="none" strike="noStrike" kern="1200" cap="none" spc="0" normalizeH="0" baseline="0" noProof="0" dirty="0">
              <a:ln>
                <a:noFill/>
              </a:ln>
              <a:solidFill>
                <a:prstClr val="black"/>
              </a:solidFill>
              <a:effectLst/>
              <a:uLnTx/>
              <a:uFillTx/>
              <a:latin typeface="HP001 4 hàng 2 ô ly" pitchFamily="34" charset="0"/>
              <a:ea typeface="HP001" panose="020B0603050302020204" pitchFamily="34" charset="0"/>
            </a:endParaRPr>
          </a:p>
        </p:txBody>
      </p:sp>
    </p:spTree>
    <p:extLst>
      <p:ext uri="{BB962C8B-B14F-4D97-AF65-F5344CB8AC3E}">
        <p14:creationId xmlns:p14="http://schemas.microsoft.com/office/powerpoint/2010/main" val="1679514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4" descr="背景图案&#10;&#10;描述已自动生成">
            <a:extLst>
              <a:ext uri="{FF2B5EF4-FFF2-40B4-BE49-F238E27FC236}">
                <a16:creationId xmlns:a16="http://schemas.microsoft.com/office/drawing/2014/main" id="{D71A3972-5850-4366-8D85-621A15E436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sp>
        <p:nvSpPr>
          <p:cNvPr id="3" name="Rectangle: Rounded Corners 2">
            <a:extLst>
              <a:ext uri="{FF2B5EF4-FFF2-40B4-BE49-F238E27FC236}">
                <a16:creationId xmlns:a16="http://schemas.microsoft.com/office/drawing/2014/main" id="{55748D9A-6A99-4035-91E7-30D5D02DA8F6}"/>
              </a:ext>
            </a:extLst>
          </p:cNvPr>
          <p:cNvSpPr/>
          <p:nvPr/>
        </p:nvSpPr>
        <p:spPr>
          <a:xfrm>
            <a:off x="514981" y="1785524"/>
            <a:ext cx="11308466" cy="459996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itchFamily="18" charset="0"/>
              <a:ea typeface="思源黑体 CN Medium"/>
              <a:cs typeface="Times New Roman" pitchFamily="18" charset="0"/>
            </a:endParaRPr>
          </a:p>
        </p:txBody>
      </p:sp>
      <p:grpSp>
        <p:nvGrpSpPr>
          <p:cNvPr id="4" name="Group 3">
            <a:extLst>
              <a:ext uri="{FF2B5EF4-FFF2-40B4-BE49-F238E27FC236}">
                <a16:creationId xmlns:a16="http://schemas.microsoft.com/office/drawing/2014/main" id="{D1133F05-7D84-4D34-AD7C-CC815BB4D6AB}"/>
              </a:ext>
            </a:extLst>
          </p:cNvPr>
          <p:cNvGrpSpPr/>
          <p:nvPr/>
        </p:nvGrpSpPr>
        <p:grpSpPr>
          <a:xfrm>
            <a:off x="709216" y="161492"/>
            <a:ext cx="10016640" cy="1758845"/>
            <a:chOff x="136762" y="50449"/>
            <a:chExt cx="10016640" cy="1758845"/>
          </a:xfrm>
        </p:grpSpPr>
        <p:sp>
          <p:nvSpPr>
            <p:cNvPr id="5" name="文本框 8">
              <a:extLst>
                <a:ext uri="{FF2B5EF4-FFF2-40B4-BE49-F238E27FC236}">
                  <a16:creationId xmlns:a16="http://schemas.microsoft.com/office/drawing/2014/main" id="{D76AF118-694E-4CD0-9CD6-ACB5DC43D03E}"/>
                </a:ext>
              </a:extLst>
            </p:cNvPr>
            <p:cNvSpPr txBox="1"/>
            <p:nvPr/>
          </p:nvSpPr>
          <p:spPr>
            <a:xfrm>
              <a:off x="1011709" y="293999"/>
              <a:ext cx="9141693" cy="986360"/>
            </a:xfrm>
            <a:prstGeom prst="homePlate">
              <a:avLst/>
            </a:prstGeom>
            <a:ln>
              <a:solidFill>
                <a:srgbClr val="FF0066"/>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a:ln>
                    <a:noFill/>
                  </a:ln>
                  <a:solidFill>
                    <a:srgbClr val="70AD47">
                      <a:lumMod val="50000"/>
                    </a:srgbClr>
                  </a:solidFill>
                  <a:effectLst/>
                  <a:uLnTx/>
                  <a:uFillTx/>
                  <a:latin typeface="Times New Roman" pitchFamily="18" charset="0"/>
                  <a:ea typeface="字魂108号-新潮卡通体" panose="00000500000000000000" pitchFamily="2" charset="-122"/>
                  <a:cs typeface="Times New Roman" pitchFamily="18" charset="0"/>
                  <a:sym typeface="Arial" panose="020B0604020202020204" pitchFamily="34" charset="0"/>
                </a:rPr>
                <a:t>Dặn dò</a:t>
              </a:r>
            </a:p>
          </p:txBody>
        </p:sp>
        <p:pic>
          <p:nvPicPr>
            <p:cNvPr id="6" name="图片 6" descr="卡通人物&#10;&#10;中度可信度描述已自动生成">
              <a:extLst>
                <a:ext uri="{FF2B5EF4-FFF2-40B4-BE49-F238E27FC236}">
                  <a16:creationId xmlns:a16="http://schemas.microsoft.com/office/drawing/2014/main" id="{A6B97D56-E079-488B-8B49-000B04B05E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80430">
              <a:off x="136762" y="50449"/>
              <a:ext cx="1749895" cy="1758845"/>
            </a:xfrm>
            <a:prstGeom prst="rect">
              <a:avLst/>
            </a:prstGeom>
          </p:spPr>
        </p:pic>
      </p:grpSp>
      <p:sp>
        <p:nvSpPr>
          <p:cNvPr id="8" name="TextBox 7">
            <a:extLst>
              <a:ext uri="{FF2B5EF4-FFF2-40B4-BE49-F238E27FC236}">
                <a16:creationId xmlns:a16="http://schemas.microsoft.com/office/drawing/2014/main" id="{25788451-D451-426F-9BDD-B7E61E105E2D}"/>
              </a:ext>
            </a:extLst>
          </p:cNvPr>
          <p:cNvSpPr txBox="1"/>
          <p:nvPr/>
        </p:nvSpPr>
        <p:spPr>
          <a:xfrm>
            <a:off x="1584163" y="2462119"/>
            <a:ext cx="86472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3366CC"/>
                </a:solidFill>
                <a:effectLst/>
                <a:uLnTx/>
                <a:uFillTx/>
                <a:latin typeface="Times New Roman" pitchFamily="18" charset="0"/>
                <a:ea typeface="思源黑体 CN Medium"/>
                <a:cs typeface="Times New Roman" pitchFamily="18" charset="0"/>
              </a:rPr>
              <a:t>- Luyện viết các chữ hoa đã học trong bài.</a:t>
            </a:r>
          </a:p>
        </p:txBody>
      </p:sp>
      <p:sp>
        <p:nvSpPr>
          <p:cNvPr id="9" name="TextBox 8">
            <a:extLst>
              <a:ext uri="{FF2B5EF4-FFF2-40B4-BE49-F238E27FC236}">
                <a16:creationId xmlns:a16="http://schemas.microsoft.com/office/drawing/2014/main" id="{05C0D2EC-09A9-4118-A67C-C60C2FC62730}"/>
              </a:ext>
            </a:extLst>
          </p:cNvPr>
          <p:cNvSpPr txBox="1"/>
          <p:nvPr/>
        </p:nvSpPr>
        <p:spPr>
          <a:xfrm>
            <a:off x="1584163" y="3924056"/>
            <a:ext cx="86472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3366CC"/>
                </a:solidFill>
                <a:effectLst/>
                <a:uLnTx/>
                <a:uFillTx/>
                <a:latin typeface="Times New Roman" pitchFamily="18" charset="0"/>
                <a:ea typeface="思源黑体 CN Medium"/>
                <a:cs typeface="Times New Roman" pitchFamily="18" charset="0"/>
              </a:rPr>
              <a:t>- Chuẩn bị bài học sau:…</a:t>
            </a:r>
          </a:p>
        </p:txBody>
      </p:sp>
      <p:sp>
        <p:nvSpPr>
          <p:cNvPr id="10" name="TextBox 9">
            <a:extLst>
              <a:ext uri="{FF2B5EF4-FFF2-40B4-BE49-F238E27FC236}">
                <a16:creationId xmlns:a16="http://schemas.microsoft.com/office/drawing/2014/main" id="{884163DC-F5F0-4058-B387-14950C608FF1}"/>
              </a:ext>
            </a:extLst>
          </p:cNvPr>
          <p:cNvSpPr txBox="1"/>
          <p:nvPr/>
        </p:nvSpPr>
        <p:spPr>
          <a:xfrm>
            <a:off x="1584163" y="3193088"/>
            <a:ext cx="97985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3366CC"/>
                </a:solidFill>
                <a:effectLst/>
                <a:uLnTx/>
                <a:uFillTx/>
                <a:latin typeface="Times New Roman" pitchFamily="18" charset="0"/>
                <a:ea typeface="思源黑体 CN Medium"/>
                <a:cs typeface="Times New Roman" pitchFamily="18" charset="0"/>
              </a:rPr>
              <a:t>- Thực hiện các phần viết ở nhà trong vở Tập viết.</a:t>
            </a:r>
          </a:p>
        </p:txBody>
      </p:sp>
      <p:sp>
        <p:nvSpPr>
          <p:cNvPr id="11" name="TextBox 10">
            <a:extLst>
              <a:ext uri="{FF2B5EF4-FFF2-40B4-BE49-F238E27FC236}">
                <a16:creationId xmlns:a16="http://schemas.microsoft.com/office/drawing/2014/main" id="{C348E99C-2AE3-4E64-BA06-9B07DE0D529B}"/>
              </a:ext>
            </a:extLst>
          </p:cNvPr>
          <p:cNvSpPr txBox="1"/>
          <p:nvPr/>
        </p:nvSpPr>
        <p:spPr>
          <a:xfrm>
            <a:off x="1584163" y="4655024"/>
            <a:ext cx="86472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3366CC"/>
                </a:solidFill>
                <a:effectLst/>
                <a:uLnTx/>
                <a:uFillTx/>
                <a:latin typeface="Times New Roman" pitchFamily="18" charset="0"/>
                <a:ea typeface="思源黑体 CN Medium"/>
                <a:cs typeface="Times New Roman" pitchFamily="18" charset="0"/>
              </a:rPr>
              <a:t>- ……….</a:t>
            </a:r>
          </a:p>
        </p:txBody>
      </p:sp>
    </p:spTree>
    <p:extLst>
      <p:ext uri="{BB962C8B-B14F-4D97-AF65-F5344CB8AC3E}">
        <p14:creationId xmlns:p14="http://schemas.microsoft.com/office/powerpoint/2010/main" val="4130899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BD8390-5234-49BE-B236-082BD79D10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id="{A11564F0-7157-442F-A641-FBB9CD3DF845}"/>
              </a:ext>
            </a:extLst>
          </p:cNvPr>
          <p:cNvGrpSpPr>
            <a:grpSpLocks/>
          </p:cNvGrpSpPr>
          <p:nvPr/>
        </p:nvGrpSpPr>
        <p:grpSpPr bwMode="auto">
          <a:xfrm>
            <a:off x="551656" y="853762"/>
            <a:ext cx="11088687" cy="5445125"/>
            <a:chOff x="623392" y="809101"/>
            <a:chExt cx="11089232" cy="5445748"/>
          </a:xfrm>
        </p:grpSpPr>
        <p:grpSp>
          <p:nvGrpSpPr>
            <p:cNvPr id="7" name="组合 6">
              <a:extLst>
                <a:ext uri="{FF2B5EF4-FFF2-40B4-BE49-F238E27FC236}">
                  <a16:creationId xmlns:a16="http://schemas.microsoft.com/office/drawing/2014/main" id="{9E6529BD-1726-44B8-831B-E04A39F01844}"/>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id="{E8C5F97A-6D41-42CA-8D65-5A413BF6936F}"/>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id="{47C9082F-10C6-4D7F-A846-41BA13C5A07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id="{C0671F2A-D19E-4F5A-980B-95AF406E927F}"/>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id="{451B9A5B-80E8-479A-89D6-7E74EED48030}"/>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id="{87B04CE5-DCC6-4D5B-AB43-F7B6BB12AA0E}"/>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id="{E8D64DF3-5DD7-4528-A37F-5B49031E7276}"/>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id="{4976AEED-44AF-4C36-9912-56722FA134AF}"/>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id="{7DFC79B6-5DBF-44C2-BF5A-4A9D9DFE559C}"/>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id="{C011CB5F-A9F5-43A2-8EFC-F6FA22C5F770}"/>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id="{8B74B2B3-D4C8-413B-A2ED-447C5A0665B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id="{5E98D6CA-BDD7-4BCD-8A7D-DD3ABD7BC71A}"/>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id="{29225CBE-6DB0-4E04-8658-9E3A83F4EA87}"/>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8F83C005-BE86-499D-B434-182D2AFC3ADA}"/>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id="{A62D9F7B-801F-4D5D-B935-8F2EA06F4CE7}"/>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id="{0C63C888-8A40-49F5-8980-3C398F1BC79B}"/>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id="{C69AEA57-9ECD-45ED-9A72-846CEE93AF44}"/>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id="{A561FF66-9C55-4B6D-AA58-5162AEB4B787}"/>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id="{2AE1B300-E5D4-4356-9C6F-08F61C116139}"/>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id="{87437E11-1EB8-48F4-88B8-D37E7F08BC46}"/>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F269EA2C-A13D-4571-87F8-E98F45C32C16}"/>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id="{AF5F067D-48A1-4F77-8F93-AFE3394E56DD}"/>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id="{81B772BE-BD1D-456C-9E21-78041D5F1A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755" y="843253"/>
            <a:ext cx="2308225" cy="23082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97744A5F-4532-457A-881E-D9E71A0340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id="{1D4B8AD6-4133-4AC4-B9B0-990E2807C0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A picture containing text, vector graphics&#10;&#10;Description automatically generated">
            <a:extLst>
              <a:ext uri="{FF2B5EF4-FFF2-40B4-BE49-F238E27FC236}">
                <a16:creationId xmlns:a16="http://schemas.microsoft.com/office/drawing/2014/main" id="{A82F998B-E585-4438-A892-3478C8F3A27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37471" y="2827001"/>
            <a:ext cx="3494380" cy="4297680"/>
          </a:xfrm>
          <a:prstGeom prst="rect">
            <a:avLst/>
          </a:prstGeom>
        </p:spPr>
      </p:pic>
      <p:pic>
        <p:nvPicPr>
          <p:cNvPr id="33" name="Picture 32" descr="A picture containing text, vector graphics&#10;&#10;Description automatically generated">
            <a:extLst>
              <a:ext uri="{FF2B5EF4-FFF2-40B4-BE49-F238E27FC236}">
                <a16:creationId xmlns:a16="http://schemas.microsoft.com/office/drawing/2014/main" id="{3CCD329D-16FC-41F3-95CB-B428DBA30CA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074" y="2619389"/>
            <a:ext cx="3113402" cy="4297680"/>
          </a:xfrm>
          <a:prstGeom prst="rect">
            <a:avLst/>
          </a:prstGeom>
        </p:spPr>
      </p:pic>
      <p:pic>
        <p:nvPicPr>
          <p:cNvPr id="2" name="Picture 1">
            <a:extLst>
              <a:ext uri="{FF2B5EF4-FFF2-40B4-BE49-F238E27FC236}">
                <a16:creationId xmlns:a16="http://schemas.microsoft.com/office/drawing/2014/main" id="{9B35D6C5-98C5-4FED-BB86-19AB6A2EF276}"/>
              </a:ext>
            </a:extLst>
          </p:cNvPr>
          <p:cNvPicPr>
            <a:picLocks noChangeAspect="1"/>
          </p:cNvPicPr>
          <p:nvPr/>
        </p:nvPicPr>
        <p:blipFill>
          <a:blip r:embed="rId10"/>
          <a:stretch>
            <a:fillRect/>
          </a:stretch>
        </p:blipFill>
        <p:spPr>
          <a:xfrm>
            <a:off x="3102604" y="1806118"/>
            <a:ext cx="5986791" cy="3359187"/>
          </a:xfrm>
          <a:prstGeom prst="rect">
            <a:avLst/>
          </a:prstGeom>
        </p:spPr>
      </p:pic>
    </p:spTree>
    <p:extLst>
      <p:ext uri="{BB962C8B-B14F-4D97-AF65-F5344CB8AC3E}">
        <p14:creationId xmlns:p14="http://schemas.microsoft.com/office/powerpoint/2010/main" val="3785316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079"/>
                                            </p:tgtEl>
                                            <p:attrNameLst>
                                              <p:attrName>style.visibility</p:attrName>
                                            </p:attrNameLst>
                                          </p:cBhvr>
                                          <p:to>
                                            <p:strVal val="visible"/>
                                          </p:to>
                                        </p:set>
                                        <p:animEffect transition="in" filter="wipe(left)">
                                          <p:cBhvr>
                                            <p:cTn id="10" dur="500"/>
                                            <p:tgtEl>
                                              <p:spTgt spid="3079"/>
                                            </p:tgtEl>
                                          </p:cBhvr>
                                        </p:animEffect>
                                      </p:childTnLst>
                                    </p:cTn>
                                  </p:par>
                                  <p:par>
                                    <p:cTn id="11" presetID="2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14:presetBounceEnd="40000">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14:bounceEnd="40000">
                                          <p:cBhvr additive="base">
                                            <p:cTn id="2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uỷn.wav"/>
                                            </p:tgtEl>
                                          </p:cMediaNode>
                                        </p:audio>
                                      </p:subTnLst>
                                    </p:cTn>
                                  </p:par>
                                  <p:par>
                                    <p:cTn id="26" presetID="2" presetClass="entr" presetSubtype="4" fill="hold" nodeType="withEffect" p14:presetBounceEnd="40000">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14:bounceEnd="40000">
                                          <p:cBhvr additive="base">
                                            <p:cTn id="28" dur="750" fill="hold"/>
                                            <p:tgtEl>
                                              <p:spTgt spid="32"/>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par>
                                    <p:cTn id="30" presetID="53"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079"/>
                                            </p:tgtEl>
                                            <p:attrNameLst>
                                              <p:attrName>style.visibility</p:attrName>
                                            </p:attrNameLst>
                                          </p:cBhvr>
                                          <p:to>
                                            <p:strVal val="visible"/>
                                          </p:to>
                                        </p:set>
                                        <p:animEffect transition="in" filter="wipe(left)">
                                          <p:cBhvr>
                                            <p:cTn id="10" dur="500"/>
                                            <p:tgtEl>
                                              <p:spTgt spid="3079"/>
                                            </p:tgtEl>
                                          </p:cBhvr>
                                        </p:animEffect>
                                      </p:childTnLst>
                                    </p:cTn>
                                  </p:par>
                                  <p:par>
                                    <p:cTn id="11" presetID="2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750" fill="hold"/>
                                            <p:tgtEl>
                                              <p:spTgt spid="33"/>
                                            </p:tgtEl>
                                            <p:attrNameLst>
                                              <p:attrName>ppt_x</p:attrName>
                                            </p:attrNameLst>
                                          </p:cBhvr>
                                          <p:tavLst>
                                            <p:tav tm="0">
                                              <p:val>
                                                <p:strVal val="#ppt_x"/>
                                              </p:val>
                                            </p:tav>
                                            <p:tav tm="100000">
                                              <p:val>
                                                <p:strVal val="#ppt_x"/>
                                              </p:val>
                                            </p:tav>
                                          </p:tavLst>
                                        </p:anim>
                                        <p:anim calcmode="lin" valueType="num">
                                          <p:cBhvr additive="base">
                                            <p:cTn id="2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1" name="uỷn.wav"/>
                                            </p:tgtEl>
                                          </p:cMediaNode>
                                        </p:audio>
                                      </p:subTnLst>
                                    </p:cTn>
                                  </p:par>
                                  <p:par>
                                    <p:cTn id="26" presetID="2" presetClass="entr" presetSubtype="4"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750" fill="hold"/>
                                            <p:tgtEl>
                                              <p:spTgt spid="32"/>
                                            </p:tgtEl>
                                            <p:attrNameLst>
                                              <p:attrName>ppt_x</p:attrName>
                                            </p:attrNameLst>
                                          </p:cBhvr>
                                          <p:tavLst>
                                            <p:tav tm="0">
                                              <p:val>
                                                <p:strVal val="#ppt_x"/>
                                              </p:val>
                                            </p:tav>
                                            <p:tav tm="100000">
                                              <p:val>
                                                <p:strVal val="#ppt_x"/>
                                              </p:val>
                                            </p:tav>
                                          </p:tavLst>
                                        </p:anim>
                                        <p:anim calcmode="lin" valueType="num">
                                          <p:cBhvr additive="base">
                                            <p:cTn id="29" dur="75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5" presetClass="entr" presetSubtype="0" fill="hold" grpId="0" nodeType="withEffect">
                                      <p:stCondLst>
                                        <p:cond delay="0"/>
                                      </p:stCondLst>
                                      <p:iterate type="wd">
                                        <p:tmPct val="10000"/>
                                      </p:iterate>
                                      <p:childTnLst>
                                        <p:set>
                                          <p:cBhvr>
                                            <p:cTn id="31" dur="1" fill="hold">
                                              <p:stCondLst>
                                                <p:cond delay="0"/>
                                              </p:stCondLst>
                                            </p:cTn>
                                            <p:tgtEl>
                                              <p:spTgt spid="34"/>
                                            </p:tgtEl>
                                            <p:attrNameLst>
                                              <p:attrName>style.visibility</p:attrName>
                                            </p:attrNameLst>
                                          </p:cBhvr>
                                          <p:to>
                                            <p:strVal val="visible"/>
                                          </p:to>
                                        </p:set>
                                        <p:anim calcmode="lin" valueType="num">
                                          <p:cBhvr>
                                            <p:cTn id="32" dur="375"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33" dur="375"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34" dur="375" accel="50000" fill="hold">
                                              <p:stCondLst>
                                                <p:cond delay="375"/>
                                              </p:stCondLst>
                                            </p:cTn>
                                            <p:tgtEl>
                                              <p:spTgt spid="34"/>
                                            </p:tgtEl>
                                            <p:attrNameLst>
                                              <p:attrName>ppt_w</p:attrName>
                                            </p:attrNameLst>
                                          </p:cBhvr>
                                          <p:tavLst>
                                            <p:tav tm="0">
                                              <p:val>
                                                <p:strVal val="#ppt_w*.05"/>
                                              </p:val>
                                            </p:tav>
                                            <p:tav tm="100000">
                                              <p:val>
                                                <p:strVal val="#ppt_w"/>
                                              </p:val>
                                            </p:tav>
                                          </p:tavLst>
                                        </p:anim>
                                        <p:anim calcmode="lin" valueType="num">
                                          <p:cBhvr>
                                            <p:cTn id="35" dur="750" fill="hold"/>
                                            <p:tgtEl>
                                              <p:spTgt spid="34"/>
                                            </p:tgtEl>
                                            <p:attrNameLst>
                                              <p:attrName>ppt_h</p:attrName>
                                            </p:attrNameLst>
                                          </p:cBhvr>
                                          <p:tavLst>
                                            <p:tav tm="0">
                                              <p:val>
                                                <p:strVal val="#ppt_h"/>
                                              </p:val>
                                            </p:tav>
                                            <p:tav tm="100000">
                                              <p:val>
                                                <p:strVal val="#ppt_h"/>
                                              </p:val>
                                            </p:tav>
                                          </p:tavLst>
                                        </p:anim>
                                        <p:anim calcmode="lin" valueType="num">
                                          <p:cBhvr>
                                            <p:cTn id="36" dur="375"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37" dur="375"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38" dur="375" accel="50000" fill="hold">
                                              <p:stCondLst>
                                                <p:cond delay="375"/>
                                              </p:stCondLst>
                                            </p:cTn>
                                            <p:tgtEl>
                                              <p:spTgt spid="34"/>
                                            </p:tgtEl>
                                            <p:attrNameLst>
                                              <p:attrName>ppt_y</p:attrName>
                                            </p:attrNameLst>
                                          </p:cBhvr>
                                          <p:tavLst>
                                            <p:tav tm="0">
                                              <p:val>
                                                <p:strVal val="#ppt_y+.1"/>
                                              </p:val>
                                            </p:tav>
                                            <p:tav tm="100000">
                                              <p:val>
                                                <p:strVal val="#ppt_y"/>
                                              </p:val>
                                            </p:tav>
                                          </p:tavLst>
                                        </p:anim>
                                        <p:animEffect transition="in" filter="fade">
                                          <p:cBhvr>
                                            <p:cTn id="39" dur="750" decel="50000">
                                              <p:stCondLst>
                                                <p:cond delay="0"/>
                                              </p:stCondLst>
                                            </p:cTn>
                                            <p:tgtEl>
                                              <p:spTgt spid="34"/>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9" name="b">
            <a:extLst>
              <a:ext uri="{FF2B5EF4-FFF2-40B4-BE49-F238E27FC236}">
                <a16:creationId xmlns:a16="http://schemas.microsoft.com/office/drawing/2014/main" id="{393D5316-586F-41D6-BA8A-6B67183771AD}"/>
              </a:ext>
            </a:extLst>
          </p:cNvPr>
          <p:cNvSpPr/>
          <p:nvPr/>
        </p:nvSpPr>
        <p:spPr>
          <a:xfrm>
            <a:off x="2152650" y="2996883"/>
            <a:ext cx="8782050" cy="1904499"/>
          </a:xfrm>
          <a:prstGeom prst="roundRect">
            <a:avLst/>
          </a:prstGeom>
          <a:solidFill>
            <a:srgbClr val="FFFF99"/>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a:solidFill>
                  <a:srgbClr val="FFC000">
                    <a:lumMod val="50000"/>
                  </a:srgbClr>
                </a:solidFill>
                <a:latin typeface="Calibri" panose="020F0502020204030204"/>
              </a:rPr>
              <a:t>Đại hội thể thao Ô-lim-pích có từ gần 3 000 năm trước ở Hy Lạp cổ.</a:t>
            </a:r>
            <a:endPar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7A33A4B0-4F45-4C18-AD8A-F452F33F0F20}"/>
              </a:ext>
            </a:extLst>
          </p:cNvPr>
          <p:cNvGrpSpPr/>
          <p:nvPr/>
        </p:nvGrpSpPr>
        <p:grpSpPr>
          <a:xfrm>
            <a:off x="467140" y="230798"/>
            <a:ext cx="11257720" cy="1725821"/>
            <a:chOff x="467140" y="230798"/>
            <a:chExt cx="11257720" cy="1725821"/>
          </a:xfrm>
        </p:grpSpPr>
        <p:pic>
          <p:nvPicPr>
            <p:cNvPr id="17" name="Picture 16">
              <a:extLst>
                <a:ext uri="{FF2B5EF4-FFF2-40B4-BE49-F238E27FC236}">
                  <a16:creationId xmlns:a16="http://schemas.microsoft.com/office/drawing/2014/main" id="{5F951133-4586-4D99-A721-AE4189BABE3B}"/>
                </a:ext>
              </a:extLst>
            </p:cNvPr>
            <p:cNvPicPr>
              <a:picLocks noChangeAspect="1"/>
            </p:cNvPicPr>
            <p:nvPr/>
          </p:nvPicPr>
          <p:blipFill>
            <a:blip r:embed="rId8"/>
            <a:stretch>
              <a:fillRect/>
            </a:stretch>
          </p:blipFill>
          <p:spPr>
            <a:xfrm>
              <a:off x="467140" y="230798"/>
              <a:ext cx="11257720" cy="1725821"/>
            </a:xfrm>
            <a:prstGeom prst="rect">
              <a:avLst/>
            </a:prstGeom>
          </p:spPr>
        </p:pic>
        <p:sp>
          <p:nvSpPr>
            <p:cNvPr id="7" name="TextBox 6">
              <a:extLst>
                <a:ext uri="{FF2B5EF4-FFF2-40B4-BE49-F238E27FC236}">
                  <a16:creationId xmlns:a16="http://schemas.microsoft.com/office/drawing/2014/main" id="{75B3E98B-E5DA-46DF-9730-460F96891D02}"/>
                </a:ext>
              </a:extLst>
            </p:cNvPr>
            <p:cNvSpPr txBox="1"/>
            <p:nvPr/>
          </p:nvSpPr>
          <p:spPr>
            <a:xfrm>
              <a:off x="1657350" y="437773"/>
              <a:ext cx="9201344" cy="1323439"/>
            </a:xfrm>
            <a:prstGeom prst="rect">
              <a:avLst/>
            </a:prstGeom>
            <a:noFill/>
          </p:spPr>
          <p:txBody>
            <a:bodyPr wrap="square" rtlCol="0">
              <a:spAutoFit/>
            </a:bodyPr>
            <a:lstStyle/>
            <a:p>
              <a:pPr marL="0" marR="0" algn="ctr">
                <a:spcBef>
                  <a:spcPts val="0"/>
                </a:spcBef>
                <a:spcAft>
                  <a:spcPts val="0"/>
                </a:spcAft>
              </a:pPr>
              <a:r>
                <a:rPr lang="nl-NL" sz="4000" b="1" dirty="0">
                  <a:effectLst/>
                  <a:ea typeface="Times New Roman" panose="02020603050405020304" pitchFamily="18" charset="0"/>
                </a:rPr>
                <a:t>Đại hội thể thao Ô-lim-pích có từ bao giờ và ở đâu?</a:t>
              </a:r>
              <a:endParaRPr lang="en-US" sz="4000" b="1" dirty="0">
                <a:effectLst/>
                <a:ea typeface="Times New Roman" panose="02020603050405020304" pitchFamily="18" charset="0"/>
              </a:endParaRPr>
            </a:p>
          </p:txBody>
        </p:sp>
      </p:grpSp>
      <p:sp>
        <p:nvSpPr>
          <p:cNvPr id="21" name="Oval 20">
            <a:hlinkClick r:id="rId9" action="ppaction://hlinksldjump"/>
            <a:extLst>
              <a:ext uri="{FF2B5EF4-FFF2-40B4-BE49-F238E27FC236}">
                <a16:creationId xmlns:a16="http://schemas.microsoft.com/office/drawing/2014/main" id="{536D7D14-1933-4302-A9E7-2415A7BCC544}"/>
              </a:ext>
            </a:extLst>
          </p:cNvPr>
          <p:cNvSpPr/>
          <p:nvPr/>
        </p:nvSpPr>
        <p:spPr>
          <a:xfrm>
            <a:off x="688909" y="681950"/>
            <a:ext cx="774441" cy="681135"/>
          </a:xfrm>
          <a:prstGeom prst="ellipse">
            <a:avLst/>
          </a:prstGeom>
          <a:solidFill>
            <a:srgbClr val="FFFF99"/>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Gluten" pitchFamily="2" charset="0"/>
                <a:ea typeface="+mn-ea"/>
                <a:cs typeface="+mn-cs"/>
              </a:rPr>
              <a:t>1</a:t>
            </a:r>
          </a:p>
        </p:txBody>
      </p:sp>
      <p:pic>
        <p:nvPicPr>
          <p:cNvPr id="25" name="Đúng">
            <a:extLst>
              <a:ext uri="{FF2B5EF4-FFF2-40B4-BE49-F238E27FC236}">
                <a16:creationId xmlns:a16="http://schemas.microsoft.com/office/drawing/2014/main" id="{C42F7483-E21C-4CB0-9FAA-D19509948B5A}"/>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9840676" y="3282633"/>
            <a:ext cx="1275193" cy="1020153"/>
          </a:xfrm>
          <a:prstGeom prst="rect">
            <a:avLst/>
          </a:prstGeom>
        </p:spPr>
      </p:pic>
      <p:pic>
        <p:nvPicPr>
          <p:cNvPr id="26" name="Tieng-tinh-tinh-www_nhacchuongvui_com">
            <a:hlinkClick r:id="" action="ppaction://media"/>
            <a:extLst>
              <a:ext uri="{FF2B5EF4-FFF2-40B4-BE49-F238E27FC236}">
                <a16:creationId xmlns:a16="http://schemas.microsoft.com/office/drawing/2014/main" id="{67552AD9-D871-4F57-BAC7-D5D685087BB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0107" y="-242119"/>
            <a:ext cx="487363" cy="487363"/>
          </a:xfrm>
          <a:prstGeom prst="rect">
            <a:avLst/>
          </a:prstGeom>
        </p:spPr>
      </p:pic>
      <p:pic>
        <p:nvPicPr>
          <p:cNvPr id="15" name="Picture 115" descr="ALRMCLOK">
            <a:extLst>
              <a:ext uri="{FF2B5EF4-FFF2-40B4-BE49-F238E27FC236}">
                <a16:creationId xmlns:a16="http://schemas.microsoft.com/office/drawing/2014/main" id="{AAB6D023-13E1-4D73-9F4D-E5D9662C1759}"/>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5566719" y="5704864"/>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76">
            <a:extLst>
              <a:ext uri="{FF2B5EF4-FFF2-40B4-BE49-F238E27FC236}">
                <a16:creationId xmlns:a16="http://schemas.microsoft.com/office/drawing/2014/main" id="{A24DCAE9-0388-4CB2-AAFA-60A940D26A76}"/>
              </a:ext>
            </a:extLst>
          </p:cNvPr>
          <p:cNvSpPr>
            <a:spLocks noChangeArrowheads="1"/>
          </p:cNvSpPr>
          <p:nvPr/>
        </p:nvSpPr>
        <p:spPr bwMode="auto">
          <a:xfrm>
            <a:off x="5795319"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18" name="Oval 176">
            <a:extLst>
              <a:ext uri="{FF2B5EF4-FFF2-40B4-BE49-F238E27FC236}">
                <a16:creationId xmlns:a16="http://schemas.microsoft.com/office/drawing/2014/main" id="{1E4F7D9C-CA4A-4040-9DCF-709DDF0510C2}"/>
              </a:ext>
            </a:extLst>
          </p:cNvPr>
          <p:cNvSpPr>
            <a:spLocks noChangeArrowheads="1"/>
          </p:cNvSpPr>
          <p:nvPr/>
        </p:nvSpPr>
        <p:spPr bwMode="auto">
          <a:xfrm>
            <a:off x="5795319"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20" name="Oval 176">
            <a:extLst>
              <a:ext uri="{FF2B5EF4-FFF2-40B4-BE49-F238E27FC236}">
                <a16:creationId xmlns:a16="http://schemas.microsoft.com/office/drawing/2014/main" id="{BB01C7C9-4ECD-4F6D-BBEC-7779E9BF401E}"/>
              </a:ext>
            </a:extLst>
          </p:cNvPr>
          <p:cNvSpPr>
            <a:spLocks noChangeArrowheads="1"/>
          </p:cNvSpPr>
          <p:nvPr/>
        </p:nvSpPr>
        <p:spPr bwMode="auto">
          <a:xfrm>
            <a:off x="5795319" y="61080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22" name="Oval 176">
            <a:extLst>
              <a:ext uri="{FF2B5EF4-FFF2-40B4-BE49-F238E27FC236}">
                <a16:creationId xmlns:a16="http://schemas.microsoft.com/office/drawing/2014/main" id="{E2C3ACA0-86A0-40A6-B5A3-C576F63A9F8C}"/>
              </a:ext>
            </a:extLst>
          </p:cNvPr>
          <p:cNvSpPr>
            <a:spLocks noChangeArrowheads="1"/>
          </p:cNvSpPr>
          <p:nvPr/>
        </p:nvSpPr>
        <p:spPr bwMode="auto">
          <a:xfrm>
            <a:off x="5803257"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23" name="Oval 176">
            <a:extLst>
              <a:ext uri="{FF2B5EF4-FFF2-40B4-BE49-F238E27FC236}">
                <a16:creationId xmlns:a16="http://schemas.microsoft.com/office/drawing/2014/main" id="{4F8D1ED3-7217-482F-BB41-80581B328AA9}"/>
              </a:ext>
            </a:extLst>
          </p:cNvPr>
          <p:cNvSpPr>
            <a:spLocks noChangeArrowheads="1"/>
          </p:cNvSpPr>
          <p:nvPr/>
        </p:nvSpPr>
        <p:spPr bwMode="auto">
          <a:xfrm>
            <a:off x="5795319" y="61080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24" name="Oval 176">
            <a:extLst>
              <a:ext uri="{FF2B5EF4-FFF2-40B4-BE49-F238E27FC236}">
                <a16:creationId xmlns:a16="http://schemas.microsoft.com/office/drawing/2014/main" id="{D3621FF4-F7AE-461D-9A2C-9DDAECA8E1CA}"/>
              </a:ext>
            </a:extLst>
          </p:cNvPr>
          <p:cNvSpPr>
            <a:spLocks noChangeArrowheads="1"/>
          </p:cNvSpPr>
          <p:nvPr/>
        </p:nvSpPr>
        <p:spPr bwMode="auto">
          <a:xfrm>
            <a:off x="5812782" y="608427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27" name="Oval 176">
            <a:extLst>
              <a:ext uri="{FF2B5EF4-FFF2-40B4-BE49-F238E27FC236}">
                <a16:creationId xmlns:a16="http://schemas.microsoft.com/office/drawing/2014/main" id="{45273E38-7191-416B-9BB1-B8AF7D83309E}"/>
              </a:ext>
            </a:extLst>
          </p:cNvPr>
          <p:cNvSpPr>
            <a:spLocks noChangeArrowheads="1"/>
          </p:cNvSpPr>
          <p:nvPr/>
        </p:nvSpPr>
        <p:spPr bwMode="auto">
          <a:xfrm>
            <a:off x="5777857" y="60826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28" name="Oval 176">
            <a:extLst>
              <a:ext uri="{FF2B5EF4-FFF2-40B4-BE49-F238E27FC236}">
                <a16:creationId xmlns:a16="http://schemas.microsoft.com/office/drawing/2014/main" id="{4A93ADCC-01BD-446C-B022-AC02E09EFEDF}"/>
              </a:ext>
            </a:extLst>
          </p:cNvPr>
          <p:cNvSpPr>
            <a:spLocks noChangeArrowheads="1"/>
          </p:cNvSpPr>
          <p:nvPr/>
        </p:nvSpPr>
        <p:spPr bwMode="auto">
          <a:xfrm>
            <a:off x="5803257"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31" name="Oval 176">
            <a:extLst>
              <a:ext uri="{FF2B5EF4-FFF2-40B4-BE49-F238E27FC236}">
                <a16:creationId xmlns:a16="http://schemas.microsoft.com/office/drawing/2014/main" id="{10ADAFB1-EBC5-4C09-9D2C-1F96173EC660}"/>
              </a:ext>
            </a:extLst>
          </p:cNvPr>
          <p:cNvSpPr>
            <a:spLocks noChangeArrowheads="1"/>
          </p:cNvSpPr>
          <p:nvPr/>
        </p:nvSpPr>
        <p:spPr bwMode="auto">
          <a:xfrm>
            <a:off x="5782619" y="60826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33" name="Oval 176">
            <a:extLst>
              <a:ext uri="{FF2B5EF4-FFF2-40B4-BE49-F238E27FC236}">
                <a16:creationId xmlns:a16="http://schemas.microsoft.com/office/drawing/2014/main" id="{F97C19ED-2B4D-4095-BDB7-09E6B4E60E46}"/>
              </a:ext>
            </a:extLst>
          </p:cNvPr>
          <p:cNvSpPr>
            <a:spLocks noChangeArrowheads="1"/>
          </p:cNvSpPr>
          <p:nvPr/>
        </p:nvSpPr>
        <p:spPr bwMode="auto">
          <a:xfrm>
            <a:off x="5808019" y="607633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35" name="Oval 176">
            <a:extLst>
              <a:ext uri="{FF2B5EF4-FFF2-40B4-BE49-F238E27FC236}">
                <a16:creationId xmlns:a16="http://schemas.microsoft.com/office/drawing/2014/main" id="{2923F3D5-CFC3-4B3F-9555-B9D83E766E65}"/>
              </a:ext>
            </a:extLst>
          </p:cNvPr>
          <p:cNvSpPr>
            <a:spLocks noChangeArrowheads="1"/>
          </p:cNvSpPr>
          <p:nvPr/>
        </p:nvSpPr>
        <p:spPr bwMode="auto">
          <a:xfrm>
            <a:off x="5795319" y="6093802"/>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1441481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barn(inVertical)">
                                      <p:cBhvr>
                                        <p:cTn id="11" dur="500"/>
                                        <p:tgtEl>
                                          <p:spTgt spid="25"/>
                                        </p:tgtEl>
                                      </p:cBhvr>
                                    </p:animEffect>
                                  </p:childTnLst>
                                </p:cTn>
                              </p:par>
                            </p:childTnLst>
                          </p:cTn>
                        </p:par>
                        <p:par>
                          <p:cTn id="12" fill="hold">
                            <p:stCondLst>
                              <p:cond delay="500"/>
                            </p:stCondLst>
                            <p:childTnLst>
                              <p:par>
                                <p:cTn id="13" presetID="1" presetClass="mediacall" presetSubtype="0" fill="hold" nodeType="afterEffect">
                                  <p:stCondLst>
                                    <p:cond delay="0"/>
                                  </p:stCondLst>
                                  <p:childTnLst>
                                    <p:cmd type="call" cmd="playFrom(0.0)">
                                      <p:cBhvr>
                                        <p:cTn id="14" dur="3422"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6"/>
                </p:tgtEl>
              </p:cMediaNode>
            </p:audio>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afterEffect">
                                  <p:stCondLst>
                                    <p:cond delay="1000"/>
                                  </p:stCondLst>
                                  <p:childTnLst>
                                    <p:set>
                                      <p:cBhvr>
                                        <p:cTn id="2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5" name="beep.wav"/>
                                        </p:tgtEl>
                                      </p:cMediaNode>
                                    </p:audio>
                                  </p:subTnLst>
                                </p:cTn>
                              </p:par>
                            </p:childTnLst>
                          </p:cTn>
                        </p:par>
                        <p:par>
                          <p:cTn id="21" fill="hold">
                            <p:stCondLst>
                              <p:cond delay="1000"/>
                            </p:stCondLst>
                            <p:childTnLst>
                              <p:par>
                                <p:cTn id="22" presetID="1" presetClass="entr" presetSubtype="0" fill="hold" grpId="0" nodeType="afterEffect">
                                  <p:stCondLst>
                                    <p:cond delay="1000"/>
                                  </p:stCondLst>
                                  <p:childTnLst>
                                    <p:set>
                                      <p:cBhvr>
                                        <p:cTn id="23"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5" name="beep.wav"/>
                                        </p:tgtEl>
                                      </p:cMediaNode>
                                    </p:audio>
                                  </p:subTnLst>
                                </p:cTn>
                              </p:par>
                            </p:childTnLst>
                          </p:cTn>
                        </p:par>
                        <p:par>
                          <p:cTn id="24" fill="hold">
                            <p:stCondLst>
                              <p:cond delay="2000"/>
                            </p:stCondLst>
                            <p:childTnLst>
                              <p:par>
                                <p:cTn id="25" presetID="1" presetClass="entr" presetSubtype="0" fill="hold" grpId="0" nodeType="afterEffect">
                                  <p:stCondLst>
                                    <p:cond delay="1000"/>
                                  </p:stCondLst>
                                  <p:childTnLst>
                                    <p:set>
                                      <p:cBhvr>
                                        <p:cTn id="2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beep.wav"/>
                                        </p:tgtEl>
                                      </p:cMediaNode>
                                    </p:audio>
                                  </p:subTnLst>
                                </p:cTn>
                              </p:par>
                            </p:childTnLst>
                          </p:cTn>
                        </p:par>
                        <p:par>
                          <p:cTn id="27" fill="hold">
                            <p:stCondLst>
                              <p:cond delay="3000"/>
                            </p:stCondLst>
                            <p:childTnLst>
                              <p:par>
                                <p:cTn id="28" presetID="1" presetClass="entr" presetSubtype="0" fill="hold" grpId="0" nodeType="afterEffect">
                                  <p:stCondLst>
                                    <p:cond delay="1000"/>
                                  </p:stCondLst>
                                  <p:childTnLst>
                                    <p:set>
                                      <p:cBhvr>
                                        <p:cTn id="29"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5" name="beep.wav"/>
                                        </p:tgtEl>
                                      </p:cMediaNode>
                                    </p:audio>
                                  </p:subTnLst>
                                </p:cTn>
                              </p:par>
                            </p:childTnLst>
                          </p:cTn>
                        </p:par>
                        <p:par>
                          <p:cTn id="30" fill="hold">
                            <p:stCondLst>
                              <p:cond delay="4000"/>
                            </p:stCondLst>
                            <p:childTnLst>
                              <p:par>
                                <p:cTn id="31" presetID="1" presetClass="entr" presetSubtype="0" fill="hold" grpId="0" nodeType="afterEffect">
                                  <p:stCondLst>
                                    <p:cond delay="1000"/>
                                  </p:stCondLst>
                                  <p:childTnLst>
                                    <p:set>
                                      <p:cBhvr>
                                        <p:cTn id="3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beep.wav"/>
                                        </p:tgtEl>
                                      </p:cMediaNode>
                                    </p:audio>
                                  </p:subTnLst>
                                </p:cTn>
                              </p:par>
                            </p:childTnLst>
                          </p:cTn>
                        </p:par>
                        <p:par>
                          <p:cTn id="33" fill="hold">
                            <p:stCondLst>
                              <p:cond delay="5000"/>
                            </p:stCondLst>
                            <p:childTnLst>
                              <p:par>
                                <p:cTn id="34" presetID="1" presetClass="entr" presetSubtype="0" fill="hold" grpId="0" nodeType="afterEffect">
                                  <p:stCondLst>
                                    <p:cond delay="1000"/>
                                  </p:stCondLst>
                                  <p:childTnLst>
                                    <p:set>
                                      <p:cBhvr>
                                        <p:cTn id="35"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beep.wav"/>
                                        </p:tgtEl>
                                      </p:cMediaNode>
                                    </p:audio>
                                  </p:subTnLst>
                                </p:cTn>
                              </p:par>
                            </p:childTnLst>
                          </p:cTn>
                        </p:par>
                        <p:par>
                          <p:cTn id="36" fill="hold">
                            <p:stCondLst>
                              <p:cond delay="6000"/>
                            </p:stCondLst>
                            <p:childTnLst>
                              <p:par>
                                <p:cTn id="37" presetID="1" presetClass="entr" presetSubtype="0" fill="hold" grpId="0" nodeType="afterEffect">
                                  <p:stCondLst>
                                    <p:cond delay="1000"/>
                                  </p:stCondLst>
                                  <p:childTnLst>
                                    <p:set>
                                      <p:cBhvr>
                                        <p:cTn id="3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beep.wav"/>
                                        </p:tgtEl>
                                      </p:cMediaNode>
                                    </p:audio>
                                  </p:subTnLst>
                                </p:cTn>
                              </p:par>
                            </p:childTnLst>
                          </p:cTn>
                        </p:par>
                        <p:par>
                          <p:cTn id="39" fill="hold">
                            <p:stCondLst>
                              <p:cond delay="7000"/>
                            </p:stCondLst>
                            <p:childTnLst>
                              <p:par>
                                <p:cTn id="40" presetID="1" presetClass="entr" presetSubtype="0" fill="hold" grpId="0" nodeType="afterEffect">
                                  <p:stCondLst>
                                    <p:cond delay="1000"/>
                                  </p:stCondLst>
                                  <p:childTnLst>
                                    <p:set>
                                      <p:cBhvr>
                                        <p:cTn id="4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beep.wav"/>
                                        </p:tgtEl>
                                      </p:cMediaNode>
                                    </p:audio>
                                  </p:subTnLst>
                                </p:cTn>
                              </p:par>
                            </p:childTnLst>
                          </p:cTn>
                        </p:par>
                        <p:par>
                          <p:cTn id="42" fill="hold">
                            <p:stCondLst>
                              <p:cond delay="8000"/>
                            </p:stCondLst>
                            <p:childTnLst>
                              <p:par>
                                <p:cTn id="43" presetID="1" presetClass="entr" presetSubtype="0" fill="hold" grpId="0" nodeType="afterEffect">
                                  <p:stCondLst>
                                    <p:cond delay="1000"/>
                                  </p:stCondLst>
                                  <p:childTnLst>
                                    <p:set>
                                      <p:cBhvr>
                                        <p:cTn id="4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beep.wav"/>
                                        </p:tgtEl>
                                      </p:cMediaNode>
                                    </p:audio>
                                  </p:subTnLst>
                                </p:cTn>
                              </p:par>
                            </p:childTnLst>
                          </p:cTn>
                        </p:par>
                        <p:par>
                          <p:cTn id="45" fill="hold">
                            <p:stCondLst>
                              <p:cond delay="9000"/>
                            </p:stCondLst>
                            <p:childTnLst>
                              <p:par>
                                <p:cTn id="46" presetID="1" presetClass="entr" presetSubtype="0" fill="hold" grpId="0" nodeType="afterEffect">
                                  <p:stCondLst>
                                    <p:cond delay="1000"/>
                                  </p:stCondLst>
                                  <p:childTnLst>
                                    <p:set>
                                      <p:cBhvr>
                                        <p:cTn id="4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beep.wav"/>
                                        </p:tgtEl>
                                      </p:cMediaNode>
                                    </p:audio>
                                  </p:subTnLst>
                                </p:cTn>
                              </p:par>
                            </p:childTnLst>
                          </p:cTn>
                        </p:par>
                        <p:par>
                          <p:cTn id="48" fill="hold">
                            <p:stCondLst>
                              <p:cond delay="10000"/>
                            </p:stCondLst>
                            <p:childTnLst>
                              <p:par>
                                <p:cTn id="49" presetID="1" presetClass="entr" presetSubtype="0" fill="hold" grpId="0" nodeType="afterEffect">
                                  <p:stCondLst>
                                    <p:cond delay="1000"/>
                                  </p:stCondLst>
                                  <p:childTnLst>
                                    <p:set>
                                      <p:cBhvr>
                                        <p:cTn id="5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GUN.wav"/>
                                        </p:tgtEl>
                                      </p:cMediaNode>
                                    </p:audio>
                                  </p:subTnLst>
                                </p:cTn>
                              </p:par>
                            </p:childTnLst>
                          </p:cTn>
                        </p:par>
                      </p:childTnLst>
                    </p:cTn>
                  </p:par>
                </p:childTnLst>
              </p:cTn>
              <p:nextCondLst>
                <p:cond evt="onClick" delay="0">
                  <p:tgtEl>
                    <p:spTgt spid="15"/>
                  </p:tgtEl>
                </p:cond>
              </p:nextCondLst>
            </p:seq>
          </p:childTnLst>
        </p:cTn>
      </p:par>
    </p:tnLst>
    <p:bldLst>
      <p:bldP spid="19" grpId="0" animBg="1"/>
      <p:bldP spid="16" grpId="0" animBg="1"/>
      <p:bldP spid="18" grpId="0" animBg="1"/>
      <p:bldP spid="20" grpId="0" animBg="1"/>
      <p:bldP spid="22" grpId="0" animBg="1"/>
      <p:bldP spid="23" grpId="0" animBg="1"/>
      <p:bldP spid="24" grpId="0" animBg="1"/>
      <p:bldP spid="27" grpId="0" animBg="1"/>
      <p:bldP spid="28" grpId="0" animBg="1"/>
      <p:bldP spid="31" grpId="0" animBg="1"/>
      <p:bldP spid="33" grpId="0" animBg="1"/>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 name="a">
            <a:extLst>
              <a:ext uri="{FF2B5EF4-FFF2-40B4-BE49-F238E27FC236}">
                <a16:creationId xmlns:a16="http://schemas.microsoft.com/office/drawing/2014/main" id="{17082A58-651E-4484-8D83-BC02F4033155}"/>
              </a:ext>
            </a:extLst>
          </p:cNvPr>
          <p:cNvSpPr/>
          <p:nvPr/>
        </p:nvSpPr>
        <p:spPr>
          <a:xfrm>
            <a:off x="6326660" y="2556927"/>
            <a:ext cx="5299346" cy="1380931"/>
          </a:xfrm>
          <a:prstGeom prst="roundRect">
            <a:avLst/>
          </a:prstGeom>
          <a:solidFill>
            <a:srgbClr val="FFFF99"/>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B</a:t>
            </a:r>
            <a:r>
              <a:rPr kumimoji="0" lang="en-US" sz="4400" b="1" i="0" u="none" strike="noStrike" kern="1200" cap="none" spc="0" normalizeH="0" baseline="0" noProof="0">
                <a:ln>
                  <a:noFill/>
                </a:ln>
                <a:solidFill>
                  <a:srgbClr val="FFC000">
                    <a:lumMod val="50000"/>
                  </a:srgbClr>
                </a:solidFill>
                <a:effectLst/>
                <a:uLnTx/>
                <a:uFillTx/>
                <a:latin typeface="Calibri" panose="020F0502020204030204"/>
                <a:ea typeface="+mn-ea"/>
                <a:cs typeface="+mn-cs"/>
              </a:rPr>
              <a:t>. 4 đoạn</a:t>
            </a:r>
            <a:endPar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sp>
        <p:nvSpPr>
          <p:cNvPr id="19" name="b">
            <a:extLst>
              <a:ext uri="{FF2B5EF4-FFF2-40B4-BE49-F238E27FC236}">
                <a16:creationId xmlns:a16="http://schemas.microsoft.com/office/drawing/2014/main" id="{393D5316-586F-41D6-BA8A-6B67183771AD}"/>
              </a:ext>
            </a:extLst>
          </p:cNvPr>
          <p:cNvSpPr/>
          <p:nvPr/>
        </p:nvSpPr>
        <p:spPr>
          <a:xfrm>
            <a:off x="467140" y="2556927"/>
            <a:ext cx="5299346" cy="1380931"/>
          </a:xfrm>
          <a:prstGeom prst="roundRect">
            <a:avLst/>
          </a:prstGeom>
          <a:solidFill>
            <a:srgbClr val="FFFF99"/>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A</a:t>
            </a:r>
            <a:r>
              <a:rPr kumimoji="0" lang="en-US" sz="4400" b="1" i="0" u="none" strike="noStrike" kern="1200" cap="none" spc="0" normalizeH="0" baseline="0" noProof="0">
                <a:ln>
                  <a:noFill/>
                </a:ln>
                <a:solidFill>
                  <a:srgbClr val="FFC000">
                    <a:lumMod val="50000"/>
                  </a:srgbClr>
                </a:solidFill>
                <a:effectLst/>
                <a:uLnTx/>
                <a:uFillTx/>
                <a:latin typeface="Calibri" panose="020F0502020204030204"/>
                <a:ea typeface="+mn-ea"/>
                <a:cs typeface="+mn-cs"/>
              </a:rPr>
              <a:t>. 3 đoạn</a:t>
            </a:r>
            <a:endPar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7A33A4B0-4F45-4C18-AD8A-F452F33F0F20}"/>
              </a:ext>
            </a:extLst>
          </p:cNvPr>
          <p:cNvGrpSpPr/>
          <p:nvPr/>
        </p:nvGrpSpPr>
        <p:grpSpPr>
          <a:xfrm>
            <a:off x="467140" y="230798"/>
            <a:ext cx="11257720" cy="1725821"/>
            <a:chOff x="467140" y="230798"/>
            <a:chExt cx="11257720" cy="1725821"/>
          </a:xfrm>
        </p:grpSpPr>
        <p:pic>
          <p:nvPicPr>
            <p:cNvPr id="17" name="Picture 16">
              <a:extLst>
                <a:ext uri="{FF2B5EF4-FFF2-40B4-BE49-F238E27FC236}">
                  <a16:creationId xmlns:a16="http://schemas.microsoft.com/office/drawing/2014/main" id="{5F951133-4586-4D99-A721-AE4189BABE3B}"/>
                </a:ext>
              </a:extLst>
            </p:cNvPr>
            <p:cNvPicPr>
              <a:picLocks noChangeAspect="1"/>
            </p:cNvPicPr>
            <p:nvPr/>
          </p:nvPicPr>
          <p:blipFill>
            <a:blip r:embed="rId10"/>
            <a:stretch>
              <a:fillRect/>
            </a:stretch>
          </p:blipFill>
          <p:spPr>
            <a:xfrm>
              <a:off x="467140" y="230798"/>
              <a:ext cx="11257720" cy="1725821"/>
            </a:xfrm>
            <a:prstGeom prst="rect">
              <a:avLst/>
            </a:prstGeom>
          </p:spPr>
        </p:pic>
        <p:sp>
          <p:nvSpPr>
            <p:cNvPr id="7" name="TextBox 6">
              <a:extLst>
                <a:ext uri="{FF2B5EF4-FFF2-40B4-BE49-F238E27FC236}">
                  <a16:creationId xmlns:a16="http://schemas.microsoft.com/office/drawing/2014/main" id="{75B3E98B-E5DA-46DF-9730-460F96891D02}"/>
                </a:ext>
              </a:extLst>
            </p:cNvPr>
            <p:cNvSpPr txBox="1"/>
            <p:nvPr/>
          </p:nvSpPr>
          <p:spPr>
            <a:xfrm>
              <a:off x="2019300" y="442483"/>
              <a:ext cx="847744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accent2">
                      <a:lumMod val="75000"/>
                    </a:schemeClr>
                  </a:solidFill>
                  <a:effectLst/>
                  <a:uLnTx/>
                  <a:uFillTx/>
                  <a:ea typeface="+mn-ea"/>
                  <a:cs typeface="+mn-cs"/>
                </a:rPr>
                <a:t>Bài</a:t>
              </a:r>
              <a:r>
                <a:rPr kumimoji="0" lang="en-US" sz="4400" b="1" i="0" u="none" strike="noStrike" kern="1200" cap="none" spc="0" normalizeH="0" baseline="0" noProof="0" dirty="0">
                  <a:ln>
                    <a:noFill/>
                  </a:ln>
                  <a:solidFill>
                    <a:schemeClr val="accent2">
                      <a:lumMod val="75000"/>
                    </a:schemeClr>
                  </a:solidFill>
                  <a:effectLst/>
                  <a:uLnTx/>
                  <a:uFillTx/>
                  <a:ea typeface="+mn-ea"/>
                  <a:cs typeface="+mn-cs"/>
                </a:rPr>
                <a:t> </a:t>
              </a:r>
              <a:r>
                <a:rPr lang="nl-NL" sz="4400" b="1" dirty="0">
                  <a:solidFill>
                    <a:schemeClr val="accent2">
                      <a:lumMod val="75000"/>
                    </a:schemeClr>
                  </a:solidFill>
                  <a:effectLst/>
                  <a:ea typeface="Times New Roman" panose="02020603050405020304" pitchFamily="18" charset="0"/>
                </a:rPr>
                <a:t>Ngọn lửa ô-lim-pích</a:t>
              </a:r>
              <a:r>
                <a:rPr kumimoji="0" lang="en-US" sz="4400" b="1" i="0" u="none" strike="noStrike" kern="1200" cap="none" spc="0" normalizeH="0" baseline="0" noProof="0" dirty="0">
                  <a:ln>
                    <a:noFill/>
                  </a:ln>
                  <a:solidFill>
                    <a:schemeClr val="accent2">
                      <a:lumMod val="75000"/>
                    </a:schemeClr>
                  </a:solidFill>
                  <a:effectLst/>
                  <a:uLnTx/>
                  <a:uFillTx/>
                  <a:ea typeface="+mn-ea"/>
                  <a:cs typeface="+mn-cs"/>
                </a:rPr>
                <a:t> chia </a:t>
              </a:r>
              <a:r>
                <a:rPr kumimoji="0" lang="en-US" sz="4400" b="1" i="0" u="none" strike="noStrike" kern="1200" cap="none" spc="0" normalizeH="0" baseline="0" noProof="0" dirty="0" err="1">
                  <a:ln>
                    <a:noFill/>
                  </a:ln>
                  <a:solidFill>
                    <a:schemeClr val="accent2">
                      <a:lumMod val="75000"/>
                    </a:schemeClr>
                  </a:solidFill>
                  <a:effectLst/>
                  <a:uLnTx/>
                  <a:uFillTx/>
                  <a:ea typeface="+mn-ea"/>
                  <a:cs typeface="+mn-cs"/>
                </a:rPr>
                <a:t>làm</a:t>
              </a:r>
              <a:r>
                <a:rPr kumimoji="0" lang="en-US" sz="4400" b="1" i="0" u="none" strike="noStrike" kern="1200" cap="none" spc="0" normalizeH="0" baseline="0" noProof="0" dirty="0">
                  <a:ln>
                    <a:noFill/>
                  </a:ln>
                  <a:solidFill>
                    <a:schemeClr val="accent2">
                      <a:lumMod val="75000"/>
                    </a:schemeClr>
                  </a:solidFill>
                  <a:effectLst/>
                  <a:uLnTx/>
                  <a:uFillTx/>
                  <a:ea typeface="+mn-ea"/>
                  <a:cs typeface="+mn-cs"/>
                </a:rPr>
                <a:t> </a:t>
              </a:r>
              <a:r>
                <a:rPr kumimoji="0" lang="en-US" sz="4400" b="1" i="0" u="none" strike="noStrike" kern="1200" cap="none" spc="0" normalizeH="0" baseline="0" noProof="0" dirty="0" err="1">
                  <a:ln>
                    <a:noFill/>
                  </a:ln>
                  <a:solidFill>
                    <a:schemeClr val="accent2">
                      <a:lumMod val="75000"/>
                    </a:schemeClr>
                  </a:solidFill>
                  <a:effectLst/>
                  <a:uLnTx/>
                  <a:uFillTx/>
                  <a:ea typeface="+mn-ea"/>
                  <a:cs typeface="+mn-cs"/>
                </a:rPr>
                <a:t>mấy</a:t>
              </a:r>
              <a:r>
                <a:rPr kumimoji="0" lang="en-US" sz="4400" b="1" i="0" u="none" strike="noStrike" kern="1200" cap="none" spc="0" normalizeH="0" baseline="0" noProof="0" dirty="0">
                  <a:ln>
                    <a:noFill/>
                  </a:ln>
                  <a:solidFill>
                    <a:schemeClr val="accent2">
                      <a:lumMod val="75000"/>
                    </a:schemeClr>
                  </a:solidFill>
                  <a:effectLst/>
                  <a:uLnTx/>
                  <a:uFillTx/>
                  <a:ea typeface="+mn-ea"/>
                  <a:cs typeface="+mn-cs"/>
                </a:rPr>
                <a:t> </a:t>
              </a:r>
              <a:r>
                <a:rPr kumimoji="0" lang="en-US" sz="4400" b="1" i="0" u="none" strike="noStrike" kern="1200" cap="none" spc="0" normalizeH="0" baseline="0" noProof="0" dirty="0" err="1">
                  <a:ln>
                    <a:noFill/>
                  </a:ln>
                  <a:solidFill>
                    <a:schemeClr val="accent2">
                      <a:lumMod val="75000"/>
                    </a:schemeClr>
                  </a:solidFill>
                  <a:effectLst/>
                  <a:uLnTx/>
                  <a:uFillTx/>
                  <a:ea typeface="+mn-ea"/>
                  <a:cs typeface="+mn-cs"/>
                </a:rPr>
                <a:t>đoạn</a:t>
              </a:r>
              <a:r>
                <a:rPr kumimoji="0" lang="en-US" sz="4400" b="1" i="0" u="none" strike="noStrike" kern="1200" cap="none" spc="0" normalizeH="0" baseline="0" noProof="0" dirty="0">
                  <a:ln>
                    <a:noFill/>
                  </a:ln>
                  <a:solidFill>
                    <a:schemeClr val="accent2">
                      <a:lumMod val="75000"/>
                    </a:schemeClr>
                  </a:solidFill>
                  <a:effectLst/>
                  <a:uLnTx/>
                  <a:uFillTx/>
                  <a:ea typeface="+mn-ea"/>
                  <a:cs typeface="+mn-cs"/>
                </a:rPr>
                <a:t>?</a:t>
              </a:r>
            </a:p>
          </p:txBody>
        </p:sp>
      </p:grpSp>
      <p:sp>
        <p:nvSpPr>
          <p:cNvPr id="21" name="Oval 20">
            <a:hlinkClick r:id="rId11" action="ppaction://hlinksldjump"/>
            <a:extLst>
              <a:ext uri="{FF2B5EF4-FFF2-40B4-BE49-F238E27FC236}">
                <a16:creationId xmlns:a16="http://schemas.microsoft.com/office/drawing/2014/main" id="{536D7D14-1933-4302-A9E7-2415A7BCC544}"/>
              </a:ext>
            </a:extLst>
          </p:cNvPr>
          <p:cNvSpPr/>
          <p:nvPr/>
        </p:nvSpPr>
        <p:spPr>
          <a:xfrm>
            <a:off x="1298343" y="709628"/>
            <a:ext cx="774441" cy="681135"/>
          </a:xfrm>
          <a:prstGeom prst="ellipse">
            <a:avLst/>
          </a:prstGeom>
          <a:solidFill>
            <a:srgbClr val="FFFF99"/>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Gluten" pitchFamily="2" charset="0"/>
                <a:ea typeface="+mn-ea"/>
                <a:cs typeface="+mn-cs"/>
              </a:rPr>
              <a:t>2</a:t>
            </a:r>
          </a:p>
        </p:txBody>
      </p:sp>
      <p:pic>
        <p:nvPicPr>
          <p:cNvPr id="25" name="Đúng">
            <a:extLst>
              <a:ext uri="{FF2B5EF4-FFF2-40B4-BE49-F238E27FC236}">
                <a16:creationId xmlns:a16="http://schemas.microsoft.com/office/drawing/2014/main" id="{C42F7483-E21C-4CB0-9FAA-D19509948B5A}"/>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47577" y="2435449"/>
            <a:ext cx="1355860" cy="1084686"/>
          </a:xfrm>
          <a:prstGeom prst="rect">
            <a:avLst/>
          </a:prstGeom>
        </p:spPr>
      </p:pic>
      <p:pic>
        <p:nvPicPr>
          <p:cNvPr id="9" name="Am-thanh-tra-loi-sai-www_tiengdong_com">
            <a:hlinkClick r:id="" action="ppaction://media"/>
            <a:extLst>
              <a:ext uri="{FF2B5EF4-FFF2-40B4-BE49-F238E27FC236}">
                <a16:creationId xmlns:a16="http://schemas.microsoft.com/office/drawing/2014/main" id="{DECEDEB9-12F9-4236-AA15-4DE8C7CA328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7477" y="632983"/>
            <a:ext cx="487363" cy="487363"/>
          </a:xfrm>
          <a:prstGeom prst="rect">
            <a:avLst/>
          </a:prstGeom>
        </p:spPr>
      </p:pic>
      <p:pic>
        <p:nvPicPr>
          <p:cNvPr id="26" name="Tieng-tinh-tinh-www_nhacchuongvui_com">
            <a:hlinkClick r:id="" action="ppaction://media"/>
            <a:extLst>
              <a:ext uri="{FF2B5EF4-FFF2-40B4-BE49-F238E27FC236}">
                <a16:creationId xmlns:a16="http://schemas.microsoft.com/office/drawing/2014/main" id="{67552AD9-D871-4F57-BAC7-D5D685087BBC}"/>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110107" y="-242119"/>
            <a:ext cx="487363" cy="487363"/>
          </a:xfrm>
          <a:prstGeom prst="rect">
            <a:avLst/>
          </a:prstGeom>
        </p:spPr>
      </p:pic>
      <p:pic>
        <p:nvPicPr>
          <p:cNvPr id="29" name="Am-thanh-tra-loi-sai-www_tiengdong_com">
            <a:hlinkClick r:id="" action="ppaction://media"/>
            <a:extLst>
              <a:ext uri="{FF2B5EF4-FFF2-40B4-BE49-F238E27FC236}">
                <a16:creationId xmlns:a16="http://schemas.microsoft.com/office/drawing/2014/main" id="{BD2D382B-E5E6-4ABF-9927-69B2FE223B7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7477" y="1407239"/>
            <a:ext cx="487363" cy="487363"/>
          </a:xfrm>
          <a:prstGeom prst="rect">
            <a:avLst/>
          </a:prstGeom>
        </p:spPr>
      </p:pic>
      <p:pic>
        <p:nvPicPr>
          <p:cNvPr id="30" name="Am-thanh-tra-loi-sai-www_tiengdong_com">
            <a:hlinkClick r:id="" action="ppaction://media"/>
            <a:extLst>
              <a:ext uri="{FF2B5EF4-FFF2-40B4-BE49-F238E27FC236}">
                <a16:creationId xmlns:a16="http://schemas.microsoft.com/office/drawing/2014/main" id="{199546FE-30CB-4C95-A6FE-A4E9298EB51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7477" y="2181495"/>
            <a:ext cx="487363" cy="487363"/>
          </a:xfrm>
          <a:prstGeom prst="rect">
            <a:avLst/>
          </a:prstGeom>
        </p:spPr>
      </p:pic>
      <p:sp>
        <p:nvSpPr>
          <p:cNvPr id="32" name="c">
            <a:extLst>
              <a:ext uri="{FF2B5EF4-FFF2-40B4-BE49-F238E27FC236}">
                <a16:creationId xmlns:a16="http://schemas.microsoft.com/office/drawing/2014/main" id="{AD6421BF-5A80-4AAD-BA47-08E159A7320F}"/>
              </a:ext>
            </a:extLst>
          </p:cNvPr>
          <p:cNvSpPr/>
          <p:nvPr/>
        </p:nvSpPr>
        <p:spPr>
          <a:xfrm>
            <a:off x="467140" y="4538167"/>
            <a:ext cx="5299346" cy="1380931"/>
          </a:xfrm>
          <a:prstGeom prst="roundRect">
            <a:avLst/>
          </a:prstGeom>
          <a:solidFill>
            <a:srgbClr val="FFFF99"/>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C</a:t>
            </a:r>
            <a:r>
              <a:rPr kumimoji="0" lang="en-US" sz="4400" b="1" i="0" u="none" strike="noStrike" kern="1200" cap="none" spc="0" normalizeH="0" baseline="0" noProof="0">
                <a:ln>
                  <a:noFill/>
                </a:ln>
                <a:solidFill>
                  <a:srgbClr val="FFC000">
                    <a:lumMod val="50000"/>
                  </a:srgbClr>
                </a:solidFill>
                <a:effectLst/>
                <a:uLnTx/>
                <a:uFillTx/>
                <a:latin typeface="Calibri" panose="020F0502020204030204"/>
                <a:ea typeface="+mn-ea"/>
                <a:cs typeface="+mn-cs"/>
              </a:rPr>
              <a:t>. 2 đoạn</a:t>
            </a:r>
            <a:endPar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sp>
        <p:nvSpPr>
          <p:cNvPr id="34" name="d">
            <a:extLst>
              <a:ext uri="{FF2B5EF4-FFF2-40B4-BE49-F238E27FC236}">
                <a16:creationId xmlns:a16="http://schemas.microsoft.com/office/drawing/2014/main" id="{DFBD4E6B-D1F7-4F68-A259-10234574E0E5}"/>
              </a:ext>
            </a:extLst>
          </p:cNvPr>
          <p:cNvSpPr/>
          <p:nvPr/>
        </p:nvSpPr>
        <p:spPr>
          <a:xfrm>
            <a:off x="6326660" y="4538167"/>
            <a:ext cx="5299346" cy="1380931"/>
          </a:xfrm>
          <a:prstGeom prst="roundRect">
            <a:avLst/>
          </a:prstGeom>
          <a:solidFill>
            <a:srgbClr val="FFFF99"/>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D</a:t>
            </a:r>
            <a:r>
              <a:rPr kumimoji="0" lang="en-US" sz="4400" b="1" i="0" u="none" strike="noStrike" kern="1200" cap="none" spc="0" normalizeH="0" baseline="0" noProof="0">
                <a:ln>
                  <a:noFill/>
                </a:ln>
                <a:solidFill>
                  <a:srgbClr val="FFC000">
                    <a:lumMod val="50000"/>
                  </a:srgbClr>
                </a:solidFill>
                <a:effectLst/>
                <a:uLnTx/>
                <a:uFillTx/>
                <a:latin typeface="Calibri" panose="020F0502020204030204"/>
                <a:ea typeface="+mn-ea"/>
                <a:cs typeface="+mn-cs"/>
              </a:rPr>
              <a:t>. 5 đoạn</a:t>
            </a:r>
            <a:endPar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pic>
        <p:nvPicPr>
          <p:cNvPr id="15" name="Picture 115" descr="ALRMCLOK">
            <a:extLst>
              <a:ext uri="{FF2B5EF4-FFF2-40B4-BE49-F238E27FC236}">
                <a16:creationId xmlns:a16="http://schemas.microsoft.com/office/drawing/2014/main" id="{0767134F-3ED3-4A61-BE8F-5A60BB365AF4}"/>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5566719" y="5704864"/>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76">
            <a:extLst>
              <a:ext uri="{FF2B5EF4-FFF2-40B4-BE49-F238E27FC236}">
                <a16:creationId xmlns:a16="http://schemas.microsoft.com/office/drawing/2014/main" id="{272DEDBA-F83D-4B73-B871-34742186F0EF}"/>
              </a:ext>
            </a:extLst>
          </p:cNvPr>
          <p:cNvSpPr>
            <a:spLocks noChangeArrowheads="1"/>
          </p:cNvSpPr>
          <p:nvPr/>
        </p:nvSpPr>
        <p:spPr bwMode="auto">
          <a:xfrm>
            <a:off x="5795319"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18" name="Oval 176">
            <a:extLst>
              <a:ext uri="{FF2B5EF4-FFF2-40B4-BE49-F238E27FC236}">
                <a16:creationId xmlns:a16="http://schemas.microsoft.com/office/drawing/2014/main" id="{B74EC6B4-70E6-440B-A042-B82CBDC30E64}"/>
              </a:ext>
            </a:extLst>
          </p:cNvPr>
          <p:cNvSpPr>
            <a:spLocks noChangeArrowheads="1"/>
          </p:cNvSpPr>
          <p:nvPr/>
        </p:nvSpPr>
        <p:spPr bwMode="auto">
          <a:xfrm>
            <a:off x="5795319"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20" name="Oval 176">
            <a:extLst>
              <a:ext uri="{FF2B5EF4-FFF2-40B4-BE49-F238E27FC236}">
                <a16:creationId xmlns:a16="http://schemas.microsoft.com/office/drawing/2014/main" id="{9919036D-5628-426F-B18C-EEC676C3F075}"/>
              </a:ext>
            </a:extLst>
          </p:cNvPr>
          <p:cNvSpPr>
            <a:spLocks noChangeArrowheads="1"/>
          </p:cNvSpPr>
          <p:nvPr/>
        </p:nvSpPr>
        <p:spPr bwMode="auto">
          <a:xfrm>
            <a:off x="5795319" y="61080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22" name="Oval 176">
            <a:extLst>
              <a:ext uri="{FF2B5EF4-FFF2-40B4-BE49-F238E27FC236}">
                <a16:creationId xmlns:a16="http://schemas.microsoft.com/office/drawing/2014/main" id="{52650F8D-7F7E-4F94-B5A9-C045FDD5EBA1}"/>
              </a:ext>
            </a:extLst>
          </p:cNvPr>
          <p:cNvSpPr>
            <a:spLocks noChangeArrowheads="1"/>
          </p:cNvSpPr>
          <p:nvPr/>
        </p:nvSpPr>
        <p:spPr bwMode="auto">
          <a:xfrm>
            <a:off x="5803257"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23" name="Oval 176">
            <a:extLst>
              <a:ext uri="{FF2B5EF4-FFF2-40B4-BE49-F238E27FC236}">
                <a16:creationId xmlns:a16="http://schemas.microsoft.com/office/drawing/2014/main" id="{9D25D5F0-216B-4643-B254-92A592D04DF4}"/>
              </a:ext>
            </a:extLst>
          </p:cNvPr>
          <p:cNvSpPr>
            <a:spLocks noChangeArrowheads="1"/>
          </p:cNvSpPr>
          <p:nvPr/>
        </p:nvSpPr>
        <p:spPr bwMode="auto">
          <a:xfrm>
            <a:off x="5795319" y="61080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24" name="Oval 176">
            <a:extLst>
              <a:ext uri="{FF2B5EF4-FFF2-40B4-BE49-F238E27FC236}">
                <a16:creationId xmlns:a16="http://schemas.microsoft.com/office/drawing/2014/main" id="{A3BAEB10-1536-4228-8123-2858D0C910B2}"/>
              </a:ext>
            </a:extLst>
          </p:cNvPr>
          <p:cNvSpPr>
            <a:spLocks noChangeArrowheads="1"/>
          </p:cNvSpPr>
          <p:nvPr/>
        </p:nvSpPr>
        <p:spPr bwMode="auto">
          <a:xfrm>
            <a:off x="5812782" y="608427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27" name="Oval 176">
            <a:extLst>
              <a:ext uri="{FF2B5EF4-FFF2-40B4-BE49-F238E27FC236}">
                <a16:creationId xmlns:a16="http://schemas.microsoft.com/office/drawing/2014/main" id="{42E96FF3-3F7C-4CB5-BCD7-764F6EC50A74}"/>
              </a:ext>
            </a:extLst>
          </p:cNvPr>
          <p:cNvSpPr>
            <a:spLocks noChangeArrowheads="1"/>
          </p:cNvSpPr>
          <p:nvPr/>
        </p:nvSpPr>
        <p:spPr bwMode="auto">
          <a:xfrm>
            <a:off x="5777857" y="60826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28" name="Oval 176">
            <a:extLst>
              <a:ext uri="{FF2B5EF4-FFF2-40B4-BE49-F238E27FC236}">
                <a16:creationId xmlns:a16="http://schemas.microsoft.com/office/drawing/2014/main" id="{B09E0B24-4452-40DC-9FD2-5D6F46341C2B}"/>
              </a:ext>
            </a:extLst>
          </p:cNvPr>
          <p:cNvSpPr>
            <a:spLocks noChangeArrowheads="1"/>
          </p:cNvSpPr>
          <p:nvPr/>
        </p:nvSpPr>
        <p:spPr bwMode="auto">
          <a:xfrm>
            <a:off x="5803257"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31" name="Oval 176">
            <a:extLst>
              <a:ext uri="{FF2B5EF4-FFF2-40B4-BE49-F238E27FC236}">
                <a16:creationId xmlns:a16="http://schemas.microsoft.com/office/drawing/2014/main" id="{6A51138F-573F-40F0-97AF-D43D707349C2}"/>
              </a:ext>
            </a:extLst>
          </p:cNvPr>
          <p:cNvSpPr>
            <a:spLocks noChangeArrowheads="1"/>
          </p:cNvSpPr>
          <p:nvPr/>
        </p:nvSpPr>
        <p:spPr bwMode="auto">
          <a:xfrm>
            <a:off x="5782619" y="60826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33" name="Oval 176">
            <a:extLst>
              <a:ext uri="{FF2B5EF4-FFF2-40B4-BE49-F238E27FC236}">
                <a16:creationId xmlns:a16="http://schemas.microsoft.com/office/drawing/2014/main" id="{14D275C3-C8C2-4393-934D-2E4ABBAD6CA2}"/>
              </a:ext>
            </a:extLst>
          </p:cNvPr>
          <p:cNvSpPr>
            <a:spLocks noChangeArrowheads="1"/>
          </p:cNvSpPr>
          <p:nvPr/>
        </p:nvSpPr>
        <p:spPr bwMode="auto">
          <a:xfrm>
            <a:off x="5808019" y="607633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35" name="Oval 176">
            <a:extLst>
              <a:ext uri="{FF2B5EF4-FFF2-40B4-BE49-F238E27FC236}">
                <a16:creationId xmlns:a16="http://schemas.microsoft.com/office/drawing/2014/main" id="{FF457559-C375-4C3C-8026-207E5AC7F7A2}"/>
              </a:ext>
            </a:extLst>
          </p:cNvPr>
          <p:cNvSpPr>
            <a:spLocks noChangeArrowheads="1"/>
          </p:cNvSpPr>
          <p:nvPr/>
        </p:nvSpPr>
        <p:spPr bwMode="auto">
          <a:xfrm>
            <a:off x="5795319" y="6093802"/>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3496446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5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5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5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5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12" dur="1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5000">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14:bounceEnd="65000">
                                          <p:cBhvr additive="base">
                                            <p:cTn id="15" dur="1000" fill="hold"/>
                                            <p:tgtEl>
                                              <p:spTgt spid="32"/>
                                            </p:tgtEl>
                                            <p:attrNameLst>
                                              <p:attrName>ppt_x</p:attrName>
                                            </p:attrNameLst>
                                          </p:cBhvr>
                                          <p:tavLst>
                                            <p:tav tm="0">
                                              <p:val>
                                                <p:strVal val="#ppt_x"/>
                                              </p:val>
                                            </p:tav>
                                            <p:tav tm="100000">
                                              <p:val>
                                                <p:strVal val="#ppt_x"/>
                                              </p:val>
                                            </p:tav>
                                          </p:tavLst>
                                        </p:anim>
                                        <p:anim calcmode="lin" valueType="num" p14:bounceEnd="65000">
                                          <p:cBhvr additive="base">
                                            <p:cTn id="16" dur="10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65000">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14:bounceEnd="65000">
                                          <p:cBhvr additive="base">
                                            <p:cTn id="19" dur="1000" fill="hold"/>
                                            <p:tgtEl>
                                              <p:spTgt spid="34"/>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grpId="2" nodeType="withEffect">
                                      <p:stCondLst>
                                        <p:cond delay="0"/>
                                      </p:stCondLst>
                                      <p:childTnLst>
                                        <p:animEffect transition="out" filter="fade">
                                          <p:cBhvr>
                                            <p:cTn id="25" dur="500" tmFilter="0, 0; .2, .5; .8, .5; 1, 0"/>
                                            <p:tgtEl>
                                              <p:spTgt spid="6"/>
                                            </p:tgtEl>
                                          </p:cBhvr>
                                        </p:animEffect>
                                        <p:animScale>
                                          <p:cBhvr>
                                            <p:cTn id="26" dur="250" autoRev="1" fill="hold"/>
                                            <p:tgtEl>
                                              <p:spTgt spid="6"/>
                                            </p:tgtEl>
                                          </p:cBhvr>
                                          <p:by x="105000" y="105000"/>
                                        </p:animScale>
                                      </p:childTnLst>
                                    </p:cTn>
                                  </p:par>
                                  <p:par>
                                    <p:cTn id="27" presetID="1" presetClass="mediacall" presetSubtype="0" fill="hold" nodeType="withEffect">
                                      <p:stCondLst>
                                        <p:cond delay="0"/>
                                      </p:stCondLst>
                                      <p:childTnLst>
                                        <p:cmd type="call" cmd="playFrom(0.0)">
                                          <p:cBhvr>
                                            <p:cTn id="28" dur="5093" fill="hold"/>
                                            <p:tgtEl>
                                              <p:spTgt spid="9"/>
                                            </p:tgtEl>
                                          </p:cBhvr>
                                        </p:cmd>
                                      </p:childTnLst>
                                    </p:cTn>
                                  </p:par>
                                </p:childTnLst>
                              </p:cTn>
                            </p:par>
                          </p:childTnLst>
                        </p:cTn>
                      </p:par>
                    </p:childTnLst>
                  </p:cTn>
                  <p:nextCondLst>
                    <p:cond evt="onClick" delay="0">
                      <p:tgtEl>
                        <p:spTgt spid="6"/>
                      </p:tgtEl>
                    </p:cond>
                  </p:nextCondLst>
                </p:seq>
                <p:audio>
                  <p:cMediaNode vol="80000">
                    <p:cTn id="29" fill="hold" display="0">
                      <p:stCondLst>
                        <p:cond delay="indefinite"/>
                      </p:stCondLst>
                      <p:endCondLst>
                        <p:cond evt="onStopAudio" delay="0">
                          <p:tgtEl>
                            <p:sldTgt/>
                          </p:tgtEl>
                        </p:cond>
                      </p:endCondLst>
                    </p:cTn>
                    <p:tgtEl>
                      <p:spTgt spid="9"/>
                    </p:tgtEl>
                  </p:cMediaNode>
                </p:audio>
                <p:audio>
                  <p:cMediaNode vol="80000">
                    <p:cTn id="30" fill="hold" display="0">
                      <p:stCondLst>
                        <p:cond delay="indefinite"/>
                      </p:stCondLst>
                      <p:endCondLst>
                        <p:cond evt="onStopAudio" delay="0">
                          <p:tgtEl>
                            <p:sldTgt/>
                          </p:tgtEl>
                        </p:cond>
                      </p:endCondLst>
                    </p:cTn>
                    <p:tgtEl>
                      <p:spTgt spid="26"/>
                    </p:tgtEl>
                  </p:cMediaNode>
                </p:audio>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1" nodeType="withEffect">
                                      <p:stCondLst>
                                        <p:cond delay="0"/>
                                      </p:stCondLst>
                                      <p:childTnLst>
                                        <p:animEffect transition="out" filter="fade">
                                          <p:cBhvr>
                                            <p:cTn id="35" dur="500" tmFilter="0, 0; .2, .5; .8, .5; 1, 0"/>
                                            <p:tgtEl>
                                              <p:spTgt spid="19"/>
                                            </p:tgtEl>
                                          </p:cBhvr>
                                        </p:animEffect>
                                        <p:animScale>
                                          <p:cBhvr>
                                            <p:cTn id="36" dur="250" autoRev="1" fill="hold"/>
                                            <p:tgtEl>
                                              <p:spTgt spid="19"/>
                                            </p:tgtEl>
                                          </p:cBhvr>
                                          <p:by x="105000" y="105000"/>
                                        </p:animScale>
                                      </p:childTnLst>
                                    </p:cTn>
                                  </p:par>
                                  <p:par>
                                    <p:cTn id="37" presetID="49" presetClass="entr" presetSubtype="0" decel="10000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fltVal val="0"/>
                                              </p:val>
                                            </p:tav>
                                            <p:tav tm="100000">
                                              <p:val>
                                                <p:strVal val="#ppt_w"/>
                                              </p:val>
                                            </p:tav>
                                          </p:tavLst>
                                        </p:anim>
                                        <p:anim calcmode="lin" valueType="num">
                                          <p:cBhvr>
                                            <p:cTn id="40" dur="500" fill="hold"/>
                                            <p:tgtEl>
                                              <p:spTgt spid="25"/>
                                            </p:tgtEl>
                                            <p:attrNameLst>
                                              <p:attrName>ppt_h</p:attrName>
                                            </p:attrNameLst>
                                          </p:cBhvr>
                                          <p:tavLst>
                                            <p:tav tm="0">
                                              <p:val>
                                                <p:fltVal val="0"/>
                                              </p:val>
                                            </p:tav>
                                            <p:tav tm="100000">
                                              <p:val>
                                                <p:strVal val="#ppt_h"/>
                                              </p:val>
                                            </p:tav>
                                          </p:tavLst>
                                        </p:anim>
                                        <p:anim calcmode="lin" valueType="num">
                                          <p:cBhvr>
                                            <p:cTn id="41" dur="500" fill="hold"/>
                                            <p:tgtEl>
                                              <p:spTgt spid="25"/>
                                            </p:tgtEl>
                                            <p:attrNameLst>
                                              <p:attrName>style.rotation</p:attrName>
                                            </p:attrNameLst>
                                          </p:cBhvr>
                                          <p:tavLst>
                                            <p:tav tm="0">
                                              <p:val>
                                                <p:fltVal val="360"/>
                                              </p:val>
                                            </p:tav>
                                            <p:tav tm="100000">
                                              <p:val>
                                                <p:fltVal val="0"/>
                                              </p:val>
                                            </p:tav>
                                          </p:tavLst>
                                        </p:anim>
                                        <p:animEffect transition="in" filter="fade">
                                          <p:cBhvr>
                                            <p:cTn id="42" dur="500"/>
                                            <p:tgtEl>
                                              <p:spTgt spid="25"/>
                                            </p:tgtEl>
                                          </p:cBhvr>
                                        </p:animEffect>
                                      </p:childTnLst>
                                    </p:cTn>
                                  </p:par>
                                  <p:par>
                                    <p:cTn id="43" presetID="1" presetClass="mediacall" presetSubtype="0" fill="hold" nodeType="withEffect">
                                      <p:stCondLst>
                                        <p:cond delay="0"/>
                                      </p:stCondLst>
                                      <p:childTnLst>
                                        <p:cmd type="call" cmd="playFrom(0.0)">
                                          <p:cBhvr>
                                            <p:cTn id="44" dur="3422" fill="hold"/>
                                            <p:tgtEl>
                                              <p:spTgt spid="26"/>
                                            </p:tgtEl>
                                          </p:cBhvr>
                                        </p:cmd>
                                      </p:childTnLst>
                                    </p:cTn>
                                  </p:par>
                                  <p:par>
                                    <p:cTn id="45" presetID="32" presetClass="emph" presetSubtype="0" fill="hold" nodeType="withEffect">
                                      <p:stCondLst>
                                        <p:cond delay="200"/>
                                      </p:stCondLst>
                                      <p:childTnLst>
                                        <p:animRot by="120000">
                                          <p:cBhvr>
                                            <p:cTn id="46" dur="100" fill="hold">
                                              <p:stCondLst>
                                                <p:cond delay="0"/>
                                              </p:stCondLst>
                                            </p:cTn>
                                            <p:tgtEl>
                                              <p:spTgt spid="25"/>
                                            </p:tgtEl>
                                            <p:attrNameLst>
                                              <p:attrName>r</p:attrName>
                                            </p:attrNameLst>
                                          </p:cBhvr>
                                        </p:animRot>
                                        <p:animRot by="-240000">
                                          <p:cBhvr>
                                            <p:cTn id="47" dur="200" fill="hold">
                                              <p:stCondLst>
                                                <p:cond delay="200"/>
                                              </p:stCondLst>
                                            </p:cTn>
                                            <p:tgtEl>
                                              <p:spTgt spid="25"/>
                                            </p:tgtEl>
                                            <p:attrNameLst>
                                              <p:attrName>r</p:attrName>
                                            </p:attrNameLst>
                                          </p:cBhvr>
                                        </p:animRot>
                                        <p:animRot by="240000">
                                          <p:cBhvr>
                                            <p:cTn id="48" dur="200" fill="hold">
                                              <p:stCondLst>
                                                <p:cond delay="400"/>
                                              </p:stCondLst>
                                            </p:cTn>
                                            <p:tgtEl>
                                              <p:spTgt spid="25"/>
                                            </p:tgtEl>
                                            <p:attrNameLst>
                                              <p:attrName>r</p:attrName>
                                            </p:attrNameLst>
                                          </p:cBhvr>
                                        </p:animRot>
                                        <p:animRot by="-240000">
                                          <p:cBhvr>
                                            <p:cTn id="49" dur="200" fill="hold">
                                              <p:stCondLst>
                                                <p:cond delay="600"/>
                                              </p:stCondLst>
                                            </p:cTn>
                                            <p:tgtEl>
                                              <p:spTgt spid="25"/>
                                            </p:tgtEl>
                                            <p:attrNameLst>
                                              <p:attrName>r</p:attrName>
                                            </p:attrNameLst>
                                          </p:cBhvr>
                                        </p:animRot>
                                        <p:animRot by="120000">
                                          <p:cBhvr>
                                            <p:cTn id="50" dur="200" fill="hold">
                                              <p:stCondLst>
                                                <p:cond delay="800"/>
                                              </p:stCondLst>
                                            </p:cTn>
                                            <p:tgtEl>
                                              <p:spTgt spid="25"/>
                                            </p:tgtEl>
                                            <p:attrNameLst>
                                              <p:attrName>r</p:attrName>
                                            </p:attrNameLst>
                                          </p:cBhvr>
                                        </p:animRot>
                                      </p:childTnLst>
                                    </p:cTn>
                                  </p:par>
                                  <p:par>
                                    <p:cTn id="51" presetID="10" presetClass="exit" presetSubtype="0" fill="hold" grpId="1" nodeType="withEffect">
                                      <p:stCondLst>
                                        <p:cond delay="20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grpId="1" nodeType="withEffect">
                                      <p:stCondLst>
                                        <p:cond delay="200"/>
                                      </p:stCondLst>
                                      <p:childTnLst>
                                        <p:animEffect transition="out" filter="fade">
                                          <p:cBhvr>
                                            <p:cTn id="55" dur="500"/>
                                            <p:tgtEl>
                                              <p:spTgt spid="32"/>
                                            </p:tgtEl>
                                          </p:cBhvr>
                                        </p:animEffect>
                                        <p:set>
                                          <p:cBhvr>
                                            <p:cTn id="56" dur="1" fill="hold">
                                              <p:stCondLst>
                                                <p:cond delay="499"/>
                                              </p:stCondLst>
                                            </p:cTn>
                                            <p:tgtEl>
                                              <p:spTgt spid="32"/>
                                            </p:tgtEl>
                                            <p:attrNameLst>
                                              <p:attrName>style.visibility</p:attrName>
                                            </p:attrNameLst>
                                          </p:cBhvr>
                                          <p:to>
                                            <p:strVal val="hidden"/>
                                          </p:to>
                                        </p:set>
                                      </p:childTnLst>
                                    </p:cTn>
                                  </p:par>
                                  <p:par>
                                    <p:cTn id="57" presetID="10" presetClass="exit" presetSubtype="0" fill="hold" grpId="1" nodeType="withEffect">
                                      <p:stCondLst>
                                        <p:cond delay="200"/>
                                      </p:stCondLst>
                                      <p:childTnLst>
                                        <p:animEffect transition="out" filter="fade">
                                          <p:cBhvr>
                                            <p:cTn id="58" dur="500"/>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audio>
                  <p:cMediaNode vol="80000">
                    <p:cTn id="60" fill="hold" display="0">
                      <p:stCondLst>
                        <p:cond delay="indefinite"/>
                      </p:stCondLst>
                      <p:endCondLst>
                        <p:cond evt="onStopAudio" delay="0">
                          <p:tgtEl>
                            <p:sldTgt/>
                          </p:tgtEl>
                        </p:cond>
                      </p:endCondLst>
                    </p:cTn>
                    <p:tgtEl>
                      <p:spTgt spid="29"/>
                    </p:tgtEl>
                  </p:cMediaNode>
                </p:audio>
                <p:audio>
                  <p:cMediaNode vol="80000">
                    <p:cTn id="61" fill="hold" display="0">
                      <p:stCondLst>
                        <p:cond delay="indefinite"/>
                      </p:stCondLst>
                      <p:endCondLst>
                        <p:cond evt="onStopAudio" delay="0">
                          <p:tgtEl>
                            <p:sldTgt/>
                          </p:tgtEl>
                        </p:cond>
                      </p:endCondLst>
                    </p:cTn>
                    <p:tgtEl>
                      <p:spTgt spid="30"/>
                    </p:tgtEl>
                  </p:cMediaNode>
                </p:audio>
                <p:seq concurrent="1" nextAc="seek">
                  <p:cTn id="62" restart="whenNotActive" fill="hold" evtFilter="cancelBubble" nodeType="interactiveSeq">
                    <p:stCondLst>
                      <p:cond evt="onClick" delay="0">
                        <p:tgtEl>
                          <p:spTgt spid="32"/>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grpId="2" nodeType="withEffect">
                                      <p:stCondLst>
                                        <p:cond delay="0"/>
                                      </p:stCondLst>
                                      <p:childTnLst>
                                        <p:animEffect transition="out" filter="fade">
                                          <p:cBhvr>
                                            <p:cTn id="66" dur="500" tmFilter="0, 0; .2, .5; .8, .5; 1, 0"/>
                                            <p:tgtEl>
                                              <p:spTgt spid="32"/>
                                            </p:tgtEl>
                                          </p:cBhvr>
                                        </p:animEffect>
                                        <p:animScale>
                                          <p:cBhvr>
                                            <p:cTn id="67" dur="250" autoRev="1" fill="hold"/>
                                            <p:tgtEl>
                                              <p:spTgt spid="32"/>
                                            </p:tgtEl>
                                          </p:cBhvr>
                                          <p:by x="105000" y="105000"/>
                                        </p:animScale>
                                      </p:childTnLst>
                                    </p:cTn>
                                  </p:par>
                                  <p:par>
                                    <p:cTn id="68" presetID="1" presetClass="mediacall" presetSubtype="0" fill="hold" nodeType="withEffect">
                                      <p:stCondLst>
                                        <p:cond delay="0"/>
                                      </p:stCondLst>
                                      <p:childTnLst>
                                        <p:cmd type="call" cmd="playFrom(0.0)">
                                          <p:cBhvr>
                                            <p:cTn id="69" dur="5093" fill="hold"/>
                                            <p:tgtEl>
                                              <p:spTgt spid="30"/>
                                            </p:tgtEl>
                                          </p:cBhvr>
                                        </p:cmd>
                                      </p:child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4"/>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2" nodeType="withEffect">
                                      <p:stCondLst>
                                        <p:cond delay="0"/>
                                      </p:stCondLst>
                                      <p:childTnLst>
                                        <p:animEffect transition="out" filter="fade">
                                          <p:cBhvr>
                                            <p:cTn id="74" dur="500" tmFilter="0, 0; .2, .5; .8, .5; 1, 0"/>
                                            <p:tgtEl>
                                              <p:spTgt spid="34"/>
                                            </p:tgtEl>
                                          </p:cBhvr>
                                        </p:animEffect>
                                        <p:animScale>
                                          <p:cBhvr>
                                            <p:cTn id="75" dur="250" autoRev="1" fill="hold"/>
                                            <p:tgtEl>
                                              <p:spTgt spid="34"/>
                                            </p:tgtEl>
                                          </p:cBhvr>
                                          <p:by x="105000" y="105000"/>
                                        </p:animScale>
                                      </p:childTnLst>
                                    </p:cTn>
                                  </p:par>
                                  <p:par>
                                    <p:cTn id="76" presetID="1" presetClass="mediacall" presetSubtype="0" fill="hold" nodeType="withEffect">
                                      <p:stCondLst>
                                        <p:cond delay="0"/>
                                      </p:stCondLst>
                                      <p:childTnLst>
                                        <p:cmd type="call" cmd="playFrom(0.0)">
                                          <p:cBhvr>
                                            <p:cTn id="77" dur="5093" fill="hold"/>
                                            <p:tgtEl>
                                              <p:spTgt spid="29"/>
                                            </p:tgtEl>
                                          </p:cBhvr>
                                        </p:cmd>
                                      </p:childTnLst>
                                    </p:cTn>
                                  </p:par>
                                </p:childTnLst>
                              </p:cTn>
                            </p:par>
                          </p:childTnLst>
                        </p:cTn>
                      </p:par>
                    </p:childTnLst>
                  </p:cTn>
                  <p:nextCondLst>
                    <p:cond evt="onClick" delay="0">
                      <p:tgtEl>
                        <p:spTgt spid="34"/>
                      </p:tgtEl>
                    </p:cond>
                  </p:nextCondLst>
                </p:seq>
                <p:seq concurrent="1" nextAc="seek">
                  <p:cTn id="78" restart="whenNotActive" fill="hold" evtFilter="cancelBubble" nodeType="interactiveSeq">
                    <p:stCondLst>
                      <p:cond evt="onClick" delay="0">
                        <p:tgtEl>
                          <p:spTgt spid="15"/>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grpId="0" nodeType="afterEffect">
                                      <p:stCondLst>
                                        <p:cond delay="1000"/>
                                      </p:stCondLst>
                                      <p:childTnLst>
                                        <p:set>
                                          <p:cBhvr>
                                            <p:cTn id="8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3" fill="hold">
                                <p:stCondLst>
                                  <p:cond delay="1000"/>
                                </p:stCondLst>
                                <p:childTnLst>
                                  <p:par>
                                    <p:cTn id="84" presetID="1" presetClass="entr" presetSubtype="0" fill="hold" grpId="0" nodeType="afterEffect">
                                      <p:stCondLst>
                                        <p:cond delay="1000"/>
                                      </p:stCondLst>
                                      <p:childTnLst>
                                        <p:set>
                                          <p:cBhvr>
                                            <p:cTn id="85"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childTnLst>
                              </p:cTn>
                            </p:par>
                            <p:par>
                              <p:cTn id="86" fill="hold">
                                <p:stCondLst>
                                  <p:cond delay="2000"/>
                                </p:stCondLst>
                                <p:childTnLst>
                                  <p:par>
                                    <p:cTn id="87" presetID="1" presetClass="entr" presetSubtype="0" fill="hold" grpId="0" nodeType="afterEffect">
                                      <p:stCondLst>
                                        <p:cond delay="1000"/>
                                      </p:stCondLst>
                                      <p:childTnLst>
                                        <p:set>
                                          <p:cBhvr>
                                            <p:cTn id="8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childTnLst>
                              </p:cTn>
                            </p:par>
                            <p:par>
                              <p:cTn id="89" fill="hold">
                                <p:stCondLst>
                                  <p:cond delay="3000"/>
                                </p:stCondLst>
                                <p:childTnLst>
                                  <p:par>
                                    <p:cTn id="90" presetID="1" presetClass="entr" presetSubtype="0" fill="hold" grpId="0" nodeType="afterEffect">
                                      <p:stCondLst>
                                        <p:cond delay="1000"/>
                                      </p:stCondLst>
                                      <p:childTnLst>
                                        <p:set>
                                          <p:cBhvr>
                                            <p:cTn id="9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7" name="beep.wav"/>
                                            </p:tgtEl>
                                          </p:cMediaNode>
                                        </p:audio>
                                      </p:subTnLst>
                                    </p:cTn>
                                  </p:par>
                                </p:childTnLst>
                              </p:cTn>
                            </p:par>
                            <p:par>
                              <p:cTn id="92" fill="hold">
                                <p:stCondLst>
                                  <p:cond delay="4000"/>
                                </p:stCondLst>
                                <p:childTnLst>
                                  <p:par>
                                    <p:cTn id="93" presetID="1" presetClass="entr" presetSubtype="0" fill="hold" grpId="0" nodeType="afterEffect">
                                      <p:stCondLst>
                                        <p:cond delay="1000"/>
                                      </p:stCondLst>
                                      <p:childTnLst>
                                        <p:set>
                                          <p:cBhvr>
                                            <p:cTn id="9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7" name="beep.wav"/>
                                            </p:tgtEl>
                                          </p:cMediaNode>
                                        </p:audio>
                                      </p:subTnLst>
                                    </p:cTn>
                                  </p:par>
                                </p:childTnLst>
                              </p:cTn>
                            </p:par>
                            <p:par>
                              <p:cTn id="95" fill="hold">
                                <p:stCondLst>
                                  <p:cond delay="5000"/>
                                </p:stCondLst>
                                <p:childTnLst>
                                  <p:par>
                                    <p:cTn id="96" presetID="1" presetClass="entr" presetSubtype="0" fill="hold" grpId="0" nodeType="afterEffect">
                                      <p:stCondLst>
                                        <p:cond delay="1000"/>
                                      </p:stCondLst>
                                      <p:childTnLst>
                                        <p:set>
                                          <p:cBhvr>
                                            <p:cTn id="9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7" name="beep.wav"/>
                                            </p:tgtEl>
                                          </p:cMediaNode>
                                        </p:audio>
                                      </p:subTnLst>
                                    </p:cTn>
                                  </p:par>
                                </p:childTnLst>
                              </p:cTn>
                            </p:par>
                            <p:par>
                              <p:cTn id="98" fill="hold">
                                <p:stCondLst>
                                  <p:cond delay="6000"/>
                                </p:stCondLst>
                                <p:childTnLst>
                                  <p:par>
                                    <p:cTn id="99" presetID="1" presetClass="entr" presetSubtype="0" fill="hold" grpId="0" nodeType="afterEffect">
                                      <p:stCondLst>
                                        <p:cond delay="1000"/>
                                      </p:stCondLst>
                                      <p:childTnLst>
                                        <p:set>
                                          <p:cBhvr>
                                            <p:cTn id="10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7" name="beep.wav"/>
                                            </p:tgtEl>
                                          </p:cMediaNode>
                                        </p:audio>
                                      </p:subTnLst>
                                    </p:cTn>
                                  </p:par>
                                </p:childTnLst>
                              </p:cTn>
                            </p:par>
                            <p:par>
                              <p:cTn id="101" fill="hold">
                                <p:stCondLst>
                                  <p:cond delay="7000"/>
                                </p:stCondLst>
                                <p:childTnLst>
                                  <p:par>
                                    <p:cTn id="102" presetID="1" presetClass="entr" presetSubtype="0" fill="hold" grpId="0" nodeType="afterEffect">
                                      <p:stCondLst>
                                        <p:cond delay="1000"/>
                                      </p:stCondLst>
                                      <p:childTnLst>
                                        <p:set>
                                          <p:cBhvr>
                                            <p:cTn id="10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7" name="beep.wav"/>
                                            </p:tgtEl>
                                          </p:cMediaNode>
                                        </p:audio>
                                      </p:subTnLst>
                                    </p:cTn>
                                  </p:par>
                                </p:childTnLst>
                              </p:cTn>
                            </p:par>
                            <p:par>
                              <p:cTn id="104" fill="hold">
                                <p:stCondLst>
                                  <p:cond delay="8000"/>
                                </p:stCondLst>
                                <p:childTnLst>
                                  <p:par>
                                    <p:cTn id="105" presetID="1" presetClass="entr" presetSubtype="0" fill="hold" grpId="0" nodeType="afterEffect">
                                      <p:stCondLst>
                                        <p:cond delay="1000"/>
                                      </p:stCondLst>
                                      <p:childTnLst>
                                        <p:set>
                                          <p:cBhvr>
                                            <p:cTn id="10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7" name="beep.wav"/>
                                            </p:tgtEl>
                                          </p:cMediaNode>
                                        </p:audio>
                                      </p:subTnLst>
                                    </p:cTn>
                                  </p:par>
                                </p:childTnLst>
                              </p:cTn>
                            </p:par>
                            <p:par>
                              <p:cTn id="107" fill="hold">
                                <p:stCondLst>
                                  <p:cond delay="9000"/>
                                </p:stCondLst>
                                <p:childTnLst>
                                  <p:par>
                                    <p:cTn id="108" presetID="1" presetClass="entr" presetSubtype="0" fill="hold" grpId="0" nodeType="afterEffect">
                                      <p:stCondLst>
                                        <p:cond delay="1000"/>
                                      </p:stCondLst>
                                      <p:childTnLst>
                                        <p:set>
                                          <p:cBhvr>
                                            <p:cTn id="109"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7" name="beep.wav"/>
                                            </p:tgtEl>
                                          </p:cMediaNode>
                                        </p:audio>
                                      </p:subTnLst>
                                    </p:cTn>
                                  </p:par>
                                </p:childTnLst>
                              </p:cTn>
                            </p:par>
                            <p:par>
                              <p:cTn id="110" fill="hold">
                                <p:stCondLst>
                                  <p:cond delay="10000"/>
                                </p:stCondLst>
                                <p:childTnLst>
                                  <p:par>
                                    <p:cTn id="111" presetID="1" presetClass="entr" presetSubtype="0" fill="hold" grpId="0" nodeType="afterEffect">
                                      <p:stCondLst>
                                        <p:cond delay="1000"/>
                                      </p:stCondLst>
                                      <p:childTnLst>
                                        <p:set>
                                          <p:cBhvr>
                                            <p:cTn id="11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15"/>
                      </p:tgtEl>
                    </p:cond>
                  </p:nextCondLst>
                </p:seq>
              </p:childTnLst>
            </p:cTn>
          </p:par>
        </p:tnLst>
        <p:bldLst>
          <p:bldP spid="6" grpId="0" animBg="1"/>
          <p:bldP spid="6" grpId="1" animBg="1"/>
          <p:bldP spid="6" grpId="2" animBg="1"/>
          <p:bldP spid="19" grpId="0" animBg="1"/>
          <p:bldP spid="19" grpId="1" animBg="1"/>
          <p:bldP spid="32" grpId="0" animBg="1"/>
          <p:bldP spid="32" grpId="1" animBg="1"/>
          <p:bldP spid="32" grpId="2" animBg="1"/>
          <p:bldP spid="34" grpId="0" animBg="1"/>
          <p:bldP spid="34" grpId="1" animBg="1"/>
          <p:bldP spid="34" grpId="2" animBg="1"/>
          <p:bldP spid="16" grpId="0" animBg="1"/>
          <p:bldP spid="18" grpId="0" animBg="1"/>
          <p:bldP spid="20" grpId="0" animBg="1"/>
          <p:bldP spid="22" grpId="0" animBg="1"/>
          <p:bldP spid="23" grpId="0" animBg="1"/>
          <p:bldP spid="24" grpId="0" animBg="1"/>
          <p:bldP spid="27" grpId="0" animBg="1"/>
          <p:bldP spid="28" grpId="0" animBg="1"/>
          <p:bldP spid="31" grpId="0" animBg="1"/>
          <p:bldP spid="33" grpId="0" animBg="1"/>
          <p:bldP spid="3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1000" fill="hold"/>
                                            <p:tgtEl>
                                              <p:spTgt spid="32"/>
                                            </p:tgtEl>
                                            <p:attrNameLst>
                                              <p:attrName>ppt_x</p:attrName>
                                            </p:attrNameLst>
                                          </p:cBhvr>
                                          <p:tavLst>
                                            <p:tav tm="0">
                                              <p:val>
                                                <p:strVal val="#ppt_x"/>
                                              </p:val>
                                            </p:tav>
                                            <p:tav tm="100000">
                                              <p:val>
                                                <p:strVal val="#ppt_x"/>
                                              </p:val>
                                            </p:tav>
                                          </p:tavLst>
                                        </p:anim>
                                        <p:anim calcmode="lin" valueType="num">
                                          <p:cBhvr additive="base">
                                            <p:cTn id="16" dur="10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1000" fill="hold"/>
                                            <p:tgtEl>
                                              <p:spTgt spid="34"/>
                                            </p:tgtEl>
                                            <p:attrNameLst>
                                              <p:attrName>ppt_x</p:attrName>
                                            </p:attrNameLst>
                                          </p:cBhvr>
                                          <p:tavLst>
                                            <p:tav tm="0">
                                              <p:val>
                                                <p:strVal val="#ppt_x"/>
                                              </p:val>
                                            </p:tav>
                                            <p:tav tm="100000">
                                              <p:val>
                                                <p:strVal val="#ppt_x"/>
                                              </p:val>
                                            </p:tav>
                                          </p:tavLst>
                                        </p:anim>
                                        <p:anim calcmode="lin" valueType="num">
                                          <p:cBhvr additive="base">
                                            <p:cTn id="20"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grpId="2" nodeType="withEffect">
                                      <p:stCondLst>
                                        <p:cond delay="0"/>
                                      </p:stCondLst>
                                      <p:childTnLst>
                                        <p:animEffect transition="out" filter="fade">
                                          <p:cBhvr>
                                            <p:cTn id="25" dur="500" tmFilter="0, 0; .2, .5; .8, .5; 1, 0"/>
                                            <p:tgtEl>
                                              <p:spTgt spid="6"/>
                                            </p:tgtEl>
                                          </p:cBhvr>
                                        </p:animEffect>
                                        <p:animScale>
                                          <p:cBhvr>
                                            <p:cTn id="26" dur="250" autoRev="1" fill="hold"/>
                                            <p:tgtEl>
                                              <p:spTgt spid="6"/>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9"/>
                                            </p:tgtEl>
                                          </p:cBhvr>
                                        </p:cmd>
                                      </p:childTnLst>
                                    </p:cTn>
                                  </p:par>
                                </p:childTnLst>
                              </p:cTn>
                            </p:par>
                          </p:childTnLst>
                        </p:cTn>
                      </p:par>
                    </p:childTnLst>
                  </p:cTn>
                  <p:nextCondLst>
                    <p:cond evt="onClick" delay="0">
                      <p:tgtEl>
                        <p:spTgt spid="6"/>
                      </p:tgtEl>
                    </p:cond>
                  </p:nextCondLst>
                </p:seq>
                <p:audio>
                  <p:cMediaNode vol="80000">
                    <p:cTn id="29" fill="hold" display="0">
                      <p:stCondLst>
                        <p:cond delay="indefinite"/>
                      </p:stCondLst>
                      <p:endCondLst>
                        <p:cond evt="onStopAudio" delay="0">
                          <p:tgtEl>
                            <p:sldTgt/>
                          </p:tgtEl>
                        </p:cond>
                      </p:endCondLst>
                    </p:cTn>
                    <p:tgtEl>
                      <p:spTgt spid="9"/>
                    </p:tgtEl>
                  </p:cMediaNode>
                </p:audio>
                <p:audio>
                  <p:cMediaNode vol="80000">
                    <p:cTn id="30" fill="hold" display="0">
                      <p:stCondLst>
                        <p:cond delay="indefinite"/>
                      </p:stCondLst>
                      <p:endCondLst>
                        <p:cond evt="onStopAudio" delay="0">
                          <p:tgtEl>
                            <p:sldTgt/>
                          </p:tgtEl>
                        </p:cond>
                      </p:endCondLst>
                    </p:cTn>
                    <p:tgtEl>
                      <p:spTgt spid="26"/>
                    </p:tgtEl>
                  </p:cMediaNode>
                </p:audio>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1" nodeType="withEffect">
                                      <p:stCondLst>
                                        <p:cond delay="0"/>
                                      </p:stCondLst>
                                      <p:childTnLst>
                                        <p:animEffect transition="out" filter="fade">
                                          <p:cBhvr>
                                            <p:cTn id="35" dur="500" tmFilter="0, 0; .2, .5; .8, .5; 1, 0"/>
                                            <p:tgtEl>
                                              <p:spTgt spid="19"/>
                                            </p:tgtEl>
                                          </p:cBhvr>
                                        </p:animEffect>
                                        <p:animScale>
                                          <p:cBhvr>
                                            <p:cTn id="36" dur="250" autoRev="1" fill="hold"/>
                                            <p:tgtEl>
                                              <p:spTgt spid="19"/>
                                            </p:tgtEl>
                                          </p:cBhvr>
                                          <p:by x="105000" y="105000"/>
                                        </p:animScale>
                                      </p:childTnLst>
                                    </p:cTn>
                                  </p:par>
                                  <p:par>
                                    <p:cTn id="37" presetID="49" presetClass="entr" presetSubtype="0" decel="10000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fltVal val="0"/>
                                              </p:val>
                                            </p:tav>
                                            <p:tav tm="100000">
                                              <p:val>
                                                <p:strVal val="#ppt_w"/>
                                              </p:val>
                                            </p:tav>
                                          </p:tavLst>
                                        </p:anim>
                                        <p:anim calcmode="lin" valueType="num">
                                          <p:cBhvr>
                                            <p:cTn id="40" dur="500" fill="hold"/>
                                            <p:tgtEl>
                                              <p:spTgt spid="25"/>
                                            </p:tgtEl>
                                            <p:attrNameLst>
                                              <p:attrName>ppt_h</p:attrName>
                                            </p:attrNameLst>
                                          </p:cBhvr>
                                          <p:tavLst>
                                            <p:tav tm="0">
                                              <p:val>
                                                <p:fltVal val="0"/>
                                              </p:val>
                                            </p:tav>
                                            <p:tav tm="100000">
                                              <p:val>
                                                <p:strVal val="#ppt_h"/>
                                              </p:val>
                                            </p:tav>
                                          </p:tavLst>
                                        </p:anim>
                                        <p:anim calcmode="lin" valueType="num">
                                          <p:cBhvr>
                                            <p:cTn id="41" dur="500" fill="hold"/>
                                            <p:tgtEl>
                                              <p:spTgt spid="25"/>
                                            </p:tgtEl>
                                            <p:attrNameLst>
                                              <p:attrName>style.rotation</p:attrName>
                                            </p:attrNameLst>
                                          </p:cBhvr>
                                          <p:tavLst>
                                            <p:tav tm="0">
                                              <p:val>
                                                <p:fltVal val="360"/>
                                              </p:val>
                                            </p:tav>
                                            <p:tav tm="100000">
                                              <p:val>
                                                <p:fltVal val="0"/>
                                              </p:val>
                                            </p:tav>
                                          </p:tavLst>
                                        </p:anim>
                                        <p:animEffect transition="in" filter="fade">
                                          <p:cBhvr>
                                            <p:cTn id="42" dur="500"/>
                                            <p:tgtEl>
                                              <p:spTgt spid="25"/>
                                            </p:tgtEl>
                                          </p:cBhvr>
                                        </p:animEffect>
                                      </p:childTnLst>
                                    </p:cTn>
                                  </p:par>
                                  <p:par>
                                    <p:cTn id="43" presetID="1" presetClass="mediacall" presetSubtype="0" fill="hold" nodeType="withEffect">
                                      <p:stCondLst>
                                        <p:cond delay="0"/>
                                      </p:stCondLst>
                                      <p:childTnLst>
                                        <p:cmd type="call" cmd="playFrom(0.0)">
                                          <p:cBhvr>
                                            <p:cTn id="44" dur="3448" fill="hold"/>
                                            <p:tgtEl>
                                              <p:spTgt spid="26"/>
                                            </p:tgtEl>
                                          </p:cBhvr>
                                        </p:cmd>
                                      </p:childTnLst>
                                    </p:cTn>
                                  </p:par>
                                  <p:par>
                                    <p:cTn id="45" presetID="32" presetClass="emph" presetSubtype="0" fill="hold" nodeType="withEffect">
                                      <p:stCondLst>
                                        <p:cond delay="200"/>
                                      </p:stCondLst>
                                      <p:childTnLst>
                                        <p:animRot by="120000">
                                          <p:cBhvr>
                                            <p:cTn id="46" dur="100" fill="hold">
                                              <p:stCondLst>
                                                <p:cond delay="0"/>
                                              </p:stCondLst>
                                            </p:cTn>
                                            <p:tgtEl>
                                              <p:spTgt spid="25"/>
                                            </p:tgtEl>
                                            <p:attrNameLst>
                                              <p:attrName>r</p:attrName>
                                            </p:attrNameLst>
                                          </p:cBhvr>
                                        </p:animRot>
                                        <p:animRot by="-240000">
                                          <p:cBhvr>
                                            <p:cTn id="47" dur="200" fill="hold">
                                              <p:stCondLst>
                                                <p:cond delay="200"/>
                                              </p:stCondLst>
                                            </p:cTn>
                                            <p:tgtEl>
                                              <p:spTgt spid="25"/>
                                            </p:tgtEl>
                                            <p:attrNameLst>
                                              <p:attrName>r</p:attrName>
                                            </p:attrNameLst>
                                          </p:cBhvr>
                                        </p:animRot>
                                        <p:animRot by="240000">
                                          <p:cBhvr>
                                            <p:cTn id="48" dur="200" fill="hold">
                                              <p:stCondLst>
                                                <p:cond delay="400"/>
                                              </p:stCondLst>
                                            </p:cTn>
                                            <p:tgtEl>
                                              <p:spTgt spid="25"/>
                                            </p:tgtEl>
                                            <p:attrNameLst>
                                              <p:attrName>r</p:attrName>
                                            </p:attrNameLst>
                                          </p:cBhvr>
                                        </p:animRot>
                                        <p:animRot by="-240000">
                                          <p:cBhvr>
                                            <p:cTn id="49" dur="200" fill="hold">
                                              <p:stCondLst>
                                                <p:cond delay="600"/>
                                              </p:stCondLst>
                                            </p:cTn>
                                            <p:tgtEl>
                                              <p:spTgt spid="25"/>
                                            </p:tgtEl>
                                            <p:attrNameLst>
                                              <p:attrName>r</p:attrName>
                                            </p:attrNameLst>
                                          </p:cBhvr>
                                        </p:animRot>
                                        <p:animRot by="120000">
                                          <p:cBhvr>
                                            <p:cTn id="50" dur="200" fill="hold">
                                              <p:stCondLst>
                                                <p:cond delay="800"/>
                                              </p:stCondLst>
                                            </p:cTn>
                                            <p:tgtEl>
                                              <p:spTgt spid="25"/>
                                            </p:tgtEl>
                                            <p:attrNameLst>
                                              <p:attrName>r</p:attrName>
                                            </p:attrNameLst>
                                          </p:cBhvr>
                                        </p:animRot>
                                      </p:childTnLst>
                                    </p:cTn>
                                  </p:par>
                                  <p:par>
                                    <p:cTn id="51" presetID="10" presetClass="exit" presetSubtype="0" fill="hold" grpId="1" nodeType="withEffect">
                                      <p:stCondLst>
                                        <p:cond delay="20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grpId="1" nodeType="withEffect">
                                      <p:stCondLst>
                                        <p:cond delay="200"/>
                                      </p:stCondLst>
                                      <p:childTnLst>
                                        <p:animEffect transition="out" filter="fade">
                                          <p:cBhvr>
                                            <p:cTn id="55" dur="500"/>
                                            <p:tgtEl>
                                              <p:spTgt spid="32"/>
                                            </p:tgtEl>
                                          </p:cBhvr>
                                        </p:animEffect>
                                        <p:set>
                                          <p:cBhvr>
                                            <p:cTn id="56" dur="1" fill="hold">
                                              <p:stCondLst>
                                                <p:cond delay="499"/>
                                              </p:stCondLst>
                                            </p:cTn>
                                            <p:tgtEl>
                                              <p:spTgt spid="32"/>
                                            </p:tgtEl>
                                            <p:attrNameLst>
                                              <p:attrName>style.visibility</p:attrName>
                                            </p:attrNameLst>
                                          </p:cBhvr>
                                          <p:to>
                                            <p:strVal val="hidden"/>
                                          </p:to>
                                        </p:set>
                                      </p:childTnLst>
                                    </p:cTn>
                                  </p:par>
                                  <p:par>
                                    <p:cTn id="57" presetID="10" presetClass="exit" presetSubtype="0" fill="hold" grpId="1" nodeType="withEffect">
                                      <p:stCondLst>
                                        <p:cond delay="200"/>
                                      </p:stCondLst>
                                      <p:childTnLst>
                                        <p:animEffect transition="out" filter="fade">
                                          <p:cBhvr>
                                            <p:cTn id="58" dur="500"/>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audio>
                  <p:cMediaNode vol="80000">
                    <p:cTn id="60" fill="hold" display="0">
                      <p:stCondLst>
                        <p:cond delay="indefinite"/>
                      </p:stCondLst>
                      <p:endCondLst>
                        <p:cond evt="onStopAudio" delay="0">
                          <p:tgtEl>
                            <p:sldTgt/>
                          </p:tgtEl>
                        </p:cond>
                      </p:endCondLst>
                    </p:cTn>
                    <p:tgtEl>
                      <p:spTgt spid="29"/>
                    </p:tgtEl>
                  </p:cMediaNode>
                </p:audio>
                <p:audio>
                  <p:cMediaNode vol="80000">
                    <p:cTn id="61" fill="hold" display="0">
                      <p:stCondLst>
                        <p:cond delay="indefinite"/>
                      </p:stCondLst>
                      <p:endCondLst>
                        <p:cond evt="onStopAudio" delay="0">
                          <p:tgtEl>
                            <p:sldTgt/>
                          </p:tgtEl>
                        </p:cond>
                      </p:endCondLst>
                    </p:cTn>
                    <p:tgtEl>
                      <p:spTgt spid="30"/>
                    </p:tgtEl>
                  </p:cMediaNode>
                </p:audio>
                <p:seq concurrent="1" nextAc="seek">
                  <p:cTn id="62" restart="whenNotActive" fill="hold" evtFilter="cancelBubble" nodeType="interactiveSeq">
                    <p:stCondLst>
                      <p:cond evt="onClick" delay="0">
                        <p:tgtEl>
                          <p:spTgt spid="32"/>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grpId="2" nodeType="withEffect">
                                      <p:stCondLst>
                                        <p:cond delay="0"/>
                                      </p:stCondLst>
                                      <p:childTnLst>
                                        <p:animEffect transition="out" filter="fade">
                                          <p:cBhvr>
                                            <p:cTn id="66" dur="500" tmFilter="0, 0; .2, .5; .8, .5; 1, 0"/>
                                            <p:tgtEl>
                                              <p:spTgt spid="32"/>
                                            </p:tgtEl>
                                          </p:cBhvr>
                                        </p:animEffect>
                                        <p:animScale>
                                          <p:cBhvr>
                                            <p:cTn id="67" dur="250" autoRev="1" fill="hold"/>
                                            <p:tgtEl>
                                              <p:spTgt spid="32"/>
                                            </p:tgtEl>
                                          </p:cBhvr>
                                          <p:by x="105000" y="105000"/>
                                        </p:animScale>
                                      </p:childTnLst>
                                    </p:cTn>
                                  </p:par>
                                  <p:par>
                                    <p:cTn id="68" presetID="1" presetClass="mediacall" presetSubtype="0" fill="hold" nodeType="withEffect">
                                      <p:stCondLst>
                                        <p:cond delay="0"/>
                                      </p:stCondLst>
                                      <p:childTnLst>
                                        <p:cmd type="call" cmd="playFrom(0.0)">
                                          <p:cBhvr>
                                            <p:cTn id="69" dur="5120" fill="hold"/>
                                            <p:tgtEl>
                                              <p:spTgt spid="30"/>
                                            </p:tgtEl>
                                          </p:cBhvr>
                                        </p:cmd>
                                      </p:child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4"/>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2" nodeType="withEffect">
                                      <p:stCondLst>
                                        <p:cond delay="0"/>
                                      </p:stCondLst>
                                      <p:childTnLst>
                                        <p:animEffect transition="out" filter="fade">
                                          <p:cBhvr>
                                            <p:cTn id="74" dur="500" tmFilter="0, 0; .2, .5; .8, .5; 1, 0"/>
                                            <p:tgtEl>
                                              <p:spTgt spid="34"/>
                                            </p:tgtEl>
                                          </p:cBhvr>
                                        </p:animEffect>
                                        <p:animScale>
                                          <p:cBhvr>
                                            <p:cTn id="75" dur="250" autoRev="1" fill="hold"/>
                                            <p:tgtEl>
                                              <p:spTgt spid="34"/>
                                            </p:tgtEl>
                                          </p:cBhvr>
                                          <p:by x="105000" y="105000"/>
                                        </p:animScale>
                                      </p:childTnLst>
                                    </p:cTn>
                                  </p:par>
                                  <p:par>
                                    <p:cTn id="76" presetID="1" presetClass="mediacall" presetSubtype="0" fill="hold" nodeType="withEffect">
                                      <p:stCondLst>
                                        <p:cond delay="0"/>
                                      </p:stCondLst>
                                      <p:childTnLst>
                                        <p:cmd type="call" cmd="playFrom(0.0)">
                                          <p:cBhvr>
                                            <p:cTn id="77" dur="5120" fill="hold"/>
                                            <p:tgtEl>
                                              <p:spTgt spid="29"/>
                                            </p:tgtEl>
                                          </p:cBhvr>
                                        </p:cmd>
                                      </p:childTnLst>
                                    </p:cTn>
                                  </p:par>
                                </p:childTnLst>
                              </p:cTn>
                            </p:par>
                          </p:childTnLst>
                        </p:cTn>
                      </p:par>
                    </p:childTnLst>
                  </p:cTn>
                  <p:nextCondLst>
                    <p:cond evt="onClick" delay="0">
                      <p:tgtEl>
                        <p:spTgt spid="34"/>
                      </p:tgtEl>
                    </p:cond>
                  </p:nextCondLst>
                </p:seq>
                <p:seq concurrent="1" nextAc="seek">
                  <p:cTn id="78" restart="whenNotActive" fill="hold" evtFilter="cancelBubble" nodeType="interactiveSeq">
                    <p:stCondLst>
                      <p:cond evt="onClick" delay="0">
                        <p:tgtEl>
                          <p:spTgt spid="15"/>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grpId="0" nodeType="afterEffect">
                                      <p:stCondLst>
                                        <p:cond delay="1000"/>
                                      </p:stCondLst>
                                      <p:childTnLst>
                                        <p:set>
                                          <p:cBhvr>
                                            <p:cTn id="8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16" name="beep.wav"/>
                                            </p:tgtEl>
                                          </p:cMediaNode>
                                        </p:audio>
                                      </p:subTnLst>
                                    </p:cTn>
                                  </p:par>
                                </p:childTnLst>
                              </p:cTn>
                            </p:par>
                            <p:par>
                              <p:cTn id="83" fill="hold">
                                <p:stCondLst>
                                  <p:cond delay="1000"/>
                                </p:stCondLst>
                                <p:childTnLst>
                                  <p:par>
                                    <p:cTn id="84" presetID="1" presetClass="entr" presetSubtype="0" fill="hold" grpId="0" nodeType="afterEffect">
                                      <p:stCondLst>
                                        <p:cond delay="1000"/>
                                      </p:stCondLst>
                                      <p:childTnLst>
                                        <p:set>
                                          <p:cBhvr>
                                            <p:cTn id="85"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16" name="beep.wav"/>
                                            </p:tgtEl>
                                          </p:cMediaNode>
                                        </p:audio>
                                      </p:subTnLst>
                                    </p:cTn>
                                  </p:par>
                                </p:childTnLst>
                              </p:cTn>
                            </p:par>
                            <p:par>
                              <p:cTn id="86" fill="hold">
                                <p:stCondLst>
                                  <p:cond delay="2000"/>
                                </p:stCondLst>
                                <p:childTnLst>
                                  <p:par>
                                    <p:cTn id="87" presetID="1" presetClass="entr" presetSubtype="0" fill="hold" grpId="0" nodeType="afterEffect">
                                      <p:stCondLst>
                                        <p:cond delay="1000"/>
                                      </p:stCondLst>
                                      <p:childTnLst>
                                        <p:set>
                                          <p:cBhvr>
                                            <p:cTn id="8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16" name="beep.wav"/>
                                            </p:tgtEl>
                                          </p:cMediaNode>
                                        </p:audio>
                                      </p:subTnLst>
                                    </p:cTn>
                                  </p:par>
                                </p:childTnLst>
                              </p:cTn>
                            </p:par>
                            <p:par>
                              <p:cTn id="89" fill="hold">
                                <p:stCondLst>
                                  <p:cond delay="3000"/>
                                </p:stCondLst>
                                <p:childTnLst>
                                  <p:par>
                                    <p:cTn id="90" presetID="1" presetClass="entr" presetSubtype="0" fill="hold" grpId="0" nodeType="afterEffect">
                                      <p:stCondLst>
                                        <p:cond delay="1000"/>
                                      </p:stCondLst>
                                      <p:childTnLst>
                                        <p:set>
                                          <p:cBhvr>
                                            <p:cTn id="9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16" name="beep.wav"/>
                                            </p:tgtEl>
                                          </p:cMediaNode>
                                        </p:audio>
                                      </p:subTnLst>
                                    </p:cTn>
                                  </p:par>
                                </p:childTnLst>
                              </p:cTn>
                            </p:par>
                            <p:par>
                              <p:cTn id="92" fill="hold">
                                <p:stCondLst>
                                  <p:cond delay="4000"/>
                                </p:stCondLst>
                                <p:childTnLst>
                                  <p:par>
                                    <p:cTn id="93" presetID="1" presetClass="entr" presetSubtype="0" fill="hold" grpId="0" nodeType="afterEffect">
                                      <p:stCondLst>
                                        <p:cond delay="1000"/>
                                      </p:stCondLst>
                                      <p:childTnLst>
                                        <p:set>
                                          <p:cBhvr>
                                            <p:cTn id="9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16" name="beep.wav"/>
                                            </p:tgtEl>
                                          </p:cMediaNode>
                                        </p:audio>
                                      </p:subTnLst>
                                    </p:cTn>
                                  </p:par>
                                </p:childTnLst>
                              </p:cTn>
                            </p:par>
                            <p:par>
                              <p:cTn id="95" fill="hold">
                                <p:stCondLst>
                                  <p:cond delay="5000"/>
                                </p:stCondLst>
                                <p:childTnLst>
                                  <p:par>
                                    <p:cTn id="96" presetID="1" presetClass="entr" presetSubtype="0" fill="hold" grpId="0" nodeType="afterEffect">
                                      <p:stCondLst>
                                        <p:cond delay="1000"/>
                                      </p:stCondLst>
                                      <p:childTnLst>
                                        <p:set>
                                          <p:cBhvr>
                                            <p:cTn id="9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16" name="beep.wav"/>
                                            </p:tgtEl>
                                          </p:cMediaNode>
                                        </p:audio>
                                      </p:subTnLst>
                                    </p:cTn>
                                  </p:par>
                                </p:childTnLst>
                              </p:cTn>
                            </p:par>
                            <p:par>
                              <p:cTn id="98" fill="hold">
                                <p:stCondLst>
                                  <p:cond delay="6000"/>
                                </p:stCondLst>
                                <p:childTnLst>
                                  <p:par>
                                    <p:cTn id="99" presetID="1" presetClass="entr" presetSubtype="0" fill="hold" grpId="0" nodeType="afterEffect">
                                      <p:stCondLst>
                                        <p:cond delay="1000"/>
                                      </p:stCondLst>
                                      <p:childTnLst>
                                        <p:set>
                                          <p:cBhvr>
                                            <p:cTn id="10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16" name="beep.wav"/>
                                            </p:tgtEl>
                                          </p:cMediaNode>
                                        </p:audio>
                                      </p:subTnLst>
                                    </p:cTn>
                                  </p:par>
                                </p:childTnLst>
                              </p:cTn>
                            </p:par>
                            <p:par>
                              <p:cTn id="101" fill="hold">
                                <p:stCondLst>
                                  <p:cond delay="7000"/>
                                </p:stCondLst>
                                <p:childTnLst>
                                  <p:par>
                                    <p:cTn id="102" presetID="1" presetClass="entr" presetSubtype="0" fill="hold" grpId="0" nodeType="afterEffect">
                                      <p:stCondLst>
                                        <p:cond delay="1000"/>
                                      </p:stCondLst>
                                      <p:childTnLst>
                                        <p:set>
                                          <p:cBhvr>
                                            <p:cTn id="10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16" name="beep.wav"/>
                                            </p:tgtEl>
                                          </p:cMediaNode>
                                        </p:audio>
                                      </p:subTnLst>
                                    </p:cTn>
                                  </p:par>
                                </p:childTnLst>
                              </p:cTn>
                            </p:par>
                            <p:par>
                              <p:cTn id="104" fill="hold">
                                <p:stCondLst>
                                  <p:cond delay="8000"/>
                                </p:stCondLst>
                                <p:childTnLst>
                                  <p:par>
                                    <p:cTn id="105" presetID="1" presetClass="entr" presetSubtype="0" fill="hold" grpId="0" nodeType="afterEffect">
                                      <p:stCondLst>
                                        <p:cond delay="1000"/>
                                      </p:stCondLst>
                                      <p:childTnLst>
                                        <p:set>
                                          <p:cBhvr>
                                            <p:cTn id="10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16" name="beep.wav"/>
                                            </p:tgtEl>
                                          </p:cMediaNode>
                                        </p:audio>
                                      </p:subTnLst>
                                    </p:cTn>
                                  </p:par>
                                </p:childTnLst>
                              </p:cTn>
                            </p:par>
                            <p:par>
                              <p:cTn id="107" fill="hold">
                                <p:stCondLst>
                                  <p:cond delay="9000"/>
                                </p:stCondLst>
                                <p:childTnLst>
                                  <p:par>
                                    <p:cTn id="108" presetID="1" presetClass="entr" presetSubtype="0" fill="hold" grpId="0" nodeType="afterEffect">
                                      <p:stCondLst>
                                        <p:cond delay="1000"/>
                                      </p:stCondLst>
                                      <p:childTnLst>
                                        <p:set>
                                          <p:cBhvr>
                                            <p:cTn id="109"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16" name="beep.wav"/>
                                            </p:tgtEl>
                                          </p:cMediaNode>
                                        </p:audio>
                                      </p:subTnLst>
                                    </p:cTn>
                                  </p:par>
                                </p:childTnLst>
                              </p:cTn>
                            </p:par>
                            <p:par>
                              <p:cTn id="110" fill="hold">
                                <p:stCondLst>
                                  <p:cond delay="10000"/>
                                </p:stCondLst>
                                <p:childTnLst>
                                  <p:par>
                                    <p:cTn id="111" presetID="1" presetClass="entr" presetSubtype="0" fill="hold" grpId="0" nodeType="afterEffect">
                                      <p:stCondLst>
                                        <p:cond delay="1000"/>
                                      </p:stCondLst>
                                      <p:childTnLst>
                                        <p:set>
                                          <p:cBhvr>
                                            <p:cTn id="11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17" name="GUN.wav"/>
                                            </p:tgtEl>
                                          </p:cMediaNode>
                                        </p:audio>
                                      </p:subTnLst>
                                    </p:cTn>
                                  </p:par>
                                </p:childTnLst>
                              </p:cTn>
                            </p:par>
                          </p:childTnLst>
                        </p:cTn>
                      </p:par>
                    </p:childTnLst>
                  </p:cTn>
                  <p:nextCondLst>
                    <p:cond evt="onClick" delay="0">
                      <p:tgtEl>
                        <p:spTgt spid="15"/>
                      </p:tgtEl>
                    </p:cond>
                  </p:nextCondLst>
                </p:seq>
              </p:childTnLst>
            </p:cTn>
          </p:par>
        </p:tnLst>
        <p:bldLst>
          <p:bldP spid="6" grpId="0" animBg="1"/>
          <p:bldP spid="6" grpId="1" animBg="1"/>
          <p:bldP spid="6" grpId="2" animBg="1"/>
          <p:bldP spid="19" grpId="0" animBg="1"/>
          <p:bldP spid="19" grpId="1" animBg="1"/>
          <p:bldP spid="32" grpId="0" animBg="1"/>
          <p:bldP spid="32" grpId="1" animBg="1"/>
          <p:bldP spid="32" grpId="2" animBg="1"/>
          <p:bldP spid="34" grpId="0" animBg="1"/>
          <p:bldP spid="34" grpId="1" animBg="1"/>
          <p:bldP spid="34" grpId="2" animBg="1"/>
          <p:bldP spid="16" grpId="0" animBg="1"/>
          <p:bldP spid="18" grpId="0" animBg="1"/>
          <p:bldP spid="20" grpId="0" animBg="1"/>
          <p:bldP spid="22" grpId="0" animBg="1"/>
          <p:bldP spid="23" grpId="0" animBg="1"/>
          <p:bldP spid="24" grpId="0" animBg="1"/>
          <p:bldP spid="27" grpId="0" animBg="1"/>
          <p:bldP spid="28" grpId="0" animBg="1"/>
          <p:bldP spid="31" grpId="0" animBg="1"/>
          <p:bldP spid="33" grpId="0" animBg="1"/>
          <p:bldP spid="35"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A33A4B0-4F45-4C18-AD8A-F452F33F0F20}"/>
              </a:ext>
            </a:extLst>
          </p:cNvPr>
          <p:cNvGrpSpPr/>
          <p:nvPr/>
        </p:nvGrpSpPr>
        <p:grpSpPr>
          <a:xfrm>
            <a:off x="467140" y="230798"/>
            <a:ext cx="11257720" cy="1725821"/>
            <a:chOff x="467140" y="230798"/>
            <a:chExt cx="11257720" cy="1725821"/>
          </a:xfrm>
        </p:grpSpPr>
        <p:pic>
          <p:nvPicPr>
            <p:cNvPr id="17" name="Picture 16">
              <a:extLst>
                <a:ext uri="{FF2B5EF4-FFF2-40B4-BE49-F238E27FC236}">
                  <a16:creationId xmlns:a16="http://schemas.microsoft.com/office/drawing/2014/main" id="{5F951133-4586-4D99-A721-AE4189BABE3B}"/>
                </a:ext>
              </a:extLst>
            </p:cNvPr>
            <p:cNvPicPr>
              <a:picLocks noChangeAspect="1"/>
            </p:cNvPicPr>
            <p:nvPr/>
          </p:nvPicPr>
          <p:blipFill>
            <a:blip r:embed="rId8"/>
            <a:stretch>
              <a:fillRect/>
            </a:stretch>
          </p:blipFill>
          <p:spPr>
            <a:xfrm>
              <a:off x="467140" y="230798"/>
              <a:ext cx="11257720" cy="1725821"/>
            </a:xfrm>
            <a:prstGeom prst="rect">
              <a:avLst/>
            </a:prstGeom>
          </p:spPr>
        </p:pic>
        <p:sp>
          <p:nvSpPr>
            <p:cNvPr id="7" name="TextBox 6">
              <a:extLst>
                <a:ext uri="{FF2B5EF4-FFF2-40B4-BE49-F238E27FC236}">
                  <a16:creationId xmlns:a16="http://schemas.microsoft.com/office/drawing/2014/main" id="{75B3E98B-E5DA-46DF-9730-460F96891D02}"/>
                </a:ext>
              </a:extLst>
            </p:cNvPr>
            <p:cNvSpPr txBox="1"/>
            <p:nvPr/>
          </p:nvSpPr>
          <p:spPr>
            <a:xfrm>
              <a:off x="1848912" y="399488"/>
              <a:ext cx="887929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D05210"/>
                  </a:solidFill>
                  <a:effectLst/>
                  <a:uLnTx/>
                  <a:uFillTx/>
                  <a:latin typeface="Livvic" pitchFamily="2" charset="0"/>
                  <a:ea typeface="+mn-ea"/>
                  <a:cs typeface="+mn-cs"/>
                </a:rPr>
                <a:t>Em</a:t>
              </a:r>
              <a:r>
                <a:rPr kumimoji="0" lang="en-US" sz="4800" b="1" i="0" u="none" strike="noStrike" kern="1200" cap="none" spc="0" normalizeH="0" baseline="0" noProof="0" dirty="0">
                  <a:ln>
                    <a:noFill/>
                  </a:ln>
                  <a:solidFill>
                    <a:srgbClr val="D05210"/>
                  </a:solidFill>
                  <a:effectLst/>
                  <a:uLnTx/>
                  <a:uFillTx/>
                  <a:latin typeface="Livvic" pitchFamily="2" charset="0"/>
                  <a:ea typeface="+mn-ea"/>
                  <a:cs typeface="+mn-cs"/>
                </a:rPr>
                <a:t> </a:t>
              </a:r>
              <a:r>
                <a:rPr kumimoji="0" lang="en-US" sz="4800" b="1" i="0" u="none" strike="noStrike" kern="1200" cap="none" spc="0" normalizeH="0" baseline="0" noProof="0" dirty="0" err="1">
                  <a:ln>
                    <a:noFill/>
                  </a:ln>
                  <a:solidFill>
                    <a:srgbClr val="D05210"/>
                  </a:solidFill>
                  <a:effectLst/>
                  <a:uLnTx/>
                  <a:uFillTx/>
                  <a:latin typeface="Livvic" pitchFamily="2" charset="0"/>
                  <a:ea typeface="+mn-ea"/>
                  <a:cs typeface="+mn-cs"/>
                </a:rPr>
                <a:t>nêu</a:t>
              </a:r>
              <a:r>
                <a:rPr kumimoji="0" lang="en-US" sz="4800" b="1" i="0" u="none" strike="noStrike" kern="1200" cap="none" spc="0" normalizeH="0" baseline="0" noProof="0" dirty="0">
                  <a:ln>
                    <a:noFill/>
                  </a:ln>
                  <a:solidFill>
                    <a:srgbClr val="D05210"/>
                  </a:solidFill>
                  <a:effectLst/>
                  <a:uLnTx/>
                  <a:uFillTx/>
                  <a:latin typeface="Livvic" pitchFamily="2" charset="0"/>
                  <a:ea typeface="+mn-ea"/>
                  <a:cs typeface="+mn-cs"/>
                </a:rPr>
                <a:t> </a:t>
              </a:r>
              <a:r>
                <a:rPr kumimoji="0" lang="en-US" sz="4800" b="1" i="0" u="none" strike="noStrike" kern="1200" cap="none" spc="0" normalizeH="0" baseline="0" noProof="0" dirty="0" err="1">
                  <a:ln>
                    <a:noFill/>
                  </a:ln>
                  <a:solidFill>
                    <a:srgbClr val="D05210"/>
                  </a:solidFill>
                  <a:effectLst/>
                  <a:uLnTx/>
                  <a:uFillTx/>
                  <a:latin typeface="Livvic" pitchFamily="2" charset="0"/>
                  <a:ea typeface="+mn-ea"/>
                  <a:cs typeface="+mn-cs"/>
                </a:rPr>
                <a:t>lại</a:t>
              </a:r>
              <a:r>
                <a:rPr kumimoji="0" lang="en-US" sz="4800" b="1" i="0" u="none" strike="noStrike" kern="1200" cap="none" spc="0" normalizeH="0" baseline="0" noProof="0" dirty="0">
                  <a:ln>
                    <a:noFill/>
                  </a:ln>
                  <a:solidFill>
                    <a:srgbClr val="D05210"/>
                  </a:solidFill>
                  <a:effectLst/>
                  <a:uLnTx/>
                  <a:uFillTx/>
                  <a:latin typeface="Livvic" pitchFamily="2" charset="0"/>
                  <a:ea typeface="+mn-ea"/>
                  <a:cs typeface="+mn-cs"/>
                </a:rPr>
                <a:t> </a:t>
              </a:r>
              <a:r>
                <a:rPr kumimoji="0" lang="en-US" sz="4800" b="1" i="0" u="none" strike="noStrike" kern="1200" cap="none" spc="0" normalizeH="0" baseline="0" noProof="0" dirty="0" err="1">
                  <a:ln>
                    <a:noFill/>
                  </a:ln>
                  <a:solidFill>
                    <a:srgbClr val="D05210"/>
                  </a:solidFill>
                  <a:effectLst/>
                  <a:uLnTx/>
                  <a:uFillTx/>
                  <a:latin typeface="Livvic" pitchFamily="2" charset="0"/>
                  <a:ea typeface="+mn-ea"/>
                  <a:cs typeface="+mn-cs"/>
                </a:rPr>
                <a:t>nội</a:t>
              </a:r>
              <a:r>
                <a:rPr kumimoji="0" lang="en-US" sz="4800" b="1" i="0" u="none" strike="noStrike" kern="1200" cap="none" spc="0" normalizeH="0" baseline="0" noProof="0" dirty="0">
                  <a:ln>
                    <a:noFill/>
                  </a:ln>
                  <a:solidFill>
                    <a:srgbClr val="D05210"/>
                  </a:solidFill>
                  <a:effectLst/>
                  <a:uLnTx/>
                  <a:uFillTx/>
                  <a:latin typeface="Livvic" pitchFamily="2" charset="0"/>
                  <a:ea typeface="+mn-ea"/>
                  <a:cs typeface="+mn-cs"/>
                </a:rPr>
                <a:t> dung </a:t>
              </a:r>
              <a:r>
                <a:rPr kumimoji="0" lang="en-US" sz="4800" b="1" i="0" u="none" strike="noStrike" kern="1200" cap="none" spc="0" normalizeH="0" baseline="0" noProof="0" dirty="0" err="1">
                  <a:ln>
                    <a:noFill/>
                  </a:ln>
                  <a:solidFill>
                    <a:srgbClr val="D05210"/>
                  </a:solidFill>
                  <a:effectLst/>
                  <a:uLnTx/>
                  <a:uFillTx/>
                  <a:latin typeface="Livvic" pitchFamily="2" charset="0"/>
                  <a:ea typeface="+mn-ea"/>
                  <a:cs typeface="+mn-cs"/>
                </a:rPr>
                <a:t>của</a:t>
              </a:r>
              <a:r>
                <a:rPr kumimoji="0" lang="en-US" sz="4800" b="1" i="0" u="none" strike="noStrike" kern="1200" cap="none" spc="0" normalizeH="0" baseline="0" noProof="0" dirty="0">
                  <a:ln>
                    <a:noFill/>
                  </a:ln>
                  <a:solidFill>
                    <a:srgbClr val="D05210"/>
                  </a:solidFill>
                  <a:effectLst/>
                  <a:uLnTx/>
                  <a:uFillTx/>
                  <a:latin typeface="Livvic" pitchFamily="2" charset="0"/>
                  <a:ea typeface="+mn-ea"/>
                  <a:cs typeface="+mn-cs"/>
                </a:rPr>
                <a:t> </a:t>
              </a:r>
              <a:r>
                <a:rPr kumimoji="0" lang="en-US" sz="4800" b="1" i="0" u="none" strike="noStrike" kern="1200" cap="none" spc="0" normalizeH="0" baseline="0" noProof="0" dirty="0" err="1">
                  <a:ln>
                    <a:noFill/>
                  </a:ln>
                  <a:solidFill>
                    <a:srgbClr val="D05210"/>
                  </a:solidFill>
                  <a:effectLst/>
                  <a:uLnTx/>
                  <a:uFillTx/>
                  <a:latin typeface="Livvic" pitchFamily="2" charset="0"/>
                  <a:ea typeface="+mn-ea"/>
                  <a:cs typeface="+mn-cs"/>
                </a:rPr>
                <a:t>bài</a:t>
              </a:r>
              <a:r>
                <a:rPr kumimoji="0" lang="en-US" sz="4800" b="1" i="0" u="none" strike="noStrike" kern="1200" cap="none" spc="0" normalizeH="0" baseline="0" noProof="0" dirty="0">
                  <a:ln>
                    <a:noFill/>
                  </a:ln>
                  <a:solidFill>
                    <a:srgbClr val="D05210"/>
                  </a:solidFill>
                  <a:effectLst/>
                  <a:uLnTx/>
                  <a:uFillTx/>
                  <a:latin typeface="Livvic" pitchFamily="2" charset="0"/>
                  <a:ea typeface="+mn-ea"/>
                  <a:cs typeface="+mn-cs"/>
                </a:rPr>
                <a:t> </a:t>
              </a:r>
              <a:r>
                <a:rPr kumimoji="0" lang="en-US" sz="4800" b="1" i="0" u="none" strike="noStrike" kern="1200" cap="none" spc="0" normalizeH="0" baseline="0" noProof="0" dirty="0" err="1">
                  <a:ln>
                    <a:noFill/>
                  </a:ln>
                  <a:solidFill>
                    <a:srgbClr val="D05210"/>
                  </a:solidFill>
                  <a:effectLst/>
                  <a:uLnTx/>
                  <a:uFillTx/>
                  <a:latin typeface="Livvic" pitchFamily="2" charset="0"/>
                  <a:ea typeface="+mn-ea"/>
                  <a:cs typeface="+mn-cs"/>
                </a:rPr>
                <a:t>đọc</a:t>
              </a:r>
              <a:r>
                <a:rPr kumimoji="0" lang="en-US" sz="4800" b="1" i="0" u="none" strike="noStrike" kern="1200" cap="none" spc="0" normalizeH="0" baseline="0" noProof="0" dirty="0">
                  <a:ln>
                    <a:noFill/>
                  </a:ln>
                  <a:solidFill>
                    <a:srgbClr val="D05210"/>
                  </a:solidFill>
                  <a:effectLst/>
                  <a:uLnTx/>
                  <a:uFillTx/>
                  <a:latin typeface="Livvic" pitchFamily="2" charset="0"/>
                  <a:ea typeface="+mn-ea"/>
                  <a:cs typeface="+mn-cs"/>
                </a:rPr>
                <a:t>?</a:t>
              </a:r>
            </a:p>
          </p:txBody>
        </p:sp>
      </p:grpSp>
      <p:sp>
        <p:nvSpPr>
          <p:cNvPr id="21" name="Oval 20">
            <a:hlinkClick r:id="rId9" action="ppaction://hlinksldjump"/>
            <a:extLst>
              <a:ext uri="{FF2B5EF4-FFF2-40B4-BE49-F238E27FC236}">
                <a16:creationId xmlns:a16="http://schemas.microsoft.com/office/drawing/2014/main" id="{536D7D14-1933-4302-A9E7-2415A7BCC544}"/>
              </a:ext>
            </a:extLst>
          </p:cNvPr>
          <p:cNvSpPr/>
          <p:nvPr/>
        </p:nvSpPr>
        <p:spPr>
          <a:xfrm>
            <a:off x="964670" y="632983"/>
            <a:ext cx="922342" cy="810151"/>
          </a:xfrm>
          <a:prstGeom prst="ellipse">
            <a:avLst/>
          </a:prstGeom>
          <a:solidFill>
            <a:srgbClr val="FFFF99"/>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Gluten" pitchFamily="2" charset="0"/>
                <a:ea typeface="+mn-ea"/>
                <a:cs typeface="+mn-cs"/>
              </a:rPr>
              <a:t>3</a:t>
            </a:r>
          </a:p>
        </p:txBody>
      </p:sp>
      <p:pic>
        <p:nvPicPr>
          <p:cNvPr id="15" name="Picture 115" descr="ALRMCLOK">
            <a:extLst>
              <a:ext uri="{FF2B5EF4-FFF2-40B4-BE49-F238E27FC236}">
                <a16:creationId xmlns:a16="http://schemas.microsoft.com/office/drawing/2014/main" id="{E1BC7C40-177A-4334-B1E1-D98E90FC8A28}"/>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5566719" y="5704864"/>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76">
            <a:extLst>
              <a:ext uri="{FF2B5EF4-FFF2-40B4-BE49-F238E27FC236}">
                <a16:creationId xmlns:a16="http://schemas.microsoft.com/office/drawing/2014/main" id="{1A6C62A4-577B-436F-B3B5-FFF1D4CE61A3}"/>
              </a:ext>
            </a:extLst>
          </p:cNvPr>
          <p:cNvSpPr>
            <a:spLocks noChangeArrowheads="1"/>
          </p:cNvSpPr>
          <p:nvPr/>
        </p:nvSpPr>
        <p:spPr bwMode="auto">
          <a:xfrm>
            <a:off x="5795319"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18" name="Oval 176">
            <a:extLst>
              <a:ext uri="{FF2B5EF4-FFF2-40B4-BE49-F238E27FC236}">
                <a16:creationId xmlns:a16="http://schemas.microsoft.com/office/drawing/2014/main" id="{EDEBCC33-DEBB-4FAD-A84E-2E6C677A9E93}"/>
              </a:ext>
            </a:extLst>
          </p:cNvPr>
          <p:cNvSpPr>
            <a:spLocks noChangeArrowheads="1"/>
          </p:cNvSpPr>
          <p:nvPr/>
        </p:nvSpPr>
        <p:spPr bwMode="auto">
          <a:xfrm>
            <a:off x="5795319"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20" name="Oval 176">
            <a:extLst>
              <a:ext uri="{FF2B5EF4-FFF2-40B4-BE49-F238E27FC236}">
                <a16:creationId xmlns:a16="http://schemas.microsoft.com/office/drawing/2014/main" id="{20ECEC6F-AAEF-4FD6-83F2-C92FBDCFA35C}"/>
              </a:ext>
            </a:extLst>
          </p:cNvPr>
          <p:cNvSpPr>
            <a:spLocks noChangeArrowheads="1"/>
          </p:cNvSpPr>
          <p:nvPr/>
        </p:nvSpPr>
        <p:spPr bwMode="auto">
          <a:xfrm>
            <a:off x="5795319" y="61080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22" name="Oval 176">
            <a:extLst>
              <a:ext uri="{FF2B5EF4-FFF2-40B4-BE49-F238E27FC236}">
                <a16:creationId xmlns:a16="http://schemas.microsoft.com/office/drawing/2014/main" id="{BFCDFCCB-680C-4D1E-8D4A-94F0D84443E4}"/>
              </a:ext>
            </a:extLst>
          </p:cNvPr>
          <p:cNvSpPr>
            <a:spLocks noChangeArrowheads="1"/>
          </p:cNvSpPr>
          <p:nvPr/>
        </p:nvSpPr>
        <p:spPr bwMode="auto">
          <a:xfrm>
            <a:off x="5803257"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23" name="Oval 176">
            <a:extLst>
              <a:ext uri="{FF2B5EF4-FFF2-40B4-BE49-F238E27FC236}">
                <a16:creationId xmlns:a16="http://schemas.microsoft.com/office/drawing/2014/main" id="{C70DC4A3-98AB-430C-8F0D-95C2636F9A4B}"/>
              </a:ext>
            </a:extLst>
          </p:cNvPr>
          <p:cNvSpPr>
            <a:spLocks noChangeArrowheads="1"/>
          </p:cNvSpPr>
          <p:nvPr/>
        </p:nvSpPr>
        <p:spPr bwMode="auto">
          <a:xfrm>
            <a:off x="5795319" y="61080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24" name="Oval 176">
            <a:extLst>
              <a:ext uri="{FF2B5EF4-FFF2-40B4-BE49-F238E27FC236}">
                <a16:creationId xmlns:a16="http://schemas.microsoft.com/office/drawing/2014/main" id="{45046474-F313-4A09-AC85-2C32A5F44E3A}"/>
              </a:ext>
            </a:extLst>
          </p:cNvPr>
          <p:cNvSpPr>
            <a:spLocks noChangeArrowheads="1"/>
          </p:cNvSpPr>
          <p:nvPr/>
        </p:nvSpPr>
        <p:spPr bwMode="auto">
          <a:xfrm>
            <a:off x="5812782" y="608427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27" name="Oval 176">
            <a:extLst>
              <a:ext uri="{FF2B5EF4-FFF2-40B4-BE49-F238E27FC236}">
                <a16:creationId xmlns:a16="http://schemas.microsoft.com/office/drawing/2014/main" id="{547C869D-A221-4FDE-BB34-68D7AD0A6B0F}"/>
              </a:ext>
            </a:extLst>
          </p:cNvPr>
          <p:cNvSpPr>
            <a:spLocks noChangeArrowheads="1"/>
          </p:cNvSpPr>
          <p:nvPr/>
        </p:nvSpPr>
        <p:spPr bwMode="auto">
          <a:xfrm>
            <a:off x="5777857" y="60826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28" name="Oval 176">
            <a:extLst>
              <a:ext uri="{FF2B5EF4-FFF2-40B4-BE49-F238E27FC236}">
                <a16:creationId xmlns:a16="http://schemas.microsoft.com/office/drawing/2014/main" id="{6C516FB3-2852-4A90-9945-478517B485C5}"/>
              </a:ext>
            </a:extLst>
          </p:cNvPr>
          <p:cNvSpPr>
            <a:spLocks noChangeArrowheads="1"/>
          </p:cNvSpPr>
          <p:nvPr/>
        </p:nvSpPr>
        <p:spPr bwMode="auto">
          <a:xfrm>
            <a:off x="5803257"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31" name="Oval 176">
            <a:extLst>
              <a:ext uri="{FF2B5EF4-FFF2-40B4-BE49-F238E27FC236}">
                <a16:creationId xmlns:a16="http://schemas.microsoft.com/office/drawing/2014/main" id="{0E7D78BE-4571-47AE-BE26-BECE3BDD0348}"/>
              </a:ext>
            </a:extLst>
          </p:cNvPr>
          <p:cNvSpPr>
            <a:spLocks noChangeArrowheads="1"/>
          </p:cNvSpPr>
          <p:nvPr/>
        </p:nvSpPr>
        <p:spPr bwMode="auto">
          <a:xfrm>
            <a:off x="5782619" y="60826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33" name="Oval 176">
            <a:extLst>
              <a:ext uri="{FF2B5EF4-FFF2-40B4-BE49-F238E27FC236}">
                <a16:creationId xmlns:a16="http://schemas.microsoft.com/office/drawing/2014/main" id="{AAE013F6-5467-48C7-BA78-B0A0335E150C}"/>
              </a:ext>
            </a:extLst>
          </p:cNvPr>
          <p:cNvSpPr>
            <a:spLocks noChangeArrowheads="1"/>
          </p:cNvSpPr>
          <p:nvPr/>
        </p:nvSpPr>
        <p:spPr bwMode="auto">
          <a:xfrm>
            <a:off x="5808019" y="607633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35" name="Oval 176">
            <a:extLst>
              <a:ext uri="{FF2B5EF4-FFF2-40B4-BE49-F238E27FC236}">
                <a16:creationId xmlns:a16="http://schemas.microsoft.com/office/drawing/2014/main" id="{BECCB4F8-A3EC-4E0B-A9E6-790CA24BF66D}"/>
              </a:ext>
            </a:extLst>
          </p:cNvPr>
          <p:cNvSpPr>
            <a:spLocks noChangeArrowheads="1"/>
          </p:cNvSpPr>
          <p:nvPr/>
        </p:nvSpPr>
        <p:spPr bwMode="auto">
          <a:xfrm>
            <a:off x="5795319" y="6093802"/>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
        <p:nvSpPr>
          <p:cNvPr id="36" name="b">
            <a:extLst>
              <a:ext uri="{FF2B5EF4-FFF2-40B4-BE49-F238E27FC236}">
                <a16:creationId xmlns:a16="http://schemas.microsoft.com/office/drawing/2014/main" id="{CEAD8D28-D798-4413-9CB6-F78341804D71}"/>
              </a:ext>
            </a:extLst>
          </p:cNvPr>
          <p:cNvSpPr/>
          <p:nvPr/>
        </p:nvSpPr>
        <p:spPr>
          <a:xfrm>
            <a:off x="495300" y="2495221"/>
            <a:ext cx="11591925" cy="3019754"/>
          </a:xfrm>
          <a:prstGeom prst="roundRect">
            <a:avLst/>
          </a:prstGeom>
          <a:solidFill>
            <a:srgbClr val="FFFF99"/>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FFC000">
                    <a:lumMod val="50000"/>
                  </a:srgbClr>
                </a:solidFill>
                <a:latin typeface="Calibri" panose="020F0502020204030204"/>
              </a:rPr>
              <a:t>Bài đọc cho biết những thông tin về Đại hội thể thao Ô-lim-pích và ý nghĩa của ngọn lửa Ô-lim-pích. Qua đó ta thấy được rằng thể thao có khả năng kết nối con người trên thế giới với nhau, đem lại không khí hòa bình, hữu nghị trên thế giới,… </a:t>
            </a:r>
          </a:p>
        </p:txBody>
      </p:sp>
      <p:pic>
        <p:nvPicPr>
          <p:cNvPr id="37" name="Đúng">
            <a:extLst>
              <a:ext uri="{FF2B5EF4-FFF2-40B4-BE49-F238E27FC236}">
                <a16:creationId xmlns:a16="http://schemas.microsoft.com/office/drawing/2014/main" id="{4EF5F569-C787-4272-8868-E7D90C0620BD}"/>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10449667" y="5477058"/>
            <a:ext cx="1275193" cy="1020153"/>
          </a:xfrm>
          <a:prstGeom prst="rect">
            <a:avLst/>
          </a:prstGeom>
        </p:spPr>
      </p:pic>
      <p:pic>
        <p:nvPicPr>
          <p:cNvPr id="38" name="Tieng-tinh-tinh-www_nhacchuongvui_com">
            <a:hlinkClick r:id="" action="ppaction://media"/>
            <a:extLst>
              <a:ext uri="{FF2B5EF4-FFF2-40B4-BE49-F238E27FC236}">
                <a16:creationId xmlns:a16="http://schemas.microsoft.com/office/drawing/2014/main" id="{B5A00A25-7112-4EBD-A79F-CB75E63F142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10107" y="-242119"/>
            <a:ext cx="487363" cy="487363"/>
          </a:xfrm>
          <a:prstGeom prst="rect">
            <a:avLst/>
          </a:prstGeom>
        </p:spPr>
      </p:pic>
    </p:spTree>
    <p:extLst>
      <p:ext uri="{BB962C8B-B14F-4D97-AF65-F5344CB8AC3E}">
        <p14:creationId xmlns:p14="http://schemas.microsoft.com/office/powerpoint/2010/main" val="1598893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barn(inVertical)">
                                      <p:cBhvr>
                                        <p:cTn id="11" dur="500"/>
                                        <p:tgtEl>
                                          <p:spTgt spid="37"/>
                                        </p:tgtEl>
                                      </p:cBhvr>
                                    </p:animEffect>
                                  </p:childTnLst>
                                </p:cTn>
                              </p:par>
                            </p:childTnLst>
                          </p:cTn>
                        </p:par>
                        <p:par>
                          <p:cTn id="12" fill="hold">
                            <p:stCondLst>
                              <p:cond delay="500"/>
                            </p:stCondLst>
                            <p:childTnLst>
                              <p:par>
                                <p:cTn id="13" presetID="1" presetClass="mediacall" presetSubtype="0" fill="hold" nodeType="afterEffect">
                                  <p:stCondLst>
                                    <p:cond delay="0"/>
                                  </p:stCondLst>
                                  <p:childTnLst>
                                    <p:cmd type="call" cmd="playFrom(0.0)">
                                      <p:cBhvr>
                                        <p:cTn id="14" dur="3422"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5"/>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grpId="0" nodeType="afterEffect">
                                  <p:stCondLst>
                                    <p:cond delay="1000"/>
                                  </p:stCondLst>
                                  <p:childTnLst>
                                    <p:set>
                                      <p:cBhvr>
                                        <p:cTn id="19"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5" name="beep.wav"/>
                                        </p:tgtEl>
                                      </p:cMediaNode>
                                    </p:audio>
                                  </p:subTnLst>
                                </p:cTn>
                              </p:par>
                            </p:childTnLst>
                          </p:cTn>
                        </p:par>
                        <p:par>
                          <p:cTn id="20" fill="hold">
                            <p:stCondLst>
                              <p:cond delay="1000"/>
                            </p:stCondLst>
                            <p:childTnLst>
                              <p:par>
                                <p:cTn id="21" presetID="1" presetClass="entr" presetSubtype="0" fill="hold" grpId="0" nodeType="afterEffect">
                                  <p:stCondLst>
                                    <p:cond delay="1000"/>
                                  </p:stCondLst>
                                  <p:childTnLst>
                                    <p:set>
                                      <p:cBhvr>
                                        <p:cTn id="22"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beep.wav"/>
                                        </p:tgtEl>
                                      </p:cMediaNode>
                                    </p:audio>
                                  </p:subTnLst>
                                </p:cTn>
                              </p:par>
                            </p:childTnLst>
                          </p:cTn>
                        </p:par>
                        <p:par>
                          <p:cTn id="23" fill="hold">
                            <p:stCondLst>
                              <p:cond delay="2000"/>
                            </p:stCondLst>
                            <p:childTnLst>
                              <p:par>
                                <p:cTn id="24" presetID="1" presetClass="entr" presetSubtype="0" fill="hold" grpId="0" nodeType="afterEffect">
                                  <p:stCondLst>
                                    <p:cond delay="1000"/>
                                  </p:stCondLst>
                                  <p:childTnLst>
                                    <p:set>
                                      <p:cBhvr>
                                        <p:cTn id="25"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5" name="beep.wav"/>
                                        </p:tgtEl>
                                      </p:cMediaNode>
                                    </p:audio>
                                  </p:subTnLst>
                                </p:cTn>
                              </p:par>
                            </p:childTnLst>
                          </p:cTn>
                        </p:par>
                        <p:par>
                          <p:cTn id="26" fill="hold">
                            <p:stCondLst>
                              <p:cond delay="3000"/>
                            </p:stCondLst>
                            <p:childTnLst>
                              <p:par>
                                <p:cTn id="27" presetID="1" presetClass="entr" presetSubtype="0" fill="hold" grpId="0" nodeType="afterEffect">
                                  <p:stCondLst>
                                    <p:cond delay="1000"/>
                                  </p:stCondLst>
                                  <p:childTnLst>
                                    <p:set>
                                      <p:cBhvr>
                                        <p:cTn id="2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beep.wav"/>
                                        </p:tgtEl>
                                      </p:cMediaNode>
                                    </p:audio>
                                  </p:subTnLst>
                                </p:cTn>
                              </p:par>
                            </p:childTnLst>
                          </p:cTn>
                        </p:par>
                        <p:par>
                          <p:cTn id="29" fill="hold">
                            <p:stCondLst>
                              <p:cond delay="4000"/>
                            </p:stCondLst>
                            <p:childTnLst>
                              <p:par>
                                <p:cTn id="30" presetID="1" presetClass="entr" presetSubtype="0" fill="hold" grpId="0" nodeType="afterEffect">
                                  <p:stCondLst>
                                    <p:cond delay="1000"/>
                                  </p:stCondLst>
                                  <p:childTnLst>
                                    <p:set>
                                      <p:cBhvr>
                                        <p:cTn id="3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5" name="beep.wav"/>
                                        </p:tgtEl>
                                      </p:cMediaNode>
                                    </p:audio>
                                  </p:subTnLst>
                                </p:cTn>
                              </p:par>
                            </p:childTnLst>
                          </p:cTn>
                        </p:par>
                        <p:par>
                          <p:cTn id="32" fill="hold">
                            <p:stCondLst>
                              <p:cond delay="5000"/>
                            </p:stCondLst>
                            <p:childTnLst>
                              <p:par>
                                <p:cTn id="33" presetID="1" presetClass="entr" presetSubtype="0" fill="hold" grpId="0" nodeType="afterEffect">
                                  <p:stCondLst>
                                    <p:cond delay="1000"/>
                                  </p:stCondLst>
                                  <p:childTnLst>
                                    <p:set>
                                      <p:cBhvr>
                                        <p:cTn id="3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beep.wav"/>
                                        </p:tgtEl>
                                      </p:cMediaNode>
                                    </p:audio>
                                  </p:subTnLst>
                                </p:cTn>
                              </p:par>
                            </p:childTnLst>
                          </p:cTn>
                        </p:par>
                        <p:par>
                          <p:cTn id="35" fill="hold">
                            <p:stCondLst>
                              <p:cond delay="6000"/>
                            </p:stCondLst>
                            <p:childTnLst>
                              <p:par>
                                <p:cTn id="36" presetID="1" presetClass="entr" presetSubtype="0" fill="hold" grpId="0" nodeType="afterEffect">
                                  <p:stCondLst>
                                    <p:cond delay="1000"/>
                                  </p:stCondLst>
                                  <p:childTnLst>
                                    <p:set>
                                      <p:cBhvr>
                                        <p:cTn id="3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5" name="beep.wav"/>
                                        </p:tgtEl>
                                      </p:cMediaNode>
                                    </p:audio>
                                  </p:subTnLst>
                                </p:cTn>
                              </p:par>
                            </p:childTnLst>
                          </p:cTn>
                        </p:par>
                        <p:par>
                          <p:cTn id="38" fill="hold">
                            <p:stCondLst>
                              <p:cond delay="7000"/>
                            </p:stCondLst>
                            <p:childTnLst>
                              <p:par>
                                <p:cTn id="39" presetID="1" presetClass="entr" presetSubtype="0" fill="hold" grpId="0" nodeType="afterEffect">
                                  <p:stCondLst>
                                    <p:cond delay="1000"/>
                                  </p:stCondLst>
                                  <p:childTnLst>
                                    <p:set>
                                      <p:cBhvr>
                                        <p:cTn id="4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beep.wav"/>
                                        </p:tgtEl>
                                      </p:cMediaNode>
                                    </p:audio>
                                  </p:subTnLst>
                                </p:cTn>
                              </p:par>
                            </p:childTnLst>
                          </p:cTn>
                        </p:par>
                        <p:par>
                          <p:cTn id="41" fill="hold">
                            <p:stCondLst>
                              <p:cond delay="8000"/>
                            </p:stCondLst>
                            <p:childTnLst>
                              <p:par>
                                <p:cTn id="42" presetID="1" presetClass="entr" presetSubtype="0" fill="hold" grpId="0" nodeType="afterEffect">
                                  <p:stCondLst>
                                    <p:cond delay="1000"/>
                                  </p:stCondLst>
                                  <p:childTnLst>
                                    <p:set>
                                      <p:cBhvr>
                                        <p:cTn id="43"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beep.wav"/>
                                        </p:tgtEl>
                                      </p:cMediaNode>
                                    </p:audio>
                                  </p:subTnLst>
                                </p:cTn>
                              </p:par>
                            </p:childTnLst>
                          </p:cTn>
                        </p:par>
                        <p:par>
                          <p:cTn id="44" fill="hold">
                            <p:stCondLst>
                              <p:cond delay="9000"/>
                            </p:stCondLst>
                            <p:childTnLst>
                              <p:par>
                                <p:cTn id="45" presetID="1" presetClass="entr" presetSubtype="0" fill="hold" grpId="0" nodeType="afterEffect">
                                  <p:stCondLst>
                                    <p:cond delay="1000"/>
                                  </p:stCondLst>
                                  <p:childTnLst>
                                    <p:set>
                                      <p:cBhvr>
                                        <p:cTn id="4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beep.wav"/>
                                        </p:tgtEl>
                                      </p:cMediaNode>
                                    </p:audio>
                                  </p:subTnLst>
                                </p:cTn>
                              </p:par>
                            </p:childTnLst>
                          </p:cTn>
                        </p:par>
                        <p:par>
                          <p:cTn id="47" fill="hold">
                            <p:stCondLst>
                              <p:cond delay="10000"/>
                            </p:stCondLst>
                            <p:childTnLst>
                              <p:par>
                                <p:cTn id="48" presetID="1" presetClass="entr" presetSubtype="0" fill="hold" grpId="0" nodeType="afterEffect">
                                  <p:stCondLst>
                                    <p:cond delay="1000"/>
                                  </p:stCondLst>
                                  <p:childTnLst>
                                    <p:set>
                                      <p:cBhvr>
                                        <p:cTn id="49"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6" name="GUN.wav"/>
                                        </p:tgtEl>
                                      </p:cMediaNode>
                                    </p:audio>
                                  </p:subTnLst>
                                </p:cTn>
                              </p:par>
                            </p:childTnLst>
                          </p:cTn>
                        </p:par>
                      </p:childTnLst>
                    </p:cTn>
                  </p:par>
                </p:childTnLst>
              </p:cTn>
              <p:nextCondLst>
                <p:cond evt="onClick" delay="0">
                  <p:tgtEl>
                    <p:spTgt spid="15"/>
                  </p:tgtEl>
                </p:cond>
              </p:nextCondLst>
            </p:seq>
            <p:audio>
              <p:cMediaNode vol="80000">
                <p:cTn id="50" fill="hold" display="0">
                  <p:stCondLst>
                    <p:cond delay="indefinite"/>
                  </p:stCondLst>
                  <p:endCondLst>
                    <p:cond evt="onStopAudio" delay="0">
                      <p:tgtEl>
                        <p:sldTgt/>
                      </p:tgtEl>
                    </p:cond>
                  </p:endCondLst>
                </p:cTn>
                <p:tgtEl>
                  <p:spTgt spid="38"/>
                </p:tgtEl>
              </p:cMediaNode>
            </p:audio>
          </p:childTnLst>
        </p:cTn>
      </p:par>
    </p:tnLst>
    <p:bldLst>
      <p:bldP spid="16" grpId="0" animBg="1"/>
      <p:bldP spid="18" grpId="0" animBg="1"/>
      <p:bldP spid="20" grpId="0" animBg="1"/>
      <p:bldP spid="22" grpId="0" animBg="1"/>
      <p:bldP spid="23" grpId="0" animBg="1"/>
      <p:bldP spid="24" grpId="0" animBg="1"/>
      <p:bldP spid="27" grpId="0" animBg="1"/>
      <p:bldP spid="28" grpId="0" animBg="1"/>
      <p:bldP spid="31" grpId="0" animBg="1"/>
      <p:bldP spid="33" grpId="0" animBg="1"/>
      <p:bldP spid="35" grpId="0" animBg="1"/>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7">
            <a:extLst>
              <a:ext uri="{FF2B5EF4-FFF2-40B4-BE49-F238E27FC236}">
                <a16:creationId xmlns:a16="http://schemas.microsoft.com/office/drawing/2014/main" id="{C137098A-EE07-4748-B6DF-3D7C3EF288BF}"/>
              </a:ext>
            </a:extLst>
          </p:cNvPr>
          <p:cNvSpPr txBox="1"/>
          <p:nvPr/>
        </p:nvSpPr>
        <p:spPr>
          <a:xfrm>
            <a:off x="571500" y="956235"/>
            <a:ext cx="11096625"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just" fontAlgn="base">
              <a:spcBef>
                <a:spcPct val="0"/>
              </a:spcBef>
              <a:spcAft>
                <a:spcPct val="0"/>
              </a:spcAft>
              <a:defRPr/>
            </a:pPr>
            <a:r>
              <a:rPr lang="vi-VN" altLang="zh-CN" sz="3600" b="1" dirty="0">
                <a:solidFill>
                  <a:srgbClr val="0C8458"/>
                </a:solidFill>
                <a:latin typeface="Calibri" panose="020F0502020204030204" pitchFamily="34" charset="0"/>
                <a:ea typeface="字魂95号-手刻宋" pitchFamily="2" charset="-122"/>
                <a:cs typeface="Calibri" panose="020F0502020204030204" pitchFamily="34" charset="0"/>
              </a:rPr>
              <a:t>Cùng bạn trao đổi về công dụng của các đồ vật dưới đây:</a:t>
            </a:r>
            <a:endParaRPr kumimoji="0" lang="zh-CN" altLang="en-US" sz="3600" b="1" i="0" u="none" strike="noStrike" kern="1200" cap="none" spc="0" normalizeH="0" baseline="0" noProof="0" dirty="0">
              <a:ln>
                <a:noFill/>
              </a:ln>
              <a:solidFill>
                <a:srgbClr val="0C8458"/>
              </a:solidFill>
              <a:effectLst/>
              <a:uLnTx/>
              <a:uFillTx/>
              <a:latin typeface="Calibri" panose="020F0502020204030204" pitchFamily="34" charset="0"/>
              <a:ea typeface="字魂95号-手刻宋" pitchFamily="2" charset="-122"/>
              <a:cs typeface="Calibri" panose="020F0502020204030204" pitchFamily="34" charset="0"/>
            </a:endParaRPr>
          </a:p>
        </p:txBody>
      </p:sp>
      <p:pic>
        <p:nvPicPr>
          <p:cNvPr id="5" name="Picture 4">
            <a:extLst>
              <a:ext uri="{FF2B5EF4-FFF2-40B4-BE49-F238E27FC236}">
                <a16:creationId xmlns:a16="http://schemas.microsoft.com/office/drawing/2014/main" id="{8398643F-AA2C-3C93-C9F9-E151AEB5519A}"/>
              </a:ext>
            </a:extLst>
          </p:cNvPr>
          <p:cNvPicPr>
            <a:picLocks noChangeAspect="1"/>
          </p:cNvPicPr>
          <p:nvPr/>
        </p:nvPicPr>
        <p:blipFill>
          <a:blip r:embed="rId5"/>
          <a:stretch>
            <a:fillRect/>
          </a:stretch>
        </p:blipFill>
        <p:spPr>
          <a:xfrm>
            <a:off x="2919412" y="2076449"/>
            <a:ext cx="6721293" cy="1876425"/>
          </a:xfrm>
          <a:prstGeom prst="rect">
            <a:avLst/>
          </a:prstGeom>
        </p:spPr>
      </p:pic>
      <p:pic>
        <p:nvPicPr>
          <p:cNvPr id="7" name="Picture 6" descr="A picture containing text, vector graphics&#10;&#10;Description automatically generated">
            <a:extLst>
              <a:ext uri="{FF2B5EF4-FFF2-40B4-BE49-F238E27FC236}">
                <a16:creationId xmlns:a16="http://schemas.microsoft.com/office/drawing/2014/main" id="{7F232FCE-6117-700D-C299-436F72CBF4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5475" y="3906843"/>
            <a:ext cx="2616376" cy="3217837"/>
          </a:xfrm>
          <a:prstGeom prst="rect">
            <a:avLst/>
          </a:prstGeom>
        </p:spPr>
      </p:pic>
      <p:pic>
        <p:nvPicPr>
          <p:cNvPr id="8" name="Picture 7" descr="A picture containing text, vector graphics&#10;&#10;Description automatically generated">
            <a:extLst>
              <a:ext uri="{FF2B5EF4-FFF2-40B4-BE49-F238E27FC236}">
                <a16:creationId xmlns:a16="http://schemas.microsoft.com/office/drawing/2014/main" id="{CC32FD30-143E-469C-8E5B-0663F38190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5074" y="3683663"/>
            <a:ext cx="2342401" cy="3233405"/>
          </a:xfrm>
          <a:prstGeom prst="rect">
            <a:avLst/>
          </a:prstGeom>
        </p:spPr>
      </p:pic>
    </p:spTree>
    <p:extLst>
      <p:ext uri="{BB962C8B-B14F-4D97-AF65-F5344CB8AC3E}">
        <p14:creationId xmlns:p14="http://schemas.microsoft.com/office/powerpoint/2010/main" val="448774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9"/>
                                            </p:tgtEl>
                                            <p:attrNameLst>
                                              <p:attrName>style.color</p:attrName>
                                            </p:attrNameLst>
                                          </p:cBhvr>
                                          <p:to>
                                            <p:clrVal>
                                              <a:srgbClr val="7030A0"/>
                                            </p:clrVal>
                                          </p:to>
                                        </p:set>
                                        <p:set>
                                          <p:cBhvr>
                                            <p:cTn id="7" dur="500" fill="hold"/>
                                            <p:tgtEl>
                                              <p:spTgt spid="19"/>
                                            </p:tgtEl>
                                            <p:attrNameLst>
                                              <p:attrName>fillcolor</p:attrName>
                                            </p:attrNameLst>
                                          </p:cBhvr>
                                          <p:to>
                                            <p:clrVal>
                                              <a:srgbClr val="7030A0"/>
                                            </p:clrVal>
                                          </p:to>
                                        </p:set>
                                        <p:set>
                                          <p:cBhvr>
                                            <p:cTn id="8" dur="500" fill="hold"/>
                                            <p:tgtEl>
                                              <p:spTgt spid="19"/>
                                            </p:tgtEl>
                                            <p:attrNameLst>
                                              <p:attrName>fill.type</p:attrName>
                                            </p:attrNameLst>
                                          </p:cBhvr>
                                          <p:to>
                                            <p:strVal val="solid"/>
                                          </p:to>
                                        </p:set>
                                      </p:childTnLst>
                                    </p:cTn>
                                  </p:par>
                                  <p:par>
                                    <p:cTn id="9" presetID="2" presetClass="entr" presetSubtype="4" fill="hold" nodeType="withEffect" p14:presetBounceEnd="4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40000">
                                          <p:cBhvr additive="base">
                                            <p:cTn id="11"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par>
                                    <p:cTn id="13" presetID="2" presetClass="entr" presetSubtype="4" fill="hold" nodeType="withEffect" p14:presetBounceEnd="4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40000">
                                          <p:cBhvr additive="base">
                                            <p:cTn id="15"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9"/>
                                            </p:tgtEl>
                                            <p:attrNameLst>
                                              <p:attrName>style.color</p:attrName>
                                            </p:attrNameLst>
                                          </p:cBhvr>
                                          <p:to>
                                            <p:clrVal>
                                              <a:srgbClr val="7030A0"/>
                                            </p:clrVal>
                                          </p:to>
                                        </p:set>
                                        <p:set>
                                          <p:cBhvr>
                                            <p:cTn id="7" dur="500" fill="hold"/>
                                            <p:tgtEl>
                                              <p:spTgt spid="19"/>
                                            </p:tgtEl>
                                            <p:attrNameLst>
                                              <p:attrName>fillcolor</p:attrName>
                                            </p:attrNameLst>
                                          </p:cBhvr>
                                          <p:to>
                                            <p:clrVal>
                                              <a:srgbClr val="7030A0"/>
                                            </p:clrVal>
                                          </p:to>
                                        </p:set>
                                        <p:set>
                                          <p:cBhvr>
                                            <p:cTn id="8" dur="500" fill="hold"/>
                                            <p:tgtEl>
                                              <p:spTgt spid="19"/>
                                            </p:tgtEl>
                                            <p:attrNameLst>
                                              <p:attrName>fill.type</p:attrName>
                                            </p:attrNameLst>
                                          </p:cBhvr>
                                          <p:to>
                                            <p:strVal val="solid"/>
                                          </p:to>
                                        </p:set>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750" fill="hold"/>
                                            <p:tgtEl>
                                              <p:spTgt spid="7"/>
                                            </p:tgtEl>
                                            <p:attrNameLst>
                                              <p:attrName>ppt_x</p:attrName>
                                            </p:attrNameLst>
                                          </p:cBhvr>
                                          <p:tavLst>
                                            <p:tav tm="0">
                                              <p:val>
                                                <p:strVal val="#ppt_x"/>
                                              </p:val>
                                            </p:tav>
                                            <p:tav tm="100000">
                                              <p:val>
                                                <p:strVal val="#ppt_x"/>
                                              </p:val>
                                            </p:tav>
                                          </p:tavLst>
                                        </p:anim>
                                        <p:anim calcmode="lin" valueType="num">
                                          <p:cBhvr additive="base">
                                            <p:cTn id="16"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uỷn.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BD8390-5234-49BE-B236-082BD79D1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id="{A11564F0-7157-442F-A641-FBB9CD3DF845}"/>
              </a:ext>
            </a:extLst>
          </p:cNvPr>
          <p:cNvGrpSpPr>
            <a:grpSpLocks/>
          </p:cNvGrpSpPr>
          <p:nvPr/>
        </p:nvGrpSpPr>
        <p:grpSpPr bwMode="auto">
          <a:xfrm>
            <a:off x="551656" y="853762"/>
            <a:ext cx="11088687" cy="5445125"/>
            <a:chOff x="623392" y="809101"/>
            <a:chExt cx="11089232" cy="5445748"/>
          </a:xfrm>
        </p:grpSpPr>
        <p:grpSp>
          <p:nvGrpSpPr>
            <p:cNvPr id="7" name="组合 6">
              <a:extLst>
                <a:ext uri="{FF2B5EF4-FFF2-40B4-BE49-F238E27FC236}">
                  <a16:creationId xmlns:a16="http://schemas.microsoft.com/office/drawing/2014/main" id="{9E6529BD-1726-44B8-831B-E04A39F01844}"/>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id="{E8C5F97A-6D41-42CA-8D65-5A413BF6936F}"/>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id="{47C9082F-10C6-4D7F-A846-41BA13C5A07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id="{C0671F2A-D19E-4F5A-980B-95AF406E927F}"/>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id="{451B9A5B-80E8-479A-89D6-7E74EED48030}"/>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id="{87B04CE5-DCC6-4D5B-AB43-F7B6BB12AA0E}"/>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id="{E8D64DF3-5DD7-4528-A37F-5B49031E7276}"/>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id="{4976AEED-44AF-4C36-9912-56722FA134AF}"/>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id="{7DFC79B6-5DBF-44C2-BF5A-4A9D9DFE559C}"/>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id="{C011CB5F-A9F5-43A2-8EFC-F6FA22C5F770}"/>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id="{8B74B2B3-D4C8-413B-A2ED-447C5A0665B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id="{5E98D6CA-BDD7-4BCD-8A7D-DD3ABD7BC71A}"/>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id="{29225CBE-6DB0-4E04-8658-9E3A83F4EA87}"/>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8F83C005-BE86-499D-B434-182D2AFC3ADA}"/>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id="{A62D9F7B-801F-4D5D-B935-8F2EA06F4CE7}"/>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id="{0C63C888-8A40-49F5-8980-3C398F1BC79B}"/>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id="{C69AEA57-9ECD-45ED-9A72-846CEE93AF44}"/>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id="{A561FF66-9C55-4B6D-AA58-5162AEB4B787}"/>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id="{2AE1B300-E5D4-4356-9C6F-08F61C116139}"/>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id="{87437E11-1EB8-48F4-88B8-D37E7F08BC46}"/>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F269EA2C-A13D-4571-87F8-E98F45C32C16}"/>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id="{AF5F067D-48A1-4F77-8F93-AFE3394E56DD}"/>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id="{81B772BE-BD1D-456C-9E21-78041D5F1A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755" y="843253"/>
            <a:ext cx="2308225" cy="23082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descr="5f71523d97709">
            <a:extLst>
              <a:ext uri="{FF2B5EF4-FFF2-40B4-BE49-F238E27FC236}">
                <a16:creationId xmlns:a16="http://schemas.microsoft.com/office/drawing/2014/main" id="{FE0A0693-B024-4A31-A03A-301C247E15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2173" y="3874994"/>
            <a:ext cx="3890484" cy="338328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97744A5F-4532-457A-881E-D9E71A0340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id="{1D4B8AD6-4133-4AC4-B9B0-990E2807C0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文本框 9">
            <a:extLst>
              <a:ext uri="{FF2B5EF4-FFF2-40B4-BE49-F238E27FC236}">
                <a16:creationId xmlns:a16="http://schemas.microsoft.com/office/drawing/2014/main" id="{9EE1A8F7-67C1-4C7F-A6C4-0F48619539F4}"/>
              </a:ext>
            </a:extLst>
          </p:cNvPr>
          <p:cNvSpPr txBox="1"/>
          <p:nvPr/>
        </p:nvSpPr>
        <p:spPr>
          <a:xfrm>
            <a:off x="3197599" y="1133014"/>
            <a:ext cx="6910746" cy="640080"/>
          </a:xfrm>
          <a:prstGeom prst="roundRect">
            <a:avLst>
              <a:gd name="adj" fmla="val 41216"/>
            </a:avLst>
          </a:prstGeom>
          <a:solidFill>
            <a:srgbClr val="FFBF86"/>
          </a:solidFill>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marL="0" marR="0" lvl="0" indent="0" algn="dist"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dirty="0">
              <a:ln>
                <a:noFill/>
              </a:ln>
              <a:solidFill>
                <a:srgbClr val="096F7E"/>
              </a:solidFill>
              <a:effectLst/>
              <a:uLnTx/>
              <a:uFillTx/>
              <a:latin typeface="字魂95号-手刻宋" pitchFamily="2" charset="-122"/>
              <a:ea typeface="字魂95号-手刻宋" pitchFamily="2" charset="-122"/>
              <a:cs typeface="等线" panose="02010600030101010101" pitchFamily="2" charset="-122"/>
              <a:sym typeface="+mn-lt"/>
            </a:endParaRPr>
          </a:p>
        </p:txBody>
      </p:sp>
      <p:sp>
        <p:nvSpPr>
          <p:cNvPr id="41" name="TextBox 40">
            <a:extLst>
              <a:ext uri="{FF2B5EF4-FFF2-40B4-BE49-F238E27FC236}">
                <a16:creationId xmlns:a16="http://schemas.microsoft.com/office/drawing/2014/main" id="{9DC33B65-7F7D-4640-B835-2DC2CADC344D}"/>
              </a:ext>
            </a:extLst>
          </p:cNvPr>
          <p:cNvSpPr txBox="1"/>
          <p:nvPr/>
        </p:nvSpPr>
        <p:spPr>
          <a:xfrm>
            <a:off x="3467001" y="1133366"/>
            <a:ext cx="7463595"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smtClean="0">
                <a:ln>
                  <a:noFill/>
                </a:ln>
                <a:solidFill>
                  <a:srgbClr val="096F7E"/>
                </a:solidFill>
                <a:effectLst/>
                <a:uLnTx/>
                <a:uFillTx/>
                <a:ea typeface="+mn-ea"/>
                <a:cs typeface="+mn-cs"/>
              </a:rPr>
              <a:t>Thứ</a:t>
            </a:r>
            <a:r>
              <a:rPr lang="en-US" sz="3600" dirty="0">
                <a:solidFill>
                  <a:srgbClr val="096F7E"/>
                </a:solidFill>
              </a:rPr>
              <a:t> </a:t>
            </a:r>
            <a:r>
              <a:rPr lang="en-US" sz="3600" dirty="0" err="1" smtClean="0">
                <a:solidFill>
                  <a:srgbClr val="096F7E"/>
                </a:solidFill>
              </a:rPr>
              <a:t>Tư</a:t>
            </a:r>
            <a:r>
              <a:rPr lang="en-US" sz="3600" dirty="0" smtClean="0">
                <a:solidFill>
                  <a:srgbClr val="096F7E"/>
                </a:solidFill>
              </a:rPr>
              <a:t> </a:t>
            </a:r>
            <a:r>
              <a:rPr kumimoji="0" lang="en-US" sz="3600" b="0" i="0" u="none" strike="noStrike" kern="1200" cap="none" spc="0" normalizeH="0" baseline="0" noProof="0" dirty="0" smtClean="0">
                <a:ln>
                  <a:noFill/>
                </a:ln>
                <a:solidFill>
                  <a:srgbClr val="096F7E"/>
                </a:solidFill>
                <a:effectLst/>
                <a:uLnTx/>
                <a:uFillTx/>
                <a:ea typeface="+mn-ea"/>
                <a:cs typeface="+mn-cs"/>
              </a:rPr>
              <a:t> </a:t>
            </a:r>
            <a:r>
              <a:rPr kumimoji="0" lang="en-US" sz="3600" b="0" i="0" u="none" strike="noStrike" kern="1200" cap="none" spc="0" normalizeH="0" baseline="0" noProof="0" dirty="0" err="1" smtClean="0">
                <a:ln>
                  <a:noFill/>
                </a:ln>
                <a:solidFill>
                  <a:srgbClr val="096F7E"/>
                </a:solidFill>
                <a:effectLst/>
                <a:uLnTx/>
                <a:uFillTx/>
                <a:ea typeface="+mn-ea"/>
                <a:cs typeface="+mn-cs"/>
              </a:rPr>
              <a:t>ngày</a:t>
            </a:r>
            <a:r>
              <a:rPr lang="en-US" sz="3600" dirty="0">
                <a:solidFill>
                  <a:srgbClr val="096F7E"/>
                </a:solidFill>
              </a:rPr>
              <a:t> </a:t>
            </a:r>
            <a:r>
              <a:rPr lang="en-US" sz="3600" dirty="0" smtClean="0">
                <a:solidFill>
                  <a:srgbClr val="096F7E"/>
                </a:solidFill>
              </a:rPr>
              <a:t>23</a:t>
            </a:r>
            <a:r>
              <a:rPr kumimoji="0" lang="en-US" sz="3600" b="0" i="0" u="none" strike="noStrike" kern="1200" cap="none" spc="0" normalizeH="0" baseline="0" noProof="0" dirty="0" smtClean="0">
                <a:ln>
                  <a:noFill/>
                </a:ln>
                <a:solidFill>
                  <a:srgbClr val="096F7E"/>
                </a:solidFill>
                <a:effectLst/>
                <a:uLnTx/>
                <a:uFillTx/>
                <a:ea typeface="+mn-ea"/>
                <a:cs typeface="+mn-cs"/>
              </a:rPr>
              <a:t> </a:t>
            </a:r>
            <a:r>
              <a:rPr kumimoji="0" lang="en-US" sz="3600" b="0" i="0" u="none" strike="noStrike" kern="1200" cap="none" spc="0" normalizeH="0" baseline="0" noProof="0" dirty="0" err="1" smtClean="0">
                <a:ln>
                  <a:noFill/>
                </a:ln>
                <a:solidFill>
                  <a:srgbClr val="096F7E"/>
                </a:solidFill>
                <a:effectLst/>
                <a:uLnTx/>
                <a:uFillTx/>
                <a:ea typeface="+mn-ea"/>
                <a:cs typeface="+mn-cs"/>
              </a:rPr>
              <a:t>tháng</a:t>
            </a:r>
            <a:r>
              <a:rPr lang="en-US" sz="3600" dirty="0">
                <a:solidFill>
                  <a:srgbClr val="096F7E"/>
                </a:solidFill>
              </a:rPr>
              <a:t> </a:t>
            </a:r>
            <a:r>
              <a:rPr lang="en-US" sz="3600" dirty="0" smtClean="0">
                <a:solidFill>
                  <a:srgbClr val="096F7E"/>
                </a:solidFill>
              </a:rPr>
              <a:t>4</a:t>
            </a:r>
            <a:r>
              <a:rPr kumimoji="0" lang="en-US" sz="3600" b="0" i="0" u="none" strike="noStrike" kern="1200" cap="none" spc="0" normalizeH="0" baseline="0" noProof="0" dirty="0" smtClean="0">
                <a:ln>
                  <a:noFill/>
                </a:ln>
                <a:solidFill>
                  <a:srgbClr val="096F7E"/>
                </a:solidFill>
                <a:effectLst/>
                <a:uLnTx/>
                <a:uFillTx/>
                <a:ea typeface="+mn-ea"/>
                <a:cs typeface="+mn-cs"/>
              </a:rPr>
              <a:t> </a:t>
            </a:r>
            <a:r>
              <a:rPr kumimoji="0" lang="en-US" sz="3600" b="0" i="0" u="none" strike="noStrike" kern="1200" cap="none" spc="0" normalizeH="0" baseline="0" noProof="0" dirty="0" err="1" smtClean="0">
                <a:ln>
                  <a:noFill/>
                </a:ln>
                <a:solidFill>
                  <a:srgbClr val="096F7E"/>
                </a:solidFill>
                <a:effectLst/>
                <a:uLnTx/>
                <a:uFillTx/>
                <a:ea typeface="+mn-ea"/>
                <a:cs typeface="+mn-cs"/>
              </a:rPr>
              <a:t>năm</a:t>
            </a:r>
            <a:r>
              <a:rPr lang="en-US" sz="3600" dirty="0">
                <a:solidFill>
                  <a:srgbClr val="096F7E"/>
                </a:solidFill>
              </a:rPr>
              <a:t> </a:t>
            </a:r>
            <a:r>
              <a:rPr lang="en-US" sz="3600" dirty="0" smtClean="0">
                <a:solidFill>
                  <a:srgbClr val="096F7E"/>
                </a:solidFill>
              </a:rPr>
              <a:t>2025</a:t>
            </a:r>
            <a:endParaRPr lang="en-US" sz="3600" dirty="0" smtClean="0">
              <a:solidFill>
                <a:srgbClr val="096F7E"/>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smtClean="0">
                <a:ln>
                  <a:noFill/>
                </a:ln>
                <a:solidFill>
                  <a:srgbClr val="096F7E"/>
                </a:solidFill>
                <a:effectLst/>
                <a:uLnTx/>
                <a:uFillTx/>
                <a:ea typeface="+mn-ea"/>
                <a:cs typeface="+mn-cs"/>
              </a:rPr>
              <a:t>Tiếng</a:t>
            </a:r>
            <a:r>
              <a:rPr kumimoji="0" lang="en-US" sz="3600" b="0" i="0" u="none" strike="noStrike" kern="1200" cap="none" spc="0" normalizeH="0" noProof="0" dirty="0" smtClean="0">
                <a:ln>
                  <a:noFill/>
                </a:ln>
                <a:solidFill>
                  <a:srgbClr val="096F7E"/>
                </a:solidFill>
                <a:effectLst/>
                <a:uLnTx/>
                <a:uFillTx/>
                <a:ea typeface="+mn-ea"/>
                <a:cs typeface="+mn-cs"/>
              </a:rPr>
              <a:t> </a:t>
            </a:r>
            <a:r>
              <a:rPr kumimoji="0" lang="en-US" sz="3600" b="0" i="0" u="none" strike="noStrike" kern="1200" cap="none" spc="0" normalizeH="0" noProof="0" dirty="0" err="1" smtClean="0">
                <a:ln>
                  <a:noFill/>
                </a:ln>
                <a:solidFill>
                  <a:srgbClr val="096F7E"/>
                </a:solidFill>
                <a:effectLst/>
                <a:uLnTx/>
                <a:uFillTx/>
                <a:ea typeface="+mn-ea"/>
                <a:cs typeface="+mn-cs"/>
              </a:rPr>
              <a:t>Việt</a:t>
            </a:r>
            <a:endParaRPr kumimoji="0" lang="en-US" sz="3600" b="0" i="0" u="none" strike="noStrike" kern="1200" cap="none" spc="0" normalizeH="0" noProof="0" dirty="0" smtClean="0">
              <a:ln>
                <a:noFill/>
              </a:ln>
              <a:solidFill>
                <a:srgbClr val="096F7E"/>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noProof="0" dirty="0" err="1" smtClean="0">
                <a:solidFill>
                  <a:srgbClr val="096F7E"/>
                </a:solidFill>
              </a:rPr>
              <a:t>Đọc:Rô</a:t>
            </a:r>
            <a:r>
              <a:rPr lang="en-US" sz="3600" noProof="0" dirty="0" smtClean="0">
                <a:solidFill>
                  <a:srgbClr val="096F7E"/>
                </a:solidFill>
              </a:rPr>
              <a:t>- </a:t>
            </a:r>
            <a:r>
              <a:rPr lang="en-US" sz="3600" noProof="0" dirty="0" err="1" smtClean="0">
                <a:solidFill>
                  <a:srgbClr val="096F7E"/>
                </a:solidFill>
              </a:rPr>
              <a:t>Bốt</a:t>
            </a:r>
            <a:r>
              <a:rPr lang="en-US" sz="3600" noProof="0" dirty="0" smtClean="0">
                <a:solidFill>
                  <a:srgbClr val="096F7E"/>
                </a:solidFill>
              </a:rPr>
              <a:t> ở </a:t>
            </a:r>
            <a:r>
              <a:rPr lang="en-US" sz="3600" noProof="0" dirty="0" err="1" smtClean="0">
                <a:solidFill>
                  <a:srgbClr val="096F7E"/>
                </a:solidFill>
              </a:rPr>
              <a:t>quanh</a:t>
            </a:r>
            <a:r>
              <a:rPr lang="en-US" sz="3600" noProof="0" dirty="0" smtClean="0">
                <a:solidFill>
                  <a:srgbClr val="096F7E"/>
                </a:solidFill>
              </a:rPr>
              <a:t> 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dirty="0" err="1" smtClean="0">
                <a:ln>
                  <a:noFill/>
                </a:ln>
                <a:solidFill>
                  <a:srgbClr val="096F7E"/>
                </a:solidFill>
                <a:effectLst/>
                <a:uLnTx/>
                <a:uFillTx/>
                <a:ea typeface="+mn-ea"/>
                <a:cs typeface="+mn-cs"/>
              </a:rPr>
              <a:t>Viết</a:t>
            </a:r>
            <a:r>
              <a:rPr kumimoji="0" lang="en-US" sz="3600" b="0" i="0" u="none" strike="noStrike" kern="1200" cap="none" spc="0" normalizeH="0" baseline="0" dirty="0" smtClean="0">
                <a:ln>
                  <a:noFill/>
                </a:ln>
                <a:solidFill>
                  <a:srgbClr val="096F7E"/>
                </a:solidFill>
                <a:effectLst/>
                <a:uLnTx/>
                <a:uFillTx/>
                <a:ea typeface="+mn-ea"/>
                <a:cs typeface="+mn-cs"/>
              </a:rPr>
              <a:t>:</a:t>
            </a:r>
            <a:r>
              <a:rPr kumimoji="0" lang="en-US" sz="3600" b="0" i="0" u="none" strike="noStrike" kern="1200" cap="none" spc="0" normalizeH="0" dirty="0" smtClean="0">
                <a:ln>
                  <a:noFill/>
                </a:ln>
                <a:solidFill>
                  <a:srgbClr val="096F7E"/>
                </a:solidFill>
                <a:effectLst/>
                <a:uLnTx/>
                <a:uFillTx/>
                <a:ea typeface="+mn-ea"/>
                <a:cs typeface="+mn-cs"/>
              </a:rPr>
              <a:t> </a:t>
            </a:r>
            <a:r>
              <a:rPr kumimoji="0" lang="en-US" sz="3600" b="0" i="0" u="none" strike="noStrike" kern="1200" cap="none" spc="0" normalizeH="0" dirty="0" err="1" smtClean="0">
                <a:ln>
                  <a:noFill/>
                </a:ln>
                <a:solidFill>
                  <a:srgbClr val="096F7E"/>
                </a:solidFill>
                <a:effectLst/>
                <a:uLnTx/>
                <a:uFillTx/>
                <a:ea typeface="+mn-ea"/>
                <a:cs typeface="+mn-cs"/>
              </a:rPr>
              <a:t>Ôn</a:t>
            </a:r>
            <a:r>
              <a:rPr kumimoji="0" lang="en-US" sz="3600" b="0" i="0" u="none" strike="noStrike" kern="1200" cap="none" spc="0" normalizeH="0" dirty="0" smtClean="0">
                <a:ln>
                  <a:noFill/>
                </a:ln>
                <a:solidFill>
                  <a:srgbClr val="096F7E"/>
                </a:solidFill>
                <a:effectLst/>
                <a:uLnTx/>
                <a:uFillTx/>
                <a:ea typeface="+mn-ea"/>
                <a:cs typeface="+mn-cs"/>
              </a:rPr>
              <a:t> </a:t>
            </a:r>
            <a:r>
              <a:rPr kumimoji="0" lang="en-US" sz="3600" b="0" i="0" u="none" strike="noStrike" kern="1200" cap="none" spc="0" normalizeH="0" dirty="0" err="1" smtClean="0">
                <a:ln>
                  <a:noFill/>
                </a:ln>
                <a:solidFill>
                  <a:srgbClr val="096F7E"/>
                </a:solidFill>
                <a:effectLst/>
                <a:uLnTx/>
                <a:uFillTx/>
                <a:ea typeface="+mn-ea"/>
                <a:cs typeface="+mn-cs"/>
              </a:rPr>
              <a:t>chữ</a:t>
            </a:r>
            <a:r>
              <a:rPr kumimoji="0" lang="en-US" sz="3600" b="0" i="0" u="none" strike="noStrike" kern="1200" cap="none" spc="0" normalizeH="0" dirty="0" smtClean="0">
                <a:ln>
                  <a:noFill/>
                </a:ln>
                <a:solidFill>
                  <a:srgbClr val="096F7E"/>
                </a:solidFill>
                <a:effectLst/>
                <a:uLnTx/>
                <a:uFillTx/>
                <a:ea typeface="+mn-ea"/>
                <a:cs typeface="+mn-cs"/>
              </a:rPr>
              <a:t> </a:t>
            </a:r>
            <a:r>
              <a:rPr kumimoji="0" lang="en-US" sz="3600" b="0" i="0" u="none" strike="noStrike" kern="1200" cap="none" spc="0" normalizeH="0" dirty="0" err="1" smtClean="0">
                <a:ln>
                  <a:noFill/>
                </a:ln>
                <a:solidFill>
                  <a:srgbClr val="096F7E"/>
                </a:solidFill>
                <a:effectLst/>
                <a:uLnTx/>
                <a:uFillTx/>
                <a:ea typeface="+mn-ea"/>
                <a:cs typeface="+mn-cs"/>
              </a:rPr>
              <a:t>viết</a:t>
            </a:r>
            <a:r>
              <a:rPr kumimoji="0" lang="en-US" sz="3600" b="0" i="0" u="none" strike="noStrike" kern="1200" cap="none" spc="0" normalizeH="0" dirty="0" smtClean="0">
                <a:ln>
                  <a:noFill/>
                </a:ln>
                <a:solidFill>
                  <a:srgbClr val="096F7E"/>
                </a:solidFill>
                <a:effectLst/>
                <a:uLnTx/>
                <a:uFillTx/>
                <a:ea typeface="+mn-ea"/>
                <a:cs typeface="+mn-cs"/>
              </a:rPr>
              <a:t> </a:t>
            </a:r>
            <a:r>
              <a:rPr kumimoji="0" lang="en-US" sz="3600" b="0" i="0" u="none" strike="noStrike" kern="1200" cap="none" spc="0" normalizeH="0" dirty="0" err="1" smtClean="0">
                <a:ln>
                  <a:noFill/>
                </a:ln>
                <a:solidFill>
                  <a:srgbClr val="096F7E"/>
                </a:solidFill>
                <a:effectLst/>
                <a:uLnTx/>
                <a:uFillTx/>
                <a:ea typeface="+mn-ea"/>
                <a:cs typeface="+mn-cs"/>
              </a:rPr>
              <a:t>hoa</a:t>
            </a:r>
            <a:r>
              <a:rPr kumimoji="0" lang="en-US" sz="3600" b="0" i="0" u="none" strike="noStrike" kern="1200" cap="none" spc="0" normalizeH="0" dirty="0" smtClean="0">
                <a:ln>
                  <a:noFill/>
                </a:ln>
                <a:solidFill>
                  <a:srgbClr val="096F7E"/>
                </a:solidFill>
                <a:effectLst/>
                <a:uLnTx/>
                <a:uFillTx/>
                <a:ea typeface="+mn-ea"/>
                <a:cs typeface="+mn-cs"/>
              </a:rPr>
              <a:t> A,Ă, Â, Q (</a:t>
            </a:r>
            <a:r>
              <a:rPr kumimoji="0" lang="en-US" sz="3600" b="0" i="0" u="none" strike="noStrike" kern="1200" cap="none" spc="0" normalizeH="0" dirty="0" err="1" smtClean="0">
                <a:ln>
                  <a:noFill/>
                </a:ln>
                <a:solidFill>
                  <a:srgbClr val="096F7E"/>
                </a:solidFill>
                <a:effectLst/>
                <a:uLnTx/>
                <a:uFillTx/>
                <a:ea typeface="+mn-ea"/>
                <a:cs typeface="+mn-cs"/>
              </a:rPr>
              <a:t>Kiểu</a:t>
            </a:r>
            <a:r>
              <a:rPr kumimoji="0" lang="en-US" sz="3600" b="0" i="0" u="none" strike="noStrike" kern="1200" cap="none" spc="0" normalizeH="0" dirty="0" smtClean="0">
                <a:ln>
                  <a:noFill/>
                </a:ln>
                <a:solidFill>
                  <a:srgbClr val="096F7E"/>
                </a:solidFill>
                <a:effectLst/>
                <a:uLnTx/>
                <a:uFillTx/>
                <a:ea typeface="+mn-ea"/>
                <a:cs typeface="+mn-cs"/>
              </a:rPr>
              <a:t> 2)</a:t>
            </a:r>
            <a:endParaRPr kumimoji="0" lang="en-US" sz="3600" b="0" i="0" u="none" strike="noStrike" kern="1200" cap="none" spc="0" normalizeH="0" baseline="0" noProof="0" dirty="0">
              <a:ln>
                <a:noFill/>
              </a:ln>
              <a:solidFill>
                <a:srgbClr val="096F7E"/>
              </a:solidFill>
              <a:effectLst/>
              <a:uLnTx/>
              <a:uFillTx/>
              <a:ea typeface="+mn-ea"/>
              <a:cs typeface="+mn-cs"/>
            </a:endParaRPr>
          </a:p>
        </p:txBody>
      </p:sp>
      <p:sp>
        <p:nvSpPr>
          <p:cNvPr id="37" name="TextBox 36">
            <a:extLst>
              <a:ext uri="{FF2B5EF4-FFF2-40B4-BE49-F238E27FC236}">
                <a16:creationId xmlns:a16="http://schemas.microsoft.com/office/drawing/2014/main" id="{DD0F26F2-113E-4696-92ED-075C57CCCD6B}"/>
              </a:ext>
            </a:extLst>
          </p:cNvPr>
          <p:cNvSpPr txBox="1"/>
          <p:nvPr/>
        </p:nvSpPr>
        <p:spPr>
          <a:xfrm>
            <a:off x="5300596" y="7527876"/>
            <a:ext cx="25060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FF2543"/>
                </a:solidFill>
                <a:effectLst/>
                <a:uLnTx/>
                <a:uFillTx/>
                <a:latin typeface="LNTH-Wash Your Hand" pitchFamily="2" charset="0"/>
                <a:ea typeface="LNTH-Kids  Chinese Font 1" panose="02010600030101010101" pitchFamily="2" charset="-128"/>
                <a:cs typeface="+mn-cs"/>
              </a:rPr>
              <a:t>TIẾNG VIỆT</a:t>
            </a:r>
          </a:p>
        </p:txBody>
      </p:sp>
      <p:sp>
        <p:nvSpPr>
          <p:cNvPr id="38" name="TextBox 37">
            <a:extLst>
              <a:ext uri="{FF2B5EF4-FFF2-40B4-BE49-F238E27FC236}">
                <a16:creationId xmlns:a16="http://schemas.microsoft.com/office/drawing/2014/main" id="{029E01BE-603C-4C61-8CA9-75E02AB2FD97}"/>
              </a:ext>
            </a:extLst>
          </p:cNvPr>
          <p:cNvSpPr txBox="1"/>
          <p:nvPr/>
        </p:nvSpPr>
        <p:spPr>
          <a:xfrm>
            <a:off x="5334833" y="9158835"/>
            <a:ext cx="32348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96F7E"/>
                </a:solidFill>
                <a:effectLst/>
                <a:uLnTx/>
                <a:uFillTx/>
                <a:latin typeface="SVN-Standly" pitchFamily="50" charset="0"/>
                <a:ea typeface="+mn-ea"/>
                <a:cs typeface="+mn-cs"/>
              </a:rPr>
              <a:t>Bài</a:t>
            </a:r>
            <a:r>
              <a:rPr kumimoji="0" lang="en-US" sz="4000" b="1" i="0" u="none" strike="noStrike" kern="1200" cap="none" spc="0" normalizeH="0" baseline="0" noProof="0" dirty="0">
                <a:ln>
                  <a:noFill/>
                </a:ln>
                <a:solidFill>
                  <a:srgbClr val="096F7E"/>
                </a:solidFill>
                <a:effectLst/>
                <a:uLnTx/>
                <a:uFillTx/>
                <a:latin typeface="SVN-Standly" pitchFamily="50" charset="0"/>
                <a:ea typeface="+mn-ea"/>
                <a:cs typeface="+mn-cs"/>
              </a:rPr>
              <a:t> 2 – </a:t>
            </a:r>
            <a:r>
              <a:rPr kumimoji="0" lang="en-US" sz="4000" b="1" i="0" u="none" strike="noStrike" kern="1200" cap="none" spc="0" normalizeH="0" baseline="0" noProof="0" err="1">
                <a:ln>
                  <a:noFill/>
                </a:ln>
                <a:solidFill>
                  <a:srgbClr val="096F7E"/>
                </a:solidFill>
                <a:effectLst/>
                <a:uLnTx/>
                <a:uFillTx/>
                <a:latin typeface="SVN-Standly" pitchFamily="50" charset="0"/>
                <a:ea typeface="+mn-ea"/>
                <a:cs typeface="+mn-cs"/>
              </a:rPr>
              <a:t>Tiết</a:t>
            </a:r>
            <a:r>
              <a:rPr kumimoji="0" lang="en-US" sz="4000" b="1" i="0" u="none" strike="noStrike" kern="1200" cap="none" spc="0" normalizeH="0" baseline="0" noProof="0">
                <a:ln>
                  <a:noFill/>
                </a:ln>
                <a:solidFill>
                  <a:srgbClr val="096F7E"/>
                </a:solidFill>
                <a:effectLst/>
                <a:uLnTx/>
                <a:uFillTx/>
                <a:latin typeface="SVN-Standly" pitchFamily="50" charset="0"/>
                <a:ea typeface="+mn-ea"/>
                <a:cs typeface="+mn-cs"/>
              </a:rPr>
              <a:t> 1 </a:t>
            </a:r>
            <a:endParaRPr kumimoji="0" lang="en-US" sz="4000" b="1" i="0" u="none" strike="noStrike" kern="1200" cap="none" spc="0" normalizeH="0" baseline="0" noProof="0" dirty="0">
              <a:ln>
                <a:noFill/>
              </a:ln>
              <a:solidFill>
                <a:srgbClr val="096F7E"/>
              </a:solidFill>
              <a:effectLst/>
              <a:uLnTx/>
              <a:uFillTx/>
              <a:latin typeface="SVN-Standly" pitchFamily="50" charset="0"/>
              <a:ea typeface="+mn-ea"/>
              <a:cs typeface="+mn-cs"/>
            </a:endParaRPr>
          </a:p>
        </p:txBody>
      </p:sp>
      <p:sp>
        <p:nvSpPr>
          <p:cNvPr id="39" name="TextBox 38">
            <a:extLst>
              <a:ext uri="{FF2B5EF4-FFF2-40B4-BE49-F238E27FC236}">
                <a16:creationId xmlns:a16="http://schemas.microsoft.com/office/drawing/2014/main" id="{131114C2-62CD-4728-972E-E53C8CD5094B}"/>
              </a:ext>
            </a:extLst>
          </p:cNvPr>
          <p:cNvSpPr txBox="1"/>
          <p:nvPr/>
        </p:nvSpPr>
        <p:spPr>
          <a:xfrm>
            <a:off x="3846732" y="8355172"/>
            <a:ext cx="63915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Chủ</a:t>
            </a:r>
            <a:r>
              <a:rPr kumimoji="0" lang="en-US" sz="4000" b="1" i="0" u="none" strike="noStrike" kern="1200" cap="none" spc="0" normalizeH="0" baseline="0" noProof="0" dirty="0">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điểm</a:t>
            </a:r>
            <a:r>
              <a:rPr kumimoji="0" lang="en-US" sz="4000" b="1" i="0" u="none" strike="noStrike" kern="1200" cap="none" spc="0" normalizeH="0" baseline="0" noProof="0">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 Những búp măng non</a:t>
            </a:r>
            <a:endParaRPr kumimoji="0" lang="en-US" sz="4000" b="1" i="0" u="none" strike="noStrike" kern="1200" cap="none" spc="0" normalizeH="0" baseline="0" noProof="0" dirty="0">
              <a:ln>
                <a:noFill/>
              </a:ln>
              <a:solidFill>
                <a:srgbClr val="FF018E"/>
              </a:solidFill>
              <a:effectLst/>
              <a:uLnTx/>
              <a:uFillTx/>
              <a:latin typeface="SVN-Sticky Toffee Pudding" pitchFamily="50" charset="0"/>
              <a:ea typeface="White Xmas PERSONAL USE" pitchFamily="50" charset="0"/>
              <a:cs typeface="Baloo" panose="03080902040302020200" pitchFamily="66" charset="0"/>
            </a:endParaRPr>
          </a:p>
        </p:txBody>
      </p:sp>
      <p:sp>
        <p:nvSpPr>
          <p:cNvPr id="40" name="TextBox 39">
            <a:extLst>
              <a:ext uri="{FF2B5EF4-FFF2-40B4-BE49-F238E27FC236}">
                <a16:creationId xmlns:a16="http://schemas.microsoft.com/office/drawing/2014/main" id="{B9CA0A3A-829A-405F-A446-471634E0B795}"/>
              </a:ext>
            </a:extLst>
          </p:cNvPr>
          <p:cNvSpPr txBox="1"/>
          <p:nvPr/>
        </p:nvSpPr>
        <p:spPr>
          <a:xfrm>
            <a:off x="4310410" y="9671777"/>
            <a:ext cx="555544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a:ln>
                  <a:noFill/>
                </a:ln>
                <a:solidFill>
                  <a:srgbClr val="0C8458"/>
                </a:solidFill>
                <a:effectLst/>
                <a:uLnTx/>
                <a:uFillTx/>
                <a:latin typeface="LNTH-Wash Your Hand" pitchFamily="2" charset="0"/>
                <a:ea typeface="LNTH-Kids  Chinese Font 1" panose="02010600030101010101" pitchFamily="2" charset="-128"/>
                <a:cs typeface="+mn-cs"/>
              </a:rPr>
              <a:t>Triển lãm thiếu nhi với 5 điều Bác Hồ dạy</a:t>
            </a:r>
            <a:endParaRPr kumimoji="0" lang="en-US" sz="5400" b="1" i="0" u="none" strike="noStrike" kern="1200" cap="none" spc="-150" normalizeH="0" baseline="0" noProof="0" dirty="0">
              <a:ln>
                <a:noFill/>
              </a:ln>
              <a:solidFill>
                <a:srgbClr val="0C8458"/>
              </a:solidFill>
              <a:effectLst/>
              <a:uLnTx/>
              <a:uFillTx/>
              <a:latin typeface="LNTH-Wash Your Hand" pitchFamily="2" charset="0"/>
              <a:ea typeface="LNTH-Kids  Chinese Font 1" panose="02010600030101010101" pitchFamily="2" charset="-128"/>
              <a:cs typeface="+mn-cs"/>
            </a:endParaRPr>
          </a:p>
        </p:txBody>
      </p:sp>
      <p:pic>
        <p:nvPicPr>
          <p:cNvPr id="8" name="Picture 7" descr="Icon&#10;&#10;Description automatically generated">
            <a:extLst>
              <a:ext uri="{FF2B5EF4-FFF2-40B4-BE49-F238E27FC236}">
                <a16:creationId xmlns:a16="http://schemas.microsoft.com/office/drawing/2014/main" id="{B0DFAAF4-42DC-DF95-5F70-070B92B55C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4191" y="3379303"/>
            <a:ext cx="3756991" cy="3756991"/>
          </a:xfrm>
          <a:prstGeom prst="rect">
            <a:avLst/>
          </a:prstGeom>
        </p:spPr>
      </p:pic>
    </p:spTree>
    <p:extLst>
      <p:ext uri="{BB962C8B-B14F-4D97-AF65-F5344CB8AC3E}">
        <p14:creationId xmlns:p14="http://schemas.microsoft.com/office/powerpoint/2010/main" val="2470297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默认设计模板">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2226</Words>
  <Application>Microsoft Office PowerPoint</Application>
  <PresentationFormat>Widescreen</PresentationFormat>
  <Paragraphs>229</Paragraphs>
  <Slides>46</Slides>
  <Notes>19</Notes>
  <HiddenSlides>0</HiddenSlides>
  <MMClips>7</MMClips>
  <ScaleCrop>false</ScaleCrop>
  <HeadingPairs>
    <vt:vector size="6" baseType="variant">
      <vt:variant>
        <vt:lpstr>Fonts Used</vt:lpstr>
      </vt:variant>
      <vt:variant>
        <vt:i4>32</vt:i4>
      </vt:variant>
      <vt:variant>
        <vt:lpstr>Theme</vt:lpstr>
      </vt:variant>
      <vt:variant>
        <vt:i4>2</vt:i4>
      </vt:variant>
      <vt:variant>
        <vt:lpstr>Slide Titles</vt:lpstr>
      </vt:variant>
      <vt:variant>
        <vt:i4>46</vt:i4>
      </vt:variant>
    </vt:vector>
  </HeadingPairs>
  <TitlesOfParts>
    <vt:vector size="80" baseType="lpstr">
      <vt:lpstr>#9Slide07 SVNZiclets</vt:lpstr>
      <vt:lpstr>.VnBlack</vt:lpstr>
      <vt:lpstr>Arial</vt:lpstr>
      <vt:lpstr>Arial-Rounded</vt:lpstr>
      <vt:lpstr>Baloo</vt:lpstr>
      <vt:lpstr>Calibri</vt:lpstr>
      <vt:lpstr>Calibri Light</vt:lpstr>
      <vt:lpstr>Cambria</vt:lpstr>
      <vt:lpstr>等线</vt:lpstr>
      <vt:lpstr>等线 Light</vt:lpstr>
      <vt:lpstr>Gluten</vt:lpstr>
      <vt:lpstr>HP001</vt:lpstr>
      <vt:lpstr>HP001 4 hàng</vt:lpstr>
      <vt:lpstr>HP001 4 hàng 2 ô ly</vt:lpstr>
      <vt:lpstr>HP001 5 hàng 1 ô ly</vt:lpstr>
      <vt:lpstr>inpin heiti</vt:lpstr>
      <vt:lpstr>Livvic</vt:lpstr>
      <vt:lpstr>LNTH-Kids  Chinese Font 1</vt:lpstr>
      <vt:lpstr>LNTH-Wash Your Hand</vt:lpstr>
      <vt:lpstr>Odibee Sans</vt:lpstr>
      <vt:lpstr>SVN-AZ Cupcakes</vt:lpstr>
      <vt:lpstr>SVN-Standly</vt:lpstr>
      <vt:lpstr>SVN-Sticky Toffee Pudding</vt:lpstr>
      <vt:lpstr>Times New Roman</vt:lpstr>
      <vt:lpstr>UTM Cookies</vt:lpstr>
      <vt:lpstr>White Xmas PERSONAL USE</vt:lpstr>
      <vt:lpstr>Wingdings</vt:lpstr>
      <vt:lpstr>字魂108号-新潮卡通体</vt:lpstr>
      <vt:lpstr>字魂35号-经典雅黑</vt:lpstr>
      <vt:lpstr>字魂95号-手刻宋</vt:lpstr>
      <vt:lpstr>思源黑体 CN Medium</vt:lpstr>
      <vt:lpstr>方正少儿简体</vt:lpstr>
      <vt:lpstr>默认设计模板</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36</cp:revision>
  <dcterms:created xsi:type="dcterms:W3CDTF">2023-02-02T11:11:43Z</dcterms:created>
  <dcterms:modified xsi:type="dcterms:W3CDTF">2025-05-08T08:12:15Z</dcterms:modified>
</cp:coreProperties>
</file>