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4"/>
  </p:notesMasterIdLst>
  <p:sldIdLst>
    <p:sldId id="944" r:id="rId3"/>
    <p:sldId id="258" r:id="rId4"/>
    <p:sldId id="282" r:id="rId5"/>
    <p:sldId id="260" r:id="rId6"/>
    <p:sldId id="261" r:id="rId7"/>
    <p:sldId id="280" r:id="rId8"/>
    <p:sldId id="281" r:id="rId9"/>
    <p:sldId id="283" r:id="rId10"/>
    <p:sldId id="945" r:id="rId11"/>
    <p:sldId id="266" r:id="rId12"/>
    <p:sldId id="265" r:id="rId13"/>
    <p:sldId id="264" r:id="rId14"/>
    <p:sldId id="284" r:id="rId15"/>
    <p:sldId id="267" r:id="rId16"/>
    <p:sldId id="275" r:id="rId17"/>
    <p:sldId id="268" r:id="rId18"/>
    <p:sldId id="285" r:id="rId19"/>
    <p:sldId id="286" r:id="rId20"/>
    <p:sldId id="287" r:id="rId21"/>
    <p:sldId id="269" r:id="rId22"/>
    <p:sldId id="272" r:id="rId23"/>
    <p:sldId id="292" r:id="rId24"/>
    <p:sldId id="293" r:id="rId25"/>
    <p:sldId id="294" r:id="rId26"/>
    <p:sldId id="295" r:id="rId27"/>
    <p:sldId id="296" r:id="rId28"/>
    <p:sldId id="276" r:id="rId29"/>
    <p:sldId id="271" r:id="rId30"/>
    <p:sldId id="288" r:id="rId31"/>
    <p:sldId id="289" r:id="rId32"/>
    <p:sldId id="290" r:id="rId33"/>
    <p:sldId id="291" r:id="rId34"/>
    <p:sldId id="298" r:id="rId35"/>
    <p:sldId id="263" r:id="rId36"/>
    <p:sldId id="297" r:id="rId37"/>
    <p:sldId id="946" r:id="rId38"/>
    <p:sldId id="947" r:id="rId39"/>
    <p:sldId id="948" r:id="rId40"/>
    <p:sldId id="949" r:id="rId41"/>
    <p:sldId id="950" r:id="rId42"/>
    <p:sldId id="951" r:id="rId43"/>
    <p:sldId id="952" r:id="rId44"/>
    <p:sldId id="953" r:id="rId45"/>
    <p:sldId id="954" r:id="rId46"/>
    <p:sldId id="955" r:id="rId47"/>
    <p:sldId id="956" r:id="rId48"/>
    <p:sldId id="957" r:id="rId49"/>
    <p:sldId id="958" r:id="rId50"/>
    <p:sldId id="959" r:id="rId51"/>
    <p:sldId id="960" r:id="rId52"/>
    <p:sldId id="277"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84"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737D96-4261-4F28-BD45-C03ABCDB883C}"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8D7B1-A8D5-4629-BB1D-01430F7C4495}" type="slidenum">
              <a:rPr lang="en-US" smtClean="0"/>
              <a:t>‹#›</a:t>
            </a:fld>
            <a:endParaRPr lang="en-US"/>
          </a:p>
        </p:txBody>
      </p:sp>
    </p:spTree>
    <p:extLst>
      <p:ext uri="{BB962C8B-B14F-4D97-AF65-F5344CB8AC3E}">
        <p14:creationId xmlns:p14="http://schemas.microsoft.com/office/powerpoint/2010/main" val="515140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218565"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1218565"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CA0D5E-D873-461B-BC87-5A6ABF2C018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6AA06DF7-BA6F-4E05-A54F-C7926E81B93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41A0699-7BF5-4022-988F-84A1B136ACF2}"/>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2025/5/8</a:t>
            </a:fld>
            <a:endParaRPr lang="zh-CN" altLang="en-US"/>
          </a:p>
        </p:txBody>
      </p:sp>
      <p:sp>
        <p:nvSpPr>
          <p:cNvPr id="5" name="页脚占位符 4">
            <a:extLst>
              <a:ext uri="{FF2B5EF4-FFF2-40B4-BE49-F238E27FC236}">
                <a16:creationId xmlns:a16="http://schemas.microsoft.com/office/drawing/2014/main" id="{7C816552-C82D-47A0-9B12-FF45B08A6A8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C7678A9-41E2-496D-8F4D-337377BAFB21}"/>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53060743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0CC7BD4-D003-4193-BBD3-C72A105CF1B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E04C7AD-E1E6-4D36-AB25-2918480D65E4}"/>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22051EE-3BF2-4364-B376-2EF446CBDCBE}"/>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2025/5/8</a:t>
            </a:fld>
            <a:endParaRPr lang="zh-CN" altLang="en-US"/>
          </a:p>
        </p:txBody>
      </p:sp>
      <p:sp>
        <p:nvSpPr>
          <p:cNvPr id="5" name="页脚占位符 4">
            <a:extLst>
              <a:ext uri="{FF2B5EF4-FFF2-40B4-BE49-F238E27FC236}">
                <a16:creationId xmlns:a16="http://schemas.microsoft.com/office/drawing/2014/main" id="{DB3227EC-AF84-4228-B024-225DC51ED4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1DE6F87A-E846-4BD5-84AF-EC64F8B95CC4}"/>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4044489646"/>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1FF5A81-31DA-4AF1-83B4-1B3C4405D888}"/>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6616135-A943-42A2-B08F-BF863C744860}"/>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ECBFDF3-07A5-474C-9CA3-B306A65347FC}"/>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2025/5/8</a:t>
            </a:fld>
            <a:endParaRPr lang="zh-CN" altLang="en-US"/>
          </a:p>
        </p:txBody>
      </p:sp>
      <p:sp>
        <p:nvSpPr>
          <p:cNvPr id="5" name="页脚占位符 4">
            <a:extLst>
              <a:ext uri="{FF2B5EF4-FFF2-40B4-BE49-F238E27FC236}">
                <a16:creationId xmlns:a16="http://schemas.microsoft.com/office/drawing/2014/main" id="{F5E30C78-1F12-47F2-97F5-870D15C24F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BD311E40-64AF-43D8-8AEC-80CE959617E4}"/>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773712041"/>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8623141"/>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144095573"/>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2025/5/8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658087239"/>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2025/5/8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88781051"/>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9"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9"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2025/5/8</a:t>
            </a:fld>
            <a:endParaRPr lang="zh-CN" altLang="en-US"/>
          </a:p>
        </p:txBody>
      </p:sp>
      <p:sp>
        <p:nvSpPr>
          <p:cNvPr id="8" name="页脚占位符 7"/>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830681588"/>
      </p:ext>
    </p:extLst>
  </p:cSld>
  <p:clrMapOvr>
    <a:masterClrMapping/>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2025/5/8</a:t>
            </a:fld>
            <a:endParaRPr lang="zh-CN" altLang="en-US"/>
          </a:p>
        </p:txBody>
      </p:sp>
      <p:sp>
        <p:nvSpPr>
          <p:cNvPr id="4" name="页脚占位符 3"/>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755827122"/>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2025/5/8</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289692931"/>
      </p:ext>
    </p:extLst>
  </p:cSld>
  <p:clrMapOvr>
    <a:masterClrMapping/>
  </p:clrMapOvr>
  <p:transition spd="slow">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2025/5/8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3269726261"/>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DAAE18-5E3D-4F27-B73B-D24487B070D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26AD75-12FD-4D75-958D-599B5101F03A}"/>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4C8247-4BF3-4E46-9984-2969F9F80B6B}"/>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2025/5/8</a:t>
            </a:fld>
            <a:endParaRPr lang="zh-CN" altLang="en-US"/>
          </a:p>
        </p:txBody>
      </p:sp>
      <p:sp>
        <p:nvSpPr>
          <p:cNvPr id="5" name="页脚占位符 4">
            <a:extLst>
              <a:ext uri="{FF2B5EF4-FFF2-40B4-BE49-F238E27FC236}">
                <a16:creationId xmlns:a16="http://schemas.microsoft.com/office/drawing/2014/main" id="{84A3227A-E87A-439B-9F16-26B7BDED5FF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8C9E32D-1840-4243-AEB1-47544283427D}"/>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051153043"/>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8"/>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2025/5/8</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72952796"/>
      </p:ext>
    </p:extLst>
  </p:cSld>
  <p:clrMapOvr>
    <a:masterClrMapping/>
  </p:clrMapOvr>
  <p:transition spd="slow">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2025/5/8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198374904"/>
      </p:ext>
    </p:extLst>
  </p:cSld>
  <p:clrMapOvr>
    <a:masterClrMapping/>
  </p:clrMapOvr>
  <p:transition spd="slow">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B44CCEC7-3A54-47D1-BB25-17A0FDA63797}" type="datetimeFigureOut">
              <a:rPr lang="zh-CN" altLang="en-US" smtClean="0"/>
              <a:t>2025/5/8</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65495661-81B6-46E9-A91E-889569155CC2}" type="slidenum">
              <a:rPr lang="zh-CN" altLang="en-US" smtClean="0"/>
              <a:t>‹#›</a:t>
            </a:fld>
            <a:endParaRPr lang="zh-CN" altLang="en-US"/>
          </a:p>
        </p:txBody>
      </p:sp>
    </p:spTree>
    <p:extLst>
      <p:ext uri="{BB962C8B-B14F-4D97-AF65-F5344CB8AC3E}">
        <p14:creationId xmlns:p14="http://schemas.microsoft.com/office/powerpoint/2010/main" val="2132692651"/>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D4434DC-8C2D-4EC5-97E1-34C134B7344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F6BB20A-4B94-4B7D-AA15-184B7DE01D8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0D48A10-7A73-4FBF-BF47-60593A6CE21D}"/>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2025/5/8</a:t>
            </a:fld>
            <a:endParaRPr lang="zh-CN" altLang="en-US"/>
          </a:p>
        </p:txBody>
      </p:sp>
      <p:sp>
        <p:nvSpPr>
          <p:cNvPr id="5" name="页脚占位符 4">
            <a:extLst>
              <a:ext uri="{FF2B5EF4-FFF2-40B4-BE49-F238E27FC236}">
                <a16:creationId xmlns:a16="http://schemas.microsoft.com/office/drawing/2014/main" id="{269753D1-914C-451B-A43E-98D27E5DBA2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38E5D87F-1CA6-4C75-B4A3-BE690A7BD78A}"/>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326206277"/>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D78E75D-8978-445B-AF3B-F8126C8A552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722DB7E-1398-443F-B9FC-50F3D6FB375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EE4FB926-C733-4608-A8F0-2EBAB5F63794}"/>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2605C79-447E-49A2-9103-E409628BEC69}"/>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2025/5/8</a:t>
            </a:fld>
            <a:endParaRPr lang="zh-CN" altLang="en-US"/>
          </a:p>
        </p:txBody>
      </p:sp>
      <p:sp>
        <p:nvSpPr>
          <p:cNvPr id="6" name="页脚占位符 5">
            <a:extLst>
              <a:ext uri="{FF2B5EF4-FFF2-40B4-BE49-F238E27FC236}">
                <a16:creationId xmlns:a16="http://schemas.microsoft.com/office/drawing/2014/main" id="{04C60EA9-3673-4697-A5DF-65A9A5BDE36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455617A-0DC2-4746-B1A8-30EEB9D808F5}"/>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815855294"/>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A9481C-E5E0-480F-B54F-EEC371AA4184}"/>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6968ED4E-94D3-419A-8A7D-69652086A59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6209878A-3FC6-4694-A046-142405C708A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E0DD568-104B-43AE-83D4-0CC6EBB2E6B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36FF974-003D-4F6D-9302-775B7AAF0256}"/>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4568ED03-2103-4E57-9DC4-DA48AD71188D}"/>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2025/5/8</a:t>
            </a:fld>
            <a:endParaRPr lang="zh-CN" altLang="en-US"/>
          </a:p>
        </p:txBody>
      </p:sp>
      <p:sp>
        <p:nvSpPr>
          <p:cNvPr id="8" name="页脚占位符 7">
            <a:extLst>
              <a:ext uri="{FF2B5EF4-FFF2-40B4-BE49-F238E27FC236}">
                <a16:creationId xmlns:a16="http://schemas.microsoft.com/office/drawing/2014/main" id="{D6A918B1-55A7-4C9C-8E39-6658222D560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01AA53E4-A01D-4369-8B8D-3C1A0494C9ED}"/>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5600137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D44F0E-2AE0-4C06-A73C-5A9F570829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5CCB9B0-0C9D-4C64-93F5-F263F334BA0A}"/>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2025/5/8</a:t>
            </a:fld>
            <a:endParaRPr lang="zh-CN" altLang="en-US"/>
          </a:p>
        </p:txBody>
      </p:sp>
      <p:sp>
        <p:nvSpPr>
          <p:cNvPr id="4" name="页脚占位符 3">
            <a:extLst>
              <a:ext uri="{FF2B5EF4-FFF2-40B4-BE49-F238E27FC236}">
                <a16:creationId xmlns:a16="http://schemas.microsoft.com/office/drawing/2014/main" id="{DD57BCBB-337A-484B-A7BC-4AC3A094FF7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41489238-0D5D-4170-8F22-CA78A4388CB6}"/>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234721779"/>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F0ABCF45-FD2F-435D-A150-7EE2A4C4EC9D}"/>
              </a:ext>
            </a:extLst>
          </p:cNvPr>
          <p:cNvSpPr/>
          <p:nvPr userDrawn="1"/>
        </p:nvSpPr>
        <p:spPr>
          <a:xfrm>
            <a:off x="0" y="855407"/>
            <a:ext cx="12192000" cy="60025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81128898"/>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EEAE5FA-02AC-4942-960D-7DF636554D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A7BEFCB-B36B-41EA-9D06-5A7B31AEFC0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8DFBA22-7CCE-4179-BA8C-05AA9FEC80D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881BA4B-0823-4F50-A445-99F924379187}"/>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2025/5/8</a:t>
            </a:fld>
            <a:endParaRPr lang="zh-CN" altLang="en-US"/>
          </a:p>
        </p:txBody>
      </p:sp>
      <p:sp>
        <p:nvSpPr>
          <p:cNvPr id="6" name="页脚占位符 5">
            <a:extLst>
              <a:ext uri="{FF2B5EF4-FFF2-40B4-BE49-F238E27FC236}">
                <a16:creationId xmlns:a16="http://schemas.microsoft.com/office/drawing/2014/main" id="{EDDCEDEF-86A4-45F9-BADF-4DD4FFBA37A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E3A59523-EF0C-4903-8098-75893DC5FD60}"/>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1849287311"/>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8B3F6D5-11DD-4145-A9E3-1CF602D53E3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AA82EAA-17DA-416C-8978-3C281CA26A0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15B7404-4E30-4E24-AFA7-2B9D891FA8C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4108704-5FC7-431C-9BCD-1E27617DE136}"/>
              </a:ext>
            </a:extLst>
          </p:cNvPr>
          <p:cNvSpPr>
            <a:spLocks noGrp="1"/>
          </p:cNvSpPr>
          <p:nvPr>
            <p:ph type="dt" sz="half" idx="10"/>
          </p:nvPr>
        </p:nvSpPr>
        <p:spPr>
          <a:xfrm>
            <a:off x="838200" y="6356350"/>
            <a:ext cx="2743200" cy="365125"/>
          </a:xfrm>
          <a:prstGeom prst="rect">
            <a:avLst/>
          </a:prstGeom>
        </p:spPr>
        <p:txBody>
          <a:bodyPr/>
          <a:lstStyle/>
          <a:p>
            <a:fld id="{2046BDAA-152C-48CC-BFE5-06EC42B489D2}" type="datetimeFigureOut">
              <a:rPr lang="zh-CN" altLang="en-US" smtClean="0"/>
              <a:t>2025/5/8</a:t>
            </a:fld>
            <a:endParaRPr lang="zh-CN" altLang="en-US"/>
          </a:p>
        </p:txBody>
      </p:sp>
      <p:sp>
        <p:nvSpPr>
          <p:cNvPr id="6" name="页脚占位符 5">
            <a:extLst>
              <a:ext uri="{FF2B5EF4-FFF2-40B4-BE49-F238E27FC236}">
                <a16:creationId xmlns:a16="http://schemas.microsoft.com/office/drawing/2014/main" id="{F1341A02-1598-4195-B86D-793384CD87B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7B6E48C-7680-496D-85E7-7AA5C1CCD358}"/>
              </a:ext>
            </a:extLst>
          </p:cNvPr>
          <p:cNvSpPr>
            <a:spLocks noGrp="1"/>
          </p:cNvSpPr>
          <p:nvPr>
            <p:ph type="sldNum" sz="quarter" idx="12"/>
          </p:nvPr>
        </p:nvSpPr>
        <p:spPr>
          <a:xfrm>
            <a:off x="8610600" y="6356350"/>
            <a:ext cx="2743200" cy="365125"/>
          </a:xfrm>
          <a:prstGeom prst="rect">
            <a:avLst/>
          </a:prstGeom>
        </p:spPr>
        <p:txBody>
          <a:bodyPr/>
          <a:lstStyle/>
          <a:p>
            <a:fld id="{55B81E69-9BEF-4BB1-9040-00288E3551AA}" type="slidenum">
              <a:rPr lang="zh-CN" altLang="en-US" smtClean="0"/>
              <a:t>‹#›</a:t>
            </a:fld>
            <a:endParaRPr lang="zh-CN" altLang="en-US"/>
          </a:p>
        </p:txBody>
      </p:sp>
    </p:spTree>
    <p:extLst>
      <p:ext uri="{BB962C8B-B14F-4D97-AF65-F5344CB8AC3E}">
        <p14:creationId xmlns:p14="http://schemas.microsoft.com/office/powerpoint/2010/main" val="380823481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D262E8F6-4A27-E0E2-8357-A946D424C0D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381126" y="76199"/>
            <a:ext cx="1228725" cy="1228725"/>
          </a:xfrm>
          <a:prstGeom prst="rect">
            <a:avLst/>
          </a:prstGeom>
        </p:spPr>
      </p:pic>
    </p:spTree>
    <p:extLst>
      <p:ext uri="{BB962C8B-B14F-4D97-AF65-F5344CB8AC3E}">
        <p14:creationId xmlns:p14="http://schemas.microsoft.com/office/powerpoint/2010/main" val="23896161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l="-6000" r="-6000"/>
          </a:stretch>
        </a:blipFill>
        <a:effectLst/>
      </p:bgPr>
    </p:bg>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a:fillRect/>
          </a:stretch>
        </p:blipFill>
        <p:spPr>
          <a:xfrm>
            <a:off x="0" y="3045"/>
            <a:ext cx="12184782" cy="6851909"/>
          </a:xfrm>
          <a:prstGeom prst="rect">
            <a:avLst/>
          </a:prstGeom>
          <a:noFill/>
          <a:ln>
            <a:noFill/>
          </a:ln>
        </p:spPr>
      </p:pic>
    </p:spTree>
    <p:extLst>
      <p:ext uri="{BB962C8B-B14F-4D97-AF65-F5344CB8AC3E}">
        <p14:creationId xmlns:p14="http://schemas.microsoft.com/office/powerpoint/2010/main" val="25063529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fade/>
  </p:transition>
  <p:txStyles>
    <p:titleStyle>
      <a:lvl1pPr algn="ctr" defTabSz="1218565"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8565" rtl="0" eaLnBrk="1" latinLnBrk="0" hangingPunct="1">
        <a:spcBef>
          <a:spcPct val="2000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8565" rtl="0" eaLnBrk="1" latinLnBrk="0" hangingPunct="1">
        <a:spcBef>
          <a:spcPct val="2000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856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8565" rtl="0" eaLnBrk="1" latinLnBrk="0" hangingPunct="1">
        <a:spcBef>
          <a:spcPct val="2000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800" algn="l" defTabSz="1218565" rtl="0" eaLnBrk="1" latinLnBrk="0" hangingPunct="1">
        <a:defRPr sz="2400" kern="1200">
          <a:solidFill>
            <a:schemeClr val="tx1"/>
          </a:solidFill>
          <a:latin typeface="+mn-lt"/>
          <a:ea typeface="+mn-ea"/>
          <a:cs typeface="+mn-cs"/>
        </a:defRPr>
      </a:lvl4pPr>
      <a:lvl5pPr marL="2438400" algn="l" defTabSz="1218565" rtl="0" eaLnBrk="1" latinLnBrk="0" hangingPunct="1">
        <a:defRPr sz="2400" kern="1200">
          <a:solidFill>
            <a:schemeClr val="tx1"/>
          </a:solidFill>
          <a:latin typeface="+mn-lt"/>
          <a:ea typeface="+mn-ea"/>
          <a:cs typeface="+mn-cs"/>
        </a:defRPr>
      </a:lvl5pPr>
      <a:lvl6pPr marL="3048000" algn="l" defTabSz="1218565" rtl="0" eaLnBrk="1" latinLnBrk="0" hangingPunct="1">
        <a:defRPr sz="2400" kern="1200">
          <a:solidFill>
            <a:schemeClr val="tx1"/>
          </a:solidFill>
          <a:latin typeface="+mn-lt"/>
          <a:ea typeface="+mn-ea"/>
          <a:cs typeface="+mn-cs"/>
        </a:defRPr>
      </a:lvl6pPr>
      <a:lvl7pPr marL="3657600" algn="l" defTabSz="1218565" rtl="0" eaLnBrk="1" latinLnBrk="0" hangingPunct="1">
        <a:defRPr sz="2400" kern="1200">
          <a:solidFill>
            <a:schemeClr val="tx1"/>
          </a:solidFill>
          <a:latin typeface="+mn-lt"/>
          <a:ea typeface="+mn-ea"/>
          <a:cs typeface="+mn-cs"/>
        </a:defRPr>
      </a:lvl7pPr>
      <a:lvl8pPr marL="4267200" algn="l" defTabSz="1218565" rtl="0" eaLnBrk="1" latinLnBrk="0" hangingPunct="1">
        <a:defRPr sz="2400" kern="1200">
          <a:solidFill>
            <a:schemeClr val="tx1"/>
          </a:solidFill>
          <a:latin typeface="+mn-lt"/>
          <a:ea typeface="+mn-ea"/>
          <a:cs typeface="+mn-cs"/>
        </a:defRPr>
      </a:lvl8pPr>
      <a:lvl9pPr marL="4876800" algn="l" defTabSz="121856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3.png"/><Relationship Id="rId7" Type="http://schemas.openxmlformats.org/officeDocument/2006/relationships/image" Target="../media/image36.png"/><Relationship Id="rId2" Type="http://schemas.openxmlformats.org/officeDocument/2006/relationships/image" Target="../media/image14.jp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40.jpe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4.jp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7" Type="http://schemas.microsoft.com/office/2007/relationships/hdphoto" Target="../media/hdphoto2.wdp"/><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5.sv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14.jp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jpg"/><Relationship Id="rId7"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1.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jpg"/><Relationship Id="rId7"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jpg"/><Relationship Id="rId7"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jpg"/><Relationship Id="rId7"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4.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4.jpg"/><Relationship Id="rId7" Type="http://schemas.openxmlformats.org/officeDocument/2006/relationships/image" Target="../media/image59.png"/><Relationship Id="rId2" Type="http://schemas.openxmlformats.org/officeDocument/2006/relationships/slideLayout" Target="../slideLayouts/slideLayout7.xml"/><Relationship Id="rId1" Type="http://schemas.openxmlformats.org/officeDocument/2006/relationships/tags" Target="../tags/tag5.xml"/><Relationship Id="rId6" Type="http://schemas.microsoft.com/office/2007/relationships/hdphoto" Target="../media/hdphoto3.wdp"/><Relationship Id="rId5" Type="http://schemas.openxmlformats.org/officeDocument/2006/relationships/image" Target="../media/image58.png"/><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9.jpeg"/><Relationship Id="rId7" Type="http://schemas.openxmlformats.org/officeDocument/2006/relationships/image" Target="../media/image68.jpeg"/><Relationship Id="rId12" Type="http://schemas.microsoft.com/office/2007/relationships/hdphoto" Target="../media/hdphoto5.wdp"/><Relationship Id="rId2" Type="http://schemas.openxmlformats.org/officeDocument/2006/relationships/image" Target="../media/image65.png"/><Relationship Id="rId1" Type="http://schemas.openxmlformats.org/officeDocument/2006/relationships/slideLayout" Target="../slideLayouts/slideLayout1.xml"/><Relationship Id="rId6" Type="http://schemas.openxmlformats.org/officeDocument/2006/relationships/image" Target="../media/image67.png"/><Relationship Id="rId11" Type="http://schemas.openxmlformats.org/officeDocument/2006/relationships/image" Target="../media/image71.png"/><Relationship Id="rId5" Type="http://schemas.openxmlformats.org/officeDocument/2006/relationships/image" Target="../media/image66.png"/><Relationship Id="rId10" Type="http://schemas.openxmlformats.org/officeDocument/2006/relationships/image" Target="../media/image70.png"/><Relationship Id="rId4" Type="http://schemas.openxmlformats.org/officeDocument/2006/relationships/image" Target="../media/image8.svg"/><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image" Target="../media/image75.gif"/><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 Id="rId9" Type="http://schemas.microsoft.com/office/2007/relationships/hdphoto" Target="../media/hdphoto6.wdp"/></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84.jpeg"/><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74.png"/><Relationship Id="rId4" Type="http://schemas.openxmlformats.org/officeDocument/2006/relationships/image" Target="../media/image85.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gif"/><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gif"/><Relationship Id="rId1" Type="http://schemas.openxmlformats.org/officeDocument/2006/relationships/slideLayout" Target="../slideLayouts/slideLayout1.xml"/><Relationship Id="rId4" Type="http://schemas.openxmlformats.org/officeDocument/2006/relationships/image" Target="../media/image89.png"/></Relationships>
</file>

<file path=ppt/slides/_rels/slide4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gif"/><Relationship Id="rId1" Type="http://schemas.openxmlformats.org/officeDocument/2006/relationships/slideLayout" Target="../slideLayouts/slideLayout1.xml"/><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gif"/><Relationship Id="rId1" Type="http://schemas.openxmlformats.org/officeDocument/2006/relationships/slideLayout" Target="../slideLayouts/slideLayout1.xml"/><Relationship Id="rId4" Type="http://schemas.openxmlformats.org/officeDocument/2006/relationships/image" Target="../media/image91.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gif"/><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49.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3.png"/><Relationship Id="rId7" Type="http://schemas.openxmlformats.org/officeDocument/2006/relationships/image" Target="../media/image41.svg"/><Relationship Id="rId2" Type="http://schemas.openxmlformats.org/officeDocument/2006/relationships/image" Target="../media/image70.png"/><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jpeg"/><Relationship Id="rId9" Type="http://schemas.openxmlformats.org/officeDocument/2006/relationships/image" Target="../media/image97.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5.gif"/><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98.png"/><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9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7"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20.png"/><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9DF862-9F4D-5685-5D4C-25040F4B8EB6}"/>
              </a:ext>
            </a:extLst>
          </p:cNvPr>
          <p:cNvPicPr>
            <a:picLocks noChangeAspect="1"/>
          </p:cNvPicPr>
          <p:nvPr/>
        </p:nvPicPr>
        <p:blipFill>
          <a:blip r:embed="rId3"/>
          <a:stretch>
            <a:fillRect/>
          </a:stretch>
        </p:blipFill>
        <p:spPr>
          <a:xfrm>
            <a:off x="0" y="21248"/>
            <a:ext cx="4947920" cy="6836752"/>
          </a:xfrm>
          <a:prstGeom prst="rect">
            <a:avLst/>
          </a:prstGeom>
        </p:spPr>
      </p:pic>
      <p:pic>
        <p:nvPicPr>
          <p:cNvPr id="9" name="Picture 8">
            <a:extLst>
              <a:ext uri="{FF2B5EF4-FFF2-40B4-BE49-F238E27FC236}">
                <a16:creationId xmlns:a16="http://schemas.microsoft.com/office/drawing/2014/main" id="{459E4A91-982D-52F5-DB16-FE955272E897}"/>
              </a:ext>
            </a:extLst>
          </p:cNvPr>
          <p:cNvPicPr>
            <a:picLocks noChangeAspect="1"/>
          </p:cNvPicPr>
          <p:nvPr/>
        </p:nvPicPr>
        <p:blipFill>
          <a:blip r:embed="rId4"/>
          <a:stretch>
            <a:fillRect/>
          </a:stretch>
        </p:blipFill>
        <p:spPr>
          <a:xfrm>
            <a:off x="4761042" y="1482706"/>
            <a:ext cx="7260965" cy="3359187"/>
          </a:xfrm>
          <a:prstGeom prst="rect">
            <a:avLst/>
          </a:prstGeom>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4" name="任意多边形: 形状 34">
            <a:extLst>
              <a:ext uri="{FF2B5EF4-FFF2-40B4-BE49-F238E27FC236}">
                <a16:creationId xmlns:a16="http://schemas.microsoft.com/office/drawing/2014/main" id="{50F483F7-90AD-48EE-8C76-A18EE68AD5B9}"/>
              </a:ext>
            </a:extLst>
          </p:cNvPr>
          <p:cNvSpPr/>
          <p:nvPr/>
        </p:nvSpPr>
        <p:spPr>
          <a:xfrm rot="458011">
            <a:off x="7858682" y="2010267"/>
            <a:ext cx="5532974" cy="5210173"/>
          </a:xfrm>
          <a:custGeom>
            <a:avLst/>
            <a:gdLst>
              <a:gd name="connsiteX0" fmla="*/ 24951 w 2297694"/>
              <a:gd name="connsiteY0" fmla="*/ 1930402 h 2163641"/>
              <a:gd name="connsiteX1" fmla="*/ 1142551 w 2297694"/>
              <a:gd name="connsiteY1" fmla="*/ 2 h 2163641"/>
              <a:gd name="connsiteX2" fmla="*/ 2274665 w 2297694"/>
              <a:gd name="connsiteY2" fmla="*/ 1915888 h 2163641"/>
              <a:gd name="connsiteX3" fmla="*/ 24951 w 2297694"/>
              <a:gd name="connsiteY3" fmla="*/ 1930402 h 2163641"/>
            </a:gdLst>
            <a:ahLst/>
            <a:cxnLst>
              <a:cxn ang="0">
                <a:pos x="connsiteX0" y="connsiteY0"/>
              </a:cxn>
              <a:cxn ang="0">
                <a:pos x="connsiteX1" y="connsiteY1"/>
              </a:cxn>
              <a:cxn ang="0">
                <a:pos x="connsiteX2" y="connsiteY2"/>
              </a:cxn>
              <a:cxn ang="0">
                <a:pos x="connsiteX3" y="connsiteY3"/>
              </a:cxn>
            </a:cxnLst>
            <a:rect l="l" t="t" r="r" b="b"/>
            <a:pathLst>
              <a:path w="2297694" h="2163641">
                <a:moveTo>
                  <a:pt x="24951" y="1930402"/>
                </a:moveTo>
                <a:cubicBezTo>
                  <a:pt x="-163735" y="1611088"/>
                  <a:pt x="767599" y="2421"/>
                  <a:pt x="1142551" y="2"/>
                </a:cubicBezTo>
                <a:cubicBezTo>
                  <a:pt x="1517503" y="-2417"/>
                  <a:pt x="2456094" y="1594155"/>
                  <a:pt x="2274665" y="1915888"/>
                </a:cubicBezTo>
                <a:cubicBezTo>
                  <a:pt x="2093236" y="2237621"/>
                  <a:pt x="213637" y="2249716"/>
                  <a:pt x="24951" y="1930402"/>
                </a:cubicBezTo>
                <a:close/>
              </a:path>
            </a:pathLst>
          </a:custGeom>
          <a:solidFill>
            <a:srgbClr val="0E3B8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ea"/>
              <a:sym typeface="+mn-lt"/>
            </a:endParaRPr>
          </a:p>
        </p:txBody>
      </p:sp>
      <p:pic>
        <p:nvPicPr>
          <p:cNvPr id="3" name="图片 2">
            <a:extLst>
              <a:ext uri="{FF2B5EF4-FFF2-40B4-BE49-F238E27FC236}">
                <a16:creationId xmlns:a16="http://schemas.microsoft.com/office/drawing/2014/main" id="{2C0727D3-8546-421E-839A-D7BD0F69B1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0850" y="1466850"/>
            <a:ext cx="5067300" cy="5067300"/>
          </a:xfrm>
          <a:prstGeom prst="rect">
            <a:avLst/>
          </a:prstGeom>
        </p:spPr>
      </p:pic>
      <p:sp>
        <p:nvSpPr>
          <p:cNvPr id="2" name="Rectangle: Rounded Corners 11">
            <a:extLst>
              <a:ext uri="{FF2B5EF4-FFF2-40B4-BE49-F238E27FC236}">
                <a16:creationId xmlns:a16="http://schemas.microsoft.com/office/drawing/2014/main" id="{58B8D3FB-1B7E-0B0B-712D-1EB6AFD8A7DB}"/>
              </a:ext>
            </a:extLst>
          </p:cNvPr>
          <p:cNvSpPr/>
          <p:nvPr/>
        </p:nvSpPr>
        <p:spPr>
          <a:xfrm>
            <a:off x="428625" y="2147914"/>
            <a:ext cx="7524750" cy="1985936"/>
          </a:xfrm>
          <a:custGeom>
            <a:avLst/>
            <a:gdLst>
              <a:gd name="connsiteX0" fmla="*/ 0 w 7524750"/>
              <a:gd name="connsiteY0" fmla="*/ 484985 h 1985936"/>
              <a:gd name="connsiteX1" fmla="*/ 484985 w 7524750"/>
              <a:gd name="connsiteY1" fmla="*/ 0 h 1985936"/>
              <a:gd name="connsiteX2" fmla="*/ 7039765 w 7524750"/>
              <a:gd name="connsiteY2" fmla="*/ 0 h 1985936"/>
              <a:gd name="connsiteX3" fmla="*/ 7524750 w 7524750"/>
              <a:gd name="connsiteY3" fmla="*/ 484985 h 1985936"/>
              <a:gd name="connsiteX4" fmla="*/ 7524750 w 7524750"/>
              <a:gd name="connsiteY4" fmla="*/ 1500951 h 1985936"/>
              <a:gd name="connsiteX5" fmla="*/ 7039765 w 7524750"/>
              <a:gd name="connsiteY5" fmla="*/ 1985936 h 1985936"/>
              <a:gd name="connsiteX6" fmla="*/ 484985 w 7524750"/>
              <a:gd name="connsiteY6" fmla="*/ 1985936 h 1985936"/>
              <a:gd name="connsiteX7" fmla="*/ 0 w 7524750"/>
              <a:gd name="connsiteY7" fmla="*/ 1500951 h 1985936"/>
              <a:gd name="connsiteX8" fmla="*/ 0 w 7524750"/>
              <a:gd name="connsiteY8" fmla="*/ 484985 h 1985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24750" h="1985936" fill="none" extrusionOk="0">
                <a:moveTo>
                  <a:pt x="0" y="484985"/>
                </a:moveTo>
                <a:cubicBezTo>
                  <a:pt x="-9326" y="249815"/>
                  <a:pt x="178620" y="-25883"/>
                  <a:pt x="484985" y="0"/>
                </a:cubicBezTo>
                <a:cubicBezTo>
                  <a:pt x="3059843" y="-35273"/>
                  <a:pt x="4468541" y="-144294"/>
                  <a:pt x="7039765" y="0"/>
                </a:cubicBezTo>
                <a:cubicBezTo>
                  <a:pt x="7355526" y="14583"/>
                  <a:pt x="7518363" y="211750"/>
                  <a:pt x="7524750" y="484985"/>
                </a:cubicBezTo>
                <a:cubicBezTo>
                  <a:pt x="7576320" y="943867"/>
                  <a:pt x="7533882" y="1075889"/>
                  <a:pt x="7524750" y="1500951"/>
                </a:cubicBezTo>
                <a:cubicBezTo>
                  <a:pt x="7557123" y="1744320"/>
                  <a:pt x="7337988" y="1953009"/>
                  <a:pt x="7039765" y="1985936"/>
                </a:cubicBezTo>
                <a:cubicBezTo>
                  <a:pt x="4993035" y="2063461"/>
                  <a:pt x="2971538" y="1942233"/>
                  <a:pt x="484985" y="1985936"/>
                </a:cubicBezTo>
                <a:cubicBezTo>
                  <a:pt x="185442" y="1977155"/>
                  <a:pt x="-26455" y="1768439"/>
                  <a:pt x="0" y="1500951"/>
                </a:cubicBezTo>
                <a:cubicBezTo>
                  <a:pt x="-80649" y="1221173"/>
                  <a:pt x="4150" y="724596"/>
                  <a:pt x="0" y="484985"/>
                </a:cubicBezTo>
                <a:close/>
              </a:path>
              <a:path w="7524750" h="1985936" stroke="0" extrusionOk="0">
                <a:moveTo>
                  <a:pt x="0" y="484985"/>
                </a:moveTo>
                <a:cubicBezTo>
                  <a:pt x="-14584" y="166743"/>
                  <a:pt x="198110" y="15409"/>
                  <a:pt x="484985" y="0"/>
                </a:cubicBezTo>
                <a:cubicBezTo>
                  <a:pt x="3488460" y="-95379"/>
                  <a:pt x="4128554" y="58096"/>
                  <a:pt x="7039765" y="0"/>
                </a:cubicBezTo>
                <a:cubicBezTo>
                  <a:pt x="7276224" y="-22097"/>
                  <a:pt x="7500158" y="199461"/>
                  <a:pt x="7524750" y="484985"/>
                </a:cubicBezTo>
                <a:cubicBezTo>
                  <a:pt x="7541072" y="764657"/>
                  <a:pt x="7577071" y="1387921"/>
                  <a:pt x="7524750" y="1500951"/>
                </a:cubicBezTo>
                <a:cubicBezTo>
                  <a:pt x="7530543" y="1761915"/>
                  <a:pt x="7280955" y="1959378"/>
                  <a:pt x="7039765" y="1985936"/>
                </a:cubicBezTo>
                <a:cubicBezTo>
                  <a:pt x="5262470" y="1926030"/>
                  <a:pt x="2320220" y="2068450"/>
                  <a:pt x="484985" y="1985936"/>
                </a:cubicBezTo>
                <a:cubicBezTo>
                  <a:pt x="174900" y="1996377"/>
                  <a:pt x="-10011" y="1778962"/>
                  <a:pt x="0" y="1500951"/>
                </a:cubicBezTo>
                <a:cubicBezTo>
                  <a:pt x="-65478" y="1173328"/>
                  <a:pt x="63487" y="751829"/>
                  <a:pt x="0" y="484985"/>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srgbClr val="002060"/>
              </a:solidFill>
              <a:effectLst/>
              <a:uLnTx/>
              <a:uFillTx/>
              <a:latin typeface="UTM Duepuntozero" panose="02040603050506020204" pitchFamily="18" charset="0"/>
              <a:ea typeface="+mn-ea"/>
              <a:cs typeface="+mn-cs"/>
            </a:endParaRPr>
          </a:p>
        </p:txBody>
      </p:sp>
      <p:pic>
        <p:nvPicPr>
          <p:cNvPr id="9" name="Picture 8">
            <a:extLst>
              <a:ext uri="{FF2B5EF4-FFF2-40B4-BE49-F238E27FC236}">
                <a16:creationId xmlns:a16="http://schemas.microsoft.com/office/drawing/2014/main" id="{2EDC81DB-7B93-A407-9822-174AD1C0FC50}"/>
              </a:ext>
            </a:extLst>
          </p:cNvPr>
          <p:cNvPicPr>
            <a:picLocks noChangeAspect="1"/>
          </p:cNvPicPr>
          <p:nvPr/>
        </p:nvPicPr>
        <p:blipFill>
          <a:blip r:embed="rId4"/>
          <a:stretch>
            <a:fillRect/>
          </a:stretch>
        </p:blipFill>
        <p:spPr>
          <a:xfrm>
            <a:off x="196745" y="2708863"/>
            <a:ext cx="8090627" cy="948738"/>
          </a:xfrm>
          <a:prstGeom prst="rect">
            <a:avLst/>
          </a:prstGeom>
        </p:spPr>
      </p:pic>
    </p:spTree>
    <p:extLst>
      <p:ext uri="{BB962C8B-B14F-4D97-AF65-F5344CB8AC3E}">
        <p14:creationId xmlns:p14="http://schemas.microsoft.com/office/powerpoint/2010/main" val="2484665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6" name="任意多边形: 形状 5">
            <a:extLst>
              <a:ext uri="{FF2B5EF4-FFF2-40B4-BE49-F238E27FC236}">
                <a16:creationId xmlns:a16="http://schemas.microsoft.com/office/drawing/2014/main" id="{E1F632D7-BE62-4C47-8695-B4461AEBEA37}"/>
              </a:ext>
            </a:extLst>
          </p:cNvPr>
          <p:cNvSpPr/>
          <p:nvPr/>
        </p:nvSpPr>
        <p:spPr>
          <a:xfrm>
            <a:off x="0" y="3086100"/>
            <a:ext cx="12058650" cy="3771900"/>
          </a:xfrm>
          <a:custGeom>
            <a:avLst/>
            <a:gdLst>
              <a:gd name="connsiteX0" fmla="*/ 0 w 8961528"/>
              <a:gd name="connsiteY0" fmla="*/ 0 h 5887816"/>
              <a:gd name="connsiteX1" fmla="*/ 33087 w 8961528"/>
              <a:gd name="connsiteY1" fmla="*/ 70867 h 5887816"/>
              <a:gd name="connsiteX2" fmla="*/ 5302644 w 8961528"/>
              <a:gd name="connsiteY2" fmla="*/ 4440092 h 5887816"/>
              <a:gd name="connsiteX3" fmla="*/ 8892964 w 8961528"/>
              <a:gd name="connsiteY3" fmla="*/ 5869877 h 5887816"/>
              <a:gd name="connsiteX4" fmla="*/ 8961528 w 8961528"/>
              <a:gd name="connsiteY4" fmla="*/ 5887816 h 5887816"/>
              <a:gd name="connsiteX5" fmla="*/ 0 w 8961528"/>
              <a:gd name="connsiteY5" fmla="*/ 5887816 h 5887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61528" h="5887816">
                <a:moveTo>
                  <a:pt x="0" y="0"/>
                </a:moveTo>
                <a:lnTo>
                  <a:pt x="33087" y="70867"/>
                </a:lnTo>
                <a:cubicBezTo>
                  <a:pt x="699707" y="1391751"/>
                  <a:pt x="2685771" y="3090361"/>
                  <a:pt x="5302644" y="4440092"/>
                </a:cubicBezTo>
                <a:cubicBezTo>
                  <a:pt x="6554192" y="5085616"/>
                  <a:pt x="7787112" y="5567310"/>
                  <a:pt x="8892964" y="5869877"/>
                </a:cubicBezTo>
                <a:lnTo>
                  <a:pt x="8961528" y="5887816"/>
                </a:lnTo>
                <a:lnTo>
                  <a:pt x="0" y="5887816"/>
                </a:lnTo>
                <a:close/>
              </a:path>
            </a:pathLst>
          </a:custGeom>
          <a:solidFill>
            <a:srgbClr val="0E3B8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C3040FDC-F795-5AD6-9199-4B0C94776F27}"/>
              </a:ext>
            </a:extLst>
          </p:cNvPr>
          <p:cNvGrpSpPr/>
          <p:nvPr/>
        </p:nvGrpSpPr>
        <p:grpSpPr>
          <a:xfrm>
            <a:off x="4790986" y="1944417"/>
            <a:ext cx="3172408" cy="1636095"/>
            <a:chOff x="139959" y="1387023"/>
            <a:chExt cx="3172408" cy="1636095"/>
          </a:xfrm>
        </p:grpSpPr>
        <p:sp>
          <p:nvSpPr>
            <p:cNvPr id="4" name="Rectangle: Rounded Corners 3">
              <a:extLst>
                <a:ext uri="{FF2B5EF4-FFF2-40B4-BE49-F238E27FC236}">
                  <a16:creationId xmlns:a16="http://schemas.microsoft.com/office/drawing/2014/main" id="{84F4C7EE-B6C3-A86E-DD55-83056C69870A}"/>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Mắt</a:t>
              </a: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dõi</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5D2FFD40-F997-8221-F939-DF807383C796}"/>
                </a:ext>
              </a:extLst>
            </p:cNvPr>
            <p:cNvPicPr>
              <a:picLocks noChangeAspect="1"/>
            </p:cNvPicPr>
            <p:nvPr/>
          </p:nvPicPr>
          <p:blipFill>
            <a:blip r:embed="rId3"/>
            <a:stretch>
              <a:fillRect/>
            </a:stretch>
          </p:blipFill>
          <p:spPr>
            <a:xfrm>
              <a:off x="139959" y="1387023"/>
              <a:ext cx="947057" cy="947057"/>
            </a:xfrm>
            <a:prstGeom prst="rect">
              <a:avLst/>
            </a:prstGeom>
          </p:spPr>
        </p:pic>
      </p:grpSp>
      <p:grpSp>
        <p:nvGrpSpPr>
          <p:cNvPr id="19" name="Group 18">
            <a:extLst>
              <a:ext uri="{FF2B5EF4-FFF2-40B4-BE49-F238E27FC236}">
                <a16:creationId xmlns:a16="http://schemas.microsoft.com/office/drawing/2014/main" id="{D2EFB6F9-D552-5F16-5864-BCCD6C55D398}"/>
              </a:ext>
            </a:extLst>
          </p:cNvPr>
          <p:cNvGrpSpPr/>
          <p:nvPr/>
        </p:nvGrpSpPr>
        <p:grpSpPr>
          <a:xfrm>
            <a:off x="4565960" y="3617345"/>
            <a:ext cx="3397434" cy="1559458"/>
            <a:chOff x="4424729" y="3902060"/>
            <a:chExt cx="3397434" cy="1559458"/>
          </a:xfrm>
        </p:grpSpPr>
        <p:sp>
          <p:nvSpPr>
            <p:cNvPr id="20" name="Rectangle: Rounded Corners 19">
              <a:extLst>
                <a:ext uri="{FF2B5EF4-FFF2-40B4-BE49-F238E27FC236}">
                  <a16:creationId xmlns:a16="http://schemas.microsoft.com/office/drawing/2014/main" id="{48D312C0-9B58-46F5-368B-80D7BEA0D6E6}"/>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Tai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nghe</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14541E6E-B12C-CEDC-6413-8493CE8B707A}"/>
                </a:ext>
              </a:extLst>
            </p:cNvPr>
            <p:cNvPicPr>
              <a:picLocks noChangeAspect="1"/>
            </p:cNvPicPr>
            <p:nvPr/>
          </p:nvPicPr>
          <p:blipFill>
            <a:blip r:embed="rId4"/>
            <a:stretch>
              <a:fillRect/>
            </a:stretch>
          </p:blipFill>
          <p:spPr>
            <a:xfrm>
              <a:off x="4424729" y="3902060"/>
              <a:ext cx="1083597" cy="1083597"/>
            </a:xfrm>
            <a:prstGeom prst="rect">
              <a:avLst/>
            </a:prstGeom>
          </p:spPr>
        </p:pic>
      </p:grpSp>
      <p:grpSp>
        <p:nvGrpSpPr>
          <p:cNvPr id="22" name="Group 21">
            <a:extLst>
              <a:ext uri="{FF2B5EF4-FFF2-40B4-BE49-F238E27FC236}">
                <a16:creationId xmlns:a16="http://schemas.microsoft.com/office/drawing/2014/main" id="{9391B2DA-F89F-2C98-02C5-363F057D1630}"/>
              </a:ext>
            </a:extLst>
          </p:cNvPr>
          <p:cNvGrpSpPr/>
          <p:nvPr/>
        </p:nvGrpSpPr>
        <p:grpSpPr>
          <a:xfrm>
            <a:off x="4565960" y="5379480"/>
            <a:ext cx="3329164" cy="1371679"/>
            <a:chOff x="8110962" y="1828720"/>
            <a:chExt cx="3329164" cy="1371679"/>
          </a:xfrm>
        </p:grpSpPr>
        <p:sp>
          <p:nvSpPr>
            <p:cNvPr id="23" name="Rectangle: Rounded Corners 22">
              <a:extLst>
                <a:ext uri="{FF2B5EF4-FFF2-40B4-BE49-F238E27FC236}">
                  <a16:creationId xmlns:a16="http://schemas.microsoft.com/office/drawing/2014/main" id="{137036B2-B49D-5DDA-08F1-6AD25F91FFF5}"/>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Tay </a:t>
              </a:r>
              <a:r>
                <a:rPr kumimoji="0" lang="en-US" sz="4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rPr>
                <a:t>dò</a:t>
              </a:r>
              <a:endParaRPr kumimoji="0" lang="en-US" sz="4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24" name="Picture 23">
              <a:extLst>
                <a:ext uri="{FF2B5EF4-FFF2-40B4-BE49-F238E27FC236}">
                  <a16:creationId xmlns:a16="http://schemas.microsoft.com/office/drawing/2014/main" id="{A274D73F-E88E-E479-6124-F548F9B30266}"/>
                </a:ext>
              </a:extLst>
            </p:cNvPr>
            <p:cNvPicPr>
              <a:picLocks noChangeAspect="1"/>
            </p:cNvPicPr>
            <p:nvPr/>
          </p:nvPicPr>
          <p:blipFill>
            <a:blip r:embed="rId5"/>
            <a:stretch>
              <a:fillRect/>
            </a:stretch>
          </p:blipFill>
          <p:spPr>
            <a:xfrm>
              <a:off x="8110962" y="1828720"/>
              <a:ext cx="1023707" cy="1023707"/>
            </a:xfrm>
            <a:prstGeom prst="rect">
              <a:avLst/>
            </a:prstGeom>
          </p:spPr>
        </p:pic>
      </p:grpSp>
      <p:pic>
        <p:nvPicPr>
          <p:cNvPr id="25" name="Picture 24">
            <a:extLst>
              <a:ext uri="{FF2B5EF4-FFF2-40B4-BE49-F238E27FC236}">
                <a16:creationId xmlns:a16="http://schemas.microsoft.com/office/drawing/2014/main" id="{70D7D734-791E-BA50-9C4D-48FA52F7F432}"/>
              </a:ext>
            </a:extLst>
          </p:cNvPr>
          <p:cNvPicPr>
            <a:picLocks noChangeAspect="1"/>
          </p:cNvPicPr>
          <p:nvPr/>
        </p:nvPicPr>
        <p:blipFill>
          <a:blip r:embed="rId6"/>
          <a:stretch>
            <a:fillRect/>
          </a:stretch>
        </p:blipFill>
        <p:spPr>
          <a:xfrm>
            <a:off x="3713391" y="381000"/>
            <a:ext cx="4974767" cy="1493649"/>
          </a:xfrm>
          <a:prstGeom prst="rect">
            <a:avLst/>
          </a:prstGeom>
        </p:spPr>
      </p:pic>
    </p:spTree>
    <p:extLst>
      <p:ext uri="{BB962C8B-B14F-4D97-AF65-F5344CB8AC3E}">
        <p14:creationId xmlns:p14="http://schemas.microsoft.com/office/powerpoint/2010/main" val="242714185"/>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14:bounceEnd="66000">
                                          <p:cBhvr additive="base">
                                            <p:cTn id="12" dur="1000" fill="hold"/>
                                            <p:tgtEl>
                                              <p:spTgt spid="1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14:bounceEnd="66000">
                                          <p:cBhvr additive="base">
                                            <p:cTn id="1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ppt_x"/>
                                              </p:val>
                                            </p:tav>
                                            <p:tav tm="100000">
                                              <p:val>
                                                <p:strVal val="#ppt_x"/>
                                              </p:val>
                                            </p:tav>
                                          </p:tavLst>
                                        </p:anim>
                                        <p:anim calcmode="lin" valueType="num">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additive="base">
                                            <p:cTn id="17" dur="1000" fill="hold"/>
                                            <p:tgtEl>
                                              <p:spTgt spid="22"/>
                                            </p:tgtEl>
                                            <p:attrNameLst>
                                              <p:attrName>ppt_x</p:attrName>
                                            </p:attrNameLst>
                                          </p:cBhvr>
                                          <p:tavLst>
                                            <p:tav tm="0">
                                              <p:val>
                                                <p:strVal val="#ppt_x"/>
                                              </p:val>
                                            </p:tav>
                                            <p:tav tm="100000">
                                              <p:val>
                                                <p:strVal val="#ppt_x"/>
                                              </p:val>
                                            </p:tav>
                                          </p:tavLst>
                                        </p:anim>
                                        <p:anim calcmode="lin" valueType="num">
                                          <p:cBhvr additive="base">
                                            <p:cTn id="18"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5" name="Picture 4">
            <a:extLst>
              <a:ext uri="{FF2B5EF4-FFF2-40B4-BE49-F238E27FC236}">
                <a16:creationId xmlns:a16="http://schemas.microsoft.com/office/drawing/2014/main" id="{6175C3C8-98DC-4DAC-2335-93C8C5282DC2}"/>
              </a:ext>
            </a:extLst>
          </p:cNvPr>
          <p:cNvPicPr>
            <a:picLocks noChangeAspect="1"/>
          </p:cNvPicPr>
          <p:nvPr/>
        </p:nvPicPr>
        <p:blipFill>
          <a:blip r:embed="rId3"/>
          <a:stretch>
            <a:fillRect/>
          </a:stretch>
        </p:blipFill>
        <p:spPr>
          <a:xfrm>
            <a:off x="3077091" y="0"/>
            <a:ext cx="5675868" cy="1072989"/>
          </a:xfrm>
          <a:prstGeom prst="rect">
            <a:avLst/>
          </a:prstGeom>
        </p:spPr>
      </p:pic>
    </p:spTree>
    <p:extLst>
      <p:ext uri="{BB962C8B-B14F-4D97-AF65-F5344CB8AC3E}">
        <p14:creationId xmlns:p14="http://schemas.microsoft.com/office/powerpoint/2010/main" val="10373173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sp>
        <p:nvSpPr>
          <p:cNvPr id="4" name="Rectangle: Rounded Corners 3">
            <a:extLst>
              <a:ext uri="{FF2B5EF4-FFF2-40B4-BE49-F238E27FC236}">
                <a16:creationId xmlns:a16="http://schemas.microsoft.com/office/drawing/2014/main" id="{343F708F-B081-D6D0-08D2-DE41916FEE5F}"/>
              </a:ext>
            </a:extLst>
          </p:cNvPr>
          <p:cNvSpPr/>
          <p:nvPr/>
        </p:nvSpPr>
        <p:spPr>
          <a:xfrm>
            <a:off x="0" y="139135"/>
            <a:ext cx="3533685"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36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chia </a:t>
            </a:r>
            <a:r>
              <a:rPr kumimoji="0" lang="en-US" sz="36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descr="Icon&#10;&#10;Description automatically generated">
            <a:extLst>
              <a:ext uri="{FF2B5EF4-FFF2-40B4-BE49-F238E27FC236}">
                <a16:creationId xmlns:a16="http://schemas.microsoft.com/office/drawing/2014/main" id="{E75F66D9-2C83-61FB-A6AA-9A9049D08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28" y="1198374"/>
            <a:ext cx="416713" cy="651114"/>
          </a:xfrm>
          <a:prstGeom prst="rect">
            <a:avLst/>
          </a:prstGeom>
        </p:spPr>
      </p:pic>
      <p:pic>
        <p:nvPicPr>
          <p:cNvPr id="6" name="Picture 5" descr="Icon&#10;&#10;Description automatically generated">
            <a:extLst>
              <a:ext uri="{FF2B5EF4-FFF2-40B4-BE49-F238E27FC236}">
                <a16:creationId xmlns:a16="http://schemas.microsoft.com/office/drawing/2014/main" id="{2FE21EEE-7E3A-9C3A-4689-9198CB464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21" y="2028627"/>
            <a:ext cx="444656" cy="514603"/>
          </a:xfrm>
          <a:prstGeom prst="rect">
            <a:avLst/>
          </a:prstGeom>
        </p:spPr>
      </p:pic>
      <p:pic>
        <p:nvPicPr>
          <p:cNvPr id="8" name="Picture 7">
            <a:extLst>
              <a:ext uri="{FF2B5EF4-FFF2-40B4-BE49-F238E27FC236}">
                <a16:creationId xmlns:a16="http://schemas.microsoft.com/office/drawing/2014/main" id="{46C236C6-E075-E27A-8D67-7F21F005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242" y="4521435"/>
            <a:ext cx="484512" cy="566171"/>
          </a:xfrm>
          <a:prstGeom prst="rect">
            <a:avLst/>
          </a:prstGeom>
        </p:spPr>
      </p:pic>
      <p:pic>
        <p:nvPicPr>
          <p:cNvPr id="9" name="Picture 8">
            <a:extLst>
              <a:ext uri="{FF2B5EF4-FFF2-40B4-BE49-F238E27FC236}">
                <a16:creationId xmlns:a16="http://schemas.microsoft.com/office/drawing/2014/main" id="{00143EC2-7934-1AD6-08ED-9BA851BF826A}"/>
              </a:ext>
            </a:extLst>
          </p:cNvPr>
          <p:cNvPicPr>
            <a:picLocks noChangeAspect="1"/>
          </p:cNvPicPr>
          <p:nvPr/>
        </p:nvPicPr>
        <p:blipFill>
          <a:blip r:embed="rId6"/>
          <a:stretch>
            <a:fillRect/>
          </a:stretch>
        </p:blipFill>
        <p:spPr>
          <a:xfrm>
            <a:off x="4048641" y="95250"/>
            <a:ext cx="5675868" cy="1072989"/>
          </a:xfrm>
          <a:prstGeom prst="rect">
            <a:avLst/>
          </a:prstGeom>
        </p:spPr>
      </p:pic>
    </p:spTree>
    <p:extLst>
      <p:ext uri="{BB962C8B-B14F-4D97-AF65-F5344CB8AC3E}">
        <p14:creationId xmlns:p14="http://schemas.microsoft.com/office/powerpoint/2010/main" val="164586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sp>
        <p:nvSpPr>
          <p:cNvPr id="32" name="Google Shape;1910;p31">
            <a:extLst>
              <a:ext uri="{FF2B5EF4-FFF2-40B4-BE49-F238E27FC236}">
                <a16:creationId xmlns:a16="http://schemas.microsoft.com/office/drawing/2014/main" id="{E153ECAB-B1D3-717C-736E-03773CF303AD}"/>
              </a:ext>
            </a:extLst>
          </p:cNvPr>
          <p:cNvSpPr txBox="1">
            <a:spLocks/>
          </p:cNvSpPr>
          <p:nvPr/>
        </p:nvSpPr>
        <p:spPr>
          <a:xfrm>
            <a:off x="2144502" y="1353407"/>
            <a:ext cx="6826198" cy="724786"/>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buClr>
                <a:srgbClr val="FFFFFF"/>
              </a:buClr>
              <a:defRPr/>
            </a:pPr>
            <a:endParaRPr lang="en-US" sz="3200" b="1" kern="0">
              <a:ln w="12700">
                <a:solidFill>
                  <a:srgbClr val="FFFFFF"/>
                </a:solidFill>
              </a:ln>
              <a:solidFill>
                <a:srgbClr val="CE2C81"/>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33" name="Group 32">
            <a:extLst>
              <a:ext uri="{FF2B5EF4-FFF2-40B4-BE49-F238E27FC236}">
                <a16:creationId xmlns:a16="http://schemas.microsoft.com/office/drawing/2014/main" id="{C2AC2596-FF6E-7D03-286F-390FF217621C}"/>
              </a:ext>
            </a:extLst>
          </p:cNvPr>
          <p:cNvGrpSpPr/>
          <p:nvPr/>
        </p:nvGrpSpPr>
        <p:grpSpPr>
          <a:xfrm>
            <a:off x="7316914" y="4792308"/>
            <a:ext cx="2844430" cy="1254387"/>
            <a:chOff x="2120933" y="2221349"/>
            <a:chExt cx="3866191" cy="1860883"/>
          </a:xfrm>
        </p:grpSpPr>
        <p:sp>
          <p:nvSpPr>
            <p:cNvPr id="34" name="Freeform: Shape 33">
              <a:extLst>
                <a:ext uri="{FF2B5EF4-FFF2-40B4-BE49-F238E27FC236}">
                  <a16:creationId xmlns:a16="http://schemas.microsoft.com/office/drawing/2014/main" id="{984FE494-2C40-9467-5FE3-CC8613C63C16}"/>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00"/>
            </a:solidFill>
            <a:ln w="25400" cap="flat" cmpd="sng" algn="ctr">
              <a:solidFill>
                <a:srgbClr val="00B0F0"/>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TextBox 34">
              <a:extLst>
                <a:ext uri="{FF2B5EF4-FFF2-40B4-BE49-F238E27FC236}">
                  <a16:creationId xmlns:a16="http://schemas.microsoft.com/office/drawing/2014/main" id="{A096F119-009F-4D52-AACC-01C57DBA044E}"/>
                </a:ext>
              </a:extLst>
            </p:cNvPr>
            <p:cNvSpPr txBox="1"/>
            <p:nvPr/>
          </p:nvSpPr>
          <p:spPr>
            <a:xfrm>
              <a:off x="2120933" y="280361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hữu</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6" name="Group 35">
            <a:extLst>
              <a:ext uri="{FF2B5EF4-FFF2-40B4-BE49-F238E27FC236}">
                <a16:creationId xmlns:a16="http://schemas.microsoft.com/office/drawing/2014/main" id="{3FC91045-1ED3-8273-55F1-C1B38A2E6B0C}"/>
              </a:ext>
            </a:extLst>
          </p:cNvPr>
          <p:cNvGrpSpPr/>
          <p:nvPr/>
        </p:nvGrpSpPr>
        <p:grpSpPr>
          <a:xfrm>
            <a:off x="5059752" y="3401585"/>
            <a:ext cx="2844430" cy="1254387"/>
            <a:chOff x="1925867" y="2221349"/>
            <a:chExt cx="3866191" cy="1860883"/>
          </a:xfrm>
        </p:grpSpPr>
        <p:sp>
          <p:nvSpPr>
            <p:cNvPr id="37" name="Freeform: Shape 36">
              <a:extLst>
                <a:ext uri="{FF2B5EF4-FFF2-40B4-BE49-F238E27FC236}">
                  <a16:creationId xmlns:a16="http://schemas.microsoft.com/office/drawing/2014/main" id="{424F977C-5584-66F1-C836-DCA98F7CE30D}"/>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3DCDA8"/>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TextBox 37">
              <a:extLst>
                <a:ext uri="{FF2B5EF4-FFF2-40B4-BE49-F238E27FC236}">
                  <a16:creationId xmlns:a16="http://schemas.microsoft.com/office/drawing/2014/main" id="{7FCE4742-438B-4C0D-61FF-05F0255A1ABE}"/>
                </a:ext>
              </a:extLst>
            </p:cNvPr>
            <p:cNvSpPr txBox="1"/>
            <p:nvPr/>
          </p:nvSpPr>
          <p:spPr>
            <a:xfrm>
              <a:off x="1925867" y="2647699"/>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đoạt</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9" name="Group 38">
            <a:extLst>
              <a:ext uri="{FF2B5EF4-FFF2-40B4-BE49-F238E27FC236}">
                <a16:creationId xmlns:a16="http://schemas.microsoft.com/office/drawing/2014/main" id="{5C3D1702-B5E2-C4B6-B2ED-B069223EFD06}"/>
              </a:ext>
            </a:extLst>
          </p:cNvPr>
          <p:cNvGrpSpPr/>
          <p:nvPr/>
        </p:nvGrpSpPr>
        <p:grpSpPr>
          <a:xfrm>
            <a:off x="1518931" y="4919190"/>
            <a:ext cx="2844430" cy="1254387"/>
            <a:chOff x="2105101" y="2221349"/>
            <a:chExt cx="3866191" cy="1860883"/>
          </a:xfrm>
        </p:grpSpPr>
        <p:sp>
          <p:nvSpPr>
            <p:cNvPr id="40" name="Freeform: Shape 39">
              <a:extLst>
                <a:ext uri="{FF2B5EF4-FFF2-40B4-BE49-F238E27FC236}">
                  <a16:creationId xmlns:a16="http://schemas.microsoft.com/office/drawing/2014/main" id="{204044DD-8FB9-7CEE-4FC7-F364DCE2779A}"/>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92E8E9"/>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TextBox 40">
              <a:extLst>
                <a:ext uri="{FF2B5EF4-FFF2-40B4-BE49-F238E27FC236}">
                  <a16:creationId xmlns:a16="http://schemas.microsoft.com/office/drawing/2014/main" id="{E39E74DC-1FDB-801A-35CF-E92EF8BFD4CA}"/>
                </a:ext>
              </a:extLst>
            </p:cNvPr>
            <p:cNvSpPr txBox="1"/>
            <p:nvPr/>
          </p:nvSpPr>
          <p:spPr>
            <a:xfrm>
              <a:off x="2105101" y="2608968"/>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xung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2" name="Group 41">
            <a:extLst>
              <a:ext uri="{FF2B5EF4-FFF2-40B4-BE49-F238E27FC236}">
                <a16:creationId xmlns:a16="http://schemas.microsoft.com/office/drawing/2014/main" id="{5056A914-EC4C-BE4C-38A8-65CE6EADA9AC}"/>
              </a:ext>
            </a:extLst>
          </p:cNvPr>
          <p:cNvGrpSpPr/>
          <p:nvPr/>
        </p:nvGrpSpPr>
        <p:grpSpPr>
          <a:xfrm>
            <a:off x="8063670" y="3372134"/>
            <a:ext cx="2844430" cy="1254387"/>
            <a:chOff x="2095377" y="2221349"/>
            <a:chExt cx="3866191" cy="1860883"/>
          </a:xfrm>
        </p:grpSpPr>
        <p:sp>
          <p:nvSpPr>
            <p:cNvPr id="43" name="Freeform: Shape 42">
              <a:extLst>
                <a:ext uri="{FF2B5EF4-FFF2-40B4-BE49-F238E27FC236}">
                  <a16:creationId xmlns:a16="http://schemas.microsoft.com/office/drawing/2014/main" id="{3256BBF4-FBDE-ABAE-E5E3-39DA49E9FC5C}"/>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E5A4">
                <a:lumMod val="90000"/>
              </a:srgbClr>
            </a:solidFill>
            <a:ln w="25400" cap="flat" cmpd="sng" algn="ctr">
              <a:solidFill>
                <a:srgbClr val="FFFFFF"/>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TextBox 43">
              <a:extLst>
                <a:ext uri="{FF2B5EF4-FFF2-40B4-BE49-F238E27FC236}">
                  <a16:creationId xmlns:a16="http://schemas.microsoft.com/office/drawing/2014/main" id="{9BB2093E-C534-FFF3-5846-6C95CE386E05}"/>
                </a:ext>
              </a:extLst>
            </p:cNvPr>
            <p:cNvSpPr txBox="1"/>
            <p:nvPr/>
          </p:nvSpPr>
          <p:spPr>
            <a:xfrm>
              <a:off x="2095377" y="2607689"/>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trưng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5" name="Group 44">
            <a:extLst>
              <a:ext uri="{FF2B5EF4-FFF2-40B4-BE49-F238E27FC236}">
                <a16:creationId xmlns:a16="http://schemas.microsoft.com/office/drawing/2014/main" id="{025DB524-2DBE-86C1-56B6-06F6029E7C0F}"/>
              </a:ext>
            </a:extLst>
          </p:cNvPr>
          <p:cNvGrpSpPr/>
          <p:nvPr/>
        </p:nvGrpSpPr>
        <p:grpSpPr>
          <a:xfrm>
            <a:off x="4268787" y="4811220"/>
            <a:ext cx="2844430" cy="1254387"/>
            <a:chOff x="2118699" y="2221349"/>
            <a:chExt cx="3866191" cy="1860883"/>
          </a:xfrm>
        </p:grpSpPr>
        <p:sp>
          <p:nvSpPr>
            <p:cNvPr id="46" name="Freeform: Shape 45">
              <a:extLst>
                <a:ext uri="{FF2B5EF4-FFF2-40B4-BE49-F238E27FC236}">
                  <a16:creationId xmlns:a16="http://schemas.microsoft.com/office/drawing/2014/main" id="{7B93832E-BF8D-1B5C-C6BF-87C63D5586B5}"/>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FFFFFF"/>
            </a:solidFill>
            <a:ln w="25400" cap="flat" cmpd="sng" algn="ctr">
              <a:solidFill>
                <a:srgbClr val="CC427C">
                  <a:lumMod val="75000"/>
                </a:srgbClr>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7" name="TextBox 46">
              <a:extLst>
                <a:ext uri="{FF2B5EF4-FFF2-40B4-BE49-F238E27FC236}">
                  <a16:creationId xmlns:a16="http://schemas.microsoft.com/office/drawing/2014/main" id="{7A1ABD3F-EF5C-EEF7-0E37-7AF9BDA3C903}"/>
                </a:ext>
              </a:extLst>
            </p:cNvPr>
            <p:cNvSpPr txBox="1"/>
            <p:nvPr/>
          </p:nvSpPr>
          <p:spPr>
            <a:xfrm>
              <a:off x="2118699" y="2671312"/>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sáng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48" name="Group 47">
            <a:extLst>
              <a:ext uri="{FF2B5EF4-FFF2-40B4-BE49-F238E27FC236}">
                <a16:creationId xmlns:a16="http://schemas.microsoft.com/office/drawing/2014/main" id="{CD8A30DD-839F-7FD8-B252-AFD24A8DCD38}"/>
              </a:ext>
            </a:extLst>
          </p:cNvPr>
          <p:cNvGrpSpPr/>
          <p:nvPr/>
        </p:nvGrpSpPr>
        <p:grpSpPr>
          <a:xfrm>
            <a:off x="2583798" y="3537921"/>
            <a:ext cx="2844430" cy="1254387"/>
            <a:chOff x="2035835" y="2221349"/>
            <a:chExt cx="3866191" cy="1860883"/>
          </a:xfrm>
        </p:grpSpPr>
        <p:sp>
          <p:nvSpPr>
            <p:cNvPr id="49" name="Freeform: Shape 48">
              <a:extLst>
                <a:ext uri="{FF2B5EF4-FFF2-40B4-BE49-F238E27FC236}">
                  <a16:creationId xmlns:a16="http://schemas.microsoft.com/office/drawing/2014/main" id="{3889BA4C-090B-83C2-DB74-A79B98AA8587}"/>
                </a:ext>
              </a:extLst>
            </p:cNvPr>
            <p:cNvSpPr/>
            <p:nvPr/>
          </p:nvSpPr>
          <p:spPr>
            <a:xfrm>
              <a:off x="2315329" y="2221349"/>
              <a:ext cx="3250548"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rgbClr val="597000">
                <a:lumMod val="20000"/>
                <a:lumOff val="80000"/>
              </a:srgbClr>
            </a:solidFill>
            <a:ln w="25400" cap="flat" cmpd="sng" algn="ctr">
              <a:solidFill>
                <a:srgbClr val="F369AC"/>
              </a:solidFill>
              <a:prstDash val="solid"/>
            </a:ln>
            <a:effectLst/>
          </p:spPr>
          <p:txBody>
            <a:bodyPr wrap="square" rtlCol="0" anchor="ctr">
              <a:noAutofit/>
            </a:bodyPr>
            <a:lstStyle/>
            <a:p>
              <a:pPr algn="ctr">
                <a:buClr>
                  <a:srgbClr val="000000"/>
                </a:buClr>
                <a:buFont typeface="Arial"/>
                <a:buNone/>
                <a:defRPr/>
              </a:pPr>
              <a:endParaRPr lang="id-ID" sz="3200" b="1" kern="0">
                <a:solidFill>
                  <a:srgbClr val="FFFFFF"/>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TextBox 49">
              <a:extLst>
                <a:ext uri="{FF2B5EF4-FFF2-40B4-BE49-F238E27FC236}">
                  <a16:creationId xmlns:a16="http://schemas.microsoft.com/office/drawing/2014/main" id="{D620E657-579F-9F32-3158-9207572319A6}"/>
                </a:ext>
              </a:extLst>
            </p:cNvPr>
            <p:cNvSpPr txBox="1"/>
            <p:nvPr/>
          </p:nvSpPr>
          <p:spPr>
            <a:xfrm>
              <a:off x="2035835" y="2781425"/>
              <a:ext cx="3866191" cy="1219889"/>
            </a:xfrm>
            <a:prstGeom prst="flowChartTerminator">
              <a:avLst/>
            </a:prstGeom>
            <a:noFill/>
            <a:ln w="25400" cap="flat" cmpd="sng" algn="ctr">
              <a:noFill/>
              <a:prstDash val="solid"/>
            </a:ln>
            <a:effectLst/>
          </p:spPr>
          <p:txBody>
            <a:bodyPr wrap="square">
              <a:spAutoFit/>
            </a:bodyPr>
            <a:lstStyle/>
            <a:p>
              <a:pPr algn="ctr">
                <a:buClr>
                  <a:srgbClr val="000000"/>
                </a:buClr>
                <a:buFont typeface="Arial"/>
                <a:buNone/>
                <a:defRPr/>
              </a:pP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trai</a:t>
              </a:r>
              <a:r>
                <a:rPr lang="en-US"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3200" b="1" kern="0" dirty="0" err="1">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tráng</a:t>
              </a:r>
              <a:endParaRPr lang="vi-VN" sz="3200" b="1" kern="0" dirty="0">
                <a:solidFill>
                  <a:srgbClr val="6351CA">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51" name="Picture 50">
            <a:extLst>
              <a:ext uri="{FF2B5EF4-FFF2-40B4-BE49-F238E27FC236}">
                <a16:creationId xmlns:a16="http://schemas.microsoft.com/office/drawing/2014/main" id="{845DCCA9-27A4-26E5-3311-3BA5099D802F}"/>
              </a:ext>
            </a:extLst>
          </p:cNvPr>
          <p:cNvPicPr>
            <a:picLocks noChangeAspect="1"/>
          </p:cNvPicPr>
          <p:nvPr/>
        </p:nvPicPr>
        <p:blipFill>
          <a:blip r:embed="rId3"/>
          <a:stretch>
            <a:fillRect/>
          </a:stretch>
        </p:blipFill>
        <p:spPr>
          <a:xfrm>
            <a:off x="1326360" y="1265497"/>
            <a:ext cx="9105288" cy="2921345"/>
          </a:xfrm>
          <a:prstGeom prst="rect">
            <a:avLst/>
          </a:prstGeom>
        </p:spPr>
      </p:pic>
    </p:spTree>
    <p:extLst>
      <p:ext uri="{BB962C8B-B14F-4D97-AF65-F5344CB8AC3E}">
        <p14:creationId xmlns:p14="http://schemas.microsoft.com/office/powerpoint/2010/main" val="9310851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nodePh="1">
                                  <p:stCondLst>
                                    <p:cond delay="0"/>
                                  </p:stCondLst>
                                  <p:endCondLst>
                                    <p:cond evt="begin" delay="0">
                                      <p:tn val="5"/>
                                    </p:cond>
                                  </p:endCondLst>
                                  <p:childTnLst>
                                    <p:set>
                                      <p:cBhvr>
                                        <p:cTn id="6" dur="1" fill="hold">
                                          <p:stCondLst>
                                            <p:cond delay="0"/>
                                          </p:stCondLst>
                                        </p:cTn>
                                        <p:tgtEl>
                                          <p:spTgt spid="32"/>
                                        </p:tgtEl>
                                        <p:attrNameLst>
                                          <p:attrName>style.visibility</p:attrName>
                                        </p:attrNameLst>
                                      </p:cBhvr>
                                      <p:to>
                                        <p:strVal val="visible"/>
                                      </p:to>
                                    </p:set>
                                    <p:animEffect transition="in" filter="barn(outHorizontal)">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50" presetClass="entr" presetSubtype="0" decel="100000" fill="hold" nodeType="clickEffect">
                                  <p:stCondLst>
                                    <p:cond delay="0"/>
                                  </p:stCondLst>
                                  <p:childTnLst>
                                    <p:set>
                                      <p:cBhvr>
                                        <p:cTn id="11" dur="1" fill="hold">
                                          <p:stCondLst>
                                            <p:cond delay="0"/>
                                          </p:stCondLst>
                                        </p:cTn>
                                        <p:tgtEl>
                                          <p:spTgt spid="48"/>
                                        </p:tgtEl>
                                        <p:attrNameLst>
                                          <p:attrName>style.visibility</p:attrName>
                                        </p:attrNameLst>
                                      </p:cBhvr>
                                      <p:to>
                                        <p:strVal val="visible"/>
                                      </p:to>
                                    </p:set>
                                    <p:anim calcmode="lin" valueType="num">
                                      <p:cBhvr>
                                        <p:cTn id="12" dur="1000" fill="hold"/>
                                        <p:tgtEl>
                                          <p:spTgt spid="48"/>
                                        </p:tgtEl>
                                        <p:attrNameLst>
                                          <p:attrName>ppt_w</p:attrName>
                                        </p:attrNameLst>
                                      </p:cBhvr>
                                      <p:tavLst>
                                        <p:tav tm="0">
                                          <p:val>
                                            <p:strVal val="#ppt_w+.3"/>
                                          </p:val>
                                        </p:tav>
                                        <p:tav tm="100000">
                                          <p:val>
                                            <p:strVal val="#ppt_w"/>
                                          </p:val>
                                        </p:tav>
                                      </p:tavLst>
                                    </p:anim>
                                    <p:anim calcmode="lin" valueType="num">
                                      <p:cBhvr>
                                        <p:cTn id="13" dur="1000" fill="hold"/>
                                        <p:tgtEl>
                                          <p:spTgt spid="48"/>
                                        </p:tgtEl>
                                        <p:attrNameLst>
                                          <p:attrName>ppt_h</p:attrName>
                                        </p:attrNameLst>
                                      </p:cBhvr>
                                      <p:tavLst>
                                        <p:tav tm="0">
                                          <p:val>
                                            <p:strVal val="#ppt_h"/>
                                          </p:val>
                                        </p:tav>
                                        <p:tav tm="100000">
                                          <p:val>
                                            <p:strVal val="#ppt_h"/>
                                          </p:val>
                                        </p:tav>
                                      </p:tavLst>
                                    </p:anim>
                                    <p:animEffect transition="in" filter="fade">
                                      <p:cBhvr>
                                        <p:cTn id="14" dur="1000"/>
                                        <p:tgtEl>
                                          <p:spTgt spid="48"/>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39"/>
                                        </p:tgtEl>
                                        <p:attrNameLst>
                                          <p:attrName>style.visibility</p:attrName>
                                        </p:attrNameLst>
                                      </p:cBhvr>
                                      <p:to>
                                        <p:strVal val="visible"/>
                                      </p:to>
                                    </p:set>
                                    <p:anim calcmode="lin" valueType="num">
                                      <p:cBhvr>
                                        <p:cTn id="17" dur="1000" fill="hold"/>
                                        <p:tgtEl>
                                          <p:spTgt spid="39"/>
                                        </p:tgtEl>
                                        <p:attrNameLst>
                                          <p:attrName>ppt_w</p:attrName>
                                        </p:attrNameLst>
                                      </p:cBhvr>
                                      <p:tavLst>
                                        <p:tav tm="0">
                                          <p:val>
                                            <p:strVal val="#ppt_w+.3"/>
                                          </p:val>
                                        </p:tav>
                                        <p:tav tm="100000">
                                          <p:val>
                                            <p:strVal val="#ppt_w"/>
                                          </p:val>
                                        </p:tav>
                                      </p:tavLst>
                                    </p:anim>
                                    <p:anim calcmode="lin" valueType="num">
                                      <p:cBhvr>
                                        <p:cTn id="18" dur="1000" fill="hold"/>
                                        <p:tgtEl>
                                          <p:spTgt spid="39"/>
                                        </p:tgtEl>
                                        <p:attrNameLst>
                                          <p:attrName>ppt_h</p:attrName>
                                        </p:attrNameLst>
                                      </p:cBhvr>
                                      <p:tavLst>
                                        <p:tav tm="0">
                                          <p:val>
                                            <p:strVal val="#ppt_h"/>
                                          </p:val>
                                        </p:tav>
                                        <p:tav tm="100000">
                                          <p:val>
                                            <p:strVal val="#ppt_h"/>
                                          </p:val>
                                        </p:tav>
                                      </p:tavLst>
                                    </p:anim>
                                    <p:animEffect transition="in" filter="fade">
                                      <p:cBhvr>
                                        <p:cTn id="19" dur="1000"/>
                                        <p:tgtEl>
                                          <p:spTgt spid="39"/>
                                        </p:tgtEl>
                                      </p:cBhvr>
                                    </p:animEffect>
                                  </p:childTnLst>
                                </p:cTn>
                              </p:par>
                              <p:par>
                                <p:cTn id="20" presetID="50" presetClass="entr" presetSubtype="0" decel="10000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1000" fill="hold"/>
                                        <p:tgtEl>
                                          <p:spTgt spid="36"/>
                                        </p:tgtEl>
                                        <p:attrNameLst>
                                          <p:attrName>ppt_w</p:attrName>
                                        </p:attrNameLst>
                                      </p:cBhvr>
                                      <p:tavLst>
                                        <p:tav tm="0">
                                          <p:val>
                                            <p:strVal val="#ppt_w+.3"/>
                                          </p:val>
                                        </p:tav>
                                        <p:tav tm="100000">
                                          <p:val>
                                            <p:strVal val="#ppt_w"/>
                                          </p:val>
                                        </p:tav>
                                      </p:tavLst>
                                    </p:anim>
                                    <p:anim calcmode="lin" valueType="num">
                                      <p:cBhvr>
                                        <p:cTn id="23" dur="1000" fill="hold"/>
                                        <p:tgtEl>
                                          <p:spTgt spid="36"/>
                                        </p:tgtEl>
                                        <p:attrNameLst>
                                          <p:attrName>ppt_h</p:attrName>
                                        </p:attrNameLst>
                                      </p:cBhvr>
                                      <p:tavLst>
                                        <p:tav tm="0">
                                          <p:val>
                                            <p:strVal val="#ppt_h"/>
                                          </p:val>
                                        </p:tav>
                                        <p:tav tm="100000">
                                          <p:val>
                                            <p:strVal val="#ppt_h"/>
                                          </p:val>
                                        </p:tav>
                                      </p:tavLst>
                                    </p:anim>
                                    <p:animEffect transition="in" filter="fade">
                                      <p:cBhvr>
                                        <p:cTn id="24" dur="1000"/>
                                        <p:tgtEl>
                                          <p:spTgt spid="36"/>
                                        </p:tgtEl>
                                      </p:cBhvr>
                                    </p:animEffect>
                                  </p:childTnLst>
                                </p:cTn>
                              </p:par>
                              <p:par>
                                <p:cTn id="25" presetID="50" presetClass="entr" presetSubtype="0" decel="10000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p:cTn id="27" dur="1000" fill="hold"/>
                                        <p:tgtEl>
                                          <p:spTgt spid="42"/>
                                        </p:tgtEl>
                                        <p:attrNameLst>
                                          <p:attrName>ppt_w</p:attrName>
                                        </p:attrNameLst>
                                      </p:cBhvr>
                                      <p:tavLst>
                                        <p:tav tm="0">
                                          <p:val>
                                            <p:strVal val="#ppt_w+.3"/>
                                          </p:val>
                                        </p:tav>
                                        <p:tav tm="100000">
                                          <p:val>
                                            <p:strVal val="#ppt_w"/>
                                          </p:val>
                                        </p:tav>
                                      </p:tavLst>
                                    </p:anim>
                                    <p:anim calcmode="lin" valueType="num">
                                      <p:cBhvr>
                                        <p:cTn id="28" dur="1000" fill="hold"/>
                                        <p:tgtEl>
                                          <p:spTgt spid="42"/>
                                        </p:tgtEl>
                                        <p:attrNameLst>
                                          <p:attrName>ppt_h</p:attrName>
                                        </p:attrNameLst>
                                      </p:cBhvr>
                                      <p:tavLst>
                                        <p:tav tm="0">
                                          <p:val>
                                            <p:strVal val="#ppt_h"/>
                                          </p:val>
                                        </p:tav>
                                        <p:tav tm="100000">
                                          <p:val>
                                            <p:strVal val="#ppt_h"/>
                                          </p:val>
                                        </p:tav>
                                      </p:tavLst>
                                    </p:anim>
                                    <p:animEffect transition="in" filter="fade">
                                      <p:cBhvr>
                                        <p:cTn id="29" dur="1000"/>
                                        <p:tgtEl>
                                          <p:spTgt spid="42"/>
                                        </p:tgtEl>
                                      </p:cBhvr>
                                    </p:animEffect>
                                  </p:childTnLst>
                                </p:cTn>
                              </p:par>
                              <p:par>
                                <p:cTn id="30" presetID="50" presetClass="entr" presetSubtype="0" decel="100000" fill="hold" nodeType="withEffect">
                                  <p:stCondLst>
                                    <p:cond delay="0"/>
                                  </p:stCondLst>
                                  <p:childTnLst>
                                    <p:set>
                                      <p:cBhvr>
                                        <p:cTn id="31" dur="1" fill="hold">
                                          <p:stCondLst>
                                            <p:cond delay="0"/>
                                          </p:stCondLst>
                                        </p:cTn>
                                        <p:tgtEl>
                                          <p:spTgt spid="45"/>
                                        </p:tgtEl>
                                        <p:attrNameLst>
                                          <p:attrName>style.visibility</p:attrName>
                                        </p:attrNameLst>
                                      </p:cBhvr>
                                      <p:to>
                                        <p:strVal val="visible"/>
                                      </p:to>
                                    </p:set>
                                    <p:anim calcmode="lin" valueType="num">
                                      <p:cBhvr>
                                        <p:cTn id="32" dur="1000" fill="hold"/>
                                        <p:tgtEl>
                                          <p:spTgt spid="45"/>
                                        </p:tgtEl>
                                        <p:attrNameLst>
                                          <p:attrName>ppt_w</p:attrName>
                                        </p:attrNameLst>
                                      </p:cBhvr>
                                      <p:tavLst>
                                        <p:tav tm="0">
                                          <p:val>
                                            <p:strVal val="#ppt_w+.3"/>
                                          </p:val>
                                        </p:tav>
                                        <p:tav tm="100000">
                                          <p:val>
                                            <p:strVal val="#ppt_w"/>
                                          </p:val>
                                        </p:tav>
                                      </p:tavLst>
                                    </p:anim>
                                    <p:anim calcmode="lin" valueType="num">
                                      <p:cBhvr>
                                        <p:cTn id="33" dur="1000" fill="hold"/>
                                        <p:tgtEl>
                                          <p:spTgt spid="45"/>
                                        </p:tgtEl>
                                        <p:attrNameLst>
                                          <p:attrName>ppt_h</p:attrName>
                                        </p:attrNameLst>
                                      </p:cBhvr>
                                      <p:tavLst>
                                        <p:tav tm="0">
                                          <p:val>
                                            <p:strVal val="#ppt_h"/>
                                          </p:val>
                                        </p:tav>
                                        <p:tav tm="100000">
                                          <p:val>
                                            <p:strVal val="#ppt_h"/>
                                          </p:val>
                                        </p:tav>
                                      </p:tavLst>
                                    </p:anim>
                                    <p:animEffect transition="in" filter="fade">
                                      <p:cBhvr>
                                        <p:cTn id="34" dur="1000"/>
                                        <p:tgtEl>
                                          <p:spTgt spid="45"/>
                                        </p:tgtEl>
                                      </p:cBhvr>
                                    </p:animEffect>
                                  </p:childTnLst>
                                </p:cTn>
                              </p:par>
                              <p:par>
                                <p:cTn id="35" presetID="50" presetClass="entr" presetSubtype="0" decel="10000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1000" fill="hold"/>
                                        <p:tgtEl>
                                          <p:spTgt spid="33"/>
                                        </p:tgtEl>
                                        <p:attrNameLst>
                                          <p:attrName>ppt_w</p:attrName>
                                        </p:attrNameLst>
                                      </p:cBhvr>
                                      <p:tavLst>
                                        <p:tav tm="0">
                                          <p:val>
                                            <p:strVal val="#ppt_w+.3"/>
                                          </p:val>
                                        </p:tav>
                                        <p:tav tm="100000">
                                          <p:val>
                                            <p:strVal val="#ppt_w"/>
                                          </p:val>
                                        </p:tav>
                                      </p:tavLst>
                                    </p:anim>
                                    <p:anim calcmode="lin" valueType="num">
                                      <p:cBhvr>
                                        <p:cTn id="38" dur="1000" fill="hold"/>
                                        <p:tgtEl>
                                          <p:spTgt spid="33"/>
                                        </p:tgtEl>
                                        <p:attrNameLst>
                                          <p:attrName>ppt_h</p:attrName>
                                        </p:attrNameLst>
                                      </p:cBhvr>
                                      <p:tavLst>
                                        <p:tav tm="0">
                                          <p:val>
                                            <p:strVal val="#ppt_h"/>
                                          </p:val>
                                        </p:tav>
                                        <p:tav tm="100000">
                                          <p:val>
                                            <p:strVal val="#ppt_h"/>
                                          </p:val>
                                        </p:tav>
                                      </p:tavLst>
                                    </p:anim>
                                    <p:animEffect transition="in" filter="fade">
                                      <p:cBhvr>
                                        <p:cTn id="39"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6C25FB-B3A8-F67E-6B7C-D186A3C98D12}"/>
              </a:ext>
            </a:extLst>
          </p:cNvPr>
          <p:cNvGrpSpPr/>
          <p:nvPr/>
        </p:nvGrpSpPr>
        <p:grpSpPr>
          <a:xfrm>
            <a:off x="3476847" y="169791"/>
            <a:ext cx="5519477" cy="707886"/>
            <a:chOff x="1053394" y="206467"/>
            <a:chExt cx="2880723" cy="489398"/>
          </a:xfrm>
          <a:solidFill>
            <a:srgbClr val="FFFF00"/>
          </a:solidFill>
        </p:grpSpPr>
        <p:sp>
          <p:nvSpPr>
            <p:cNvPr id="9" name="Rectangle: Rounded Corners 43">
              <a:extLst>
                <a:ext uri="{FF2B5EF4-FFF2-40B4-BE49-F238E27FC236}">
                  <a16:creationId xmlns:a16="http://schemas.microsoft.com/office/drawing/2014/main" id="{C96C7081-2E50-24A2-AE07-485E95B5A7A5}"/>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grpFill/>
            <a:ln w="12700" cap="flat" cmpd="sng" algn="ctr">
              <a:solidFill>
                <a:schemeClr val="accent2">
                  <a:lumMod val="50000"/>
                </a:scheme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1" i="0" u="none" strike="noStrike" kern="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5" name="Rectangle 24">
              <a:extLst>
                <a:ext uri="{FF2B5EF4-FFF2-40B4-BE49-F238E27FC236}">
                  <a16:creationId xmlns:a16="http://schemas.microsoft.com/office/drawing/2014/main" id="{FF08CF1C-17F4-D9BE-4A38-9A6016340437}"/>
                </a:ext>
              </a:extLst>
            </p:cNvPr>
            <p:cNvSpPr/>
            <p:nvPr/>
          </p:nvSpPr>
          <p:spPr>
            <a:xfrm>
              <a:off x="1053394" y="206467"/>
              <a:ext cx="2880723" cy="489398"/>
            </a:xfrm>
            <a:prstGeom prst="rect">
              <a:avLst/>
            </a:prstGeom>
            <a:grp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Luyện</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câu</a:t>
              </a:r>
              <a:r>
                <a:rPr lang="en-US" sz="4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4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a:rPr>
                <a:t>dài</a:t>
              </a:r>
              <a:endParaRPr kumimoji="0" lang="en-US" sz="4000" b="1" i="0" u="none" strike="noStrike" kern="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3" name="TextBox 42">
            <a:extLst>
              <a:ext uri="{FF2B5EF4-FFF2-40B4-BE49-F238E27FC236}">
                <a16:creationId xmlns:a16="http://schemas.microsoft.com/office/drawing/2014/main" id="{1510A76A-DEA1-0F10-11AF-0116863B8967}"/>
              </a:ext>
            </a:extLst>
          </p:cNvPr>
          <p:cNvSpPr txBox="1"/>
          <p:nvPr/>
        </p:nvSpPr>
        <p:spPr>
          <a:xfrm>
            <a:off x="467833" y="1241410"/>
            <a:ext cx="11238613" cy="4816511"/>
          </a:xfrm>
          <a:prstGeom prst="rect">
            <a:avLst/>
          </a:prstGeom>
          <a:noFill/>
        </p:spPr>
        <p:txBody>
          <a:bodyPr wrap="square">
            <a:spAutoFit/>
          </a:bodyPr>
          <a:lstStyle/>
          <a:p>
            <a:pPr algn="just">
              <a:lnSpc>
                <a:spcPct val="115000"/>
              </a:lnSpc>
            </a:pPr>
            <a:r>
              <a:rPr lang="en-US" sz="3000" b="1" dirty="0">
                <a:latin typeface="Arial-Rounded" panose="020B0500000000000000" pitchFamily="34" charset="0"/>
                <a:ea typeface="Arial-Rounded" panose="020B0500000000000000" pitchFamily="34" charset="0"/>
                <a:cs typeface="Arial-Rounded" panose="020B0500000000000000" pitchFamily="34" charset="0"/>
              </a:rPr>
              <a:t>     </a:t>
            </a:r>
            <a:r>
              <a:rPr lang="vi-VN" sz="3000" b="1" dirty="0">
                <a:latin typeface="Arial-Rounded" panose="020B0500000000000000" pitchFamily="34" charset="0"/>
                <a:ea typeface="Arial-Rounded" panose="020B0500000000000000" pitchFamily="34" charset="0"/>
                <a:cs typeface="Arial-Rounded" panose="020B0500000000000000" pitchFamily="34" charset="0"/>
              </a:rPr>
              <a:t>Trai tráng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từ khắp nơi trên đất nước Hy Lạp</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đổ về thành phố Ô-lim-pi-a/ thi chạy,</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nhảy,</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bắn cung,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đua ngựa,</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ném đĩa,</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ném lao,</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đấu vật,...</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a:t>
            </a:r>
          </a:p>
          <a:p>
            <a:pPr algn="just">
              <a:lnSpc>
                <a:spcPct val="115000"/>
              </a:lnSpc>
            </a:pPr>
            <a:r>
              <a:rPr lang="vi-VN" sz="3000" b="1" dirty="0">
                <a:latin typeface="Arial-Rounded" panose="020B0500000000000000" pitchFamily="34" charset="0"/>
                <a:ea typeface="Arial-Rounded" panose="020B0500000000000000" pitchFamily="34" charset="0"/>
                <a:cs typeface="Arial-Rounded" panose="020B0500000000000000" pitchFamily="34" charset="0"/>
              </a:rPr>
              <a:t>       Những người đoạt giải được tấu nhạc chúc mừng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và được đặt một vòng nguyệt quế lên đầu/tượng trưng cho vinh quang,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chiến thắng.</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15000"/>
              </a:lnSpc>
            </a:pPr>
            <a:r>
              <a:rPr lang="vi-VN" sz="3000" b="1" dirty="0">
                <a:latin typeface="Arial-Rounded" panose="020B0500000000000000" pitchFamily="34" charset="0"/>
                <a:ea typeface="Arial-Rounded" panose="020B0500000000000000" pitchFamily="34" charset="0"/>
                <a:cs typeface="Arial-Rounded" panose="020B0500000000000000" pitchFamily="34" charset="0"/>
              </a:rPr>
              <a:t>       Ngọn lửa</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mang từ thành phố Ô-lim-pi-a tới</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được thắp sáng trong giờ khai mạc,</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báo hiệu bắt đầu những cuộc đua tài</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 theo tinh thần hoà bình và hữu nghị</a:t>
            </a:r>
            <a:r>
              <a:rPr lang="vi-V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3000" b="1"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7680366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wipe(down)">
                                      <p:cBhvr>
                                        <p:cTn id="13" dur="500"/>
                                        <p:tgtEl>
                                          <p:spTgt spid="4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3">
                                            <p:txEl>
                                              <p:pRg st="0" end="0"/>
                                            </p:txEl>
                                          </p:spTgt>
                                        </p:tgtEl>
                                        <p:attrNameLst>
                                          <p:attrName>style.visibility</p:attrName>
                                        </p:attrNameLst>
                                      </p:cBhvr>
                                      <p:to>
                                        <p:strVal val="visible"/>
                                      </p:to>
                                    </p:set>
                                    <p:animEffect transition="in" filter="barn(inVertical)">
                                      <p:cBhvr>
                                        <p:cTn id="18" dur="500"/>
                                        <p:tgtEl>
                                          <p:spTgt spid="4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43">
                                            <p:txEl>
                                              <p:pRg st="1" end="1"/>
                                            </p:txEl>
                                          </p:spTgt>
                                        </p:tgtEl>
                                        <p:attrNameLst>
                                          <p:attrName>style.visibility</p:attrName>
                                        </p:attrNameLst>
                                      </p:cBhvr>
                                      <p:to>
                                        <p:strVal val="visible"/>
                                      </p:to>
                                    </p:set>
                                    <p:animEffect transition="in" filter="barn(inVertical)">
                                      <p:cBhvr>
                                        <p:cTn id="23" dur="500"/>
                                        <p:tgtEl>
                                          <p:spTgt spid="43">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43">
                                            <p:txEl>
                                              <p:pRg st="2" end="2"/>
                                            </p:txEl>
                                          </p:spTgt>
                                        </p:tgtEl>
                                        <p:attrNameLst>
                                          <p:attrName>style.visibility</p:attrName>
                                        </p:attrNameLst>
                                      </p:cBhvr>
                                      <p:to>
                                        <p:strVal val="visible"/>
                                      </p:to>
                                    </p:set>
                                    <p:animEffect transition="in" filter="barn(inVertical)">
                                      <p:cBhvr>
                                        <p:cTn id="28" dur="500"/>
                                        <p:tgtEl>
                                          <p:spTgt spid="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id="{33230239-71A6-5A43-2BFA-249D47D664C4}"/>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6270" y="4354800"/>
            <a:ext cx="1851215" cy="2503199"/>
          </a:xfrm>
          <a:prstGeom prst="rect">
            <a:avLst/>
          </a:prstGeom>
        </p:spPr>
      </p:pic>
      <p:pic>
        <p:nvPicPr>
          <p:cNvPr id="4" name="图片 13">
            <a:extLst>
              <a:ext uri="{FF2B5EF4-FFF2-40B4-BE49-F238E27FC236}">
                <a16:creationId xmlns:a16="http://schemas.microsoft.com/office/drawing/2014/main" id="{DFF32648-DB86-5BCF-70F4-4C6973D4DB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2719" r="50000"/>
          <a:stretch/>
        </p:blipFill>
        <p:spPr>
          <a:xfrm>
            <a:off x="9360568" y="0"/>
            <a:ext cx="2831432" cy="1347537"/>
          </a:xfrm>
          <a:prstGeom prst="rect">
            <a:avLst/>
          </a:prstGeom>
        </p:spPr>
      </p:pic>
      <p:grpSp>
        <p:nvGrpSpPr>
          <p:cNvPr id="5" name="Group 4">
            <a:extLst>
              <a:ext uri="{FF2B5EF4-FFF2-40B4-BE49-F238E27FC236}">
                <a16:creationId xmlns:a16="http://schemas.microsoft.com/office/drawing/2014/main" id="{3C5A9AEC-D963-7A9C-2B84-D747B7D72AE5}"/>
              </a:ext>
            </a:extLst>
          </p:cNvPr>
          <p:cNvGrpSpPr/>
          <p:nvPr/>
        </p:nvGrpSpPr>
        <p:grpSpPr>
          <a:xfrm>
            <a:off x="3551389" y="1069469"/>
            <a:ext cx="3540234" cy="625703"/>
            <a:chOff x="1053394" y="206467"/>
            <a:chExt cx="2880723" cy="432581"/>
          </a:xfrm>
        </p:grpSpPr>
        <p:sp>
          <p:nvSpPr>
            <p:cNvPr id="15" name="Rectangle: Rounded Corners 43">
              <a:extLst>
                <a:ext uri="{FF2B5EF4-FFF2-40B4-BE49-F238E27FC236}">
                  <a16:creationId xmlns:a16="http://schemas.microsoft.com/office/drawing/2014/main" id="{FDA9F0AD-47E7-0566-AB95-6C5D744220DF}"/>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Rectangle 15">
              <a:extLst>
                <a:ext uri="{FF2B5EF4-FFF2-40B4-BE49-F238E27FC236}">
                  <a16:creationId xmlns:a16="http://schemas.microsoft.com/office/drawing/2014/main" id="{222B584E-A4D4-A3E7-BE9C-759C462F45D3}"/>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nhóm</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17" name="Picture 16">
            <a:extLst>
              <a:ext uri="{FF2B5EF4-FFF2-40B4-BE49-F238E27FC236}">
                <a16:creationId xmlns:a16="http://schemas.microsoft.com/office/drawing/2014/main" id="{8FBB122E-A523-B8F7-A98B-7C894D7727D7}"/>
              </a:ext>
            </a:extLst>
          </p:cNvPr>
          <p:cNvPicPr>
            <a:picLocks noChangeAspect="1"/>
          </p:cNvPicPr>
          <p:nvPr/>
        </p:nvPicPr>
        <p:blipFill>
          <a:blip r:embed="rId5">
            <a:clrChange>
              <a:clrFrom>
                <a:srgbClr val="F3FFD5"/>
              </a:clrFrom>
              <a:clrTo>
                <a:srgbClr val="F3FFD5">
                  <a:alpha val="0"/>
                </a:srgbClr>
              </a:clrTo>
            </a:clrChange>
            <a:extLst>
              <a:ext uri="{BEBA8EAE-BF5A-486C-A8C5-ECC9F3942E4B}">
                <a14:imgProps xmlns:a14="http://schemas.microsoft.com/office/drawing/2010/main">
                  <a14:imgLayer r:embed="rId6">
                    <a14:imgEffect>
                      <a14:backgroundRemoval t="9375" b="88542" l="2326" r="98837"/>
                    </a14:imgEffect>
                  </a14:imgLayer>
                </a14:imgProps>
              </a:ext>
            </a:extLst>
          </a:blip>
          <a:stretch>
            <a:fillRect/>
          </a:stretch>
        </p:blipFill>
        <p:spPr>
          <a:xfrm>
            <a:off x="2735483" y="1017238"/>
            <a:ext cx="667016" cy="744576"/>
          </a:xfrm>
          <a:prstGeom prst="rect">
            <a:avLst/>
          </a:prstGeom>
        </p:spPr>
      </p:pic>
      <p:sp>
        <p:nvSpPr>
          <p:cNvPr id="18" name="Rectangle 17">
            <a:extLst>
              <a:ext uri="{FF2B5EF4-FFF2-40B4-BE49-F238E27FC236}">
                <a16:creationId xmlns:a16="http://schemas.microsoft.com/office/drawing/2014/main" id="{87DEA70A-A237-9A48-7E8E-90844DE64BEA}"/>
              </a:ext>
            </a:extLst>
          </p:cNvPr>
          <p:cNvSpPr/>
          <p:nvPr/>
        </p:nvSpPr>
        <p:spPr>
          <a:xfrm>
            <a:off x="1523114" y="2693179"/>
            <a:ext cx="4591936"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Yêu</a:t>
            </a:r>
            <a:r>
              <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1" i="0" u="none" strike="noStrike" kern="0" cap="none" spc="0" normalizeH="0" baseline="0" noProof="0" dirty="0" err="1">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Phân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Tất</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viên</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đều</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Giải</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nghĩa</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từ</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cùng</a:t>
            </a:r>
            <a:r>
              <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00" b="0" i="0" u="none" strike="noStrike" kern="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nhau</a:t>
            </a:r>
            <a:endParaRPr kumimoji="0" lang="zh-CN" altLang="en-US"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9" name="Picture 18">
            <a:extLst>
              <a:ext uri="{FF2B5EF4-FFF2-40B4-BE49-F238E27FC236}">
                <a16:creationId xmlns:a16="http://schemas.microsoft.com/office/drawing/2014/main" id="{1DCF59A7-A7C8-6855-C548-5736067ABF53}"/>
              </a:ext>
            </a:extLst>
          </p:cNvPr>
          <p:cNvPicPr>
            <a:picLocks noChangeAspect="1"/>
          </p:cNvPicPr>
          <p:nvPr/>
        </p:nvPicPr>
        <p:blipFill>
          <a:blip r:embed="rId7"/>
          <a:stretch>
            <a:fillRect/>
          </a:stretch>
        </p:blipFill>
        <p:spPr>
          <a:xfrm>
            <a:off x="6469028" y="2348939"/>
            <a:ext cx="5196943" cy="2160122"/>
          </a:xfrm>
          <a:prstGeom prst="rect">
            <a:avLst/>
          </a:prstGeom>
        </p:spPr>
      </p:pic>
      <p:grpSp>
        <p:nvGrpSpPr>
          <p:cNvPr id="20" name="Group 19">
            <a:extLst>
              <a:ext uri="{FF2B5EF4-FFF2-40B4-BE49-F238E27FC236}">
                <a16:creationId xmlns:a16="http://schemas.microsoft.com/office/drawing/2014/main" id="{638AB3C5-4065-D04C-F3BD-02C60C7E168C}"/>
              </a:ext>
            </a:extLst>
          </p:cNvPr>
          <p:cNvGrpSpPr/>
          <p:nvPr/>
        </p:nvGrpSpPr>
        <p:grpSpPr>
          <a:xfrm rot="260226">
            <a:off x="3563417" y="4760395"/>
            <a:ext cx="5283322" cy="2099654"/>
            <a:chOff x="561349" y="4544613"/>
            <a:chExt cx="4171068" cy="1648917"/>
          </a:xfrm>
        </p:grpSpPr>
        <p:pic>
          <p:nvPicPr>
            <p:cNvPr id="21" name="Picture 20">
              <a:extLst>
                <a:ext uri="{FF2B5EF4-FFF2-40B4-BE49-F238E27FC236}">
                  <a16:creationId xmlns:a16="http://schemas.microsoft.com/office/drawing/2014/main" id="{F6C01B4B-1658-3BEC-0CB7-D12DF1516C4D}"/>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22" name="Picture 21">
              <a:extLst>
                <a:ext uri="{FF2B5EF4-FFF2-40B4-BE49-F238E27FC236}">
                  <a16:creationId xmlns:a16="http://schemas.microsoft.com/office/drawing/2014/main" id="{C900136C-2D3F-1F06-2B02-3CE4D486EA76}"/>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23" name="Picture 22">
              <a:extLst>
                <a:ext uri="{FF2B5EF4-FFF2-40B4-BE49-F238E27FC236}">
                  <a16:creationId xmlns:a16="http://schemas.microsoft.com/office/drawing/2014/main" id="{9AA3B2AE-5C99-61CF-03DC-44749603FF97}"/>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24" name="Picture 23">
              <a:extLst>
                <a:ext uri="{FF2B5EF4-FFF2-40B4-BE49-F238E27FC236}">
                  <a16:creationId xmlns:a16="http://schemas.microsoft.com/office/drawing/2014/main" id="{22C0F312-A6C5-ACC8-494B-E1F3A0AA80CB}"/>
                </a:ext>
              </a:extLst>
            </p:cNvPr>
            <p:cNvPicPr>
              <a:picLocks noChangeAspect="1"/>
            </p:cNvPicPr>
            <p:nvPr/>
          </p:nvPicPr>
          <p:blipFill rotWithShape="1">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25" name="Picture 24">
            <a:extLst>
              <a:ext uri="{FF2B5EF4-FFF2-40B4-BE49-F238E27FC236}">
                <a16:creationId xmlns:a16="http://schemas.microsoft.com/office/drawing/2014/main" id="{E50B8676-0862-AEFC-C79D-9C903146E3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26" name="Picture 25">
            <a:extLst>
              <a:ext uri="{FF2B5EF4-FFF2-40B4-BE49-F238E27FC236}">
                <a16:creationId xmlns:a16="http://schemas.microsoft.com/office/drawing/2014/main" id="{72E37408-5A3F-7CD9-66B1-AAA207F7A3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3312860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0-#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wipe(down)">
                                      <p:cBhvr>
                                        <p:cTn id="27" dur="500"/>
                                        <p:tgtEl>
                                          <p:spTgt spid="26"/>
                                        </p:tgtEl>
                                      </p:cBhvr>
                                    </p:animEffect>
                                  </p:childTnLst>
                                </p:cTn>
                              </p:par>
                              <p:par>
                                <p:cTn id="28" presetID="22" presetClass="entr" presetSubtype="4"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down)">
                                      <p:cBhvr>
                                        <p:cTn id="3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5" name="Picture 4" descr="Icon&#10;&#10;Description automatically generated">
            <a:extLst>
              <a:ext uri="{FF2B5EF4-FFF2-40B4-BE49-F238E27FC236}">
                <a16:creationId xmlns:a16="http://schemas.microsoft.com/office/drawing/2014/main" id="{E75F66D9-2C83-61FB-A6AA-9A9049D08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28" y="1198374"/>
            <a:ext cx="416713" cy="651114"/>
          </a:xfrm>
          <a:prstGeom prst="rect">
            <a:avLst/>
          </a:prstGeom>
        </p:spPr>
      </p:pic>
      <p:pic>
        <p:nvPicPr>
          <p:cNvPr id="6" name="Picture 5" descr="Icon&#10;&#10;Description automatically generated">
            <a:extLst>
              <a:ext uri="{FF2B5EF4-FFF2-40B4-BE49-F238E27FC236}">
                <a16:creationId xmlns:a16="http://schemas.microsoft.com/office/drawing/2014/main" id="{2FE21EEE-7E3A-9C3A-4689-9198CB4640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3121" y="2028627"/>
            <a:ext cx="444656" cy="514603"/>
          </a:xfrm>
          <a:prstGeom prst="rect">
            <a:avLst/>
          </a:prstGeom>
        </p:spPr>
      </p:pic>
      <p:pic>
        <p:nvPicPr>
          <p:cNvPr id="8" name="Picture 7">
            <a:extLst>
              <a:ext uri="{FF2B5EF4-FFF2-40B4-BE49-F238E27FC236}">
                <a16:creationId xmlns:a16="http://schemas.microsoft.com/office/drawing/2014/main" id="{46C236C6-E075-E27A-8D67-7F21F005C9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242" y="4521435"/>
            <a:ext cx="484512" cy="566171"/>
          </a:xfrm>
          <a:prstGeom prst="rect">
            <a:avLst/>
          </a:prstGeom>
        </p:spPr>
      </p:pic>
      <p:pic>
        <p:nvPicPr>
          <p:cNvPr id="4" name="Picture 3">
            <a:extLst>
              <a:ext uri="{FF2B5EF4-FFF2-40B4-BE49-F238E27FC236}">
                <a16:creationId xmlns:a16="http://schemas.microsoft.com/office/drawing/2014/main" id="{486DC039-8FFB-AC61-1563-CD98F3ECBD04}"/>
              </a:ext>
            </a:extLst>
          </p:cNvPr>
          <p:cNvPicPr>
            <a:picLocks noChangeAspect="1"/>
          </p:cNvPicPr>
          <p:nvPr/>
        </p:nvPicPr>
        <p:blipFill>
          <a:blip r:embed="rId6"/>
          <a:stretch>
            <a:fillRect/>
          </a:stretch>
        </p:blipFill>
        <p:spPr>
          <a:xfrm>
            <a:off x="3277116" y="95250"/>
            <a:ext cx="5675868" cy="1072989"/>
          </a:xfrm>
          <a:prstGeom prst="rect">
            <a:avLst/>
          </a:prstGeom>
        </p:spPr>
      </p:pic>
    </p:spTree>
    <p:extLst>
      <p:ext uri="{BB962C8B-B14F-4D97-AF65-F5344CB8AC3E}">
        <p14:creationId xmlns:p14="http://schemas.microsoft.com/office/powerpoint/2010/main" val="122716579"/>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3DFD535E-1408-A4E7-7103-E3AB4BCC344A}"/>
              </a:ext>
            </a:extLst>
          </p:cNvPr>
          <p:cNvGrpSpPr/>
          <p:nvPr/>
        </p:nvGrpSpPr>
        <p:grpSpPr>
          <a:xfrm>
            <a:off x="3991312" y="1363194"/>
            <a:ext cx="3540234" cy="625703"/>
            <a:chOff x="1053394" y="206467"/>
            <a:chExt cx="2880723" cy="432581"/>
          </a:xfrm>
        </p:grpSpPr>
        <p:sp>
          <p:nvSpPr>
            <p:cNvPr id="6" name="Rectangle: Rounded Corners 43">
              <a:extLst>
                <a:ext uri="{FF2B5EF4-FFF2-40B4-BE49-F238E27FC236}">
                  <a16:creationId xmlns:a16="http://schemas.microsoft.com/office/drawing/2014/main" id="{720EC03E-FE95-2B9A-127C-13D9AD5E2630}"/>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xmln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 name="Rectangle 6">
              <a:extLst>
                <a:ext uri="{FF2B5EF4-FFF2-40B4-BE49-F238E27FC236}">
                  <a16:creationId xmlns:a16="http://schemas.microsoft.com/office/drawing/2014/main" id="{B17C2708-15C3-743B-2C72-2EDBDB3BDAED}"/>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toàn</a:t>
              </a:r>
              <a:r>
                <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sz="3200" b="1"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bài</a:t>
              </a:r>
              <a:endParaRPr kumimoji="0" lang="en-US" sz="3200" b="1"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8" name="Picture 7">
            <a:extLst>
              <a:ext uri="{FF2B5EF4-FFF2-40B4-BE49-F238E27FC236}">
                <a16:creationId xmlns:a16="http://schemas.microsoft.com/office/drawing/2014/main" id="{D3EAD7E1-A9E7-D613-4069-24EA25396BFF}"/>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3175406" y="1310963"/>
            <a:ext cx="667016" cy="744576"/>
          </a:xfrm>
          <a:prstGeom prst="rect">
            <a:avLst/>
          </a:prstGeom>
        </p:spPr>
      </p:pic>
      <p:pic>
        <p:nvPicPr>
          <p:cNvPr id="9" name="Picture 8">
            <a:extLst>
              <a:ext uri="{FF2B5EF4-FFF2-40B4-BE49-F238E27FC236}">
                <a16:creationId xmlns:a16="http://schemas.microsoft.com/office/drawing/2014/main" id="{D8E67B50-D8A5-35B5-21A0-F1AD3C50CC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866956" y="5330398"/>
            <a:ext cx="918316" cy="710199"/>
          </a:xfrm>
          <a:prstGeom prst="rect">
            <a:avLst/>
          </a:prstGeom>
        </p:spPr>
      </p:pic>
      <p:pic>
        <p:nvPicPr>
          <p:cNvPr id="10" name="Picture 9">
            <a:extLst>
              <a:ext uri="{FF2B5EF4-FFF2-40B4-BE49-F238E27FC236}">
                <a16:creationId xmlns:a16="http://schemas.microsoft.com/office/drawing/2014/main" id="{1E61BD2F-0BC4-A6B9-17E5-7356EA80666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604534" y="5405848"/>
            <a:ext cx="820756" cy="634749"/>
          </a:xfrm>
          <a:prstGeom prst="rect">
            <a:avLst/>
          </a:prstGeom>
        </p:spPr>
      </p:pic>
      <p:sp>
        <p:nvSpPr>
          <p:cNvPr id="11" name="Rounded Rectangle 31">
            <a:extLst>
              <a:ext uri="{FF2B5EF4-FFF2-40B4-BE49-F238E27FC236}">
                <a16:creationId xmlns:a16="http://schemas.microsoft.com/office/drawing/2014/main" id="{614177B4-0811-3ECB-EE8A-E10E392D912C}"/>
              </a:ext>
            </a:extLst>
          </p:cNvPr>
          <p:cNvSpPr/>
          <p:nvPr/>
        </p:nvSpPr>
        <p:spPr>
          <a:xfrm>
            <a:off x="1771768" y="3745285"/>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2" name="Rectangle 11">
            <a:extLst>
              <a:ext uri="{FF2B5EF4-FFF2-40B4-BE49-F238E27FC236}">
                <a16:creationId xmlns:a16="http://schemas.microsoft.com/office/drawing/2014/main" id="{6CE9A388-D946-C340-ECFE-FD3653025276}"/>
              </a:ext>
            </a:extLst>
          </p:cNvPr>
          <p:cNvSpPr/>
          <p:nvPr/>
        </p:nvSpPr>
        <p:spPr>
          <a:xfrm>
            <a:off x="4828077" y="2600044"/>
            <a:ext cx="346280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Tiêu</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chí</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đánh</a:t>
            </a:r>
            <a:r>
              <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600" b="1" dirty="0" err="1">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rPr>
              <a:t>giá</a:t>
            </a:r>
            <a:endParaRPr lang="zh-CN" altLang="en-US" sz="3600" b="1" dirty="0">
              <a:solidFill>
                <a:srgbClr val="FF1531"/>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Rectangle 12">
            <a:extLst>
              <a:ext uri="{FF2B5EF4-FFF2-40B4-BE49-F238E27FC236}">
                <a16:creationId xmlns:a16="http://schemas.microsoft.com/office/drawing/2014/main" id="{39682058-F69A-E341-5DB1-8D0782F5F88E}"/>
              </a:ext>
            </a:extLst>
          </p:cNvPr>
          <p:cNvSpPr/>
          <p:nvPr/>
        </p:nvSpPr>
        <p:spPr>
          <a:xfrm>
            <a:off x="2505834" y="3676893"/>
            <a:ext cx="1842171" cy="584775"/>
          </a:xfrm>
          <a:prstGeom prst="rect">
            <a:avLst/>
          </a:prstGeom>
        </p:spPr>
        <p:txBody>
          <a:bodyPr wrap="none">
            <a:spAutoFit/>
          </a:bodyPr>
          <a:lstStyle/>
          <a:p>
            <a:pPr>
              <a:buClr>
                <a:srgbClr val="000000"/>
              </a:buClr>
              <a:buFont typeface="Arial"/>
              <a:buNone/>
              <a:defRPr/>
            </a:pP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endParaRPr lang="zh-CN" altLang="en-US" sz="320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4" name="Oval 13">
            <a:extLst>
              <a:ext uri="{FF2B5EF4-FFF2-40B4-BE49-F238E27FC236}">
                <a16:creationId xmlns:a16="http://schemas.microsoft.com/office/drawing/2014/main" id="{15FFF4C4-D455-0BD4-1B37-CD006E178077}"/>
              </a:ext>
            </a:extLst>
          </p:cNvPr>
          <p:cNvSpPr/>
          <p:nvPr/>
        </p:nvSpPr>
        <p:spPr>
          <a:xfrm>
            <a:off x="1864081" y="3791077"/>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Arial"/>
              </a:rPr>
              <a:t>1</a:t>
            </a:r>
            <a:endParaRPr lang="en-US" sz="28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27" name="Group 26">
            <a:extLst>
              <a:ext uri="{FF2B5EF4-FFF2-40B4-BE49-F238E27FC236}">
                <a16:creationId xmlns:a16="http://schemas.microsoft.com/office/drawing/2014/main" id="{B0DE77B0-21D2-EBE6-14EF-8C2B98A4E8B4}"/>
              </a:ext>
            </a:extLst>
          </p:cNvPr>
          <p:cNvGrpSpPr/>
          <p:nvPr/>
        </p:nvGrpSpPr>
        <p:grpSpPr>
          <a:xfrm>
            <a:off x="1771768" y="4366077"/>
            <a:ext cx="3645680" cy="607107"/>
            <a:chOff x="1717199" y="4363552"/>
            <a:chExt cx="3645680" cy="607107"/>
          </a:xfrm>
        </p:grpSpPr>
        <p:sp>
          <p:nvSpPr>
            <p:cNvPr id="28" name="Rounded Rectangle 36">
              <a:extLst>
                <a:ext uri="{FF2B5EF4-FFF2-40B4-BE49-F238E27FC236}">
                  <a16:creationId xmlns:a16="http://schemas.microsoft.com/office/drawing/2014/main" id="{AB444A66-9094-B009-2E64-2F8013C035F9}"/>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Rectangle 28">
              <a:extLst>
                <a:ext uri="{FF2B5EF4-FFF2-40B4-BE49-F238E27FC236}">
                  <a16:creationId xmlns:a16="http://schemas.microsoft.com/office/drawing/2014/main" id="{61F3634F-C67F-DB92-C478-672501ECD2E5}"/>
                </a:ext>
              </a:extLst>
            </p:cNvPr>
            <p:cNvSpPr/>
            <p:nvPr/>
          </p:nvSpPr>
          <p:spPr>
            <a:xfrm>
              <a:off x="2451265" y="4363552"/>
              <a:ext cx="1810111"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to,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rõ</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0" name="Oval 29">
              <a:extLst>
                <a:ext uri="{FF2B5EF4-FFF2-40B4-BE49-F238E27FC236}">
                  <a16:creationId xmlns:a16="http://schemas.microsoft.com/office/drawing/2014/main" id="{52D2B581-1BB6-0BBF-F149-80E811DA87B6}"/>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2</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1" name="Group 30">
            <a:extLst>
              <a:ext uri="{FF2B5EF4-FFF2-40B4-BE49-F238E27FC236}">
                <a16:creationId xmlns:a16="http://schemas.microsoft.com/office/drawing/2014/main" id="{15081965-6EFB-A03A-F95A-646DA9C12D79}"/>
              </a:ext>
            </a:extLst>
          </p:cNvPr>
          <p:cNvGrpSpPr/>
          <p:nvPr/>
        </p:nvGrpSpPr>
        <p:grpSpPr>
          <a:xfrm>
            <a:off x="1771768" y="5104545"/>
            <a:ext cx="5119273" cy="591785"/>
            <a:chOff x="1717199" y="5199333"/>
            <a:chExt cx="5119273" cy="591785"/>
          </a:xfrm>
        </p:grpSpPr>
        <p:sp>
          <p:nvSpPr>
            <p:cNvPr id="32" name="Rounded Rectangle 40">
              <a:extLst>
                <a:ext uri="{FF2B5EF4-FFF2-40B4-BE49-F238E27FC236}">
                  <a16:creationId xmlns:a16="http://schemas.microsoft.com/office/drawing/2014/main" id="{F6401DDF-D5BD-1F31-BD07-730044643BB2}"/>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3" name="Rectangle 32">
              <a:extLst>
                <a:ext uri="{FF2B5EF4-FFF2-40B4-BE49-F238E27FC236}">
                  <a16:creationId xmlns:a16="http://schemas.microsoft.com/office/drawing/2014/main" id="{10C1E73C-4BEF-C253-E7C6-74B1EA0DBD39}"/>
                </a:ext>
              </a:extLst>
            </p:cNvPr>
            <p:cNvSpPr/>
            <p:nvPr/>
          </p:nvSpPr>
          <p:spPr>
            <a:xfrm>
              <a:off x="2451265" y="5199333"/>
              <a:ext cx="3584636"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Ngắt</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nghỉ</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đúng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chỗ</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4" name="Oval 33">
              <a:extLst>
                <a:ext uri="{FF2B5EF4-FFF2-40B4-BE49-F238E27FC236}">
                  <a16:creationId xmlns:a16="http://schemas.microsoft.com/office/drawing/2014/main" id="{2546C003-193D-7312-F591-A3E719AEDA94}"/>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3</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CA142891-0291-5346-FB4A-6E94A361F664}"/>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09761" y="374528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3B36C1C9-90B3-C726-2747-5EE11A0C8A3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563022" y="4394166"/>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a:extLst>
              <a:ext uri="{FF2B5EF4-FFF2-40B4-BE49-F238E27FC236}">
                <a16:creationId xmlns:a16="http://schemas.microsoft.com/office/drawing/2014/main" id="{8AE871F1-704B-3B13-395E-ED808F6DE137}"/>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91041" y="5141537"/>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DF1F6F9F-7836-93CD-091A-50B16F4E5BB4}"/>
              </a:ext>
            </a:extLst>
          </p:cNvPr>
          <p:cNvGrpSpPr/>
          <p:nvPr/>
        </p:nvGrpSpPr>
        <p:grpSpPr>
          <a:xfrm>
            <a:off x="1771768" y="5792317"/>
            <a:ext cx="8097635" cy="591785"/>
            <a:chOff x="1717199" y="5199333"/>
            <a:chExt cx="8097635" cy="591785"/>
          </a:xfrm>
        </p:grpSpPr>
        <p:sp>
          <p:nvSpPr>
            <p:cNvPr id="39" name="Rounded Rectangle 47">
              <a:extLst>
                <a:ext uri="{FF2B5EF4-FFF2-40B4-BE49-F238E27FC236}">
                  <a16:creationId xmlns:a16="http://schemas.microsoft.com/office/drawing/2014/main" id="{0DCCC2B8-B739-326F-60FF-64CB2A1A850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0" name="Rectangle 39">
              <a:extLst>
                <a:ext uri="{FF2B5EF4-FFF2-40B4-BE49-F238E27FC236}">
                  <a16:creationId xmlns:a16="http://schemas.microsoft.com/office/drawing/2014/main" id="{79FBFA1D-79BF-ABA5-387D-2EC21DC6902F}"/>
                </a:ext>
              </a:extLst>
            </p:cNvPr>
            <p:cNvSpPr/>
            <p:nvPr/>
          </p:nvSpPr>
          <p:spPr>
            <a:xfrm>
              <a:off x="2414689" y="5199333"/>
              <a:ext cx="6046848" cy="589905"/>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đọc</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và</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nhấn</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giọng</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phù</a:t>
              </a:r>
              <a:r>
                <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altLang="zh-CN" sz="3200"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hợp</a:t>
              </a:r>
              <a:endParaRPr lang="zh-CN" altLang="en-US" sz="3200"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Oval 40">
              <a:extLst>
                <a:ext uri="{FF2B5EF4-FFF2-40B4-BE49-F238E27FC236}">
                  <a16:creationId xmlns:a16="http://schemas.microsoft.com/office/drawing/2014/main" id="{795A14E9-48EC-240D-3ECE-C02770674221}"/>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rPr>
                <a:t>4</a:t>
              </a:r>
              <a:endPar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pic>
        <p:nvPicPr>
          <p:cNvPr id="42" name="Picture 2" descr="Star Cartoon Images, Stock Photos &amp;amp; Vectors | Shutterstock">
            <a:extLst>
              <a:ext uri="{FF2B5EF4-FFF2-40B4-BE49-F238E27FC236}">
                <a16:creationId xmlns:a16="http://schemas.microsoft.com/office/drawing/2014/main" id="{3DA9FEF3-0D0A-54E3-2302-BEC60EC08E0A}"/>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10012168" y="5829309"/>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0846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4" name="Picture 3">
            <a:extLst>
              <a:ext uri="{FF2B5EF4-FFF2-40B4-BE49-F238E27FC236}">
                <a16:creationId xmlns:a16="http://schemas.microsoft.com/office/drawing/2014/main" id="{72F33723-C712-0123-59BB-A76D316886A4}"/>
              </a:ext>
            </a:extLst>
          </p:cNvPr>
          <p:cNvPicPr>
            <a:picLocks noChangeAspect="1"/>
          </p:cNvPicPr>
          <p:nvPr/>
        </p:nvPicPr>
        <p:blipFill>
          <a:blip r:embed="rId3"/>
          <a:stretch>
            <a:fillRect/>
          </a:stretch>
        </p:blipFill>
        <p:spPr>
          <a:xfrm>
            <a:off x="3381891" y="133350"/>
            <a:ext cx="5675868" cy="1072989"/>
          </a:xfrm>
          <a:prstGeom prst="rect">
            <a:avLst/>
          </a:prstGeom>
        </p:spPr>
      </p:pic>
    </p:spTree>
    <p:extLst>
      <p:ext uri="{BB962C8B-B14F-4D97-AF65-F5344CB8AC3E}">
        <p14:creationId xmlns:p14="http://schemas.microsoft.com/office/powerpoint/2010/main" val="3064817875"/>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t="36694" r="24971"/>
          <a:stretch/>
        </p:blipFill>
        <p:spPr>
          <a:xfrm>
            <a:off x="0" y="0"/>
            <a:ext cx="12192000" cy="6858000"/>
          </a:xfrm>
          <a:prstGeom prst="rect">
            <a:avLst/>
          </a:prstGeom>
        </p:spPr>
      </p:pic>
      <p:sp>
        <p:nvSpPr>
          <p:cNvPr id="12" name="Rectangle: Rounded Corners 11">
            <a:extLst>
              <a:ext uri="{FF2B5EF4-FFF2-40B4-BE49-F238E27FC236}">
                <a16:creationId xmlns:a16="http://schemas.microsoft.com/office/drawing/2014/main" id="{81A3E82C-7718-F310-5B71-C3F77DD6851B}"/>
              </a:ext>
            </a:extLst>
          </p:cNvPr>
          <p:cNvSpPr/>
          <p:nvPr/>
        </p:nvSpPr>
        <p:spPr>
          <a:xfrm>
            <a:off x="122737" y="1598479"/>
            <a:ext cx="11889374" cy="4354646"/>
          </a:xfrm>
          <a:custGeom>
            <a:avLst/>
            <a:gdLst>
              <a:gd name="connsiteX0" fmla="*/ 0 w 11889374"/>
              <a:gd name="connsiteY0" fmla="*/ 457020 h 4354646"/>
              <a:gd name="connsiteX1" fmla="*/ 457020 w 11889374"/>
              <a:gd name="connsiteY1" fmla="*/ 0 h 4354646"/>
              <a:gd name="connsiteX2" fmla="*/ 11432354 w 11889374"/>
              <a:gd name="connsiteY2" fmla="*/ 0 h 4354646"/>
              <a:gd name="connsiteX3" fmla="*/ 11889374 w 11889374"/>
              <a:gd name="connsiteY3" fmla="*/ 457020 h 4354646"/>
              <a:gd name="connsiteX4" fmla="*/ 11889374 w 11889374"/>
              <a:gd name="connsiteY4" fmla="*/ 3897626 h 4354646"/>
              <a:gd name="connsiteX5" fmla="*/ 11432354 w 11889374"/>
              <a:gd name="connsiteY5" fmla="*/ 4354646 h 4354646"/>
              <a:gd name="connsiteX6" fmla="*/ 457020 w 11889374"/>
              <a:gd name="connsiteY6" fmla="*/ 4354646 h 4354646"/>
              <a:gd name="connsiteX7" fmla="*/ 0 w 11889374"/>
              <a:gd name="connsiteY7" fmla="*/ 3897626 h 4354646"/>
              <a:gd name="connsiteX8" fmla="*/ 0 w 11889374"/>
              <a:gd name="connsiteY8" fmla="*/ 457020 h 43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4354646" fill="none" extrusionOk="0">
                <a:moveTo>
                  <a:pt x="0" y="457020"/>
                </a:moveTo>
                <a:cubicBezTo>
                  <a:pt x="1546" y="246463"/>
                  <a:pt x="208110" y="5865"/>
                  <a:pt x="457020" y="0"/>
                </a:cubicBezTo>
                <a:cubicBezTo>
                  <a:pt x="3074178" y="72427"/>
                  <a:pt x="7886164" y="61419"/>
                  <a:pt x="11432354" y="0"/>
                </a:cubicBezTo>
                <a:cubicBezTo>
                  <a:pt x="11680023" y="-32601"/>
                  <a:pt x="11864729" y="197161"/>
                  <a:pt x="11889374" y="457020"/>
                </a:cubicBezTo>
                <a:cubicBezTo>
                  <a:pt x="11990250" y="1010277"/>
                  <a:pt x="11782061" y="3551312"/>
                  <a:pt x="11889374" y="3897626"/>
                </a:cubicBezTo>
                <a:cubicBezTo>
                  <a:pt x="11891027" y="4141642"/>
                  <a:pt x="11659759" y="4326620"/>
                  <a:pt x="11432354" y="4354646"/>
                </a:cubicBezTo>
                <a:cubicBezTo>
                  <a:pt x="9686114" y="4384473"/>
                  <a:pt x="4942294" y="4275340"/>
                  <a:pt x="457020" y="4354646"/>
                </a:cubicBezTo>
                <a:cubicBezTo>
                  <a:pt x="232185" y="4351529"/>
                  <a:pt x="-29787" y="4155921"/>
                  <a:pt x="0" y="3897626"/>
                </a:cubicBezTo>
                <a:cubicBezTo>
                  <a:pt x="50037" y="3311625"/>
                  <a:pt x="770" y="1839314"/>
                  <a:pt x="0" y="457020"/>
                </a:cubicBezTo>
                <a:close/>
              </a:path>
              <a:path w="11889374" h="4354646" stroke="0" extrusionOk="0">
                <a:moveTo>
                  <a:pt x="0" y="457020"/>
                </a:moveTo>
                <a:cubicBezTo>
                  <a:pt x="3265" y="205505"/>
                  <a:pt x="222624" y="37521"/>
                  <a:pt x="457020" y="0"/>
                </a:cubicBezTo>
                <a:cubicBezTo>
                  <a:pt x="2165192" y="123000"/>
                  <a:pt x="9368136" y="-96860"/>
                  <a:pt x="11432354" y="0"/>
                </a:cubicBezTo>
                <a:cubicBezTo>
                  <a:pt x="11680888" y="-2950"/>
                  <a:pt x="11895319" y="192631"/>
                  <a:pt x="11889374" y="457020"/>
                </a:cubicBezTo>
                <a:cubicBezTo>
                  <a:pt x="11892547" y="1311821"/>
                  <a:pt x="11983641" y="3470905"/>
                  <a:pt x="11889374" y="3897626"/>
                </a:cubicBezTo>
                <a:cubicBezTo>
                  <a:pt x="11864004" y="4159222"/>
                  <a:pt x="11654695" y="4349726"/>
                  <a:pt x="11432354" y="4354646"/>
                </a:cubicBezTo>
                <a:cubicBezTo>
                  <a:pt x="10165186" y="4193939"/>
                  <a:pt x="2480187" y="4394313"/>
                  <a:pt x="457020" y="4354646"/>
                </a:cubicBezTo>
                <a:cubicBezTo>
                  <a:pt x="172121" y="4348083"/>
                  <a:pt x="-15000" y="4143236"/>
                  <a:pt x="0" y="3897626"/>
                </a:cubicBezTo>
                <a:cubicBezTo>
                  <a:pt x="32216" y="2572652"/>
                  <a:pt x="57206" y="1265748"/>
                  <a:pt x="0" y="45702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r>
              <a:rPr lang="en-US" sz="2800" dirty="0">
                <a:solidFill>
                  <a:prstClr val="black"/>
                </a:solidFill>
                <a:latin typeface="Calibri" panose="020F0502020204030204" pitchFamily="34" charset="0"/>
                <a:cs typeface="Calibri" panose="020F0502020204030204" pitchFamily="34" charset="0"/>
              </a:rPr>
              <a:t>Đ</a:t>
            </a:r>
            <a:r>
              <a:rPr lang="vi-VN" sz="2800" dirty="0">
                <a:solidFill>
                  <a:prstClr val="black"/>
                </a:solidFill>
                <a:latin typeface="Calibri" panose="020F0502020204030204" pitchFamily="34" charset="0"/>
                <a:cs typeface="Calibri" panose="020F0502020204030204" pitchFamily="34" charset="0"/>
              </a:rPr>
              <a:t>ọc đúng từ ngữ, câu, đoạn và toàn bộ văn bản “Ngọn lửa Ô-lim-pích”.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Bước đầu biết thể hiện tâm trạng, cảm xúc của nhân vật trong câu chuyện qua giọng đọc, biết nghỉ hơi ở chỗ có dấu câu.</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Nhận biết được những thông tin về Đại hội thể thao Ô-lim-pích (thời gian, địa điểm tổ chức, các môn thể thao trong Đại hội,...) và ý nghĩa của ngọn lửa Ô-lim-pích. </a:t>
            </a:r>
          </a:p>
          <a:p>
            <a:pPr marL="457200" lvl="0" algn="just">
              <a:spcBef>
                <a:spcPts val="1200"/>
              </a:spcBef>
              <a:defRPr/>
            </a:pPr>
            <a:r>
              <a:rPr lang="vi-VN" sz="2800" dirty="0">
                <a:solidFill>
                  <a:prstClr val="black"/>
                </a:solidFill>
                <a:latin typeface="Calibri" panose="020F0502020204030204" pitchFamily="34" charset="0"/>
                <a:cs typeface="Calibri" panose="020F0502020204030204" pitchFamily="34" charset="0"/>
              </a:rPr>
              <a:t>Hiểu nội dung bài: Thể thao có khả năng kết nối con người trên thế giới với nhau, đem lại không khí hoà bình, hữu nghị trên thế giới,...</a:t>
            </a:r>
          </a:p>
        </p:txBody>
      </p:sp>
      <p:pic>
        <p:nvPicPr>
          <p:cNvPr id="13" name="Picture 12">
            <a:extLst>
              <a:ext uri="{FF2B5EF4-FFF2-40B4-BE49-F238E27FC236}">
                <a16:creationId xmlns:a16="http://schemas.microsoft.com/office/drawing/2014/main" id="{0C8C7A27-F852-AF32-E37D-E59D3F1152E2}"/>
              </a:ext>
            </a:extLst>
          </p:cNvPr>
          <p:cNvPicPr>
            <a:picLocks noChangeAspect="1"/>
          </p:cNvPicPr>
          <p:nvPr/>
        </p:nvPicPr>
        <p:blipFill>
          <a:blip r:embed="rId3"/>
          <a:stretch>
            <a:fillRect/>
          </a:stretch>
        </p:blipFill>
        <p:spPr>
          <a:xfrm>
            <a:off x="247481" y="1761011"/>
            <a:ext cx="467048" cy="467048"/>
          </a:xfrm>
          <a:prstGeom prst="rect">
            <a:avLst/>
          </a:prstGeom>
        </p:spPr>
      </p:pic>
      <p:pic>
        <p:nvPicPr>
          <p:cNvPr id="14" name="Picture 13">
            <a:extLst>
              <a:ext uri="{FF2B5EF4-FFF2-40B4-BE49-F238E27FC236}">
                <a16:creationId xmlns:a16="http://schemas.microsoft.com/office/drawing/2014/main" id="{F4655F9E-C4B0-14CA-26A6-8FDF81848CC3}"/>
              </a:ext>
            </a:extLst>
          </p:cNvPr>
          <p:cNvPicPr>
            <a:picLocks noChangeAspect="1"/>
          </p:cNvPicPr>
          <p:nvPr/>
        </p:nvPicPr>
        <p:blipFill>
          <a:blip r:embed="rId3"/>
          <a:stretch>
            <a:fillRect/>
          </a:stretch>
        </p:blipFill>
        <p:spPr>
          <a:xfrm>
            <a:off x="244555" y="2455978"/>
            <a:ext cx="467048" cy="467048"/>
          </a:xfrm>
          <a:prstGeom prst="rect">
            <a:avLst/>
          </a:prstGeom>
        </p:spPr>
      </p:pic>
      <p:pic>
        <p:nvPicPr>
          <p:cNvPr id="15" name="Picture 14">
            <a:extLst>
              <a:ext uri="{FF2B5EF4-FFF2-40B4-BE49-F238E27FC236}">
                <a16:creationId xmlns:a16="http://schemas.microsoft.com/office/drawing/2014/main" id="{44F29FD9-ED63-FCF6-2AFB-22E0CE71ED15}"/>
              </a:ext>
            </a:extLst>
          </p:cNvPr>
          <p:cNvPicPr>
            <a:picLocks noChangeAspect="1"/>
          </p:cNvPicPr>
          <p:nvPr/>
        </p:nvPicPr>
        <p:blipFill>
          <a:blip r:embed="rId3"/>
          <a:stretch>
            <a:fillRect/>
          </a:stretch>
        </p:blipFill>
        <p:spPr>
          <a:xfrm>
            <a:off x="206455" y="3375551"/>
            <a:ext cx="467048" cy="467048"/>
          </a:xfrm>
          <a:prstGeom prst="rect">
            <a:avLst/>
          </a:prstGeom>
        </p:spPr>
      </p:pic>
      <p:pic>
        <p:nvPicPr>
          <p:cNvPr id="16" name="Picture 15">
            <a:extLst>
              <a:ext uri="{FF2B5EF4-FFF2-40B4-BE49-F238E27FC236}">
                <a16:creationId xmlns:a16="http://schemas.microsoft.com/office/drawing/2014/main" id="{A1E70A7A-0B56-B4E2-432F-6E557CE4BD66}"/>
              </a:ext>
            </a:extLst>
          </p:cNvPr>
          <p:cNvPicPr>
            <a:picLocks noChangeAspect="1"/>
          </p:cNvPicPr>
          <p:nvPr/>
        </p:nvPicPr>
        <p:blipFill>
          <a:blip r:embed="rId4"/>
          <a:stretch>
            <a:fillRect/>
          </a:stretch>
        </p:blipFill>
        <p:spPr>
          <a:xfrm>
            <a:off x="3072495" y="93296"/>
            <a:ext cx="6218459" cy="1127858"/>
          </a:xfrm>
          <a:prstGeom prst="rect">
            <a:avLst/>
          </a:prstGeom>
        </p:spPr>
      </p:pic>
      <p:pic>
        <p:nvPicPr>
          <p:cNvPr id="17" name="Picture 16">
            <a:extLst>
              <a:ext uri="{FF2B5EF4-FFF2-40B4-BE49-F238E27FC236}">
                <a16:creationId xmlns:a16="http://schemas.microsoft.com/office/drawing/2014/main" id="{CA7A81EE-6B93-7C2E-55E5-A58D70C47289}"/>
              </a:ext>
            </a:extLst>
          </p:cNvPr>
          <p:cNvPicPr>
            <a:picLocks noChangeAspect="1"/>
          </p:cNvPicPr>
          <p:nvPr/>
        </p:nvPicPr>
        <p:blipFill>
          <a:blip r:embed="rId3"/>
          <a:stretch>
            <a:fillRect/>
          </a:stretch>
        </p:blipFill>
        <p:spPr>
          <a:xfrm>
            <a:off x="263605" y="4670951"/>
            <a:ext cx="467048" cy="467048"/>
          </a:xfrm>
          <a:prstGeom prst="rect">
            <a:avLst/>
          </a:prstGeom>
        </p:spPr>
      </p:pic>
    </p:spTree>
    <p:extLst>
      <p:ext uri="{BB962C8B-B14F-4D97-AF65-F5344CB8AC3E}">
        <p14:creationId xmlns:p14="http://schemas.microsoft.com/office/powerpoint/2010/main" val="50350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800" decel="100000"/>
                                        <p:tgtEl>
                                          <p:spTgt spid="13"/>
                                        </p:tgtEl>
                                      </p:cBhvr>
                                    </p:animEffect>
                                    <p:anim calcmode="lin" valueType="num">
                                      <p:cBhvr>
                                        <p:cTn id="8" dur="800" decel="100000" fill="hold"/>
                                        <p:tgtEl>
                                          <p:spTgt spid="13"/>
                                        </p:tgtEl>
                                        <p:attrNameLst>
                                          <p:attrName>style.rotation</p:attrName>
                                        </p:attrNameLst>
                                      </p:cBhvr>
                                      <p:tavLst>
                                        <p:tav tm="0">
                                          <p:val>
                                            <p:fltVal val="-90"/>
                                          </p:val>
                                        </p:tav>
                                        <p:tav tm="100000">
                                          <p:val>
                                            <p:fltVal val="0"/>
                                          </p:val>
                                        </p:tav>
                                      </p:tavLst>
                                    </p:anim>
                                    <p:anim calcmode="lin" valueType="num">
                                      <p:cBhvr>
                                        <p:cTn id="9" dur="800" decel="100000" fill="hold"/>
                                        <p:tgtEl>
                                          <p:spTgt spid="13"/>
                                        </p:tgtEl>
                                        <p:attrNameLst>
                                          <p:attrName>ppt_x</p:attrName>
                                        </p:attrNameLst>
                                      </p:cBhvr>
                                      <p:tavLst>
                                        <p:tav tm="0">
                                          <p:val>
                                            <p:strVal val="#ppt_x+0.4"/>
                                          </p:val>
                                        </p:tav>
                                        <p:tav tm="100000">
                                          <p:val>
                                            <p:strVal val="#ppt_x-0.05"/>
                                          </p:val>
                                        </p:tav>
                                      </p:tavLst>
                                    </p:anim>
                                    <p:anim calcmode="lin" valueType="num">
                                      <p:cBhvr>
                                        <p:cTn id="10" dur="800" decel="100000" fill="hold"/>
                                        <p:tgtEl>
                                          <p:spTgt spid="1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 calcmode="lin" valueType="num">
                                      <p:cBhvr>
                                        <p:cTn id="16"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8" dur="500"/>
                                        <p:tgtEl>
                                          <p:spTgt spid="12">
                                            <p:txEl>
                                              <p:pRg st="0" end="0"/>
                                            </p:txEl>
                                          </p:spTgt>
                                        </p:tgtEl>
                                      </p:cBhvr>
                                    </p:animEffect>
                                  </p:childTnLst>
                                </p:cTn>
                              </p:par>
                            </p:childTnLst>
                          </p:cTn>
                        </p:par>
                        <p:par>
                          <p:cTn id="19" fill="hold">
                            <p:stCondLst>
                              <p:cond delay="1500"/>
                            </p:stCondLst>
                            <p:childTnLst>
                              <p:par>
                                <p:cTn id="20" presetID="30" presetClass="entr" presetSubtype="0"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800" decel="100000"/>
                                        <p:tgtEl>
                                          <p:spTgt spid="14"/>
                                        </p:tgtEl>
                                      </p:cBhvr>
                                    </p:animEffect>
                                    <p:anim calcmode="lin" valueType="num">
                                      <p:cBhvr>
                                        <p:cTn id="23" dur="800" decel="100000" fill="hold"/>
                                        <p:tgtEl>
                                          <p:spTgt spid="14"/>
                                        </p:tgtEl>
                                        <p:attrNameLst>
                                          <p:attrName>style.rotation</p:attrName>
                                        </p:attrNameLst>
                                      </p:cBhvr>
                                      <p:tavLst>
                                        <p:tav tm="0">
                                          <p:val>
                                            <p:fltVal val="-90"/>
                                          </p:val>
                                        </p:tav>
                                        <p:tav tm="100000">
                                          <p:val>
                                            <p:fltVal val="0"/>
                                          </p:val>
                                        </p:tav>
                                      </p:tavLst>
                                    </p:anim>
                                    <p:anim calcmode="lin" valueType="num">
                                      <p:cBhvr>
                                        <p:cTn id="24" dur="800" decel="100000" fill="hold"/>
                                        <p:tgtEl>
                                          <p:spTgt spid="14"/>
                                        </p:tgtEl>
                                        <p:attrNameLst>
                                          <p:attrName>ppt_x</p:attrName>
                                        </p:attrNameLst>
                                      </p:cBhvr>
                                      <p:tavLst>
                                        <p:tav tm="0">
                                          <p:val>
                                            <p:strVal val="#ppt_x+0.4"/>
                                          </p:val>
                                        </p:tav>
                                        <p:tav tm="100000">
                                          <p:val>
                                            <p:strVal val="#ppt_x-0.05"/>
                                          </p:val>
                                        </p:tav>
                                      </p:tavLst>
                                    </p:anim>
                                    <p:anim calcmode="lin" valueType="num">
                                      <p:cBhvr>
                                        <p:cTn id="25" dur="800" decel="100000" fill="hold"/>
                                        <p:tgtEl>
                                          <p:spTgt spid="14"/>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14"/>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14"/>
                                        </p:tgtEl>
                                        <p:attrNameLst>
                                          <p:attrName>ppt_y</p:attrName>
                                        </p:attrNameLst>
                                      </p:cBhvr>
                                      <p:tavLst>
                                        <p:tav tm="0">
                                          <p:val>
                                            <p:strVal val="#ppt_y+0.1"/>
                                          </p:val>
                                        </p:tav>
                                        <p:tav tm="100000">
                                          <p:val>
                                            <p:strVal val="#ppt_y"/>
                                          </p:val>
                                        </p:tav>
                                      </p:tavLst>
                                    </p:anim>
                                  </p:childTnLst>
                                </p:cTn>
                              </p:par>
                            </p:childTnLst>
                          </p:cTn>
                        </p:par>
                        <p:par>
                          <p:cTn id="28" fill="hold">
                            <p:stCondLst>
                              <p:cond delay="2500"/>
                            </p:stCondLst>
                            <p:childTnLst>
                              <p:par>
                                <p:cTn id="29" presetID="53" presetClass="entr" presetSubtype="16" fill="hold" nodeType="afterEffect">
                                  <p:stCondLst>
                                    <p:cond delay="0"/>
                                  </p:stCondLst>
                                  <p:childTnLst>
                                    <p:set>
                                      <p:cBhvr>
                                        <p:cTn id="30" dur="1" fill="hold">
                                          <p:stCondLst>
                                            <p:cond delay="0"/>
                                          </p:stCondLst>
                                        </p:cTn>
                                        <p:tgtEl>
                                          <p:spTgt spid="12">
                                            <p:txEl>
                                              <p:pRg st="1" end="1"/>
                                            </p:txEl>
                                          </p:spTgt>
                                        </p:tgtEl>
                                        <p:attrNameLst>
                                          <p:attrName>style.visibility</p:attrName>
                                        </p:attrNameLst>
                                      </p:cBhvr>
                                      <p:to>
                                        <p:strVal val="visible"/>
                                      </p:to>
                                    </p:set>
                                    <p:anim calcmode="lin" valueType="num">
                                      <p:cBhvr>
                                        <p:cTn id="31" dur="5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12">
                                            <p:txEl>
                                              <p:pRg st="1" end="1"/>
                                            </p:txEl>
                                          </p:spTgt>
                                        </p:tgtEl>
                                        <p:attrNameLst>
                                          <p:attrName>ppt_h</p:attrName>
                                        </p:attrNameLst>
                                      </p:cBhvr>
                                      <p:tavLst>
                                        <p:tav tm="0">
                                          <p:val>
                                            <p:fltVal val="0"/>
                                          </p:val>
                                        </p:tav>
                                        <p:tav tm="100000">
                                          <p:val>
                                            <p:strVal val="#ppt_h"/>
                                          </p:val>
                                        </p:tav>
                                      </p:tavLst>
                                    </p:anim>
                                    <p:animEffect transition="in" filter="fade">
                                      <p:cBhvr>
                                        <p:cTn id="33" dur="500"/>
                                        <p:tgtEl>
                                          <p:spTgt spid="12">
                                            <p:txEl>
                                              <p:pRg st="1" end="1"/>
                                            </p:txEl>
                                          </p:spTgt>
                                        </p:tgtEl>
                                      </p:cBhvr>
                                    </p:animEffect>
                                  </p:childTnLst>
                                </p:cTn>
                              </p:par>
                            </p:childTnLst>
                          </p:cTn>
                        </p:par>
                        <p:par>
                          <p:cTn id="34" fill="hold">
                            <p:stCondLst>
                              <p:cond delay="3000"/>
                            </p:stCondLst>
                            <p:childTnLst>
                              <p:par>
                                <p:cTn id="35" presetID="30" presetClass="entr" presetSubtype="0" fill="hold" nodeType="after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800" decel="100000"/>
                                        <p:tgtEl>
                                          <p:spTgt spid="15"/>
                                        </p:tgtEl>
                                      </p:cBhvr>
                                    </p:animEffect>
                                    <p:anim calcmode="lin" valueType="num">
                                      <p:cBhvr>
                                        <p:cTn id="38" dur="800" decel="100000" fill="hold"/>
                                        <p:tgtEl>
                                          <p:spTgt spid="15"/>
                                        </p:tgtEl>
                                        <p:attrNameLst>
                                          <p:attrName>style.rotation</p:attrName>
                                        </p:attrNameLst>
                                      </p:cBhvr>
                                      <p:tavLst>
                                        <p:tav tm="0">
                                          <p:val>
                                            <p:fltVal val="-90"/>
                                          </p:val>
                                        </p:tav>
                                        <p:tav tm="100000">
                                          <p:val>
                                            <p:fltVal val="0"/>
                                          </p:val>
                                        </p:tav>
                                      </p:tavLst>
                                    </p:anim>
                                    <p:anim calcmode="lin" valueType="num">
                                      <p:cBhvr>
                                        <p:cTn id="39" dur="800" decel="100000" fill="hold"/>
                                        <p:tgtEl>
                                          <p:spTgt spid="15"/>
                                        </p:tgtEl>
                                        <p:attrNameLst>
                                          <p:attrName>ppt_x</p:attrName>
                                        </p:attrNameLst>
                                      </p:cBhvr>
                                      <p:tavLst>
                                        <p:tav tm="0">
                                          <p:val>
                                            <p:strVal val="#ppt_x+0.4"/>
                                          </p:val>
                                        </p:tav>
                                        <p:tav tm="100000">
                                          <p:val>
                                            <p:strVal val="#ppt_x-0.05"/>
                                          </p:val>
                                        </p:tav>
                                      </p:tavLst>
                                    </p:anim>
                                    <p:anim calcmode="lin" valueType="num">
                                      <p:cBhvr>
                                        <p:cTn id="40" dur="800" decel="100000" fill="hold"/>
                                        <p:tgtEl>
                                          <p:spTgt spid="15"/>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par>
                          <p:cTn id="43" fill="hold">
                            <p:stCondLst>
                              <p:cond delay="4000"/>
                            </p:stCondLst>
                            <p:childTnLst>
                              <p:par>
                                <p:cTn id="44" presetID="53" presetClass="entr" presetSubtype="16" fill="hold" nodeType="afterEffect">
                                  <p:stCondLst>
                                    <p:cond delay="0"/>
                                  </p:stCondLst>
                                  <p:childTnLst>
                                    <p:set>
                                      <p:cBhvr>
                                        <p:cTn id="45" dur="1" fill="hold">
                                          <p:stCondLst>
                                            <p:cond delay="0"/>
                                          </p:stCondLst>
                                        </p:cTn>
                                        <p:tgtEl>
                                          <p:spTgt spid="12">
                                            <p:txEl>
                                              <p:pRg st="2" end="2"/>
                                            </p:txEl>
                                          </p:spTgt>
                                        </p:tgtEl>
                                        <p:attrNameLst>
                                          <p:attrName>style.visibility</p:attrName>
                                        </p:attrNameLst>
                                      </p:cBhvr>
                                      <p:to>
                                        <p:strVal val="visible"/>
                                      </p:to>
                                    </p:set>
                                    <p:anim calcmode="lin" valueType="num">
                                      <p:cBhvr>
                                        <p:cTn id="46" dur="5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47" dur="500" fill="hold"/>
                                        <p:tgtEl>
                                          <p:spTgt spid="12">
                                            <p:txEl>
                                              <p:pRg st="2" end="2"/>
                                            </p:txEl>
                                          </p:spTgt>
                                        </p:tgtEl>
                                        <p:attrNameLst>
                                          <p:attrName>ppt_h</p:attrName>
                                        </p:attrNameLst>
                                      </p:cBhvr>
                                      <p:tavLst>
                                        <p:tav tm="0">
                                          <p:val>
                                            <p:fltVal val="0"/>
                                          </p:val>
                                        </p:tav>
                                        <p:tav tm="100000">
                                          <p:val>
                                            <p:strVal val="#ppt_h"/>
                                          </p:val>
                                        </p:tav>
                                      </p:tavLst>
                                    </p:anim>
                                    <p:animEffect transition="in" filter="fade">
                                      <p:cBhvr>
                                        <p:cTn id="48" dur="500"/>
                                        <p:tgtEl>
                                          <p:spTgt spid="12">
                                            <p:txEl>
                                              <p:pRg st="2" end="2"/>
                                            </p:txEl>
                                          </p:spTgt>
                                        </p:tgtEl>
                                      </p:cBhvr>
                                    </p:animEffect>
                                  </p:childTnLst>
                                </p:cTn>
                              </p:par>
                            </p:childTnLst>
                          </p:cTn>
                        </p:par>
                        <p:par>
                          <p:cTn id="49" fill="hold">
                            <p:stCondLst>
                              <p:cond delay="4500"/>
                            </p:stCondLst>
                            <p:childTnLst>
                              <p:par>
                                <p:cTn id="50" presetID="30" presetClass="entr" presetSubtype="0" fill="hold" nodeType="after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800" decel="100000"/>
                                        <p:tgtEl>
                                          <p:spTgt spid="17"/>
                                        </p:tgtEl>
                                      </p:cBhvr>
                                    </p:animEffect>
                                    <p:anim calcmode="lin" valueType="num">
                                      <p:cBhvr>
                                        <p:cTn id="53" dur="800" decel="100000" fill="hold"/>
                                        <p:tgtEl>
                                          <p:spTgt spid="17"/>
                                        </p:tgtEl>
                                        <p:attrNameLst>
                                          <p:attrName>style.rotation</p:attrName>
                                        </p:attrNameLst>
                                      </p:cBhvr>
                                      <p:tavLst>
                                        <p:tav tm="0">
                                          <p:val>
                                            <p:fltVal val="-90"/>
                                          </p:val>
                                        </p:tav>
                                        <p:tav tm="100000">
                                          <p:val>
                                            <p:fltVal val="0"/>
                                          </p:val>
                                        </p:tav>
                                      </p:tavLst>
                                    </p:anim>
                                    <p:anim calcmode="lin" valueType="num">
                                      <p:cBhvr>
                                        <p:cTn id="54" dur="800" decel="100000" fill="hold"/>
                                        <p:tgtEl>
                                          <p:spTgt spid="17"/>
                                        </p:tgtEl>
                                        <p:attrNameLst>
                                          <p:attrName>ppt_x</p:attrName>
                                        </p:attrNameLst>
                                      </p:cBhvr>
                                      <p:tavLst>
                                        <p:tav tm="0">
                                          <p:val>
                                            <p:strVal val="#ppt_x+0.4"/>
                                          </p:val>
                                        </p:tav>
                                        <p:tav tm="100000">
                                          <p:val>
                                            <p:strVal val="#ppt_x-0.05"/>
                                          </p:val>
                                        </p:tav>
                                      </p:tavLst>
                                    </p:anim>
                                    <p:anim calcmode="lin" valueType="num">
                                      <p:cBhvr>
                                        <p:cTn id="55" dur="800" decel="100000" fill="hold"/>
                                        <p:tgtEl>
                                          <p:spTgt spid="17"/>
                                        </p:tgtEl>
                                        <p:attrNameLst>
                                          <p:attrName>ppt_y</p:attrName>
                                        </p:attrNameLst>
                                      </p:cBhvr>
                                      <p:tavLst>
                                        <p:tav tm="0">
                                          <p:val>
                                            <p:strVal val="#ppt_y-0.4"/>
                                          </p:val>
                                        </p:tav>
                                        <p:tav tm="100000">
                                          <p:val>
                                            <p:strVal val="#ppt_y+0.1"/>
                                          </p:val>
                                        </p:tav>
                                      </p:tavLst>
                                    </p:anim>
                                    <p:anim calcmode="lin" valueType="num">
                                      <p:cBhvr>
                                        <p:cTn id="56" dur="200" accel="100000" fill="hold">
                                          <p:stCondLst>
                                            <p:cond delay="800"/>
                                          </p:stCondLst>
                                        </p:cTn>
                                        <p:tgtEl>
                                          <p:spTgt spid="17"/>
                                        </p:tgtEl>
                                        <p:attrNameLst>
                                          <p:attrName>ppt_x</p:attrName>
                                        </p:attrNameLst>
                                      </p:cBhvr>
                                      <p:tavLst>
                                        <p:tav tm="0">
                                          <p:val>
                                            <p:strVal val="#ppt_x-0.05"/>
                                          </p:val>
                                        </p:tav>
                                        <p:tav tm="100000">
                                          <p:val>
                                            <p:strVal val="#ppt_x"/>
                                          </p:val>
                                        </p:tav>
                                      </p:tavLst>
                                    </p:anim>
                                    <p:anim calcmode="lin" valueType="num">
                                      <p:cBhvr>
                                        <p:cTn id="57" dur="200" accel="100000" fill="hold">
                                          <p:stCondLst>
                                            <p:cond delay="800"/>
                                          </p:stCondLst>
                                        </p:cTn>
                                        <p:tgtEl>
                                          <p:spTgt spid="17"/>
                                        </p:tgtEl>
                                        <p:attrNameLst>
                                          <p:attrName>ppt_y</p:attrName>
                                        </p:attrNameLst>
                                      </p:cBhvr>
                                      <p:tavLst>
                                        <p:tav tm="0">
                                          <p:val>
                                            <p:strVal val="#ppt_y+0.1"/>
                                          </p:val>
                                        </p:tav>
                                        <p:tav tm="100000">
                                          <p:val>
                                            <p:strVal val="#ppt_y"/>
                                          </p:val>
                                        </p:tav>
                                      </p:tavLst>
                                    </p:anim>
                                  </p:childTnLst>
                                </p:cTn>
                              </p:par>
                            </p:childTnLst>
                          </p:cTn>
                        </p:par>
                        <p:par>
                          <p:cTn id="58" fill="hold">
                            <p:stCondLst>
                              <p:cond delay="5500"/>
                            </p:stCondLst>
                            <p:childTnLst>
                              <p:par>
                                <p:cTn id="59" presetID="53" presetClass="entr" presetSubtype="16" fill="hold" nodeType="afterEffect">
                                  <p:stCondLst>
                                    <p:cond delay="0"/>
                                  </p:stCondLst>
                                  <p:childTnLst>
                                    <p:set>
                                      <p:cBhvr>
                                        <p:cTn id="60" dur="1" fill="hold">
                                          <p:stCondLst>
                                            <p:cond delay="0"/>
                                          </p:stCondLst>
                                        </p:cTn>
                                        <p:tgtEl>
                                          <p:spTgt spid="12">
                                            <p:txEl>
                                              <p:pRg st="3" end="3"/>
                                            </p:txEl>
                                          </p:spTgt>
                                        </p:tgtEl>
                                        <p:attrNameLst>
                                          <p:attrName>style.visibility</p:attrName>
                                        </p:attrNameLst>
                                      </p:cBhvr>
                                      <p:to>
                                        <p:strVal val="visible"/>
                                      </p:to>
                                    </p:set>
                                    <p:anim calcmode="lin" valueType="num">
                                      <p:cBhvr>
                                        <p:cTn id="61" dur="5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62" dur="500" fill="hold"/>
                                        <p:tgtEl>
                                          <p:spTgt spid="12">
                                            <p:txEl>
                                              <p:pRg st="3" end="3"/>
                                            </p:txEl>
                                          </p:spTgt>
                                        </p:tgtEl>
                                        <p:attrNameLst>
                                          <p:attrName>ppt_h</p:attrName>
                                        </p:attrNameLst>
                                      </p:cBhvr>
                                      <p:tavLst>
                                        <p:tav tm="0">
                                          <p:val>
                                            <p:fltVal val="0"/>
                                          </p:val>
                                        </p:tav>
                                        <p:tav tm="100000">
                                          <p:val>
                                            <p:strVal val="#ppt_h"/>
                                          </p:val>
                                        </p:tav>
                                      </p:tavLst>
                                    </p:anim>
                                    <p:animEffect transition="in" filter="fade">
                                      <p:cBhvr>
                                        <p:cTn id="63"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4D13A398-ED60-44F1-96AF-013D5E62793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450" y="2057837"/>
            <a:ext cx="4375310" cy="4375310"/>
          </a:xfrm>
          <a:prstGeom prst="rect">
            <a:avLst/>
          </a:prstGeom>
        </p:spPr>
      </p:pic>
      <p:grpSp>
        <p:nvGrpSpPr>
          <p:cNvPr id="11" name="Group 10">
            <a:extLst>
              <a:ext uri="{FF2B5EF4-FFF2-40B4-BE49-F238E27FC236}">
                <a16:creationId xmlns:a16="http://schemas.microsoft.com/office/drawing/2014/main" id="{35C0B097-E752-A654-8A55-2FB8C01EC150}"/>
              </a:ext>
            </a:extLst>
          </p:cNvPr>
          <p:cNvGrpSpPr/>
          <p:nvPr/>
        </p:nvGrpSpPr>
        <p:grpSpPr>
          <a:xfrm>
            <a:off x="4059723" y="968601"/>
            <a:ext cx="6151397" cy="5644850"/>
            <a:chOff x="2966120" y="254413"/>
            <a:chExt cx="6151397" cy="5644850"/>
          </a:xfrm>
        </p:grpSpPr>
        <p:pic>
          <p:nvPicPr>
            <p:cNvPr id="12" name="Picture 11" descr="Icon&#10;&#10;Description automatically generated">
              <a:extLst>
                <a:ext uri="{FF2B5EF4-FFF2-40B4-BE49-F238E27FC236}">
                  <a16:creationId xmlns:a16="http://schemas.microsoft.com/office/drawing/2014/main" id="{26B11E94-DB53-0937-D6C6-55BB4B9F4E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4483" y="254413"/>
              <a:ext cx="6043034" cy="5644850"/>
            </a:xfrm>
            <a:prstGeom prst="rect">
              <a:avLst/>
            </a:prstGeom>
          </p:spPr>
        </p:pic>
        <p:pic>
          <p:nvPicPr>
            <p:cNvPr id="13" name="Picture 12">
              <a:extLst>
                <a:ext uri="{FF2B5EF4-FFF2-40B4-BE49-F238E27FC236}">
                  <a16:creationId xmlns:a16="http://schemas.microsoft.com/office/drawing/2014/main" id="{9FD944E3-492E-E785-D256-C0B103D2D598}"/>
                </a:ext>
              </a:extLst>
            </p:cNvPr>
            <p:cNvPicPr>
              <a:picLocks noChangeAspect="1"/>
            </p:cNvPicPr>
            <p:nvPr/>
          </p:nvPicPr>
          <p:blipFill>
            <a:blip r:embed="rId5"/>
            <a:stretch>
              <a:fillRect/>
            </a:stretch>
          </p:blipFill>
          <p:spPr>
            <a:xfrm>
              <a:off x="2966120" y="1233819"/>
              <a:ext cx="6151397" cy="3188484"/>
            </a:xfrm>
            <a:prstGeom prst="rect">
              <a:avLst/>
            </a:prstGeom>
          </p:spPr>
        </p:pic>
      </p:grpSp>
    </p:spTree>
    <p:extLst>
      <p:ext uri="{BB962C8B-B14F-4D97-AF65-F5344CB8AC3E}">
        <p14:creationId xmlns:p14="http://schemas.microsoft.com/office/powerpoint/2010/main" val="2932428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450" decel="100000" fill="hold"/>
                                        <p:tgtEl>
                                          <p:spTgt spid="11"/>
                                        </p:tgtEl>
                                        <p:attrNameLst>
                                          <p:attrName>ppt_y</p:attrName>
                                        </p:attrNameLst>
                                      </p:cBhvr>
                                      <p:tavLst>
                                        <p:tav tm="0">
                                          <p:val>
                                            <p:strVal val="#ppt_y+1"/>
                                          </p:val>
                                        </p:tav>
                                        <p:tav tm="100000">
                                          <p:val>
                                            <p:strVal val="#ppt_y-.03"/>
                                          </p:val>
                                        </p:tav>
                                      </p:tavLst>
                                    </p:anim>
                                    <p:anim calcmode="lin" valueType="num">
                                      <p:cBhvr>
                                        <p:cTn id="10" dur="50" accel="100000" fill="hold">
                                          <p:stCondLst>
                                            <p:cond delay="450"/>
                                          </p:stCondLst>
                                        </p:cTn>
                                        <p:tgtEl>
                                          <p:spTgt spid="11"/>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cxnSp>
        <p:nvCxnSpPr>
          <p:cNvPr id="2" name="Straight Connector 12">
            <a:extLst>
              <a:ext uri="{FF2B5EF4-FFF2-40B4-BE49-F238E27FC236}">
                <a16:creationId xmlns:a16="http://schemas.microsoft.com/office/drawing/2014/main" id="{767AA1C1-6999-BB28-02E3-A85FF3A15BED}"/>
              </a:ext>
            </a:extLst>
          </p:cNvPr>
          <p:cNvCxnSpPr/>
          <p:nvPr/>
        </p:nvCxnSpPr>
        <p:spPr>
          <a:xfrm>
            <a:off x="6723246" y="4380165"/>
            <a:ext cx="479619"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Picture 21">
            <a:extLst>
              <a:ext uri="{FF2B5EF4-FFF2-40B4-BE49-F238E27FC236}">
                <a16:creationId xmlns:a16="http://schemas.microsoft.com/office/drawing/2014/main" id="{27CCD239-EC90-E7FC-88E4-C521E43FA99C}"/>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992299" y="4560124"/>
            <a:ext cx="2375054" cy="2297865"/>
          </a:xfrm>
          <a:prstGeom prst="rect">
            <a:avLst/>
          </a:prstGeom>
        </p:spPr>
      </p:pic>
      <p:sp>
        <p:nvSpPr>
          <p:cNvPr id="10" name="TextBox 9">
            <a:extLst>
              <a:ext uri="{FF2B5EF4-FFF2-40B4-BE49-F238E27FC236}">
                <a16:creationId xmlns:a16="http://schemas.microsoft.com/office/drawing/2014/main" id="{21067F26-4B7F-8A60-8017-748DC415EBC5}"/>
              </a:ext>
            </a:extLst>
          </p:cNvPr>
          <p:cNvSpPr txBox="1"/>
          <p:nvPr/>
        </p:nvSpPr>
        <p:spPr>
          <a:xfrm>
            <a:off x="674738" y="1328459"/>
            <a:ext cx="10842523" cy="769441"/>
          </a:xfrm>
          <a:custGeom>
            <a:avLst/>
            <a:gdLst>
              <a:gd name="connsiteX0" fmla="*/ 0 w 10842523"/>
              <a:gd name="connsiteY0" fmla="*/ 0 h 769441"/>
              <a:gd name="connsiteX1" fmla="*/ 10842523 w 10842523"/>
              <a:gd name="connsiteY1" fmla="*/ 0 h 769441"/>
              <a:gd name="connsiteX2" fmla="*/ 10842523 w 10842523"/>
              <a:gd name="connsiteY2" fmla="*/ 769441 h 769441"/>
              <a:gd name="connsiteX3" fmla="*/ 0 w 10842523"/>
              <a:gd name="connsiteY3" fmla="*/ 769441 h 769441"/>
              <a:gd name="connsiteX4" fmla="*/ 0 w 10842523"/>
              <a:gd name="connsiteY4" fmla="*/ 0 h 76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42523" h="769441" fill="none" extrusionOk="0">
                <a:moveTo>
                  <a:pt x="0" y="0"/>
                </a:moveTo>
                <a:cubicBezTo>
                  <a:pt x="4222458" y="9338"/>
                  <a:pt x="9711719" y="118926"/>
                  <a:pt x="10842523" y="0"/>
                </a:cubicBezTo>
                <a:cubicBezTo>
                  <a:pt x="10842436" y="238859"/>
                  <a:pt x="10894176" y="434638"/>
                  <a:pt x="10842523" y="769441"/>
                </a:cubicBezTo>
                <a:cubicBezTo>
                  <a:pt x="5879994" y="844416"/>
                  <a:pt x="4847340" y="899841"/>
                  <a:pt x="0" y="769441"/>
                </a:cubicBezTo>
                <a:cubicBezTo>
                  <a:pt x="-41912" y="598670"/>
                  <a:pt x="-53008" y="157443"/>
                  <a:pt x="0" y="0"/>
                </a:cubicBezTo>
                <a:close/>
              </a:path>
              <a:path w="10842523" h="769441" stroke="0" extrusionOk="0">
                <a:moveTo>
                  <a:pt x="0" y="0"/>
                </a:moveTo>
                <a:cubicBezTo>
                  <a:pt x="2995517" y="-62486"/>
                  <a:pt x="9438015" y="158418"/>
                  <a:pt x="10842523" y="0"/>
                </a:cubicBezTo>
                <a:cubicBezTo>
                  <a:pt x="10891614" y="356780"/>
                  <a:pt x="10880486" y="636898"/>
                  <a:pt x="10842523" y="769441"/>
                </a:cubicBezTo>
                <a:cubicBezTo>
                  <a:pt x="6158838" y="919914"/>
                  <a:pt x="4872556" y="919155"/>
                  <a:pt x="0" y="769441"/>
                </a:cubicBezTo>
                <a:cubicBezTo>
                  <a:pt x="4901" y="691130"/>
                  <a:pt x="-52149" y="16605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xmln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4400" b="0" i="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endParaRPr lang="en-US" sz="4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Rounded Corners 10">
            <a:extLst>
              <a:ext uri="{FF2B5EF4-FFF2-40B4-BE49-F238E27FC236}">
                <a16:creationId xmlns:a16="http://schemas.microsoft.com/office/drawing/2014/main" id="{74FDDD58-C575-3090-58A6-15F87EDD5BDE}"/>
              </a:ext>
            </a:extLst>
          </p:cNvPr>
          <p:cNvSpPr/>
          <p:nvPr/>
        </p:nvSpPr>
        <p:spPr>
          <a:xfrm>
            <a:off x="3701611" y="356082"/>
            <a:ext cx="5363515" cy="523220"/>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TextBox 11">
            <a:extLst>
              <a:ext uri="{FF2B5EF4-FFF2-40B4-BE49-F238E27FC236}">
                <a16:creationId xmlns:a16="http://schemas.microsoft.com/office/drawing/2014/main" id="{CE1A1F70-95EA-0162-6823-503EF007978C}"/>
              </a:ext>
            </a:extLst>
          </p:cNvPr>
          <p:cNvSpPr txBox="1"/>
          <p:nvPr/>
        </p:nvSpPr>
        <p:spPr>
          <a:xfrm>
            <a:off x="4102828" y="270357"/>
            <a:ext cx="4351531" cy="707886"/>
          </a:xfrm>
          <a:prstGeom prst="rect">
            <a:avLst/>
          </a:prstGeom>
          <a:noFill/>
        </p:spPr>
        <p:txBody>
          <a:bodyPr wrap="square" rtlCol="0">
            <a:spAutoFit/>
          </a:bodyPr>
          <a:lstStyle/>
          <a:p>
            <a:pPr algn="ct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pic>
        <p:nvPicPr>
          <p:cNvPr id="13" name="Picture 12">
            <a:extLst>
              <a:ext uri="{FF2B5EF4-FFF2-40B4-BE49-F238E27FC236}">
                <a16:creationId xmlns:a16="http://schemas.microsoft.com/office/drawing/2014/main" id="{B47D402B-E54C-E95F-C92B-CF34521A6BF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3193428" y="107604"/>
            <a:ext cx="737453" cy="841468"/>
          </a:xfrm>
          <a:prstGeom prst="rect">
            <a:avLst/>
          </a:prstGeom>
        </p:spPr>
      </p:pic>
      <p:grpSp>
        <p:nvGrpSpPr>
          <p:cNvPr id="14" name="Group 13">
            <a:extLst>
              <a:ext uri="{FF2B5EF4-FFF2-40B4-BE49-F238E27FC236}">
                <a16:creationId xmlns:a16="http://schemas.microsoft.com/office/drawing/2014/main" id="{EDDFB23B-B740-7F44-10B3-56C7D4964E2A}"/>
              </a:ext>
            </a:extLst>
          </p:cNvPr>
          <p:cNvGrpSpPr/>
          <p:nvPr/>
        </p:nvGrpSpPr>
        <p:grpSpPr>
          <a:xfrm>
            <a:off x="602776" y="1197549"/>
            <a:ext cx="10986448" cy="2651119"/>
            <a:chOff x="256031" y="1133735"/>
            <a:chExt cx="9242811" cy="5377134"/>
          </a:xfrm>
        </p:grpSpPr>
        <p:sp>
          <p:nvSpPr>
            <p:cNvPr id="15" name="Rectangle: Rounded Corners 14">
              <a:extLst>
                <a:ext uri="{FF2B5EF4-FFF2-40B4-BE49-F238E27FC236}">
                  <a16:creationId xmlns:a16="http://schemas.microsoft.com/office/drawing/2014/main" id="{46F6B228-8724-317F-6585-209923BAD598}"/>
                </a:ext>
              </a:extLst>
            </p:cNvPr>
            <p:cNvSpPr/>
            <p:nvPr/>
          </p:nvSpPr>
          <p:spPr>
            <a:xfrm>
              <a:off x="256031" y="1133735"/>
              <a:ext cx="9242811" cy="5377134"/>
            </a:xfrm>
            <a:prstGeom prst="roundRect">
              <a:avLst>
                <a:gd name="adj" fmla="val 4992"/>
              </a:avLst>
            </a:prstGeom>
            <a:solidFill>
              <a:schemeClr val="accent4"/>
            </a:solidFill>
            <a:ln>
              <a:solidFill>
                <a:schemeClr val="accent6"/>
              </a:solidFill>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591E8049-CCEF-36C2-D14E-E8E98E4B0F22}"/>
                </a:ext>
              </a:extLst>
            </p:cNvPr>
            <p:cNvSpPr/>
            <p:nvPr/>
          </p:nvSpPr>
          <p:spPr>
            <a:xfrm>
              <a:off x="407794" y="1406138"/>
              <a:ext cx="8939283" cy="4832329"/>
            </a:xfrm>
            <a:prstGeom prst="roundRect">
              <a:avLst>
                <a:gd name="adj" fmla="val 4992"/>
              </a:avLst>
            </a:prstGeom>
            <a:solidFill>
              <a:schemeClr val="bg1"/>
            </a:solidFill>
            <a:ln w="19050">
              <a:solidFill>
                <a:schemeClr val="accent6"/>
              </a:solidFill>
              <a:prstDash val="dash"/>
              <a:extLst>
                <a:ext uri="{C807C97D-BFC1-408E-A445-0C87EB9F89A2}">
                  <ask:lineSketchStyleProps xmlns:ask="http://schemas.microsoft.com/office/drawing/2018/sketchyshapes" xmlns="" sd="3864262876">
                    <a:custGeom>
                      <a:avLst/>
                      <a:gdLst>
                        <a:gd name="connsiteX0" fmla="*/ 0 w 9242811"/>
                        <a:gd name="connsiteY0" fmla="*/ 268427 h 5377134"/>
                        <a:gd name="connsiteX1" fmla="*/ 268427 w 9242811"/>
                        <a:gd name="connsiteY1" fmla="*/ 0 h 5377134"/>
                        <a:gd name="connsiteX2" fmla="*/ 8974384 w 9242811"/>
                        <a:gd name="connsiteY2" fmla="*/ 0 h 5377134"/>
                        <a:gd name="connsiteX3" fmla="*/ 9242811 w 9242811"/>
                        <a:gd name="connsiteY3" fmla="*/ 268427 h 5377134"/>
                        <a:gd name="connsiteX4" fmla="*/ 9242811 w 9242811"/>
                        <a:gd name="connsiteY4" fmla="*/ 5108707 h 5377134"/>
                        <a:gd name="connsiteX5" fmla="*/ 8974384 w 9242811"/>
                        <a:gd name="connsiteY5" fmla="*/ 5377134 h 5377134"/>
                        <a:gd name="connsiteX6" fmla="*/ 268427 w 9242811"/>
                        <a:gd name="connsiteY6" fmla="*/ 5377134 h 5377134"/>
                        <a:gd name="connsiteX7" fmla="*/ 0 w 9242811"/>
                        <a:gd name="connsiteY7" fmla="*/ 5108707 h 5377134"/>
                        <a:gd name="connsiteX8" fmla="*/ 0 w 9242811"/>
                        <a:gd name="connsiteY8" fmla="*/ 268427 h 5377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242811" h="5377134" fill="none" extrusionOk="0">
                          <a:moveTo>
                            <a:pt x="0" y="268427"/>
                          </a:moveTo>
                          <a:cubicBezTo>
                            <a:pt x="-3267" y="131799"/>
                            <a:pt x="105850" y="7022"/>
                            <a:pt x="268427" y="0"/>
                          </a:cubicBezTo>
                          <a:cubicBezTo>
                            <a:pt x="3953585" y="46004"/>
                            <a:pt x="6604589" y="-130779"/>
                            <a:pt x="8974384" y="0"/>
                          </a:cubicBezTo>
                          <a:cubicBezTo>
                            <a:pt x="9129380" y="-2390"/>
                            <a:pt x="9234543" y="123600"/>
                            <a:pt x="9242811" y="268427"/>
                          </a:cubicBezTo>
                          <a:cubicBezTo>
                            <a:pt x="9112915" y="987382"/>
                            <a:pt x="9168749" y="3586818"/>
                            <a:pt x="9242811" y="5108707"/>
                          </a:cubicBezTo>
                          <a:cubicBezTo>
                            <a:pt x="9234056" y="5242002"/>
                            <a:pt x="9129760" y="5361732"/>
                            <a:pt x="8974384" y="5377134"/>
                          </a:cubicBezTo>
                          <a:cubicBezTo>
                            <a:pt x="7697003" y="5233542"/>
                            <a:pt x="4360961" y="5428371"/>
                            <a:pt x="268427" y="5377134"/>
                          </a:cubicBezTo>
                          <a:cubicBezTo>
                            <a:pt x="108570" y="5362684"/>
                            <a:pt x="9707" y="5256321"/>
                            <a:pt x="0" y="5108707"/>
                          </a:cubicBezTo>
                          <a:cubicBezTo>
                            <a:pt x="-11777" y="3561744"/>
                            <a:pt x="73841" y="801607"/>
                            <a:pt x="0" y="268427"/>
                          </a:cubicBezTo>
                          <a:close/>
                        </a:path>
                        <a:path w="9242811" h="5377134" stroke="0" extrusionOk="0">
                          <a:moveTo>
                            <a:pt x="0" y="268427"/>
                          </a:moveTo>
                          <a:cubicBezTo>
                            <a:pt x="19846" y="121277"/>
                            <a:pt x="114230" y="-1560"/>
                            <a:pt x="268427" y="0"/>
                          </a:cubicBezTo>
                          <a:cubicBezTo>
                            <a:pt x="2178494" y="43276"/>
                            <a:pt x="7940458" y="12265"/>
                            <a:pt x="8974384" y="0"/>
                          </a:cubicBezTo>
                          <a:cubicBezTo>
                            <a:pt x="9129549" y="7323"/>
                            <a:pt x="9252478" y="105572"/>
                            <a:pt x="9242811" y="268427"/>
                          </a:cubicBezTo>
                          <a:cubicBezTo>
                            <a:pt x="9269356" y="2022886"/>
                            <a:pt x="9368439" y="4546079"/>
                            <a:pt x="9242811" y="5108707"/>
                          </a:cubicBezTo>
                          <a:cubicBezTo>
                            <a:pt x="9244118" y="5271855"/>
                            <a:pt x="9145544" y="5361738"/>
                            <a:pt x="8974384" y="5377134"/>
                          </a:cubicBezTo>
                          <a:cubicBezTo>
                            <a:pt x="7634455" y="5212249"/>
                            <a:pt x="3142586" y="5475106"/>
                            <a:pt x="268427" y="5377134"/>
                          </a:cubicBezTo>
                          <a:cubicBezTo>
                            <a:pt x="122237" y="5373879"/>
                            <a:pt x="2310" y="5257363"/>
                            <a:pt x="0" y="5108707"/>
                          </a:cubicBezTo>
                          <a:cubicBezTo>
                            <a:pt x="-117259" y="3712207"/>
                            <a:pt x="18689" y="1974738"/>
                            <a:pt x="0" y="268427"/>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Content Placeholder 2">
            <a:extLst>
              <a:ext uri="{FF2B5EF4-FFF2-40B4-BE49-F238E27FC236}">
                <a16:creationId xmlns:a16="http://schemas.microsoft.com/office/drawing/2014/main" id="{0624B3F4-E5EB-3185-7476-CB3777540C2D}"/>
              </a:ext>
            </a:extLst>
          </p:cNvPr>
          <p:cNvSpPr txBox="1">
            <a:spLocks/>
          </p:cNvSpPr>
          <p:nvPr/>
        </p:nvSpPr>
        <p:spPr>
          <a:xfrm>
            <a:off x="1293383" y="1451068"/>
            <a:ext cx="10115446" cy="1686030"/>
          </a:xfrm>
          <a:prstGeom prst="rect">
            <a:avLst/>
          </a:prstGeom>
        </p:spPr>
        <p:txBody>
          <a:bodyPr>
            <a:no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Font typeface="Arial" panose="020B0604020202020204" pitchFamily="34" charset="0"/>
              <a:buNone/>
            </a:pPr>
            <a:r>
              <a:rPr lang="en-US" sz="50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bài</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đọc</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Ngọn</a:t>
            </a: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lửa</a:t>
            </a:r>
            <a:r>
              <a:rPr lang="en-US" sz="5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Ô-Lim-</a:t>
            </a:r>
            <a:r>
              <a:rPr lang="en-US" sz="5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Pích</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có</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từ</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nào</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em</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chưa</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hiểu</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nghĩa</a:t>
            </a:r>
            <a:r>
              <a:rPr lang="en-US" sz="5000"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8" name="Picture 17">
            <a:extLst>
              <a:ext uri="{FF2B5EF4-FFF2-40B4-BE49-F238E27FC236}">
                <a16:creationId xmlns:a16="http://schemas.microsoft.com/office/drawing/2014/main" id="{1E29B325-3C83-F216-7674-8EC7DDA3B0E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96" b="89796" l="9756" r="91057">
                        <a14:foregroundMark x1="21138" y1="31020" x2="25203" y2="69796"/>
                        <a14:foregroundMark x1="44715" y1="22041" x2="44715" y2="22041"/>
                        <a14:foregroundMark x1="41870" y1="29796" x2="41870" y2="29796"/>
                        <a14:foregroundMark x1="17480" y1="82449" x2="19919" y2="78776"/>
                        <a14:foregroundMark x1="29675" y1="78776" x2="33333" y2="80816"/>
                        <a14:foregroundMark x1="19106" y1="26939" x2="26423" y2="28163"/>
                        <a14:foregroundMark x1="18699" y1="23265" x2="23577" y2="24490"/>
                        <a14:foregroundMark x1="72358" y1="40408" x2="72358" y2="66531"/>
                        <a14:foregroundMark x1="69919" y1="33061" x2="78455" y2="34286"/>
                        <a14:foregroundMark x1="88618" y1="34286" x2="91057" y2="32245"/>
                        <a14:foregroundMark x1="77642" y1="81224" x2="77642" y2="81224"/>
                        <a14:foregroundMark x1="44715" y1="23265" x2="44715" y2="25714"/>
                      </a14:backgroundRemoval>
                    </a14:imgEffect>
                  </a14:imgLayer>
                </a14:imgProps>
              </a:ext>
              <a:ext uri="{28A0092B-C50C-407E-A947-70E740481C1C}">
                <a14:useLocalDpi xmlns:a14="http://schemas.microsoft.com/office/drawing/2010/main" val="0"/>
              </a:ext>
            </a:extLst>
          </a:blip>
          <a:stretch>
            <a:fillRect/>
          </a:stretch>
        </p:blipFill>
        <p:spPr>
          <a:xfrm>
            <a:off x="3193428" y="2812714"/>
            <a:ext cx="4583517" cy="4564885"/>
          </a:xfrm>
          <a:prstGeom prst="rect">
            <a:avLst/>
          </a:prstGeom>
        </p:spPr>
      </p:pic>
    </p:spTree>
    <p:extLst>
      <p:ext uri="{BB962C8B-B14F-4D97-AF65-F5344CB8AC3E}">
        <p14:creationId xmlns:p14="http://schemas.microsoft.com/office/powerpoint/2010/main" val="27674590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edge">
                                      <p:cBhvr>
                                        <p:cTn id="12" dur="750"/>
                                        <p:tgtEl>
                                          <p:spTgt spid="10"/>
                                        </p:tgtEl>
                                      </p:cBhvr>
                                    </p:animEffect>
                                  </p:childTnLst>
                                </p:cTn>
                              </p:par>
                              <p:par>
                                <p:cTn id="13" presetID="56" presetClass="path" presetSubtype="0" accel="50000" decel="50000" fill="hold" nodeType="withEffect">
                                  <p:stCondLst>
                                    <p:cond delay="0"/>
                                  </p:stCondLst>
                                  <p:childTnLst>
                                    <p:animMotion origin="layout" path="M 2.5E-6 0.00023 L 0.44427 -0.00023 " pathEditMode="relative" rAng="0" ptsTypes="AA">
                                      <p:cBhvr>
                                        <p:cTn id="14" dur="2000" fill="hold"/>
                                        <p:tgtEl>
                                          <p:spTgt spid="13"/>
                                        </p:tgtEl>
                                        <p:attrNameLst>
                                          <p:attrName>ppt_x</p:attrName>
                                          <p:attrName>ppt_y</p:attrName>
                                        </p:attrNameLst>
                                      </p:cBhvr>
                                      <p:rCtr x="22214" y="-23"/>
                                    </p:animMotion>
                                  </p:childTnLst>
                                </p:cTn>
                              </p:par>
                              <p:par>
                                <p:cTn id="15" presetID="22" presetClass="entr" presetSubtype="8" fill="hold" grpId="0" nodeType="withEffect">
                                  <p:stCondLst>
                                    <p:cond delay="50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1000"/>
                                        <p:tgtEl>
                                          <p:spTgt spid="12"/>
                                        </p:tgtEl>
                                      </p:cBhvr>
                                    </p:animEffect>
                                  </p:childTnLst>
                                </p:cTn>
                              </p:par>
                            </p:childTnLst>
                          </p:cTn>
                        </p:par>
                        <p:par>
                          <p:cTn id="18" fill="hold">
                            <p:stCondLst>
                              <p:cond delay="3000"/>
                            </p:stCondLst>
                            <p:childTnLst>
                              <p:par>
                                <p:cTn id="19" presetID="14" presetClass="entr" presetSubtype="10" fill="hold" grpId="0" nodeType="after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randombar(horizontal)">
                                      <p:cBhvr>
                                        <p:cTn id="21" dur="500"/>
                                        <p:tgtEl>
                                          <p:spTgt spid="17">
                                            <p:txEl>
                                              <p:pRg st="0" end="0"/>
                                            </p:txEl>
                                          </p:spTgt>
                                        </p:tgtEl>
                                      </p:cBhvr>
                                    </p:animEffect>
                                  </p:childTnLst>
                                </p:cTn>
                              </p:par>
                              <p:par>
                                <p:cTn id="22" presetID="14" presetClass="entr" presetSubtype="1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p:bldP spid="17"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19" name="组合 77">
            <a:extLst>
              <a:ext uri="{FF2B5EF4-FFF2-40B4-BE49-F238E27FC236}">
                <a16:creationId xmlns:a16="http://schemas.microsoft.com/office/drawing/2014/main" id="{AED0DBCE-B48B-2273-761F-3B493F49E59D}"/>
              </a:ext>
            </a:extLst>
          </p:cNvPr>
          <p:cNvGrpSpPr>
            <a:grpSpLocks/>
          </p:cNvGrpSpPr>
          <p:nvPr/>
        </p:nvGrpSpPr>
        <p:grpSpPr bwMode="auto">
          <a:xfrm>
            <a:off x="2931390" y="1015692"/>
            <a:ext cx="8822460" cy="1222686"/>
            <a:chOff x="1986534" y="4135265"/>
            <a:chExt cx="9432000" cy="1880540"/>
          </a:xfrm>
        </p:grpSpPr>
        <p:sp>
          <p:nvSpPr>
            <p:cNvPr id="23" name="Freeform 7">
              <a:extLst>
                <a:ext uri="{FF2B5EF4-FFF2-40B4-BE49-F238E27FC236}">
                  <a16:creationId xmlns:a16="http://schemas.microsoft.com/office/drawing/2014/main" id="{5952CCD4-BE99-A074-6142-AD351693D930}"/>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7">
              <a:extLst>
                <a:ext uri="{FF2B5EF4-FFF2-40B4-BE49-F238E27FC236}">
                  <a16:creationId xmlns:a16="http://schemas.microsoft.com/office/drawing/2014/main" id="{F53C2BE5-C9D9-8938-7D9D-FE9F56B4A3AE}"/>
                </a:ext>
              </a:extLst>
            </p:cNvPr>
            <p:cNvSpPr>
              <a:spLocks noChangeAspect="1"/>
            </p:cNvSpPr>
            <p:nvPr/>
          </p:nvSpPr>
          <p:spPr bwMode="auto">
            <a:xfrm>
              <a:off x="1986534" y="4135267"/>
              <a:ext cx="9432000" cy="1880538"/>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5" name="组合 6">
            <a:extLst>
              <a:ext uri="{FF2B5EF4-FFF2-40B4-BE49-F238E27FC236}">
                <a16:creationId xmlns:a16="http://schemas.microsoft.com/office/drawing/2014/main" id="{60F3A416-A266-8DE1-FBF5-A5F4120F595A}"/>
              </a:ext>
            </a:extLst>
          </p:cNvPr>
          <p:cNvGrpSpPr/>
          <p:nvPr/>
        </p:nvGrpSpPr>
        <p:grpSpPr>
          <a:xfrm>
            <a:off x="258662" y="92737"/>
            <a:ext cx="1574759" cy="1988057"/>
            <a:chOff x="540445" y="2037"/>
            <a:chExt cx="1255706" cy="1585269"/>
          </a:xfrm>
        </p:grpSpPr>
        <p:sp>
          <p:nvSpPr>
            <p:cNvPr id="26" name="矩形 3">
              <a:extLst>
                <a:ext uri="{FF2B5EF4-FFF2-40B4-BE49-F238E27FC236}">
                  <a16:creationId xmlns:a16="http://schemas.microsoft.com/office/drawing/2014/main" id="{B6F3FCB3-45EA-958A-DE19-280BD3291EB3}"/>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Title 3">
              <a:extLst>
                <a:ext uri="{FF2B5EF4-FFF2-40B4-BE49-F238E27FC236}">
                  <a16:creationId xmlns:a16="http://schemas.microsoft.com/office/drawing/2014/main" id="{C57ABD22-6EA9-F2BF-B0A6-65FBAB8C3CD7}"/>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28" name="文本框 186">
            <a:extLst>
              <a:ext uri="{FF2B5EF4-FFF2-40B4-BE49-F238E27FC236}">
                <a16:creationId xmlns:a16="http://schemas.microsoft.com/office/drawing/2014/main" id="{1378A234-81E2-62F2-604F-3DF8B44373E6}"/>
              </a:ext>
            </a:extLst>
          </p:cNvPr>
          <p:cNvSpPr txBox="1"/>
          <p:nvPr/>
        </p:nvSpPr>
        <p:spPr>
          <a:xfrm>
            <a:off x="3324226" y="1152463"/>
            <a:ext cx="8305800" cy="1015249"/>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Ô-lim-pích (còn gọi là Thế vận hội): </a:t>
            </a:r>
            <a:r>
              <a:rPr lang="vi-VN" altLang="zh-CN" sz="3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đại hội thể thao quốc tế, thường được tổ chức 4 năm một lần.</a:t>
            </a:r>
          </a:p>
        </p:txBody>
      </p:sp>
      <p:pic>
        <p:nvPicPr>
          <p:cNvPr id="30" name="Picture 29">
            <a:extLst>
              <a:ext uri="{FF2B5EF4-FFF2-40B4-BE49-F238E27FC236}">
                <a16:creationId xmlns:a16="http://schemas.microsoft.com/office/drawing/2014/main" id="{B7A08586-0892-F7B5-005C-8FE499E3A116}"/>
              </a:ext>
            </a:extLst>
          </p:cNvPr>
          <p:cNvPicPr>
            <a:picLocks noChangeAspect="1"/>
          </p:cNvPicPr>
          <p:nvPr/>
        </p:nvPicPr>
        <p:blipFill>
          <a:blip r:embed="rId3"/>
          <a:stretch>
            <a:fillRect/>
          </a:stretch>
        </p:blipFill>
        <p:spPr>
          <a:xfrm>
            <a:off x="4648200" y="2724150"/>
            <a:ext cx="6057900" cy="4038600"/>
          </a:xfrm>
          <a:prstGeom prst="rect">
            <a:avLst/>
          </a:prstGeom>
        </p:spPr>
      </p:pic>
    </p:spTree>
    <p:extLst>
      <p:ext uri="{BB962C8B-B14F-4D97-AF65-F5344CB8AC3E}">
        <p14:creationId xmlns:p14="http://schemas.microsoft.com/office/powerpoint/2010/main" val="38073767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
                                        <p:tgtEl>
                                          <p:spTgt spid="25"/>
                                        </p:tgtEl>
                                      </p:cBhvr>
                                    </p:animEffect>
                                    <p:anim calcmode="lin" valueType="num">
                                      <p:cBhvr>
                                        <p:cTn id="8" dur="400" fill="hold"/>
                                        <p:tgtEl>
                                          <p:spTgt spid="25"/>
                                        </p:tgtEl>
                                        <p:attrNameLst>
                                          <p:attrName>ppt_x</p:attrName>
                                        </p:attrNameLst>
                                      </p:cBhvr>
                                      <p:tavLst>
                                        <p:tav tm="0">
                                          <p:val>
                                            <p:strVal val="#ppt_x"/>
                                          </p:val>
                                        </p:tav>
                                        <p:tav tm="100000">
                                          <p:val>
                                            <p:strVal val="#ppt_x"/>
                                          </p:val>
                                        </p:tav>
                                      </p:tavLst>
                                    </p:anim>
                                    <p:anim calcmode="lin" valueType="num">
                                      <p:cBhvr>
                                        <p:cTn id="9" dur="400" fill="hold"/>
                                        <p:tgtEl>
                                          <p:spTgt spid="2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25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barn(inVertical)">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2857501" y="647479"/>
            <a:ext cx="8877300" cy="2084703"/>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3267075" y="813837"/>
            <a:ext cx="8162925"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Vòng nguyệt quế: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vòng được kết bằng lá cây nguyệt quế, dùng để tặng người chiến thắng.</a:t>
            </a:r>
          </a:p>
        </p:txBody>
      </p:sp>
      <p:pic>
        <p:nvPicPr>
          <p:cNvPr id="1026" name="Picture 2" descr="Vòng nguyệt quế KN110">
            <a:extLst>
              <a:ext uri="{FF2B5EF4-FFF2-40B4-BE49-F238E27FC236}">
                <a16:creationId xmlns:a16="http://schemas.microsoft.com/office/drawing/2014/main" id="{DE804C80-8190-91BE-8AAE-181F7F7074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29430" y="2886075"/>
            <a:ext cx="3540019"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49811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barn(inVertical)">
                                      <p:cBhvr>
                                        <p:cTn id="2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800476" y="514129"/>
            <a:ext cx="5314949"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4381500" y="537612"/>
            <a:ext cx="8162925"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Xung đột: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chiến tranh.</a:t>
            </a:r>
            <a:endPar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Kỹ năng giải quyết xung đột cần thiết cho dân công sở “yêu hoà bình”">
            <a:extLst>
              <a:ext uri="{FF2B5EF4-FFF2-40B4-BE49-F238E27FC236}">
                <a16:creationId xmlns:a16="http://schemas.microsoft.com/office/drawing/2014/main" id="{78B6BA30-697E-0F0E-A0E3-9114053A73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550" y="1819275"/>
            <a:ext cx="7620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0599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barn(inVertical)">
                                      <p:cBhvr>
                                        <p:cTn id="2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800476" y="514129"/>
            <a:ext cx="5314949"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4667250" y="718587"/>
            <a:ext cx="8162925"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Khôi phục: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lập lại.</a:t>
            </a:r>
            <a:endPar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098" name="Picture 2" descr="Hướng dẫn cách khôi phục mã số thuế của doanh nghiệp - Dịch vụ kế toán Minh  Khai">
            <a:extLst>
              <a:ext uri="{FF2B5EF4-FFF2-40B4-BE49-F238E27FC236}">
                <a16:creationId xmlns:a16="http://schemas.microsoft.com/office/drawing/2014/main" id="{B463F44B-74E7-0BA3-65C4-AE0C2F84F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3325" y="2228850"/>
            <a:ext cx="5715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92178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wipe(down)">
                                      <p:cBhvr>
                                        <p:cTn id="20"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9" name="组合 6">
            <a:extLst>
              <a:ext uri="{FF2B5EF4-FFF2-40B4-BE49-F238E27FC236}">
                <a16:creationId xmlns:a16="http://schemas.microsoft.com/office/drawing/2014/main" id="{0DADEB34-21A4-6C8A-8FCA-8A7A1E96DE28}"/>
              </a:ext>
            </a:extLst>
          </p:cNvPr>
          <p:cNvGrpSpPr/>
          <p:nvPr/>
        </p:nvGrpSpPr>
        <p:grpSpPr>
          <a:xfrm>
            <a:off x="677762" y="45112"/>
            <a:ext cx="1574759" cy="1988057"/>
            <a:chOff x="540445" y="2037"/>
            <a:chExt cx="1255706" cy="1585269"/>
          </a:xfrm>
        </p:grpSpPr>
        <p:sp>
          <p:nvSpPr>
            <p:cNvPr id="10" name="矩形 3">
              <a:extLst>
                <a:ext uri="{FF2B5EF4-FFF2-40B4-BE49-F238E27FC236}">
                  <a16:creationId xmlns:a16="http://schemas.microsoft.com/office/drawing/2014/main" id="{CCE6378E-FFD2-082B-70BB-ED40E5F0813C}"/>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itle 3">
              <a:extLst>
                <a:ext uri="{FF2B5EF4-FFF2-40B4-BE49-F238E27FC236}">
                  <a16:creationId xmlns:a16="http://schemas.microsoft.com/office/drawing/2014/main" id="{AB4540E5-E031-9121-D522-026C4E57AA4C}"/>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18" name="组合 159">
            <a:extLst>
              <a:ext uri="{FF2B5EF4-FFF2-40B4-BE49-F238E27FC236}">
                <a16:creationId xmlns:a16="http://schemas.microsoft.com/office/drawing/2014/main" id="{76257C65-6AD0-1C92-B5E8-28AF0B6D4705}"/>
              </a:ext>
            </a:extLst>
          </p:cNvPr>
          <p:cNvGrpSpPr>
            <a:grpSpLocks/>
          </p:cNvGrpSpPr>
          <p:nvPr/>
        </p:nvGrpSpPr>
        <p:grpSpPr bwMode="auto">
          <a:xfrm>
            <a:off x="3200400" y="514129"/>
            <a:ext cx="8991600" cy="1105121"/>
            <a:chOff x="1847666" y="3591628"/>
            <a:chExt cx="9719822" cy="3206357"/>
          </a:xfrm>
        </p:grpSpPr>
        <p:sp>
          <p:nvSpPr>
            <p:cNvPr id="33" name="Freeform 7">
              <a:extLst>
                <a:ext uri="{FF2B5EF4-FFF2-40B4-BE49-F238E27FC236}">
                  <a16:creationId xmlns:a16="http://schemas.microsoft.com/office/drawing/2014/main" id="{5DFA6324-E6EF-C048-54BC-B3A338E6FBE4}"/>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4" name="Freeform 7">
              <a:extLst>
                <a:ext uri="{FF2B5EF4-FFF2-40B4-BE49-F238E27FC236}">
                  <a16:creationId xmlns:a16="http://schemas.microsoft.com/office/drawing/2014/main" id="{73935218-8CDB-2579-7804-C76B5B0684EC}"/>
                </a:ext>
              </a:extLst>
            </p:cNvPr>
            <p:cNvSpPr>
              <a:spLocks noChangeAspect="1"/>
            </p:cNvSpPr>
            <p:nvPr/>
          </p:nvSpPr>
          <p:spPr bwMode="auto">
            <a:xfrm>
              <a:off x="1847666" y="3591628"/>
              <a:ext cx="9719822"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7736" rtl="0" eaLnBrk="1" fontAlgn="auto" latinLnBrk="0" hangingPunct="1">
                <a:lnSpc>
                  <a:spcPct val="100000"/>
                </a:lnSpc>
                <a:spcBef>
                  <a:spcPts val="0"/>
                </a:spcBef>
                <a:spcAft>
                  <a:spcPts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5" name="文本框 187">
            <a:extLst>
              <a:ext uri="{FF2B5EF4-FFF2-40B4-BE49-F238E27FC236}">
                <a16:creationId xmlns:a16="http://schemas.microsoft.com/office/drawing/2014/main" id="{CF3936D5-9581-1E8B-B57C-E2BDE271DA84}"/>
              </a:ext>
            </a:extLst>
          </p:cNvPr>
          <p:cNvSpPr txBox="1"/>
          <p:nvPr/>
        </p:nvSpPr>
        <p:spPr>
          <a:xfrm>
            <a:off x="3438526" y="718587"/>
            <a:ext cx="9391650" cy="645917"/>
          </a:xfrm>
          <a:prstGeom prst="rect">
            <a:avLst/>
          </a:prstGeom>
          <a:noFill/>
        </p:spPr>
        <p:txBody>
          <a:bodyPr wrap="square" lIns="91028" tIns="45515" rIns="91028" bIns="45515">
            <a:spAutoFit/>
          </a:bodyPr>
          <a:lstStyle/>
          <a:p>
            <a:pPr lvl="0"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Hữu nghị: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(quan hệ) thân thiết giữa các nước.</a:t>
            </a:r>
            <a:endPar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122" name="Picture 2" descr="Chuyến thăm tiếp tục khẳng định tình hữu nghị đoàn kết Việt Nam – Campuchia">
            <a:extLst>
              <a:ext uri="{FF2B5EF4-FFF2-40B4-BE49-F238E27FC236}">
                <a16:creationId xmlns:a16="http://schemas.microsoft.com/office/drawing/2014/main" id="{A9D834DC-1B6F-B943-F114-F2F9F73787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0999" y="1957388"/>
            <a:ext cx="6715125" cy="428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78485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
                                        <p:tgtEl>
                                          <p:spTgt spid="9"/>
                                        </p:tgtEl>
                                      </p:cBhvr>
                                    </p:animEffect>
                                    <p:anim calcmode="lin" valueType="num">
                                      <p:cBhvr>
                                        <p:cTn id="8" dur="400" fill="hold"/>
                                        <p:tgtEl>
                                          <p:spTgt spid="9"/>
                                        </p:tgtEl>
                                        <p:attrNameLst>
                                          <p:attrName>ppt_x</p:attrName>
                                        </p:attrNameLst>
                                      </p:cBhvr>
                                      <p:tavLst>
                                        <p:tav tm="0">
                                          <p:val>
                                            <p:strVal val="#ppt_x"/>
                                          </p:val>
                                        </p:tav>
                                        <p:tav tm="100000">
                                          <p:val>
                                            <p:strVal val="#ppt_x"/>
                                          </p:val>
                                        </p:tav>
                                      </p:tavLst>
                                    </p:anim>
                                    <p:anim calcmode="lin" valueType="num">
                                      <p:cBhvr>
                                        <p:cTn id="9" dur="400" fill="hold"/>
                                        <p:tgtEl>
                                          <p:spTgt spid="9"/>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left)">
                                      <p:cBhvr>
                                        <p:cTn id="15" dur="25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5122"/>
                                        </p:tgtEl>
                                        <p:attrNameLst>
                                          <p:attrName>style.visibility</p:attrName>
                                        </p:attrNameLst>
                                      </p:cBhvr>
                                      <p:to>
                                        <p:strVal val="visible"/>
                                      </p:to>
                                    </p:set>
                                    <p:animEffect transition="in" filter="barn(inVertical)">
                                      <p:cBhvr>
                                        <p:cTn id="20"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AA44BC9-D78F-DF10-5A7D-182E51C933A8}"/>
              </a:ext>
            </a:extLst>
          </p:cNvPr>
          <p:cNvGrpSpPr/>
          <p:nvPr/>
        </p:nvGrpSpPr>
        <p:grpSpPr>
          <a:xfrm>
            <a:off x="918784" y="1286301"/>
            <a:ext cx="10415966" cy="5133549"/>
            <a:chOff x="76504" y="514663"/>
            <a:chExt cx="7485060" cy="5687287"/>
          </a:xfrm>
          <a:solidFill>
            <a:schemeClr val="bg1"/>
          </a:solidFill>
        </p:grpSpPr>
        <p:sp>
          <p:nvSpPr>
            <p:cNvPr id="13" name="Rectangle: Rounded Corners 12">
              <a:extLst>
                <a:ext uri="{FF2B5EF4-FFF2-40B4-BE49-F238E27FC236}">
                  <a16:creationId xmlns:a16="http://schemas.microsoft.com/office/drawing/2014/main" id="{31722DE5-5EFA-36B9-2C8B-A9F06E91E5F6}"/>
                </a:ext>
              </a:extLst>
            </p:cNvPr>
            <p:cNvSpPr/>
            <p:nvPr/>
          </p:nvSpPr>
          <p:spPr>
            <a:xfrm>
              <a:off x="139597" y="56470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Rounded Corners 13">
              <a:extLst>
                <a:ext uri="{FF2B5EF4-FFF2-40B4-BE49-F238E27FC236}">
                  <a16:creationId xmlns:a16="http://schemas.microsoft.com/office/drawing/2014/main" id="{A88BFA22-6FFB-F159-2189-3DCDDEC7C379}"/>
                </a:ext>
              </a:extLst>
            </p:cNvPr>
            <p:cNvSpPr/>
            <p:nvPr/>
          </p:nvSpPr>
          <p:spPr>
            <a:xfrm>
              <a:off x="112903" y="514663"/>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Rectangle: Rounded Corners 14">
              <a:extLst>
                <a:ext uri="{FF2B5EF4-FFF2-40B4-BE49-F238E27FC236}">
                  <a16:creationId xmlns:a16="http://schemas.microsoft.com/office/drawing/2014/main" id="{8693962B-B538-84E4-D772-E437873A77D6}"/>
                </a:ext>
              </a:extLst>
            </p:cNvPr>
            <p:cNvSpPr/>
            <p:nvPr/>
          </p:nvSpPr>
          <p:spPr>
            <a:xfrm>
              <a:off x="197063" y="557879"/>
              <a:ext cx="7364501" cy="5587207"/>
            </a:xfrm>
            <a:custGeom>
              <a:avLst/>
              <a:gdLst>
                <a:gd name="connsiteX0" fmla="*/ 0 w 7364501"/>
                <a:gd name="connsiteY0" fmla="*/ 726505 h 5587207"/>
                <a:gd name="connsiteX1" fmla="*/ 726505 w 7364501"/>
                <a:gd name="connsiteY1" fmla="*/ 0 h 5587207"/>
                <a:gd name="connsiteX2" fmla="*/ 1376769 w 7364501"/>
                <a:gd name="connsiteY2" fmla="*/ 0 h 5587207"/>
                <a:gd name="connsiteX3" fmla="*/ 1849688 w 7364501"/>
                <a:gd name="connsiteY3" fmla="*/ 0 h 5587207"/>
                <a:gd name="connsiteX4" fmla="*/ 2322608 w 7364501"/>
                <a:gd name="connsiteY4" fmla="*/ 0 h 5587207"/>
                <a:gd name="connsiteX5" fmla="*/ 2972872 w 7364501"/>
                <a:gd name="connsiteY5" fmla="*/ 0 h 5587207"/>
                <a:gd name="connsiteX6" fmla="*/ 3623136 w 7364501"/>
                <a:gd name="connsiteY6" fmla="*/ 0 h 5587207"/>
                <a:gd name="connsiteX7" fmla="*/ 4096055 w 7364501"/>
                <a:gd name="connsiteY7" fmla="*/ 0 h 5587207"/>
                <a:gd name="connsiteX8" fmla="*/ 4568974 w 7364501"/>
                <a:gd name="connsiteY8" fmla="*/ 0 h 5587207"/>
                <a:gd name="connsiteX9" fmla="*/ 5278353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17105 h 5587207"/>
                <a:gd name="connsiteX14" fmla="*/ 7364501 w 7364501"/>
                <a:gd name="connsiteY14" fmla="*/ 1949046 h 5587207"/>
                <a:gd name="connsiteX15" fmla="*/ 7364501 w 7364501"/>
                <a:gd name="connsiteY15" fmla="*/ 2456962 h 5587207"/>
                <a:gd name="connsiteX16" fmla="*/ 7364501 w 7364501"/>
                <a:gd name="connsiteY16" fmla="*/ 3047561 h 5587207"/>
                <a:gd name="connsiteX17" fmla="*/ 7364501 w 7364501"/>
                <a:gd name="connsiteY17" fmla="*/ 3638161 h 5587207"/>
                <a:gd name="connsiteX18" fmla="*/ 7364501 w 7364501"/>
                <a:gd name="connsiteY18" fmla="*/ 4146077 h 5587207"/>
                <a:gd name="connsiteX19" fmla="*/ 7364501 w 7364501"/>
                <a:gd name="connsiteY19" fmla="*/ 4860702 h 5587207"/>
                <a:gd name="connsiteX20" fmla="*/ 6637996 w 7364501"/>
                <a:gd name="connsiteY20" fmla="*/ 5587207 h 5587207"/>
                <a:gd name="connsiteX21" fmla="*/ 5928617 w 7364501"/>
                <a:gd name="connsiteY21" fmla="*/ 5587207 h 5587207"/>
                <a:gd name="connsiteX22" fmla="*/ 5396583 w 7364501"/>
                <a:gd name="connsiteY22" fmla="*/ 5587207 h 5587207"/>
                <a:gd name="connsiteX23" fmla="*/ 4923664 w 7364501"/>
                <a:gd name="connsiteY23" fmla="*/ 5587207 h 5587207"/>
                <a:gd name="connsiteX24" fmla="*/ 4214285 w 7364501"/>
                <a:gd name="connsiteY24" fmla="*/ 5587207 h 5587207"/>
                <a:gd name="connsiteX25" fmla="*/ 3800480 w 7364501"/>
                <a:gd name="connsiteY25" fmla="*/ 5587207 h 5587207"/>
                <a:gd name="connsiteX26" fmla="*/ 3091101 w 7364501"/>
                <a:gd name="connsiteY26" fmla="*/ 5587207 h 5587207"/>
                <a:gd name="connsiteX27" fmla="*/ 2381722 w 7364501"/>
                <a:gd name="connsiteY27" fmla="*/ 5587207 h 5587207"/>
                <a:gd name="connsiteX28" fmla="*/ 1908803 w 7364501"/>
                <a:gd name="connsiteY28" fmla="*/ 5587207 h 5587207"/>
                <a:gd name="connsiteX29" fmla="*/ 1494999 w 7364501"/>
                <a:gd name="connsiteY29" fmla="*/ 5587207 h 5587207"/>
                <a:gd name="connsiteX30" fmla="*/ 726505 w 7364501"/>
                <a:gd name="connsiteY30" fmla="*/ 5587207 h 5587207"/>
                <a:gd name="connsiteX31" fmla="*/ 0 w 7364501"/>
                <a:gd name="connsiteY31" fmla="*/ 4860702 h 5587207"/>
                <a:gd name="connsiteX32" fmla="*/ 0 w 7364501"/>
                <a:gd name="connsiteY32" fmla="*/ 4228760 h 5587207"/>
                <a:gd name="connsiteX33" fmla="*/ 0 w 7364501"/>
                <a:gd name="connsiteY33" fmla="*/ 3638161 h 5587207"/>
                <a:gd name="connsiteX34" fmla="*/ 0 w 7364501"/>
                <a:gd name="connsiteY34" fmla="*/ 3088903 h 5587207"/>
                <a:gd name="connsiteX35" fmla="*/ 0 w 7364501"/>
                <a:gd name="connsiteY35" fmla="*/ 2456962 h 5587207"/>
                <a:gd name="connsiteX36" fmla="*/ 0 w 7364501"/>
                <a:gd name="connsiteY36" fmla="*/ 1783678 h 5587207"/>
                <a:gd name="connsiteX37" fmla="*/ 0 w 7364501"/>
                <a:gd name="connsiteY37" fmla="*/ 1317105 h 5587207"/>
                <a:gd name="connsiteX38" fmla="*/ 0 w 7364501"/>
                <a:gd name="connsiteY38"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7364501" h="5587207" fill="none" extrusionOk="0">
                  <a:moveTo>
                    <a:pt x="0" y="726505"/>
                  </a:moveTo>
                  <a:cubicBezTo>
                    <a:pt x="-110588" y="367109"/>
                    <a:pt x="358231" y="16355"/>
                    <a:pt x="726505" y="0"/>
                  </a:cubicBezTo>
                  <a:cubicBezTo>
                    <a:pt x="860252" y="-59428"/>
                    <a:pt x="1075883" y="6738"/>
                    <a:pt x="1376769" y="0"/>
                  </a:cubicBezTo>
                  <a:cubicBezTo>
                    <a:pt x="1677655" y="-6738"/>
                    <a:pt x="1651362" y="43582"/>
                    <a:pt x="1849688" y="0"/>
                  </a:cubicBezTo>
                  <a:cubicBezTo>
                    <a:pt x="2048014" y="-43582"/>
                    <a:pt x="2223606" y="53000"/>
                    <a:pt x="2322608" y="0"/>
                  </a:cubicBezTo>
                  <a:cubicBezTo>
                    <a:pt x="2421610" y="-53000"/>
                    <a:pt x="2807215" y="67713"/>
                    <a:pt x="2972872" y="0"/>
                  </a:cubicBezTo>
                  <a:cubicBezTo>
                    <a:pt x="3138529" y="-67713"/>
                    <a:pt x="3359941" y="16340"/>
                    <a:pt x="3623136" y="0"/>
                  </a:cubicBezTo>
                  <a:cubicBezTo>
                    <a:pt x="3886331" y="-16340"/>
                    <a:pt x="3970313" y="12431"/>
                    <a:pt x="4096055" y="0"/>
                  </a:cubicBezTo>
                  <a:cubicBezTo>
                    <a:pt x="4221797" y="-12431"/>
                    <a:pt x="4420851" y="32464"/>
                    <a:pt x="4568974" y="0"/>
                  </a:cubicBezTo>
                  <a:cubicBezTo>
                    <a:pt x="4717097" y="-32464"/>
                    <a:pt x="5102729" y="53769"/>
                    <a:pt x="5278353" y="0"/>
                  </a:cubicBezTo>
                  <a:cubicBezTo>
                    <a:pt x="5453977" y="-53769"/>
                    <a:pt x="5616006" y="46606"/>
                    <a:pt x="5869502" y="0"/>
                  </a:cubicBezTo>
                  <a:cubicBezTo>
                    <a:pt x="6122998" y="-46606"/>
                    <a:pt x="6368667" y="16358"/>
                    <a:pt x="6637996" y="0"/>
                  </a:cubicBezTo>
                  <a:cubicBezTo>
                    <a:pt x="6992659" y="89387"/>
                    <a:pt x="7350147" y="257864"/>
                    <a:pt x="7364501" y="726505"/>
                  </a:cubicBezTo>
                  <a:cubicBezTo>
                    <a:pt x="7420485" y="894972"/>
                    <a:pt x="7311067" y="1135432"/>
                    <a:pt x="7364501" y="1317105"/>
                  </a:cubicBezTo>
                  <a:cubicBezTo>
                    <a:pt x="7417935" y="1498778"/>
                    <a:pt x="7311750" y="1812992"/>
                    <a:pt x="7364501" y="1949046"/>
                  </a:cubicBezTo>
                  <a:cubicBezTo>
                    <a:pt x="7417252" y="2085100"/>
                    <a:pt x="7327506" y="2289094"/>
                    <a:pt x="7364501" y="2456962"/>
                  </a:cubicBezTo>
                  <a:cubicBezTo>
                    <a:pt x="7401496" y="2624830"/>
                    <a:pt x="7346830" y="2826145"/>
                    <a:pt x="7364501" y="3047561"/>
                  </a:cubicBezTo>
                  <a:cubicBezTo>
                    <a:pt x="7382172" y="3268977"/>
                    <a:pt x="7303739" y="3452484"/>
                    <a:pt x="7364501" y="3638161"/>
                  </a:cubicBezTo>
                  <a:cubicBezTo>
                    <a:pt x="7425263" y="3823838"/>
                    <a:pt x="7361581" y="3894244"/>
                    <a:pt x="7364501" y="4146077"/>
                  </a:cubicBezTo>
                  <a:cubicBezTo>
                    <a:pt x="7367421" y="4397910"/>
                    <a:pt x="7319318" y="4505011"/>
                    <a:pt x="7364501" y="4860702"/>
                  </a:cubicBezTo>
                  <a:cubicBezTo>
                    <a:pt x="7376562" y="5255480"/>
                    <a:pt x="7011666" y="5686005"/>
                    <a:pt x="6637996" y="5587207"/>
                  </a:cubicBezTo>
                  <a:cubicBezTo>
                    <a:pt x="6399708" y="5601709"/>
                    <a:pt x="6263945" y="5518091"/>
                    <a:pt x="5928617" y="5587207"/>
                  </a:cubicBezTo>
                  <a:cubicBezTo>
                    <a:pt x="5593289" y="5656323"/>
                    <a:pt x="5577941" y="5535150"/>
                    <a:pt x="5396583" y="5587207"/>
                  </a:cubicBezTo>
                  <a:cubicBezTo>
                    <a:pt x="5215225" y="5639264"/>
                    <a:pt x="5029183" y="5550419"/>
                    <a:pt x="4923664" y="5587207"/>
                  </a:cubicBezTo>
                  <a:cubicBezTo>
                    <a:pt x="4818145" y="5623995"/>
                    <a:pt x="4534116" y="5515615"/>
                    <a:pt x="4214285" y="5587207"/>
                  </a:cubicBezTo>
                  <a:cubicBezTo>
                    <a:pt x="3894454" y="5658799"/>
                    <a:pt x="3964110" y="5586338"/>
                    <a:pt x="3800480" y="5587207"/>
                  </a:cubicBezTo>
                  <a:cubicBezTo>
                    <a:pt x="3636850" y="5588076"/>
                    <a:pt x="3426162" y="5582306"/>
                    <a:pt x="3091101" y="5587207"/>
                  </a:cubicBezTo>
                  <a:cubicBezTo>
                    <a:pt x="2756040" y="5592108"/>
                    <a:pt x="2657646" y="5557464"/>
                    <a:pt x="2381722" y="5587207"/>
                  </a:cubicBezTo>
                  <a:cubicBezTo>
                    <a:pt x="2105798" y="5616950"/>
                    <a:pt x="2123665" y="5583928"/>
                    <a:pt x="1908803" y="5587207"/>
                  </a:cubicBezTo>
                  <a:cubicBezTo>
                    <a:pt x="1693941" y="5590486"/>
                    <a:pt x="1631795" y="5548624"/>
                    <a:pt x="1494999" y="5587207"/>
                  </a:cubicBezTo>
                  <a:cubicBezTo>
                    <a:pt x="1358203" y="5625790"/>
                    <a:pt x="961255" y="5558879"/>
                    <a:pt x="726505" y="5587207"/>
                  </a:cubicBezTo>
                  <a:cubicBezTo>
                    <a:pt x="290069" y="5627253"/>
                    <a:pt x="-62891" y="5273233"/>
                    <a:pt x="0" y="4860702"/>
                  </a:cubicBezTo>
                  <a:cubicBezTo>
                    <a:pt x="-46103" y="4663726"/>
                    <a:pt x="73495" y="4538742"/>
                    <a:pt x="0" y="4228760"/>
                  </a:cubicBezTo>
                  <a:cubicBezTo>
                    <a:pt x="-73495" y="3918778"/>
                    <a:pt x="57179" y="3799508"/>
                    <a:pt x="0" y="3638161"/>
                  </a:cubicBezTo>
                  <a:cubicBezTo>
                    <a:pt x="-57179" y="3476814"/>
                    <a:pt x="62886" y="3320804"/>
                    <a:pt x="0" y="3088903"/>
                  </a:cubicBezTo>
                  <a:cubicBezTo>
                    <a:pt x="-62886" y="2857002"/>
                    <a:pt x="52575" y="2635666"/>
                    <a:pt x="0" y="2456962"/>
                  </a:cubicBezTo>
                  <a:cubicBezTo>
                    <a:pt x="-52575" y="2278258"/>
                    <a:pt x="2431" y="2093986"/>
                    <a:pt x="0" y="1783678"/>
                  </a:cubicBezTo>
                  <a:cubicBezTo>
                    <a:pt x="-2431" y="1473370"/>
                    <a:pt x="52364" y="1477421"/>
                    <a:pt x="0" y="1317105"/>
                  </a:cubicBezTo>
                  <a:cubicBezTo>
                    <a:pt x="-52364" y="1156789"/>
                    <a:pt x="51560" y="975503"/>
                    <a:pt x="0" y="726505"/>
                  </a:cubicBezTo>
                  <a:close/>
                </a:path>
                <a:path w="7364501" h="5587207" stroke="0"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grp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Rectangle: Rounded Corners 15">
              <a:extLst>
                <a:ext uri="{FF2B5EF4-FFF2-40B4-BE49-F238E27FC236}">
                  <a16:creationId xmlns:a16="http://schemas.microsoft.com/office/drawing/2014/main" id="{17C5FC6F-8D4A-DD8C-DDA8-6CF63D5B334B}"/>
                </a:ext>
              </a:extLst>
            </p:cNvPr>
            <p:cNvSpPr/>
            <p:nvPr/>
          </p:nvSpPr>
          <p:spPr>
            <a:xfrm>
              <a:off x="76504" y="614743"/>
              <a:ext cx="7364501" cy="5587207"/>
            </a:xfrm>
            <a:custGeom>
              <a:avLst/>
              <a:gdLst>
                <a:gd name="connsiteX0" fmla="*/ 0 w 7364501"/>
                <a:gd name="connsiteY0" fmla="*/ 726505 h 5587207"/>
                <a:gd name="connsiteX1" fmla="*/ 726505 w 7364501"/>
                <a:gd name="connsiteY1" fmla="*/ 0 h 5587207"/>
                <a:gd name="connsiteX2" fmla="*/ 1435884 w 7364501"/>
                <a:gd name="connsiteY2" fmla="*/ 0 h 5587207"/>
                <a:gd name="connsiteX3" fmla="*/ 2027033 w 7364501"/>
                <a:gd name="connsiteY3" fmla="*/ 0 h 5587207"/>
                <a:gd name="connsiteX4" fmla="*/ 2499952 w 7364501"/>
                <a:gd name="connsiteY4" fmla="*/ 0 h 5587207"/>
                <a:gd name="connsiteX5" fmla="*/ 3091101 w 7364501"/>
                <a:gd name="connsiteY5" fmla="*/ 0 h 5587207"/>
                <a:gd name="connsiteX6" fmla="*/ 3504906 w 7364501"/>
                <a:gd name="connsiteY6" fmla="*/ 0 h 5587207"/>
                <a:gd name="connsiteX7" fmla="*/ 4036940 w 7364501"/>
                <a:gd name="connsiteY7" fmla="*/ 0 h 5587207"/>
                <a:gd name="connsiteX8" fmla="*/ 4628089 w 7364501"/>
                <a:gd name="connsiteY8" fmla="*/ 0 h 5587207"/>
                <a:gd name="connsiteX9" fmla="*/ 5219238 w 7364501"/>
                <a:gd name="connsiteY9" fmla="*/ 0 h 5587207"/>
                <a:gd name="connsiteX10" fmla="*/ 5869502 w 7364501"/>
                <a:gd name="connsiteY10" fmla="*/ 0 h 5587207"/>
                <a:gd name="connsiteX11" fmla="*/ 6637996 w 7364501"/>
                <a:gd name="connsiteY11" fmla="*/ 0 h 5587207"/>
                <a:gd name="connsiteX12" fmla="*/ 7364501 w 7364501"/>
                <a:gd name="connsiteY12" fmla="*/ 726505 h 5587207"/>
                <a:gd name="connsiteX13" fmla="*/ 7364501 w 7364501"/>
                <a:gd name="connsiteY13" fmla="*/ 1358447 h 5587207"/>
                <a:gd name="connsiteX14" fmla="*/ 7364501 w 7364501"/>
                <a:gd name="connsiteY14" fmla="*/ 1907704 h 5587207"/>
                <a:gd name="connsiteX15" fmla="*/ 7364501 w 7364501"/>
                <a:gd name="connsiteY15" fmla="*/ 2580988 h 5587207"/>
                <a:gd name="connsiteX16" fmla="*/ 7364501 w 7364501"/>
                <a:gd name="connsiteY16" fmla="*/ 3254271 h 5587207"/>
                <a:gd name="connsiteX17" fmla="*/ 7364501 w 7364501"/>
                <a:gd name="connsiteY17" fmla="*/ 3927555 h 5587207"/>
                <a:gd name="connsiteX18" fmla="*/ 7364501 w 7364501"/>
                <a:gd name="connsiteY18" fmla="*/ 4860702 h 5587207"/>
                <a:gd name="connsiteX19" fmla="*/ 6637996 w 7364501"/>
                <a:gd name="connsiteY19" fmla="*/ 5587207 h 5587207"/>
                <a:gd name="connsiteX20" fmla="*/ 6046847 w 7364501"/>
                <a:gd name="connsiteY20" fmla="*/ 5587207 h 5587207"/>
                <a:gd name="connsiteX21" fmla="*/ 5455698 w 7364501"/>
                <a:gd name="connsiteY21" fmla="*/ 5587207 h 5587207"/>
                <a:gd name="connsiteX22" fmla="*/ 4805434 w 7364501"/>
                <a:gd name="connsiteY22" fmla="*/ 5587207 h 5587207"/>
                <a:gd name="connsiteX23" fmla="*/ 4155170 w 7364501"/>
                <a:gd name="connsiteY23" fmla="*/ 5587207 h 5587207"/>
                <a:gd name="connsiteX24" fmla="*/ 3623136 w 7364501"/>
                <a:gd name="connsiteY24" fmla="*/ 5587207 h 5587207"/>
                <a:gd name="connsiteX25" fmla="*/ 3209331 w 7364501"/>
                <a:gd name="connsiteY25" fmla="*/ 5587207 h 5587207"/>
                <a:gd name="connsiteX26" fmla="*/ 2795527 w 7364501"/>
                <a:gd name="connsiteY26" fmla="*/ 5587207 h 5587207"/>
                <a:gd name="connsiteX27" fmla="*/ 2322608 w 7364501"/>
                <a:gd name="connsiteY27" fmla="*/ 5587207 h 5587207"/>
                <a:gd name="connsiteX28" fmla="*/ 1908803 w 7364501"/>
                <a:gd name="connsiteY28" fmla="*/ 5587207 h 5587207"/>
                <a:gd name="connsiteX29" fmla="*/ 726505 w 7364501"/>
                <a:gd name="connsiteY29" fmla="*/ 5587207 h 5587207"/>
                <a:gd name="connsiteX30" fmla="*/ 0 w 7364501"/>
                <a:gd name="connsiteY30" fmla="*/ 4860702 h 5587207"/>
                <a:gd name="connsiteX31" fmla="*/ 0 w 7364501"/>
                <a:gd name="connsiteY31" fmla="*/ 4228760 h 5587207"/>
                <a:gd name="connsiteX32" fmla="*/ 0 w 7364501"/>
                <a:gd name="connsiteY32" fmla="*/ 3638161 h 5587207"/>
                <a:gd name="connsiteX33" fmla="*/ 0 w 7364501"/>
                <a:gd name="connsiteY33" fmla="*/ 3006219 h 5587207"/>
                <a:gd name="connsiteX34" fmla="*/ 0 w 7364501"/>
                <a:gd name="connsiteY34" fmla="*/ 2415620 h 5587207"/>
                <a:gd name="connsiteX35" fmla="*/ 0 w 7364501"/>
                <a:gd name="connsiteY35" fmla="*/ 1825020 h 5587207"/>
                <a:gd name="connsiteX36" fmla="*/ 0 w 7364501"/>
                <a:gd name="connsiteY36" fmla="*/ 726505 h 558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7364501" h="5587207" extrusionOk="0">
                  <a:moveTo>
                    <a:pt x="0" y="726505"/>
                  </a:moveTo>
                  <a:cubicBezTo>
                    <a:pt x="-43097" y="364073"/>
                    <a:pt x="304611" y="107321"/>
                    <a:pt x="726505" y="0"/>
                  </a:cubicBezTo>
                  <a:cubicBezTo>
                    <a:pt x="983268" y="-24756"/>
                    <a:pt x="1178202" y="12737"/>
                    <a:pt x="1435884" y="0"/>
                  </a:cubicBezTo>
                  <a:cubicBezTo>
                    <a:pt x="1693566" y="-12737"/>
                    <a:pt x="1889391" y="49013"/>
                    <a:pt x="2027033" y="0"/>
                  </a:cubicBezTo>
                  <a:cubicBezTo>
                    <a:pt x="2164675" y="-49013"/>
                    <a:pt x="2337773" y="33326"/>
                    <a:pt x="2499952" y="0"/>
                  </a:cubicBezTo>
                  <a:cubicBezTo>
                    <a:pt x="2662131" y="-33326"/>
                    <a:pt x="2839773" y="47405"/>
                    <a:pt x="3091101" y="0"/>
                  </a:cubicBezTo>
                  <a:cubicBezTo>
                    <a:pt x="3342429" y="-47405"/>
                    <a:pt x="3334179" y="35528"/>
                    <a:pt x="3504906" y="0"/>
                  </a:cubicBezTo>
                  <a:cubicBezTo>
                    <a:pt x="3675634" y="-35528"/>
                    <a:pt x="3830761" y="6644"/>
                    <a:pt x="4036940" y="0"/>
                  </a:cubicBezTo>
                  <a:cubicBezTo>
                    <a:pt x="4243119" y="-6644"/>
                    <a:pt x="4344995" y="51907"/>
                    <a:pt x="4628089" y="0"/>
                  </a:cubicBezTo>
                  <a:cubicBezTo>
                    <a:pt x="4911183" y="-51907"/>
                    <a:pt x="5060299" y="18305"/>
                    <a:pt x="5219238" y="0"/>
                  </a:cubicBezTo>
                  <a:cubicBezTo>
                    <a:pt x="5378177" y="-18305"/>
                    <a:pt x="5638816" y="66643"/>
                    <a:pt x="5869502" y="0"/>
                  </a:cubicBezTo>
                  <a:cubicBezTo>
                    <a:pt x="6100188" y="-66643"/>
                    <a:pt x="6299235" y="59178"/>
                    <a:pt x="6637996" y="0"/>
                  </a:cubicBezTo>
                  <a:cubicBezTo>
                    <a:pt x="7049580" y="2384"/>
                    <a:pt x="7380798" y="389133"/>
                    <a:pt x="7364501" y="726505"/>
                  </a:cubicBezTo>
                  <a:cubicBezTo>
                    <a:pt x="7382375" y="949320"/>
                    <a:pt x="7354714" y="1048890"/>
                    <a:pt x="7364501" y="1358447"/>
                  </a:cubicBezTo>
                  <a:cubicBezTo>
                    <a:pt x="7374288" y="1668004"/>
                    <a:pt x="7355485" y="1641634"/>
                    <a:pt x="7364501" y="1907704"/>
                  </a:cubicBezTo>
                  <a:cubicBezTo>
                    <a:pt x="7373517" y="2173774"/>
                    <a:pt x="7318480" y="2400752"/>
                    <a:pt x="7364501" y="2580988"/>
                  </a:cubicBezTo>
                  <a:cubicBezTo>
                    <a:pt x="7410522" y="2761224"/>
                    <a:pt x="7338142" y="2962443"/>
                    <a:pt x="7364501" y="3254271"/>
                  </a:cubicBezTo>
                  <a:cubicBezTo>
                    <a:pt x="7390860" y="3546099"/>
                    <a:pt x="7364435" y="3619632"/>
                    <a:pt x="7364501" y="3927555"/>
                  </a:cubicBezTo>
                  <a:cubicBezTo>
                    <a:pt x="7364567" y="4235478"/>
                    <a:pt x="7354871" y="4471806"/>
                    <a:pt x="7364501" y="4860702"/>
                  </a:cubicBezTo>
                  <a:cubicBezTo>
                    <a:pt x="7437249" y="5218350"/>
                    <a:pt x="6960077" y="5673814"/>
                    <a:pt x="6637996" y="5587207"/>
                  </a:cubicBezTo>
                  <a:cubicBezTo>
                    <a:pt x="6451693" y="5634276"/>
                    <a:pt x="6293250" y="5517763"/>
                    <a:pt x="6046847" y="5587207"/>
                  </a:cubicBezTo>
                  <a:cubicBezTo>
                    <a:pt x="5800444" y="5656651"/>
                    <a:pt x="5695054" y="5577560"/>
                    <a:pt x="5455698" y="5587207"/>
                  </a:cubicBezTo>
                  <a:cubicBezTo>
                    <a:pt x="5216342" y="5596854"/>
                    <a:pt x="5003655" y="5571335"/>
                    <a:pt x="4805434" y="5587207"/>
                  </a:cubicBezTo>
                  <a:cubicBezTo>
                    <a:pt x="4607213" y="5603079"/>
                    <a:pt x="4357663" y="5555779"/>
                    <a:pt x="4155170" y="5587207"/>
                  </a:cubicBezTo>
                  <a:cubicBezTo>
                    <a:pt x="3952677" y="5618635"/>
                    <a:pt x="3800077" y="5586075"/>
                    <a:pt x="3623136" y="5587207"/>
                  </a:cubicBezTo>
                  <a:cubicBezTo>
                    <a:pt x="3446195" y="5588339"/>
                    <a:pt x="3414495" y="5561246"/>
                    <a:pt x="3209331" y="5587207"/>
                  </a:cubicBezTo>
                  <a:cubicBezTo>
                    <a:pt x="3004167" y="5613168"/>
                    <a:pt x="2957298" y="5570907"/>
                    <a:pt x="2795527" y="5587207"/>
                  </a:cubicBezTo>
                  <a:cubicBezTo>
                    <a:pt x="2633756" y="5603507"/>
                    <a:pt x="2492264" y="5568618"/>
                    <a:pt x="2322608" y="5587207"/>
                  </a:cubicBezTo>
                  <a:cubicBezTo>
                    <a:pt x="2152952" y="5605796"/>
                    <a:pt x="2073286" y="5564969"/>
                    <a:pt x="1908803" y="5587207"/>
                  </a:cubicBezTo>
                  <a:cubicBezTo>
                    <a:pt x="1744321" y="5609445"/>
                    <a:pt x="1077822" y="5470843"/>
                    <a:pt x="726505" y="5587207"/>
                  </a:cubicBezTo>
                  <a:cubicBezTo>
                    <a:pt x="282893" y="5670425"/>
                    <a:pt x="-9108" y="5276105"/>
                    <a:pt x="0" y="4860702"/>
                  </a:cubicBezTo>
                  <a:cubicBezTo>
                    <a:pt x="-31361" y="4557373"/>
                    <a:pt x="17741" y="4410292"/>
                    <a:pt x="0" y="4228760"/>
                  </a:cubicBezTo>
                  <a:cubicBezTo>
                    <a:pt x="-17741" y="4047228"/>
                    <a:pt x="42534" y="3889152"/>
                    <a:pt x="0" y="3638161"/>
                  </a:cubicBezTo>
                  <a:cubicBezTo>
                    <a:pt x="-42534" y="3387170"/>
                    <a:pt x="62552" y="3157236"/>
                    <a:pt x="0" y="3006219"/>
                  </a:cubicBezTo>
                  <a:cubicBezTo>
                    <a:pt x="-62552" y="2855202"/>
                    <a:pt x="61759" y="2603880"/>
                    <a:pt x="0" y="2415620"/>
                  </a:cubicBezTo>
                  <a:cubicBezTo>
                    <a:pt x="-61759" y="2227360"/>
                    <a:pt x="25277" y="2036802"/>
                    <a:pt x="0" y="1825020"/>
                  </a:cubicBezTo>
                  <a:cubicBezTo>
                    <a:pt x="-25277" y="1613238"/>
                    <a:pt x="76492" y="1220165"/>
                    <a:pt x="0" y="726505"/>
                  </a:cubicBezTo>
                  <a:close/>
                </a:path>
              </a:pathLst>
            </a:custGeom>
            <a:noFill/>
            <a:ln w="28575" cap="flat">
              <a:solidFill>
                <a:schemeClr val="accent6"/>
              </a:solidFill>
              <a:extLst>
                <a:ext uri="{C807C97D-BFC1-408E-A445-0C87EB9F89A2}">
                  <ask:lineSketchStyleProps xmlns:ask="http://schemas.microsoft.com/office/drawing/2018/sketchyshapes" xmlns="" sd="3439500498">
                    <a:prstGeom prst="roundRect">
                      <a:avLst>
                        <a:gd name="adj" fmla="val 13003"/>
                      </a:avLst>
                    </a:prstGeom>
                    <ask:type>
                      <ask:lineSketchScribble/>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7" name="Content Placeholder 2">
            <a:extLst>
              <a:ext uri="{FF2B5EF4-FFF2-40B4-BE49-F238E27FC236}">
                <a16:creationId xmlns:a16="http://schemas.microsoft.com/office/drawing/2014/main" id="{C4B06DAF-E7B7-4B2F-E02F-524179DED4B4}"/>
              </a:ext>
            </a:extLst>
          </p:cNvPr>
          <p:cNvSpPr txBox="1">
            <a:spLocks/>
          </p:cNvSpPr>
          <p:nvPr/>
        </p:nvSpPr>
        <p:spPr>
          <a:xfrm>
            <a:off x="1881707" y="1988763"/>
            <a:ext cx="8994268" cy="506758"/>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buNone/>
            </a:pPr>
            <a:r>
              <a:rPr lang="vi-VN" sz="2800" dirty="0">
                <a:latin typeface="Arial-Rounded" panose="020B0500000000000000" pitchFamily="34" charset="0"/>
                <a:ea typeface="Arial-Rounded" panose="020B0500000000000000" pitchFamily="34" charset="0"/>
                <a:cs typeface="Arial-Rounded" panose="020B0500000000000000" pitchFamily="34" charset="0"/>
              </a:rPr>
              <a:t>Đại hội thể thao Ô-lim-pích có từ bao giờ và ở đâu?</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Content Placeholder 2">
            <a:extLst>
              <a:ext uri="{FF2B5EF4-FFF2-40B4-BE49-F238E27FC236}">
                <a16:creationId xmlns:a16="http://schemas.microsoft.com/office/drawing/2014/main" id="{7529AAEA-C7E3-319E-EFFF-75038D6B8B09}"/>
              </a:ext>
            </a:extLst>
          </p:cNvPr>
          <p:cNvSpPr txBox="1">
            <a:spLocks/>
          </p:cNvSpPr>
          <p:nvPr/>
        </p:nvSpPr>
        <p:spPr>
          <a:xfrm>
            <a:off x="1882865" y="2884150"/>
            <a:ext cx="8952986"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vi-VN" dirty="0">
                <a:latin typeface="Arial-Rounded" panose="020B0500000000000000" pitchFamily="34" charset="0"/>
                <a:ea typeface="Arial-Rounded" panose="020B0500000000000000" pitchFamily="34" charset="0"/>
                <a:cs typeface="Arial-Rounded" panose="020B0500000000000000" pitchFamily="34" charset="0"/>
              </a:rPr>
              <a:t>Những môn thể thao nào được thi đấu trong đại hội?</a:t>
            </a:r>
          </a:p>
        </p:txBody>
      </p:sp>
      <p:sp>
        <p:nvSpPr>
          <p:cNvPr id="19" name="Content Placeholder 2">
            <a:extLst>
              <a:ext uri="{FF2B5EF4-FFF2-40B4-BE49-F238E27FC236}">
                <a16:creationId xmlns:a16="http://schemas.microsoft.com/office/drawing/2014/main" id="{A173C103-5067-705B-FC38-285729D4DFE6}"/>
              </a:ext>
            </a:extLst>
          </p:cNvPr>
          <p:cNvSpPr txBox="1">
            <a:spLocks/>
          </p:cNvSpPr>
          <p:nvPr/>
        </p:nvSpPr>
        <p:spPr>
          <a:xfrm>
            <a:off x="1922824" y="3595607"/>
            <a:ext cx="92945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Arial-Rounded" panose="020B0500000000000000" pitchFamily="34" charset="0"/>
                <a:ea typeface="Arial-Rounded" panose="020B0500000000000000" pitchFamily="34" charset="0"/>
                <a:cs typeface="Arial-Rounded" panose="020B0500000000000000" pitchFamily="34" charset="0"/>
              </a:rPr>
              <a:t>Khung cảnh thành phố trong những ngày diễn ra lễ hội như thế nào?</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Content Placeholder 2">
            <a:extLst>
              <a:ext uri="{FF2B5EF4-FFF2-40B4-BE49-F238E27FC236}">
                <a16:creationId xmlns:a16="http://schemas.microsoft.com/office/drawing/2014/main" id="{4BEF6D05-C0F0-CA07-CE82-EE3C24AC227C}"/>
              </a:ext>
            </a:extLst>
          </p:cNvPr>
          <p:cNvSpPr txBox="1">
            <a:spLocks/>
          </p:cNvSpPr>
          <p:nvPr/>
        </p:nvSpPr>
        <p:spPr>
          <a:xfrm>
            <a:off x="1875727" y="4737366"/>
            <a:ext cx="9024418"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dirty="0" err="1">
                <a:latin typeface="Arial-Rounded" panose="020B0500000000000000" pitchFamily="34" charset="0"/>
                <a:ea typeface="Arial-Rounded" panose="020B0500000000000000" pitchFamily="34" charset="0"/>
                <a:cs typeface="Arial-Rounded" panose="020B0500000000000000" pitchFamily="34" charset="0"/>
              </a:rPr>
              <a:t>Em</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hãy</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giới</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thiệu</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về</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ngọn</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lửa</a:t>
            </a:r>
            <a:r>
              <a:rPr lang="en-US" dirty="0">
                <a:latin typeface="Arial-Rounded" panose="020B0500000000000000" pitchFamily="34" charset="0"/>
                <a:ea typeface="Arial-Rounded" panose="020B0500000000000000" pitchFamily="34" charset="0"/>
                <a:cs typeface="Arial-Rounded" panose="020B0500000000000000" pitchFamily="34" charset="0"/>
              </a:rPr>
              <a:t> Ô-</a:t>
            </a:r>
            <a:r>
              <a:rPr lang="en-US" dirty="0" err="1">
                <a:latin typeface="Arial-Rounded" panose="020B0500000000000000" pitchFamily="34" charset="0"/>
                <a:ea typeface="Arial-Rounded" panose="020B0500000000000000" pitchFamily="34" charset="0"/>
                <a:cs typeface="Arial-Rounded" panose="020B0500000000000000" pitchFamily="34" charset="0"/>
              </a:rPr>
              <a:t>lim</a:t>
            </a:r>
            <a:r>
              <a:rPr lang="en-US" dirty="0">
                <a:latin typeface="Arial-Rounded" panose="020B0500000000000000" pitchFamily="34" charset="0"/>
                <a:ea typeface="Arial-Rounded" panose="020B0500000000000000" pitchFamily="34" charset="0"/>
                <a:cs typeface="Arial-Rounded" panose="020B0500000000000000" pitchFamily="34" charset="0"/>
              </a:rPr>
              <a:t>-</a:t>
            </a:r>
            <a:r>
              <a:rPr lang="en-US" dirty="0" err="1">
                <a:latin typeface="Arial-Rounded" panose="020B0500000000000000" pitchFamily="34" charset="0"/>
                <a:ea typeface="Arial-Rounded" panose="020B0500000000000000" pitchFamily="34" charset="0"/>
                <a:cs typeface="Arial-Rounded" panose="020B0500000000000000" pitchFamily="34" charset="0"/>
              </a:rPr>
              <a:t>pích</a:t>
            </a:r>
            <a:r>
              <a:rPr lang="en-US" dirty="0">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21" name="Picture 20" descr="A picture containing text&#10;&#10;Description automatically generated">
            <a:extLst>
              <a:ext uri="{FF2B5EF4-FFF2-40B4-BE49-F238E27FC236}">
                <a16:creationId xmlns:a16="http://schemas.microsoft.com/office/drawing/2014/main" id="{588C74CA-4530-61FF-C2DA-77AF1BD72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1400" y="1838807"/>
            <a:ext cx="407442" cy="713024"/>
          </a:xfrm>
          <a:prstGeom prst="rect">
            <a:avLst/>
          </a:prstGeom>
        </p:spPr>
      </p:pic>
      <p:pic>
        <p:nvPicPr>
          <p:cNvPr id="22" name="Picture 21" descr="A picture containing text, clipart&#10;&#10;Description automatically generated">
            <a:extLst>
              <a:ext uri="{FF2B5EF4-FFF2-40B4-BE49-F238E27FC236}">
                <a16:creationId xmlns:a16="http://schemas.microsoft.com/office/drawing/2014/main" id="{1D91A7D5-6A92-05BB-17F5-FCB16DF36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24186">
            <a:off x="1246938" y="2827789"/>
            <a:ext cx="582868" cy="718682"/>
          </a:xfrm>
          <a:prstGeom prst="rect">
            <a:avLst/>
          </a:prstGeom>
        </p:spPr>
      </p:pic>
      <p:pic>
        <p:nvPicPr>
          <p:cNvPr id="23" name="Picture 22" descr="A picture containing text, clipart, vector graphics&#10;&#10;Description automatically generated">
            <a:extLst>
              <a:ext uri="{FF2B5EF4-FFF2-40B4-BE49-F238E27FC236}">
                <a16:creationId xmlns:a16="http://schemas.microsoft.com/office/drawing/2014/main" id="{ABB19043-8ADE-39B9-9737-5A2FD0AC8E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6421" y="3676997"/>
            <a:ext cx="481008" cy="730000"/>
          </a:xfrm>
          <a:prstGeom prst="rect">
            <a:avLst/>
          </a:prstGeom>
        </p:spPr>
      </p:pic>
      <p:pic>
        <p:nvPicPr>
          <p:cNvPr id="24" name="Picture 23" descr="A picture containing text, clipart, vector graphics&#10;&#10;Description automatically generated">
            <a:extLst>
              <a:ext uri="{FF2B5EF4-FFF2-40B4-BE49-F238E27FC236}">
                <a16:creationId xmlns:a16="http://schemas.microsoft.com/office/drawing/2014/main" id="{D8F61D0F-3D8E-BDDC-653E-B231C714E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5586" y="4602641"/>
            <a:ext cx="543256" cy="769613"/>
          </a:xfrm>
          <a:prstGeom prst="rect">
            <a:avLst/>
          </a:prstGeom>
        </p:spPr>
      </p:pic>
      <p:sp>
        <p:nvSpPr>
          <p:cNvPr id="25" name="Rectangle: Rounded Corners 24">
            <a:extLst>
              <a:ext uri="{FF2B5EF4-FFF2-40B4-BE49-F238E27FC236}">
                <a16:creationId xmlns:a16="http://schemas.microsoft.com/office/drawing/2014/main" id="{87C10EE6-DFF1-60B0-418B-E0155E1FF722}"/>
              </a:ext>
            </a:extLst>
          </p:cNvPr>
          <p:cNvSpPr/>
          <p:nvPr/>
        </p:nvSpPr>
        <p:spPr>
          <a:xfrm>
            <a:off x="3414242" y="210229"/>
            <a:ext cx="5363515" cy="861773"/>
          </a:xfrm>
          <a:prstGeom prst="roundRect">
            <a:avLst/>
          </a:prstGeom>
          <a:solidFill>
            <a:srgbClr val="FFFF66"/>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ln w="0"/>
              <a:solidFill>
                <a:schemeClr val="tx1"/>
              </a:solidFill>
              <a:effectLst>
                <a:outerShdw blurRad="38100" dist="19050" dir="2700000" algn="tl" rotWithShape="0">
                  <a:schemeClr val="dk1">
                    <a:alpha val="40000"/>
                  </a:scheme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TextBox 25">
            <a:extLst>
              <a:ext uri="{FF2B5EF4-FFF2-40B4-BE49-F238E27FC236}">
                <a16:creationId xmlns:a16="http://schemas.microsoft.com/office/drawing/2014/main" id="{77D6895B-EE77-339A-7878-7EBCC9888F44}"/>
              </a:ext>
            </a:extLst>
          </p:cNvPr>
          <p:cNvSpPr txBox="1"/>
          <p:nvPr/>
        </p:nvSpPr>
        <p:spPr>
          <a:xfrm>
            <a:off x="3427953" y="248931"/>
            <a:ext cx="5306062" cy="861774"/>
          </a:xfrm>
          <a:prstGeom prst="rect">
            <a:avLst/>
          </a:prstGeom>
          <a:noFill/>
        </p:spPr>
        <p:txBody>
          <a:bodyPr wrap="square" rtlCol="0">
            <a:spAutoFit/>
          </a:bodyPr>
          <a:lstStyle/>
          <a:p>
            <a:pPr algn="ctr"/>
            <a:r>
              <a:rPr lang="en-US"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CÙNG TÌM HIỂU</a:t>
            </a:r>
          </a:p>
        </p:txBody>
      </p:sp>
      <p:pic>
        <p:nvPicPr>
          <p:cNvPr id="27" name="Picture 4" descr="Số 5 có ý nghĩa gì? - Ý nghĩa của số 5 - HoaTieu.vn">
            <a:extLst>
              <a:ext uri="{FF2B5EF4-FFF2-40B4-BE49-F238E27FC236}">
                <a16:creationId xmlns:a16="http://schemas.microsoft.com/office/drawing/2014/main" id="{9FFE218C-000D-55F8-57C0-BA8474BFE9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6130" y="5342989"/>
            <a:ext cx="863340" cy="8633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8" name="Content Placeholder 2">
            <a:extLst>
              <a:ext uri="{FF2B5EF4-FFF2-40B4-BE49-F238E27FC236}">
                <a16:creationId xmlns:a16="http://schemas.microsoft.com/office/drawing/2014/main" id="{475CCC58-5E71-A729-61FB-D9BC568745DF}"/>
              </a:ext>
            </a:extLst>
          </p:cNvPr>
          <p:cNvSpPr txBox="1">
            <a:spLocks/>
          </p:cNvSpPr>
          <p:nvPr/>
        </p:nvSpPr>
        <p:spPr>
          <a:xfrm>
            <a:off x="2004808" y="5521192"/>
            <a:ext cx="8971925" cy="50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vi-VN" dirty="0">
                <a:latin typeface="Arial-Rounded" panose="020B0500000000000000" pitchFamily="34" charset="0"/>
                <a:ea typeface="Arial-Rounded" panose="020B0500000000000000" pitchFamily="34" charset="0"/>
                <a:cs typeface="Arial-Rounded" panose="020B0500000000000000" pitchFamily="34" charset="0"/>
              </a:rPr>
              <a:t>Theo em, vì sao nói Đại hội thể thao Ô-lim-pích là tục lệ tốt đẹp?</a:t>
            </a:r>
            <a:endParaRPr lang="en-US" dirty="0" err="1">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565295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xEl>
                                              <p:pRg st="0" end="0"/>
                                            </p:txEl>
                                          </p:spTgt>
                                        </p:tgtEl>
                                        <p:attrNameLst>
                                          <p:attrName>style.visibility</p:attrName>
                                        </p:attrNameLst>
                                      </p:cBhvr>
                                      <p:to>
                                        <p:strVal val="visible"/>
                                      </p:to>
                                    </p:set>
                                    <p:animEffect transition="in" filter="fade">
                                      <p:cBhvr>
                                        <p:cTn id="10" dur="500"/>
                                        <p:tgtEl>
                                          <p:spTgt spid="1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500"/>
                                        <p:tgtEl>
                                          <p:spTgt spid="2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8"/>
                                        </p:tgtEl>
                                        <p:attrNameLst>
                                          <p:attrName>style.visibility</p:attrName>
                                        </p:attrNameLst>
                                      </p:cBhvr>
                                      <p:to>
                                        <p:strVal val="visible"/>
                                      </p:to>
                                    </p:set>
                                    <p:animEffect transition="in" filter="fade">
                                      <p:cBhvr>
                                        <p:cTn id="39" dur="500"/>
                                        <p:tgtEl>
                                          <p:spTgt spid="28"/>
                                        </p:tgtEl>
                                      </p:cBhvr>
                                    </p:animEffect>
                                  </p:childTnLst>
                                </p:cTn>
                              </p:par>
                              <p:par>
                                <p:cTn id="40" presetID="10" presetClass="entr" presetSubtype="0" fill="hold"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P spid="18" grpId="0"/>
      <p:bldP spid="19" grpId="0"/>
      <p:bldP spid="20" grpId="0"/>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97101" y="1347255"/>
            <a:ext cx="9762841" cy="584775"/>
          </a:xfrm>
          <a:prstGeom prst="rect">
            <a:avLst/>
          </a:prstGeom>
        </p:spPr>
        <p:txBody>
          <a:bodyPr wrap="square">
            <a:spAutoFit/>
          </a:bodyPr>
          <a:lstStyle/>
          <a:p>
            <a:pPr lvl="0" algn="just" defTabSz="457200">
              <a:defRPr/>
            </a:pPr>
            <a:r>
              <a:rPr lang="vi-VN" altLang="zh-CN" sz="32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Đại hội thể thao Ô-lim-pích có từ bao giờ và ở đâu?</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979503" y="2497970"/>
            <a:ext cx="10242870" cy="1816856"/>
            <a:chOff x="951517" y="2833288"/>
            <a:chExt cx="5897324"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4" y="3011949"/>
              <a:ext cx="5858317" cy="1840259"/>
            </a:xfrm>
            <a:prstGeom prst="rect">
              <a:avLst/>
            </a:prstGeom>
            <a:noFill/>
            <a:ln w="57150">
              <a:noFill/>
            </a:ln>
          </p:spPr>
          <p:txBody>
            <a:bodyPr wrap="square">
              <a:spAutoFit/>
            </a:bodyPr>
            <a:lstStyle/>
            <a:p>
              <a:pPr algn="just"/>
              <a:r>
                <a:rPr lang="nl-NL" sz="4400" dirty="0">
                  <a:effectLst/>
                  <a:latin typeface="Arial-Rounded" panose="020B0500000000000000" pitchFamily="34" charset="0"/>
                  <a:ea typeface="Arial-Rounded" panose="020B0500000000000000" pitchFamily="34" charset="0"/>
                  <a:cs typeface="Arial-Rounded" panose="020B0500000000000000" pitchFamily="34" charset="0"/>
                </a:rPr>
                <a:t>Đại hội thể thao Ô-lim-pích có từ gần </a:t>
              </a:r>
            </a:p>
            <a:p>
              <a:pPr algn="just"/>
              <a:r>
                <a:rPr lang="nl-NL" sz="4400" dirty="0">
                  <a:effectLst/>
                  <a:latin typeface="Arial-Rounded" panose="020B0500000000000000" pitchFamily="34" charset="0"/>
                  <a:ea typeface="Arial-Rounded" panose="020B0500000000000000" pitchFamily="34" charset="0"/>
                  <a:cs typeface="Arial-Rounded" panose="020B0500000000000000" pitchFamily="34" charset="0"/>
                </a:rPr>
                <a:t>3 000 năm trước ở Hy Lạp cổ.</a:t>
              </a:r>
              <a:endParaRPr lang="vi-VN" sz="44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2855593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97101" y="1347255"/>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môn thể thao nào được thi đấu trong đại hội?</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979503" y="2497969"/>
            <a:ext cx="10242870" cy="2674105"/>
            <a:chOff x="951517" y="2833288"/>
            <a:chExt cx="5897324" cy="2645390"/>
          </a:xfrm>
        </p:grpSpPr>
        <p:sp>
          <p:nvSpPr>
            <p:cNvPr id="18" name="TextBox 17">
              <a:extLst>
                <a:ext uri="{FF2B5EF4-FFF2-40B4-BE49-F238E27FC236}">
                  <a16:creationId xmlns:a16="http://schemas.microsoft.com/office/drawing/2014/main" id="{5C004FE3-EE3A-21D9-5886-4CB509AA205E}"/>
                </a:ext>
              </a:extLst>
            </p:cNvPr>
            <p:cNvSpPr txBox="1"/>
            <p:nvPr/>
          </p:nvSpPr>
          <p:spPr>
            <a:xfrm>
              <a:off x="990524" y="3011949"/>
              <a:ext cx="5858317" cy="2466729"/>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môn thể thao được thi đấu trong đại hội là chạy, nhảy, bắn cung, đua ngựa, ném đĩa, ném lao, đấu vật,..</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416389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8" name="组合 7">
            <a:extLst>
              <a:ext uri="{FF2B5EF4-FFF2-40B4-BE49-F238E27FC236}">
                <a16:creationId xmlns:a16="http://schemas.microsoft.com/office/drawing/2014/main" id="{2FDF8EBD-67FF-48D9-BFDB-031899BAE009}"/>
              </a:ext>
            </a:extLst>
          </p:cNvPr>
          <p:cNvGrpSpPr/>
          <p:nvPr/>
        </p:nvGrpSpPr>
        <p:grpSpPr>
          <a:xfrm>
            <a:off x="0" y="0"/>
            <a:ext cx="12192000" cy="6858000"/>
            <a:chOff x="0" y="0"/>
            <a:chExt cx="12192000" cy="6858000"/>
          </a:xfrm>
        </p:grpSpPr>
        <p:pic>
          <p:nvPicPr>
            <p:cNvPr id="6" name="图片 5" descr="卡通人物&#10;&#10;中度可信度描述已自动生成">
              <a:extLst>
                <a:ext uri="{FF2B5EF4-FFF2-40B4-BE49-F238E27FC236}">
                  <a16:creationId xmlns:a16="http://schemas.microsoft.com/office/drawing/2014/main" id="{057423EA-3EBE-4DEC-B84E-561D341E6C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7" name="图片 6" descr="徽标&#10;&#10;描述已自动生成">
              <a:extLst>
                <a:ext uri="{FF2B5EF4-FFF2-40B4-BE49-F238E27FC236}">
                  <a16:creationId xmlns:a16="http://schemas.microsoft.com/office/drawing/2014/main" id="{08132269-A8C5-4984-9916-652BC7B893C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12" name="Picture 11">
            <a:extLst>
              <a:ext uri="{FF2B5EF4-FFF2-40B4-BE49-F238E27FC236}">
                <a16:creationId xmlns:a16="http://schemas.microsoft.com/office/drawing/2014/main" id="{36D2B186-BAB7-C1D4-FA31-C6630697486D}"/>
              </a:ext>
            </a:extLst>
          </p:cNvPr>
          <p:cNvPicPr>
            <a:picLocks noChangeAspect="1"/>
          </p:cNvPicPr>
          <p:nvPr/>
        </p:nvPicPr>
        <p:blipFill>
          <a:blip r:embed="rId4"/>
          <a:stretch>
            <a:fillRect/>
          </a:stretch>
        </p:blipFill>
        <p:spPr>
          <a:xfrm>
            <a:off x="1185077" y="1222870"/>
            <a:ext cx="4925995" cy="3231160"/>
          </a:xfrm>
          <a:prstGeom prst="rect">
            <a:avLst/>
          </a:prstGeom>
        </p:spPr>
      </p:pic>
    </p:spTree>
    <p:extLst>
      <p:ext uri="{BB962C8B-B14F-4D97-AF65-F5344CB8AC3E}">
        <p14:creationId xmlns:p14="http://schemas.microsoft.com/office/powerpoint/2010/main" val="28954505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706626" y="1252005"/>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Khung cảnh thành phố trong những ngày diễn ra lễ hội như thế nào?</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735145"/>
            <a:chOff x="951516" y="2833288"/>
            <a:chExt cx="6114653" cy="2705775"/>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52711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Khung cảnh thành phố trong những ngày diễn ra lễ hội rất tưng bừng, náo nhiệt nhưng cũng rất yên bình vì mọi cuộc xung đột đều phải tạm ngừng.</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478410" y="3640679"/>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a:t>
                </a: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4982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964908" y="12966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687576" y="1394880"/>
            <a:ext cx="9762841" cy="584775"/>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Em hãy giới thiệu về ngọn lửa Ô-lim-pích.</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3255131"/>
            <a:chOff x="951516" y="2833288"/>
            <a:chExt cx="6114653" cy="2705775"/>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52711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 lửa Ô-lim-pích mang từ thành phố Ô-lim-pi-a tới được thắp sáng trong giờ khai mạc, báo hiệu bắt đầu những cuộc đua tài theo tinh thần hoà bình và hữu nghị.</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040260" y="4069304"/>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cuối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1072455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tile tx="0" ty="0" sx="100000" sy="100000" flip="none" algn="tl"/>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B9E89F5-0775-6932-0A34-7BF21EE793B9}"/>
              </a:ext>
            </a:extLst>
          </p:cNvPr>
          <p:cNvSpPr/>
          <p:nvPr/>
        </p:nvSpPr>
        <p:spPr>
          <a:xfrm>
            <a:off x="1334956" y="220095"/>
            <a:ext cx="3366143" cy="584775"/>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altLang="zh-CN"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200" b="1" i="0" u="none" strike="noStrike" kern="120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zh-CN" altLang="en-US" sz="32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a:extLst>
              <a:ext uri="{FF2B5EF4-FFF2-40B4-BE49-F238E27FC236}">
                <a16:creationId xmlns:a16="http://schemas.microsoft.com/office/drawing/2014/main" id="{68C9F38A-D198-D742-7955-9516041FC1E8}"/>
              </a:ext>
            </a:extLst>
          </p:cNvPr>
          <p:cNvPicPr>
            <a:picLocks noChangeAspect="1"/>
          </p:cNvPicPr>
          <p:nvPr/>
        </p:nvPicPr>
        <p:blipFill>
          <a:blip r:embed="rId4"/>
          <a:stretch>
            <a:fillRect/>
          </a:stretch>
        </p:blipFill>
        <p:spPr>
          <a:xfrm rot="16200000">
            <a:off x="937877" y="298473"/>
            <a:ext cx="511318" cy="511318"/>
          </a:xfrm>
          <a:prstGeom prst="rect">
            <a:avLst/>
          </a:prstGeom>
        </p:spPr>
      </p:pic>
      <p:grpSp>
        <p:nvGrpSpPr>
          <p:cNvPr id="12" name="PA_库_组合 5">
            <a:extLst>
              <a:ext uri="{FF2B5EF4-FFF2-40B4-BE49-F238E27FC236}">
                <a16:creationId xmlns:a16="http://schemas.microsoft.com/office/drawing/2014/main" id="{E6F2A73C-4ADF-3515-9356-87AA6B9F7B04}"/>
              </a:ext>
            </a:extLst>
          </p:cNvPr>
          <p:cNvGrpSpPr/>
          <p:nvPr>
            <p:custDataLst>
              <p:tags r:id="rId1"/>
            </p:custDataLst>
          </p:nvPr>
        </p:nvGrpSpPr>
        <p:grpSpPr>
          <a:xfrm>
            <a:off x="698208" y="1106191"/>
            <a:ext cx="587835" cy="706091"/>
            <a:chOff x="1836100" y="2332000"/>
            <a:chExt cx="1572829" cy="862059"/>
          </a:xfrm>
        </p:grpSpPr>
        <p:sp>
          <p:nvSpPr>
            <p:cNvPr id="13" name="任意多边形 10">
              <a:extLst>
                <a:ext uri="{FF2B5EF4-FFF2-40B4-BE49-F238E27FC236}">
                  <a16:creationId xmlns:a16="http://schemas.microsoft.com/office/drawing/2014/main" id="{CD04D067-81EB-06BF-3CE5-5215CE9A5533}"/>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任意多边形 11">
              <a:extLst>
                <a:ext uri="{FF2B5EF4-FFF2-40B4-BE49-F238E27FC236}">
                  <a16:creationId xmlns:a16="http://schemas.microsoft.com/office/drawing/2014/main" id="{EC682D41-B0A8-41E7-D97E-C45CE223F825}"/>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文本框 12">
              <a:extLst>
                <a:ext uri="{FF2B5EF4-FFF2-40B4-BE49-F238E27FC236}">
                  <a16:creationId xmlns:a16="http://schemas.microsoft.com/office/drawing/2014/main" id="{4093F010-4854-49CE-4CA8-18F5B4380AAA}"/>
                </a:ext>
              </a:extLst>
            </p:cNvPr>
            <p:cNvSpPr txBox="1"/>
            <p:nvPr/>
          </p:nvSpPr>
          <p:spPr>
            <a:xfrm>
              <a:off x="2222349" y="2332000"/>
              <a:ext cx="756775" cy="862059"/>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16" name="Rectangle 15">
            <a:extLst>
              <a:ext uri="{FF2B5EF4-FFF2-40B4-BE49-F238E27FC236}">
                <a16:creationId xmlns:a16="http://schemas.microsoft.com/office/drawing/2014/main" id="{ADB19693-42F5-5A23-8AB7-7483A889AA6B}"/>
              </a:ext>
            </a:extLst>
          </p:cNvPr>
          <p:cNvSpPr/>
          <p:nvPr/>
        </p:nvSpPr>
        <p:spPr>
          <a:xfrm>
            <a:off x="1335151" y="1109130"/>
            <a:ext cx="9762841" cy="1077218"/>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vì sao nói Đại hội thể thao Ô-lim-pích là tục lệ tốt đẹp?</a:t>
            </a:r>
          </a:p>
        </p:txBody>
      </p:sp>
      <p:grpSp>
        <p:nvGrpSpPr>
          <p:cNvPr id="17" name="Group 16">
            <a:extLst>
              <a:ext uri="{FF2B5EF4-FFF2-40B4-BE49-F238E27FC236}">
                <a16:creationId xmlns:a16="http://schemas.microsoft.com/office/drawing/2014/main" id="{B7D56A8B-3784-6336-DF4B-C38D493E6999}"/>
              </a:ext>
            </a:extLst>
          </p:cNvPr>
          <p:cNvGrpSpPr/>
          <p:nvPr/>
        </p:nvGrpSpPr>
        <p:grpSpPr>
          <a:xfrm>
            <a:off x="514349" y="2497969"/>
            <a:ext cx="11087099" cy="2780627"/>
            <a:chOff x="951516" y="2833288"/>
            <a:chExt cx="6114653" cy="2311351"/>
          </a:xfrm>
        </p:grpSpPr>
        <p:sp>
          <p:nvSpPr>
            <p:cNvPr id="18" name="TextBox 17">
              <a:extLst>
                <a:ext uri="{FF2B5EF4-FFF2-40B4-BE49-F238E27FC236}">
                  <a16:creationId xmlns:a16="http://schemas.microsoft.com/office/drawing/2014/main" id="{5C004FE3-EE3A-21D9-5886-4CB509AA205E}"/>
                </a:ext>
              </a:extLst>
            </p:cNvPr>
            <p:cNvSpPr txBox="1"/>
            <p:nvPr/>
          </p:nvSpPr>
          <p:spPr>
            <a:xfrm>
              <a:off x="990523" y="3011949"/>
              <a:ext cx="6054634" cy="2123424"/>
            </a:xfrm>
            <a:prstGeom prst="rect">
              <a:avLst/>
            </a:prstGeom>
            <a:noFill/>
            <a:ln w="57150">
              <a:noFill/>
            </a:ln>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thể thao Ô-lim-pích là tục lệ tốt đẹp vì thông qua các môn thể thao lễ hội đã đem đến không khí hoà bình, hữu nghị cho các quốc gia trên thế giới./...</a:t>
              </a:r>
              <a:endParaRPr kumimoji="0" lang="vi-VN" sz="40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Rectangle 18">
              <a:extLst>
                <a:ext uri="{FF2B5EF4-FFF2-40B4-BE49-F238E27FC236}">
                  <a16:creationId xmlns:a16="http://schemas.microsoft.com/office/drawing/2014/main" id="{F10CE794-56EE-03B4-6B7A-BB673C611952}"/>
                </a:ext>
              </a:extLst>
            </p:cNvPr>
            <p:cNvSpPr/>
            <p:nvPr/>
          </p:nvSpPr>
          <p:spPr>
            <a:xfrm>
              <a:off x="951516" y="2833288"/>
              <a:ext cx="6114653"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a:extLst>
              <a:ext uri="{FF2B5EF4-FFF2-40B4-BE49-F238E27FC236}">
                <a16:creationId xmlns:a16="http://schemas.microsoft.com/office/drawing/2014/main" id="{84D05E23-FA06-2E83-C54D-DB0517EF520C}"/>
              </a:ext>
            </a:extLst>
          </p:cNvPr>
          <p:cNvGrpSpPr/>
          <p:nvPr/>
        </p:nvGrpSpPr>
        <p:grpSpPr>
          <a:xfrm>
            <a:off x="2040260" y="4069304"/>
            <a:ext cx="7579990" cy="4890943"/>
            <a:chOff x="2210738" y="-1461943"/>
            <a:chExt cx="9410579" cy="4890943"/>
          </a:xfrm>
        </p:grpSpPr>
        <p:grpSp>
          <p:nvGrpSpPr>
            <p:cNvPr id="21" name="Group 20">
              <a:extLst>
                <a:ext uri="{FF2B5EF4-FFF2-40B4-BE49-F238E27FC236}">
                  <a16:creationId xmlns:a16="http://schemas.microsoft.com/office/drawing/2014/main" id="{FDA027A2-E854-5738-9BB8-48ABF91BFBD9}"/>
                </a:ext>
              </a:extLst>
            </p:cNvPr>
            <p:cNvGrpSpPr/>
            <p:nvPr/>
          </p:nvGrpSpPr>
          <p:grpSpPr>
            <a:xfrm>
              <a:off x="3320903" y="-1461943"/>
              <a:ext cx="8300414" cy="4890943"/>
              <a:chOff x="3637968" y="-666044"/>
              <a:chExt cx="7054397" cy="4648755"/>
            </a:xfrm>
          </p:grpSpPr>
          <p:pic>
            <p:nvPicPr>
              <p:cNvPr id="23" name="Picture 4">
                <a:extLst>
                  <a:ext uri="{FF2B5EF4-FFF2-40B4-BE49-F238E27FC236}">
                    <a16:creationId xmlns:a16="http://schemas.microsoft.com/office/drawing/2014/main" id="{1583C237-1AFF-5F16-E231-93A239DDB10E}"/>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95983180-E83E-F94C-1D97-90492CFE7336}"/>
                  </a:ext>
                </a:extLst>
              </p:cNvPr>
              <p:cNvSpPr txBox="1"/>
              <p:nvPr/>
            </p:nvSpPr>
            <p:spPr>
              <a:xfrm>
                <a:off x="4277037" y="856975"/>
                <a:ext cx="5942972" cy="90686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dirty="0" err="1">
                    <a:solidFill>
                      <a:srgbClr val="000000"/>
                    </a:solidFill>
                    <a:effectLst/>
                    <a:latin typeface="Calibri" panose="020F0502020204030204" pitchFamily="34" charset="0"/>
                    <a:cs typeface="Calibri" panose="020F0502020204030204" pitchFamily="34" charset="0"/>
                  </a:rPr>
                  <a:t>Em</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đọc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lại</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bài</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đọc</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và</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suy</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nghĩ</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để</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nói</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lên</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cảm</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nhận</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của</a:t>
                </a:r>
                <a:r>
                  <a:rPr lang="en-US" sz="2800" b="0" i="0" dirty="0">
                    <a:solidFill>
                      <a:srgbClr val="000000"/>
                    </a:solidFill>
                    <a:effectLst/>
                    <a:latin typeface="Calibri" panose="020F0502020204030204" pitchFamily="34" charset="0"/>
                    <a:cs typeface="Calibri" panose="020F0502020204030204" pitchFamily="34" charset="0"/>
                  </a:rPr>
                  <a:t> </a:t>
                </a:r>
                <a:r>
                  <a:rPr lang="en-US" sz="2800" b="0" i="0" dirty="0" err="1">
                    <a:solidFill>
                      <a:srgbClr val="000000"/>
                    </a:solidFill>
                    <a:effectLst/>
                    <a:latin typeface="Calibri" panose="020F0502020204030204" pitchFamily="34" charset="0"/>
                    <a:cs typeface="Calibri" panose="020F0502020204030204" pitchFamily="34" charset="0"/>
                  </a:rPr>
                  <a:t>mình</a:t>
                </a:r>
                <a:r>
                  <a:rPr lang="en-US" sz="2800" b="0" i="0" dirty="0">
                    <a:solidFill>
                      <a:srgbClr val="000000"/>
                    </a:solidFill>
                    <a:effectLst/>
                    <a:latin typeface="Calibri" panose="020F0502020204030204" pitchFamily="34" charset="0"/>
                    <a:cs typeface="Calibri" panose="020F0502020204030204" pitchFamily="34" charset="0"/>
                  </a:rPr>
                  <a:t>. </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grpSp>
        <p:pic>
          <p:nvPicPr>
            <p:cNvPr id="2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DEE615FC-48EE-E7C8-E13F-6AB541ACD162}"/>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023392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6" name="Rectangle: Rounded Corners 5">
            <a:extLst>
              <a:ext uri="{FF2B5EF4-FFF2-40B4-BE49-F238E27FC236}">
                <a16:creationId xmlns:a16="http://schemas.microsoft.com/office/drawing/2014/main" id="{F3DEEE52-492F-870F-3805-CB7D53656CC0}"/>
              </a:ext>
            </a:extLst>
          </p:cNvPr>
          <p:cNvSpPr/>
          <p:nvPr/>
        </p:nvSpPr>
        <p:spPr>
          <a:xfrm>
            <a:off x="857250" y="914401"/>
            <a:ext cx="10487025" cy="482917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000" b="1" i="0" dirty="0">
                <a:solidFill>
                  <a:srgbClr val="002060"/>
                </a:solidFill>
                <a:effectLst/>
                <a:latin typeface="Calibri" panose="020F0502020204030204" pitchFamily="34" charset="0"/>
                <a:cs typeface="Calibri" panose="020F0502020204030204" pitchFamily="34" charset="0"/>
              </a:rPr>
              <a:t>Bài đọc cho biết những thông tin về Đại hội thể thao Ô-lim-pích (thời gian, địa điểm tổ chức, các môn thể thao trong Đại hội,…) và ý nghĩa của ngọn lửa Ô-lim-pích. Qua đó ta thấy được rằng thể thao có khả năng kết nối con người trên thế giới với nhau, đem lại không khí hòa bình, hữu nghị trên thế giới,… </a:t>
            </a:r>
            <a:endParaRPr lang="en-US" sz="4000" b="1" dirty="0">
              <a:solidFill>
                <a:srgbClr val="002060"/>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66A962C6-2931-BC73-669A-375978E8F6BB}"/>
              </a:ext>
            </a:extLst>
          </p:cNvPr>
          <p:cNvPicPr>
            <a:picLocks noChangeAspect="1"/>
          </p:cNvPicPr>
          <p:nvPr/>
        </p:nvPicPr>
        <p:blipFill>
          <a:blip r:embed="rId3"/>
          <a:stretch>
            <a:fillRect/>
          </a:stretch>
        </p:blipFill>
        <p:spPr>
          <a:xfrm>
            <a:off x="3049185" y="0"/>
            <a:ext cx="5889246" cy="1225402"/>
          </a:xfrm>
          <a:prstGeom prst="rect">
            <a:avLst/>
          </a:prstGeom>
        </p:spPr>
      </p:pic>
    </p:spTree>
    <p:extLst>
      <p:ext uri="{BB962C8B-B14F-4D97-AF65-F5344CB8AC3E}">
        <p14:creationId xmlns:p14="http://schemas.microsoft.com/office/powerpoint/2010/main" val="4025523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pic>
        <p:nvPicPr>
          <p:cNvPr id="2" name="Picture 1">
            <a:extLst>
              <a:ext uri="{FF2B5EF4-FFF2-40B4-BE49-F238E27FC236}">
                <a16:creationId xmlns:a16="http://schemas.microsoft.com/office/drawing/2014/main" id="{67817C3A-B0D7-4AD8-E40B-1F89795E275C}"/>
              </a:ext>
            </a:extLst>
          </p:cNvPr>
          <p:cNvPicPr>
            <a:picLocks noChangeAspect="1"/>
          </p:cNvPicPr>
          <p:nvPr/>
        </p:nvPicPr>
        <p:blipFill>
          <a:blip r:embed="rId3"/>
          <a:stretch>
            <a:fillRect/>
          </a:stretch>
        </p:blipFill>
        <p:spPr>
          <a:xfrm>
            <a:off x="2146069" y="1447045"/>
            <a:ext cx="7157324" cy="3188484"/>
          </a:xfrm>
          <a:prstGeom prst="rect">
            <a:avLst/>
          </a:prstGeom>
        </p:spPr>
      </p:pic>
      <p:pic>
        <p:nvPicPr>
          <p:cNvPr id="6" name="Picture 5">
            <a:extLst>
              <a:ext uri="{FF2B5EF4-FFF2-40B4-BE49-F238E27FC236}">
                <a16:creationId xmlns:a16="http://schemas.microsoft.com/office/drawing/2014/main" id="{F6590181-EDD8-D365-4980-2EC598EB62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916" b="16617"/>
          <a:stretch/>
        </p:blipFill>
        <p:spPr>
          <a:xfrm>
            <a:off x="535023" y="4019195"/>
            <a:ext cx="3465477" cy="2303421"/>
          </a:xfrm>
          <a:prstGeom prst="rect">
            <a:avLst/>
          </a:prstGeom>
        </p:spPr>
      </p:pic>
    </p:spTree>
    <p:extLst>
      <p:ext uri="{BB962C8B-B14F-4D97-AF65-F5344CB8AC3E}">
        <p14:creationId xmlns:p14="http://schemas.microsoft.com/office/powerpoint/2010/main" val="3682245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77311FE8-A93D-29CA-A01B-B99B6D77B9E8}"/>
              </a:ext>
            </a:extLst>
          </p:cNvPr>
          <p:cNvSpPr/>
          <p:nvPr/>
        </p:nvSpPr>
        <p:spPr>
          <a:xfrm>
            <a:off x="299803" y="339969"/>
            <a:ext cx="11602387" cy="6285683"/>
          </a:xfrm>
          <a:custGeom>
            <a:avLst/>
            <a:gdLst>
              <a:gd name="connsiteX0" fmla="*/ 0 w 11602387"/>
              <a:gd name="connsiteY0" fmla="*/ 787659 h 6285683"/>
              <a:gd name="connsiteX1" fmla="*/ 787659 w 11602387"/>
              <a:gd name="connsiteY1" fmla="*/ 0 h 6285683"/>
              <a:gd name="connsiteX2" fmla="*/ 1355860 w 11602387"/>
              <a:gd name="connsiteY2" fmla="*/ 0 h 6285683"/>
              <a:gd name="connsiteX3" fmla="*/ 2024331 w 11602387"/>
              <a:gd name="connsiteY3" fmla="*/ 0 h 6285683"/>
              <a:gd name="connsiteX4" fmla="*/ 2592531 w 11602387"/>
              <a:gd name="connsiteY4" fmla="*/ 0 h 6285683"/>
              <a:gd name="connsiteX5" fmla="*/ 2960191 w 11602387"/>
              <a:gd name="connsiteY5" fmla="*/ 0 h 6285683"/>
              <a:gd name="connsiteX6" fmla="*/ 3528391 w 11602387"/>
              <a:gd name="connsiteY6" fmla="*/ 0 h 6285683"/>
              <a:gd name="connsiteX7" fmla="*/ 4096592 w 11602387"/>
              <a:gd name="connsiteY7" fmla="*/ 0 h 6285683"/>
              <a:gd name="connsiteX8" fmla="*/ 4464251 w 11602387"/>
              <a:gd name="connsiteY8" fmla="*/ 0 h 6285683"/>
              <a:gd name="connsiteX9" fmla="*/ 4932181 w 11602387"/>
              <a:gd name="connsiteY9" fmla="*/ 0 h 6285683"/>
              <a:gd name="connsiteX10" fmla="*/ 5299840 w 11602387"/>
              <a:gd name="connsiteY10" fmla="*/ 0 h 6285683"/>
              <a:gd name="connsiteX11" fmla="*/ 6168853 w 11602387"/>
              <a:gd name="connsiteY11" fmla="*/ 0 h 6285683"/>
              <a:gd name="connsiteX12" fmla="*/ 6636783 w 11602387"/>
              <a:gd name="connsiteY12" fmla="*/ 0 h 6285683"/>
              <a:gd name="connsiteX13" fmla="*/ 7104712 w 11602387"/>
              <a:gd name="connsiteY13" fmla="*/ 0 h 6285683"/>
              <a:gd name="connsiteX14" fmla="*/ 7973725 w 11602387"/>
              <a:gd name="connsiteY14" fmla="*/ 0 h 6285683"/>
              <a:gd name="connsiteX15" fmla="*/ 8341384 w 11602387"/>
              <a:gd name="connsiteY15" fmla="*/ 0 h 6285683"/>
              <a:gd name="connsiteX16" fmla="*/ 9110126 w 11602387"/>
              <a:gd name="connsiteY16" fmla="*/ 0 h 6285683"/>
              <a:gd name="connsiteX17" fmla="*/ 9778598 w 11602387"/>
              <a:gd name="connsiteY17" fmla="*/ 0 h 6285683"/>
              <a:gd name="connsiteX18" fmla="*/ 10814728 w 11602387"/>
              <a:gd name="connsiteY18" fmla="*/ 0 h 6285683"/>
              <a:gd name="connsiteX19" fmla="*/ 11602387 w 11602387"/>
              <a:gd name="connsiteY19" fmla="*/ 787659 h 6285683"/>
              <a:gd name="connsiteX20" fmla="*/ 11602387 w 11602387"/>
              <a:gd name="connsiteY20" fmla="*/ 1319257 h 6285683"/>
              <a:gd name="connsiteX21" fmla="*/ 11602387 w 11602387"/>
              <a:gd name="connsiteY21" fmla="*/ 2086374 h 6285683"/>
              <a:gd name="connsiteX22" fmla="*/ 11602387 w 11602387"/>
              <a:gd name="connsiteY22" fmla="*/ 2712180 h 6285683"/>
              <a:gd name="connsiteX23" fmla="*/ 11602387 w 11602387"/>
              <a:gd name="connsiteY23" fmla="*/ 3337985 h 6285683"/>
              <a:gd name="connsiteX24" fmla="*/ 11602387 w 11602387"/>
              <a:gd name="connsiteY24" fmla="*/ 4010894 h 6285683"/>
              <a:gd name="connsiteX25" fmla="*/ 11602387 w 11602387"/>
              <a:gd name="connsiteY25" fmla="*/ 4778011 h 6285683"/>
              <a:gd name="connsiteX26" fmla="*/ 11602387 w 11602387"/>
              <a:gd name="connsiteY26" fmla="*/ 5498024 h 6285683"/>
              <a:gd name="connsiteX27" fmla="*/ 10814728 w 11602387"/>
              <a:gd name="connsiteY27" fmla="*/ 6285683 h 6285683"/>
              <a:gd name="connsiteX28" fmla="*/ 10447069 w 11602387"/>
              <a:gd name="connsiteY28" fmla="*/ 6285683 h 6285683"/>
              <a:gd name="connsiteX29" fmla="*/ 9678327 w 11602387"/>
              <a:gd name="connsiteY29" fmla="*/ 6285683 h 6285683"/>
              <a:gd name="connsiteX30" fmla="*/ 9110126 w 11602387"/>
              <a:gd name="connsiteY30" fmla="*/ 6285683 h 6285683"/>
              <a:gd name="connsiteX31" fmla="*/ 8241114 w 11602387"/>
              <a:gd name="connsiteY31" fmla="*/ 6285683 h 6285683"/>
              <a:gd name="connsiteX32" fmla="*/ 7572642 w 11602387"/>
              <a:gd name="connsiteY32" fmla="*/ 6285683 h 6285683"/>
              <a:gd name="connsiteX33" fmla="*/ 7104712 w 11602387"/>
              <a:gd name="connsiteY33" fmla="*/ 6285683 h 6285683"/>
              <a:gd name="connsiteX34" fmla="*/ 6235700 w 11602387"/>
              <a:gd name="connsiteY34" fmla="*/ 6285683 h 6285683"/>
              <a:gd name="connsiteX35" fmla="*/ 5366687 w 11602387"/>
              <a:gd name="connsiteY35" fmla="*/ 6285683 h 6285683"/>
              <a:gd name="connsiteX36" fmla="*/ 4898757 w 11602387"/>
              <a:gd name="connsiteY36" fmla="*/ 6285683 h 6285683"/>
              <a:gd name="connsiteX37" fmla="*/ 4330557 w 11602387"/>
              <a:gd name="connsiteY37" fmla="*/ 6285683 h 6285683"/>
              <a:gd name="connsiteX38" fmla="*/ 3561815 w 11602387"/>
              <a:gd name="connsiteY38" fmla="*/ 6285683 h 6285683"/>
              <a:gd name="connsiteX39" fmla="*/ 2793073 w 11602387"/>
              <a:gd name="connsiteY39" fmla="*/ 6285683 h 6285683"/>
              <a:gd name="connsiteX40" fmla="*/ 1924060 w 11602387"/>
              <a:gd name="connsiteY40" fmla="*/ 6285683 h 6285683"/>
              <a:gd name="connsiteX41" fmla="*/ 1556401 w 11602387"/>
              <a:gd name="connsiteY41" fmla="*/ 6285683 h 6285683"/>
              <a:gd name="connsiteX42" fmla="*/ 787659 w 11602387"/>
              <a:gd name="connsiteY42" fmla="*/ 6285683 h 6285683"/>
              <a:gd name="connsiteX43" fmla="*/ 0 w 11602387"/>
              <a:gd name="connsiteY43" fmla="*/ 5498024 h 6285683"/>
              <a:gd name="connsiteX44" fmla="*/ 0 w 11602387"/>
              <a:gd name="connsiteY44" fmla="*/ 4966426 h 6285683"/>
              <a:gd name="connsiteX45" fmla="*/ 0 w 11602387"/>
              <a:gd name="connsiteY45" fmla="*/ 4387724 h 6285683"/>
              <a:gd name="connsiteX46" fmla="*/ 0 w 11602387"/>
              <a:gd name="connsiteY46" fmla="*/ 3667711 h 6285683"/>
              <a:gd name="connsiteX47" fmla="*/ 0 w 11602387"/>
              <a:gd name="connsiteY47" fmla="*/ 2994801 h 6285683"/>
              <a:gd name="connsiteX48" fmla="*/ 0 w 11602387"/>
              <a:gd name="connsiteY48" fmla="*/ 2463203 h 6285683"/>
              <a:gd name="connsiteX49" fmla="*/ 0 w 11602387"/>
              <a:gd name="connsiteY49" fmla="*/ 1743190 h 6285683"/>
              <a:gd name="connsiteX50" fmla="*/ 0 w 11602387"/>
              <a:gd name="connsiteY50" fmla="*/ 787659 h 6285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602387" h="6285683" fill="none" extrusionOk="0">
                <a:moveTo>
                  <a:pt x="0" y="787659"/>
                </a:moveTo>
                <a:cubicBezTo>
                  <a:pt x="-35069" y="355628"/>
                  <a:pt x="391208" y="8260"/>
                  <a:pt x="787659" y="0"/>
                </a:cubicBezTo>
                <a:cubicBezTo>
                  <a:pt x="923597" y="-20998"/>
                  <a:pt x="1144701" y="-20031"/>
                  <a:pt x="1355860" y="0"/>
                </a:cubicBezTo>
                <a:cubicBezTo>
                  <a:pt x="1567019" y="20031"/>
                  <a:pt x="1691517" y="-23551"/>
                  <a:pt x="2024331" y="0"/>
                </a:cubicBezTo>
                <a:cubicBezTo>
                  <a:pt x="2357145" y="23551"/>
                  <a:pt x="2354854" y="-1521"/>
                  <a:pt x="2592531" y="0"/>
                </a:cubicBezTo>
                <a:cubicBezTo>
                  <a:pt x="2830208" y="1521"/>
                  <a:pt x="2846666" y="11518"/>
                  <a:pt x="2960191" y="0"/>
                </a:cubicBezTo>
                <a:cubicBezTo>
                  <a:pt x="3073716" y="-11518"/>
                  <a:pt x="3290022" y="-14963"/>
                  <a:pt x="3528391" y="0"/>
                </a:cubicBezTo>
                <a:cubicBezTo>
                  <a:pt x="3766760" y="14963"/>
                  <a:pt x="3833827" y="1149"/>
                  <a:pt x="4096592" y="0"/>
                </a:cubicBezTo>
                <a:cubicBezTo>
                  <a:pt x="4359357" y="-1149"/>
                  <a:pt x="4383322" y="-13579"/>
                  <a:pt x="4464251" y="0"/>
                </a:cubicBezTo>
                <a:cubicBezTo>
                  <a:pt x="4545180" y="13579"/>
                  <a:pt x="4792038" y="23041"/>
                  <a:pt x="4932181" y="0"/>
                </a:cubicBezTo>
                <a:cubicBezTo>
                  <a:pt x="5072324" y="-23041"/>
                  <a:pt x="5187703" y="1017"/>
                  <a:pt x="5299840" y="0"/>
                </a:cubicBezTo>
                <a:cubicBezTo>
                  <a:pt x="5411977" y="-1017"/>
                  <a:pt x="5984669" y="3813"/>
                  <a:pt x="6168853" y="0"/>
                </a:cubicBezTo>
                <a:cubicBezTo>
                  <a:pt x="6353037" y="-3813"/>
                  <a:pt x="6542352" y="-18590"/>
                  <a:pt x="6636783" y="0"/>
                </a:cubicBezTo>
                <a:cubicBezTo>
                  <a:pt x="6731214" y="18590"/>
                  <a:pt x="6890773" y="-54"/>
                  <a:pt x="7104712" y="0"/>
                </a:cubicBezTo>
                <a:cubicBezTo>
                  <a:pt x="7318651" y="54"/>
                  <a:pt x="7670418" y="4392"/>
                  <a:pt x="7973725" y="0"/>
                </a:cubicBezTo>
                <a:cubicBezTo>
                  <a:pt x="8277032" y="-4392"/>
                  <a:pt x="8258838" y="-12487"/>
                  <a:pt x="8341384" y="0"/>
                </a:cubicBezTo>
                <a:cubicBezTo>
                  <a:pt x="8423930" y="12487"/>
                  <a:pt x="8951258" y="-2323"/>
                  <a:pt x="9110126" y="0"/>
                </a:cubicBezTo>
                <a:cubicBezTo>
                  <a:pt x="9268994" y="2323"/>
                  <a:pt x="9540060" y="15476"/>
                  <a:pt x="9778598" y="0"/>
                </a:cubicBezTo>
                <a:cubicBezTo>
                  <a:pt x="10017136" y="-15476"/>
                  <a:pt x="10331614" y="4743"/>
                  <a:pt x="10814728" y="0"/>
                </a:cubicBezTo>
                <a:cubicBezTo>
                  <a:pt x="11249365" y="11978"/>
                  <a:pt x="11590703" y="355479"/>
                  <a:pt x="11602387" y="787659"/>
                </a:cubicBezTo>
                <a:cubicBezTo>
                  <a:pt x="11620748" y="989054"/>
                  <a:pt x="11625105" y="1171521"/>
                  <a:pt x="11602387" y="1319257"/>
                </a:cubicBezTo>
                <a:cubicBezTo>
                  <a:pt x="11579669" y="1466993"/>
                  <a:pt x="11595746" y="1716966"/>
                  <a:pt x="11602387" y="2086374"/>
                </a:cubicBezTo>
                <a:cubicBezTo>
                  <a:pt x="11609028" y="2455782"/>
                  <a:pt x="11580509" y="2486199"/>
                  <a:pt x="11602387" y="2712180"/>
                </a:cubicBezTo>
                <a:cubicBezTo>
                  <a:pt x="11624265" y="2938161"/>
                  <a:pt x="11628678" y="3043608"/>
                  <a:pt x="11602387" y="3337985"/>
                </a:cubicBezTo>
                <a:cubicBezTo>
                  <a:pt x="11576096" y="3632362"/>
                  <a:pt x="11584426" y="3865752"/>
                  <a:pt x="11602387" y="4010894"/>
                </a:cubicBezTo>
                <a:cubicBezTo>
                  <a:pt x="11620348" y="4156036"/>
                  <a:pt x="11572253" y="4479791"/>
                  <a:pt x="11602387" y="4778011"/>
                </a:cubicBezTo>
                <a:cubicBezTo>
                  <a:pt x="11632521" y="5076231"/>
                  <a:pt x="11592345" y="5326783"/>
                  <a:pt x="11602387" y="5498024"/>
                </a:cubicBezTo>
                <a:cubicBezTo>
                  <a:pt x="11685945" y="5879007"/>
                  <a:pt x="11251659" y="6310943"/>
                  <a:pt x="10814728" y="6285683"/>
                </a:cubicBezTo>
                <a:cubicBezTo>
                  <a:pt x="10729651" y="6302005"/>
                  <a:pt x="10577665" y="6272706"/>
                  <a:pt x="10447069" y="6285683"/>
                </a:cubicBezTo>
                <a:cubicBezTo>
                  <a:pt x="10316473" y="6298660"/>
                  <a:pt x="9960997" y="6250429"/>
                  <a:pt x="9678327" y="6285683"/>
                </a:cubicBezTo>
                <a:cubicBezTo>
                  <a:pt x="9395657" y="6320937"/>
                  <a:pt x="9315733" y="6285151"/>
                  <a:pt x="9110126" y="6285683"/>
                </a:cubicBezTo>
                <a:cubicBezTo>
                  <a:pt x="8904519" y="6286215"/>
                  <a:pt x="8572707" y="6294331"/>
                  <a:pt x="8241114" y="6285683"/>
                </a:cubicBezTo>
                <a:cubicBezTo>
                  <a:pt x="7909521" y="6277035"/>
                  <a:pt x="7785216" y="6298954"/>
                  <a:pt x="7572642" y="6285683"/>
                </a:cubicBezTo>
                <a:cubicBezTo>
                  <a:pt x="7360068" y="6272412"/>
                  <a:pt x="7219181" y="6278084"/>
                  <a:pt x="7104712" y="6285683"/>
                </a:cubicBezTo>
                <a:cubicBezTo>
                  <a:pt x="6990243" y="6293283"/>
                  <a:pt x="6613648" y="6254010"/>
                  <a:pt x="6235700" y="6285683"/>
                </a:cubicBezTo>
                <a:cubicBezTo>
                  <a:pt x="5857752" y="6317356"/>
                  <a:pt x="5674612" y="6244398"/>
                  <a:pt x="5366687" y="6285683"/>
                </a:cubicBezTo>
                <a:cubicBezTo>
                  <a:pt x="5058762" y="6326968"/>
                  <a:pt x="5008121" y="6307195"/>
                  <a:pt x="4898757" y="6285683"/>
                </a:cubicBezTo>
                <a:cubicBezTo>
                  <a:pt x="4789393" y="6264172"/>
                  <a:pt x="4528002" y="6271957"/>
                  <a:pt x="4330557" y="6285683"/>
                </a:cubicBezTo>
                <a:cubicBezTo>
                  <a:pt x="4133112" y="6299409"/>
                  <a:pt x="3719276" y="6279892"/>
                  <a:pt x="3561815" y="6285683"/>
                </a:cubicBezTo>
                <a:cubicBezTo>
                  <a:pt x="3404354" y="6291474"/>
                  <a:pt x="3009680" y="6316331"/>
                  <a:pt x="2793073" y="6285683"/>
                </a:cubicBezTo>
                <a:cubicBezTo>
                  <a:pt x="2576466" y="6255035"/>
                  <a:pt x="2342103" y="6290480"/>
                  <a:pt x="1924060" y="6285683"/>
                </a:cubicBezTo>
                <a:cubicBezTo>
                  <a:pt x="1506017" y="6280886"/>
                  <a:pt x="1705318" y="6287453"/>
                  <a:pt x="1556401" y="6285683"/>
                </a:cubicBezTo>
                <a:cubicBezTo>
                  <a:pt x="1407484" y="6283913"/>
                  <a:pt x="965872" y="6260117"/>
                  <a:pt x="787659" y="6285683"/>
                </a:cubicBezTo>
                <a:cubicBezTo>
                  <a:pt x="357621" y="6381832"/>
                  <a:pt x="-39090" y="5985438"/>
                  <a:pt x="0" y="5498024"/>
                </a:cubicBezTo>
                <a:cubicBezTo>
                  <a:pt x="-23290" y="5330851"/>
                  <a:pt x="22817" y="5225157"/>
                  <a:pt x="0" y="4966426"/>
                </a:cubicBezTo>
                <a:cubicBezTo>
                  <a:pt x="-22817" y="4707695"/>
                  <a:pt x="-27955" y="4634136"/>
                  <a:pt x="0" y="4387724"/>
                </a:cubicBezTo>
                <a:cubicBezTo>
                  <a:pt x="27955" y="4141312"/>
                  <a:pt x="11489" y="3907240"/>
                  <a:pt x="0" y="3667711"/>
                </a:cubicBezTo>
                <a:cubicBezTo>
                  <a:pt x="-11489" y="3428182"/>
                  <a:pt x="-9621" y="3324362"/>
                  <a:pt x="0" y="2994801"/>
                </a:cubicBezTo>
                <a:cubicBezTo>
                  <a:pt x="9621" y="2665240"/>
                  <a:pt x="1177" y="2588457"/>
                  <a:pt x="0" y="2463203"/>
                </a:cubicBezTo>
                <a:cubicBezTo>
                  <a:pt x="-1177" y="2337949"/>
                  <a:pt x="-19728" y="1926516"/>
                  <a:pt x="0" y="1743190"/>
                </a:cubicBezTo>
                <a:cubicBezTo>
                  <a:pt x="19728" y="1559864"/>
                  <a:pt x="28154" y="1034934"/>
                  <a:pt x="0" y="787659"/>
                </a:cubicBezTo>
                <a:close/>
              </a:path>
              <a:path w="11602387" h="6285683" stroke="0" extrusionOk="0">
                <a:moveTo>
                  <a:pt x="0" y="787659"/>
                </a:moveTo>
                <a:cubicBezTo>
                  <a:pt x="1539" y="399713"/>
                  <a:pt x="383403" y="54957"/>
                  <a:pt x="787659" y="0"/>
                </a:cubicBezTo>
                <a:cubicBezTo>
                  <a:pt x="960268" y="-26973"/>
                  <a:pt x="1255441" y="-26820"/>
                  <a:pt x="1556401" y="0"/>
                </a:cubicBezTo>
                <a:cubicBezTo>
                  <a:pt x="1857361" y="26820"/>
                  <a:pt x="1879637" y="15932"/>
                  <a:pt x="2024331" y="0"/>
                </a:cubicBezTo>
                <a:cubicBezTo>
                  <a:pt x="2169025" y="-15932"/>
                  <a:pt x="2366623" y="-4105"/>
                  <a:pt x="2492261" y="0"/>
                </a:cubicBezTo>
                <a:cubicBezTo>
                  <a:pt x="2617899" y="4105"/>
                  <a:pt x="3089493" y="20008"/>
                  <a:pt x="3261003" y="0"/>
                </a:cubicBezTo>
                <a:cubicBezTo>
                  <a:pt x="3432513" y="-20008"/>
                  <a:pt x="3575137" y="6942"/>
                  <a:pt x="3829203" y="0"/>
                </a:cubicBezTo>
                <a:cubicBezTo>
                  <a:pt x="4083269" y="-6942"/>
                  <a:pt x="4339416" y="35746"/>
                  <a:pt x="4698216" y="0"/>
                </a:cubicBezTo>
                <a:cubicBezTo>
                  <a:pt x="5057016" y="-35746"/>
                  <a:pt x="5149472" y="-12176"/>
                  <a:pt x="5567229" y="0"/>
                </a:cubicBezTo>
                <a:cubicBezTo>
                  <a:pt x="5984986" y="12176"/>
                  <a:pt x="6084394" y="2359"/>
                  <a:pt x="6335971" y="0"/>
                </a:cubicBezTo>
                <a:cubicBezTo>
                  <a:pt x="6587548" y="-2359"/>
                  <a:pt x="6621001" y="-17679"/>
                  <a:pt x="6803900" y="0"/>
                </a:cubicBezTo>
                <a:cubicBezTo>
                  <a:pt x="6986799" y="17679"/>
                  <a:pt x="7052461" y="-17519"/>
                  <a:pt x="7171560" y="0"/>
                </a:cubicBezTo>
                <a:cubicBezTo>
                  <a:pt x="7290659" y="17519"/>
                  <a:pt x="7697624" y="-18981"/>
                  <a:pt x="8040572" y="0"/>
                </a:cubicBezTo>
                <a:cubicBezTo>
                  <a:pt x="8383520" y="18981"/>
                  <a:pt x="8455559" y="8722"/>
                  <a:pt x="8709044" y="0"/>
                </a:cubicBezTo>
                <a:cubicBezTo>
                  <a:pt x="8962529" y="-8722"/>
                  <a:pt x="9172818" y="-19747"/>
                  <a:pt x="9377515" y="0"/>
                </a:cubicBezTo>
                <a:cubicBezTo>
                  <a:pt x="9582212" y="19747"/>
                  <a:pt x="9629912" y="6154"/>
                  <a:pt x="9845445" y="0"/>
                </a:cubicBezTo>
                <a:cubicBezTo>
                  <a:pt x="10060978" y="-6154"/>
                  <a:pt x="10362586" y="42581"/>
                  <a:pt x="10814728" y="0"/>
                </a:cubicBezTo>
                <a:cubicBezTo>
                  <a:pt x="11288173" y="8722"/>
                  <a:pt x="11564793" y="340204"/>
                  <a:pt x="11602387" y="787659"/>
                </a:cubicBezTo>
                <a:cubicBezTo>
                  <a:pt x="11627672" y="983108"/>
                  <a:pt x="11607485" y="1151830"/>
                  <a:pt x="11602387" y="1366361"/>
                </a:cubicBezTo>
                <a:cubicBezTo>
                  <a:pt x="11597289" y="1580892"/>
                  <a:pt x="11607502" y="1824835"/>
                  <a:pt x="11602387" y="2133478"/>
                </a:cubicBezTo>
                <a:cubicBezTo>
                  <a:pt x="11597272" y="2442121"/>
                  <a:pt x="11573748" y="2707208"/>
                  <a:pt x="11602387" y="2853491"/>
                </a:cubicBezTo>
                <a:cubicBezTo>
                  <a:pt x="11631026" y="2999774"/>
                  <a:pt x="11623889" y="3295055"/>
                  <a:pt x="11602387" y="3479296"/>
                </a:cubicBezTo>
                <a:cubicBezTo>
                  <a:pt x="11580885" y="3663538"/>
                  <a:pt x="11618113" y="3870422"/>
                  <a:pt x="11602387" y="4057998"/>
                </a:cubicBezTo>
                <a:cubicBezTo>
                  <a:pt x="11586661" y="4245574"/>
                  <a:pt x="11575659" y="4438848"/>
                  <a:pt x="11602387" y="4636700"/>
                </a:cubicBezTo>
                <a:cubicBezTo>
                  <a:pt x="11629115" y="4834552"/>
                  <a:pt x="11607766" y="5144868"/>
                  <a:pt x="11602387" y="5498024"/>
                </a:cubicBezTo>
                <a:cubicBezTo>
                  <a:pt x="11641283" y="5988130"/>
                  <a:pt x="11176771" y="6352471"/>
                  <a:pt x="10814728" y="6285683"/>
                </a:cubicBezTo>
                <a:cubicBezTo>
                  <a:pt x="10618963" y="6284496"/>
                  <a:pt x="10388454" y="6265548"/>
                  <a:pt x="10246527" y="6285683"/>
                </a:cubicBezTo>
                <a:cubicBezTo>
                  <a:pt x="10104600" y="6305818"/>
                  <a:pt x="9901400" y="6290872"/>
                  <a:pt x="9678327" y="6285683"/>
                </a:cubicBezTo>
                <a:cubicBezTo>
                  <a:pt x="9455254" y="6280494"/>
                  <a:pt x="9388054" y="6295178"/>
                  <a:pt x="9310668" y="6285683"/>
                </a:cubicBezTo>
                <a:cubicBezTo>
                  <a:pt x="9233282" y="6276188"/>
                  <a:pt x="9042285" y="6298648"/>
                  <a:pt x="8842738" y="6285683"/>
                </a:cubicBezTo>
                <a:cubicBezTo>
                  <a:pt x="8643191" y="6272719"/>
                  <a:pt x="8541001" y="6307593"/>
                  <a:pt x="8374808" y="6285683"/>
                </a:cubicBezTo>
                <a:cubicBezTo>
                  <a:pt x="8208615" y="6263774"/>
                  <a:pt x="7774385" y="6263381"/>
                  <a:pt x="7606066" y="6285683"/>
                </a:cubicBezTo>
                <a:cubicBezTo>
                  <a:pt x="7437747" y="6307985"/>
                  <a:pt x="7389562" y="6293045"/>
                  <a:pt x="7238407" y="6285683"/>
                </a:cubicBezTo>
                <a:cubicBezTo>
                  <a:pt x="7087252" y="6278321"/>
                  <a:pt x="6886924" y="6293169"/>
                  <a:pt x="6770477" y="6285683"/>
                </a:cubicBezTo>
                <a:cubicBezTo>
                  <a:pt x="6654030" y="6278198"/>
                  <a:pt x="6319284" y="6263511"/>
                  <a:pt x="5901464" y="6285683"/>
                </a:cubicBezTo>
                <a:cubicBezTo>
                  <a:pt x="5483644" y="6307855"/>
                  <a:pt x="5633404" y="6302957"/>
                  <a:pt x="5533805" y="6285683"/>
                </a:cubicBezTo>
                <a:cubicBezTo>
                  <a:pt x="5434206" y="6268409"/>
                  <a:pt x="5259177" y="6302761"/>
                  <a:pt x="5166146" y="6285683"/>
                </a:cubicBezTo>
                <a:cubicBezTo>
                  <a:pt x="5073115" y="6268605"/>
                  <a:pt x="4920048" y="6273315"/>
                  <a:pt x="4798487" y="6285683"/>
                </a:cubicBezTo>
                <a:cubicBezTo>
                  <a:pt x="4676926" y="6298051"/>
                  <a:pt x="4294220" y="6288611"/>
                  <a:pt x="4130015" y="6285683"/>
                </a:cubicBezTo>
                <a:cubicBezTo>
                  <a:pt x="3965810" y="6282755"/>
                  <a:pt x="3656274" y="6263304"/>
                  <a:pt x="3461544" y="6285683"/>
                </a:cubicBezTo>
                <a:cubicBezTo>
                  <a:pt x="3266814" y="6308062"/>
                  <a:pt x="2985397" y="6265121"/>
                  <a:pt x="2793073" y="6285683"/>
                </a:cubicBezTo>
                <a:cubicBezTo>
                  <a:pt x="2600749" y="6306245"/>
                  <a:pt x="2131190" y="6264740"/>
                  <a:pt x="1924060" y="6285683"/>
                </a:cubicBezTo>
                <a:cubicBezTo>
                  <a:pt x="1716930" y="6306626"/>
                  <a:pt x="1059213" y="6314806"/>
                  <a:pt x="787659" y="6285683"/>
                </a:cubicBezTo>
                <a:cubicBezTo>
                  <a:pt x="409096" y="6288170"/>
                  <a:pt x="-41300" y="6004286"/>
                  <a:pt x="0" y="5498024"/>
                </a:cubicBezTo>
                <a:cubicBezTo>
                  <a:pt x="-15609" y="5278835"/>
                  <a:pt x="-11444" y="5143247"/>
                  <a:pt x="0" y="4919322"/>
                </a:cubicBezTo>
                <a:cubicBezTo>
                  <a:pt x="11444" y="4695397"/>
                  <a:pt x="16288" y="4461677"/>
                  <a:pt x="0" y="4293516"/>
                </a:cubicBezTo>
                <a:cubicBezTo>
                  <a:pt x="-16288" y="4125355"/>
                  <a:pt x="12729" y="3918926"/>
                  <a:pt x="0" y="3667711"/>
                </a:cubicBezTo>
                <a:cubicBezTo>
                  <a:pt x="-12729" y="3416497"/>
                  <a:pt x="-17799" y="3359114"/>
                  <a:pt x="0" y="3136112"/>
                </a:cubicBezTo>
                <a:cubicBezTo>
                  <a:pt x="17799" y="2913110"/>
                  <a:pt x="4772" y="2648139"/>
                  <a:pt x="0" y="2510307"/>
                </a:cubicBezTo>
                <a:cubicBezTo>
                  <a:pt x="-4772" y="2372475"/>
                  <a:pt x="23956" y="2066967"/>
                  <a:pt x="0" y="1931605"/>
                </a:cubicBezTo>
                <a:cubicBezTo>
                  <a:pt x="-23956" y="1796243"/>
                  <a:pt x="17778" y="1606926"/>
                  <a:pt x="0" y="1400006"/>
                </a:cubicBezTo>
                <a:cubicBezTo>
                  <a:pt x="-17778" y="1193086"/>
                  <a:pt x="27404" y="994666"/>
                  <a:pt x="0" y="78765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tIns="0" bIns="0" rtlCol="0" anchor="b"/>
          <a:lstStyle/>
          <a:p>
            <a:pPr marL="0" marR="0" lvl="0" indent="457200" algn="ctr" defTabSz="914400" rtl="0" eaLnBrk="1" fontAlgn="auto" latinLnBrk="0" hangingPunct="1">
              <a:lnSpc>
                <a:spcPct val="100000"/>
              </a:lnSpc>
              <a:spcBef>
                <a:spcPts val="0"/>
              </a:spcBef>
              <a:spcAft>
                <a:spcPts val="0"/>
              </a:spcAft>
              <a:buClrTx/>
              <a:buSzTx/>
              <a:buFontTx/>
              <a:buNone/>
              <a:tabLst/>
              <a:defRPr/>
            </a:pPr>
            <a:endParaRPr kumimoji="0" lang="vi-VN"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7" name="Rectangle 6">
            <a:extLst>
              <a:ext uri="{FF2B5EF4-FFF2-40B4-BE49-F238E27FC236}">
                <a16:creationId xmlns:a16="http://schemas.microsoft.com/office/drawing/2014/main" id="{3A22D70D-941F-DE2B-4446-22EDEB37C851}"/>
              </a:ext>
            </a:extLst>
          </p:cNvPr>
          <p:cNvSpPr/>
          <p:nvPr/>
        </p:nvSpPr>
        <p:spPr>
          <a:xfrm>
            <a:off x="726115" y="1131771"/>
            <a:ext cx="10877550" cy="5262979"/>
          </a:xfrm>
          <a:prstGeom prst="rect">
            <a:avLst/>
          </a:prstGeom>
        </p:spPr>
        <p:txBody>
          <a:bodyPr wrap="square">
            <a:spAutoFit/>
          </a:bodyP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Tục lệ tổ chức Đại hội Thể thao Ô-lim-pích đã có từ gần 3 000 năm trước ở nước Hy Lạp cổ.</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Đại hội được tổ chức bốn năm một lần, vào tháng Bảy, thường kéo dài năm, sáu ngày. Trai tráng từ khắp nơi trên đất nước Hy Lạp đổ về thành phố Ô-lim-pi-a thi chạy, nhảy, bắn cung, đua ngựa, ném đĩa, ném lao, đấu vật,... Những người đoạt giải được tấu nhạc chúc mừng và được đặt một vòng nguyệt quế lên đầu tượng trưng cho vinh quang, chiến thắng. Trong thời gian lễ hội, mọi cuộc xung đột đều phải tạm ngừng. Thành phố Ô-lim-pi-a trở nên đông đúc, tưng bừng, náo nhiệt vì sự có mặt của người tứ xứ.</a:t>
            </a:r>
          </a:p>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năm 1894, tục lệ tốt đẹp này được khôi phục và tổ chức trên phạm vi toàn thế giới. Trong các đại hội về sau, có thêm sự tham gia của các vận động viên nữ. Ngọn lửa mang từ thành phố Ô-lim-pi-a tới được thắp sáng trong giờ khai mạc, báo hiệu bắt đầu những cuộc đua tài theo tinh thần hòa bình và hữu nghị.</a:t>
            </a:r>
          </a:p>
          <a:p>
            <a:pPr marL="0" marR="0" lvl="0" indent="45720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Những mẩu chuyện lịch sử thế giới)</a:t>
            </a:r>
          </a:p>
        </p:txBody>
      </p:sp>
      <p:pic>
        <p:nvPicPr>
          <p:cNvPr id="4" name="Picture 3">
            <a:extLst>
              <a:ext uri="{FF2B5EF4-FFF2-40B4-BE49-F238E27FC236}">
                <a16:creationId xmlns:a16="http://schemas.microsoft.com/office/drawing/2014/main" id="{98FE7C00-F4DE-A143-9AD8-AC6BA039D63B}"/>
              </a:ext>
            </a:extLst>
          </p:cNvPr>
          <p:cNvPicPr>
            <a:picLocks noChangeAspect="1"/>
          </p:cNvPicPr>
          <p:nvPr/>
        </p:nvPicPr>
        <p:blipFill>
          <a:blip r:embed="rId3"/>
          <a:stretch>
            <a:fillRect/>
          </a:stretch>
        </p:blipFill>
        <p:spPr>
          <a:xfrm>
            <a:off x="3315216" y="142875"/>
            <a:ext cx="5675868" cy="1072989"/>
          </a:xfrm>
          <a:prstGeom prst="rect">
            <a:avLst/>
          </a:prstGeom>
        </p:spPr>
      </p:pic>
    </p:spTree>
    <p:extLst>
      <p:ext uri="{BB962C8B-B14F-4D97-AF65-F5344CB8AC3E}">
        <p14:creationId xmlns:p14="http://schemas.microsoft.com/office/powerpoint/2010/main" val="3837198063"/>
      </p:ext>
    </p:extLst>
  </p:cSld>
  <p:clrMapOvr>
    <a:masterClrMapping/>
  </p:clrMapOvr>
  <p:transition spd="slow">
    <p:push dir="u"/>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p:cNvSpPr/>
          <p:nvPr/>
        </p:nvSpPr>
        <p:spPr>
          <a:xfrm>
            <a:off x="1741242" y="235565"/>
            <a:ext cx="9158748" cy="3479186"/>
          </a:xfrm>
          <a:prstGeom prst="roundRect">
            <a:avLst/>
          </a:prstGeom>
          <a:solidFill>
            <a:srgbClr val="FFFFFF">
              <a:alpha val="96000"/>
            </a:srgbClr>
          </a:solidFill>
          <a:ln w="3810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6" name="Picture 25"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4501" y="5152661"/>
            <a:ext cx="714606" cy="714607"/>
          </a:xfrm>
          <a:prstGeom prst="rect">
            <a:avLst/>
          </a:prstGeom>
        </p:spPr>
      </p:pic>
      <p:pic>
        <p:nvPicPr>
          <p:cNvPr id="3" name="Picture 2">
            <a:extLst>
              <a:ext uri="{FF2B5EF4-FFF2-40B4-BE49-F238E27FC236}">
                <a16:creationId xmlns:a16="http://schemas.microsoft.com/office/drawing/2014/main" id="{00A5E824-9858-408B-586F-58242FD300E5}"/>
              </a:ext>
            </a:extLst>
          </p:cNvPr>
          <p:cNvPicPr>
            <a:picLocks noChangeAspect="1"/>
          </p:cNvPicPr>
          <p:nvPr/>
        </p:nvPicPr>
        <p:blipFill>
          <a:blip r:embed="rId3"/>
          <a:stretch>
            <a:fillRect/>
          </a:stretch>
        </p:blipFill>
        <p:spPr>
          <a:xfrm>
            <a:off x="1688957" y="1309041"/>
            <a:ext cx="9156986" cy="1725318"/>
          </a:xfrm>
          <a:prstGeom prst="rect">
            <a:avLst/>
          </a:prstGeom>
        </p:spPr>
      </p:pic>
    </p:spTree>
    <p:extLst>
      <p:ext uri="{BB962C8B-B14F-4D97-AF65-F5344CB8AC3E}">
        <p14:creationId xmlns:p14="http://schemas.microsoft.com/office/powerpoint/2010/main" val="42037565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p:tgtEl>
                                          <p:spTgt spid="8"/>
                                        </p:tgtEl>
                                        <p:attrNameLst>
                                          <p:attrName>ppt_y</p:attrName>
                                        </p:attrNameLst>
                                      </p:cBhvr>
                                      <p:tavLst>
                                        <p:tav tm="0">
                                          <p:val>
                                            <p:strVal val="#ppt_y+#ppt_h*1.125000"/>
                                          </p:val>
                                        </p:tav>
                                        <p:tav tm="100000">
                                          <p:val>
                                            <p:strVal val="#ppt_y"/>
                                          </p:val>
                                        </p:tav>
                                      </p:tavLst>
                                    </p:anim>
                                    <p:animEffect transition="in" filter="wipe(up)">
                                      <p:cBhvr>
                                        <p:cTn id="8" dur="500"/>
                                        <p:tgtEl>
                                          <p:spTgt spid="8"/>
                                        </p:tgtEl>
                                      </p:cBhvr>
                                    </p:animEffec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20768966">
            <a:off x="314161" y="1564055"/>
            <a:ext cx="4660134" cy="212365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solidFill>
                    <a:srgbClr val="FFFF99"/>
                  </a:solidFill>
                </a:ln>
                <a:solidFill>
                  <a:prstClr val="white"/>
                </a:solidFill>
                <a:effectLst/>
                <a:uLnTx/>
                <a:uFillTx/>
                <a:ea typeface="LNTH-LuoLuoNotangYuanTi 1" pitchFamily="2" charset="-128"/>
                <a:cs typeface="LNTH-LuoLuoNotangYuanTi 1" pitchFamily="2" charset="-128"/>
              </a:rPr>
              <a:t>1. Nghe</a:t>
            </a:r>
            <a:r>
              <a:rPr kumimoji="0" lang="en-US" sz="6600" b="0" i="0" u="none" strike="noStrike" kern="1200" cap="none" spc="0" normalizeH="0" noProof="0" dirty="0">
                <a:ln>
                  <a:solidFill>
                    <a:srgbClr val="FFFF99"/>
                  </a:solidFill>
                </a:ln>
                <a:solidFill>
                  <a:prstClr val="white"/>
                </a:solidFill>
                <a:effectLst/>
                <a:uLnTx/>
                <a:uFillTx/>
                <a:ea typeface="LNTH-LuoLuoNotangYuanTi 1" pitchFamily="2" charset="-128"/>
                <a:cs typeface="LNTH-LuoLuoNotangYuanTi 1" pitchFamily="2" charset="-128"/>
              </a:rPr>
              <a:t> </a:t>
            </a:r>
            <a:r>
              <a:rPr kumimoji="0" lang="en-US" sz="6600" b="0" i="0" u="none" strike="noStrike" kern="1200" cap="none" spc="0" normalizeH="0" noProof="0" dirty="0" err="1">
                <a:ln>
                  <a:solidFill>
                    <a:srgbClr val="FFFF99"/>
                  </a:solidFill>
                </a:ln>
                <a:solidFill>
                  <a:prstClr val="white"/>
                </a:solidFill>
                <a:effectLst/>
                <a:uLnTx/>
                <a:uFillTx/>
                <a:ea typeface="LNTH-LuoLuoNotangYuanTi 1" pitchFamily="2" charset="-128"/>
                <a:cs typeface="LNTH-LuoLuoNotangYuanTi 1" pitchFamily="2" charset="-128"/>
              </a:rPr>
              <a:t>kể</a:t>
            </a:r>
            <a:r>
              <a:rPr kumimoji="0" lang="en-US" sz="6600" b="0" i="0" u="none" strike="noStrike" kern="1200" cap="none" spc="0" normalizeH="0" noProof="0" dirty="0">
                <a:ln>
                  <a:solidFill>
                    <a:srgbClr val="FFFF99"/>
                  </a:solidFill>
                </a:ln>
                <a:solidFill>
                  <a:prstClr val="white"/>
                </a:solidFill>
                <a:effectLst/>
                <a:uLnTx/>
                <a:uFillTx/>
                <a:ea typeface="LNTH-LuoLuoNotangYuanTi 1" pitchFamily="2" charset="-128"/>
                <a:cs typeface="LNTH-LuoLuoNotangYuanTi 1" pitchFamily="2" charset="-128"/>
              </a:rPr>
              <a:t> </a:t>
            </a:r>
            <a:r>
              <a:rPr kumimoji="0" lang="en-US" sz="6600" b="0" i="0" u="none" strike="noStrike" kern="1200" cap="none" spc="0" normalizeH="0" noProof="0" dirty="0" err="1">
                <a:ln>
                  <a:solidFill>
                    <a:srgbClr val="FFFF99"/>
                  </a:solidFill>
                </a:ln>
                <a:solidFill>
                  <a:prstClr val="white"/>
                </a:solidFill>
                <a:effectLst/>
                <a:uLnTx/>
                <a:uFillTx/>
                <a:ea typeface="LNTH-LuoLuoNotangYuanTi 1" pitchFamily="2" charset="-128"/>
                <a:cs typeface="LNTH-LuoLuoNotangYuanTi 1" pitchFamily="2" charset="-128"/>
              </a:rPr>
              <a:t>chuyện</a:t>
            </a:r>
            <a:endParaRPr kumimoji="0" lang="en-US" sz="6600" b="0" i="0" u="none" strike="noStrike" kern="1200" cap="none" spc="0" normalizeH="0" baseline="0" noProof="0" dirty="0">
              <a:ln>
                <a:solidFill>
                  <a:srgbClr val="FFFF99"/>
                </a:solidFill>
              </a:ln>
              <a:solidFill>
                <a:prstClr val="white"/>
              </a:solidFill>
              <a:effectLst/>
              <a:uLnTx/>
              <a:uFillTx/>
              <a:ea typeface="LNTH-LuoLuoNotangYuanTi 1" pitchFamily="2" charset="-128"/>
              <a:cs typeface="LNTH-LuoLuoNotangYuanTi 1" pitchFamily="2" charset="-128"/>
            </a:endParaRPr>
          </a:p>
        </p:txBody>
      </p:sp>
      <p:pic>
        <p:nvPicPr>
          <p:cNvPr id="1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7109" y="4232861"/>
            <a:ext cx="1314005" cy="761975"/>
          </a:xfrm>
          <a:prstGeom prst="rect">
            <a:avLst/>
          </a:prstGeom>
        </p:spPr>
      </p:pic>
      <p:pic>
        <p:nvPicPr>
          <p:cNvPr id="13"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043609">
            <a:off x="1132324" y="4442327"/>
            <a:ext cx="1314005" cy="761975"/>
          </a:xfrm>
          <a:prstGeom prst="rect">
            <a:avLst/>
          </a:prstGeom>
        </p:spPr>
      </p:pic>
      <p:pic>
        <p:nvPicPr>
          <p:cNvPr id="14"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492908">
            <a:off x="2310227" y="4677052"/>
            <a:ext cx="836637" cy="761975"/>
          </a:xfrm>
          <a:prstGeom prst="rect">
            <a:avLst/>
          </a:prstGeom>
        </p:spPr>
      </p:pic>
      <p:pic>
        <p:nvPicPr>
          <p:cNvPr id="15"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31827"/>
          <a:stretch/>
        </p:blipFill>
        <p:spPr>
          <a:xfrm rot="21174200">
            <a:off x="3409666" y="4669329"/>
            <a:ext cx="1058173" cy="761975"/>
          </a:xfrm>
          <a:prstGeom prst="rect">
            <a:avLst/>
          </a:prstGeom>
        </p:spPr>
      </p:pic>
      <p:pic>
        <p:nvPicPr>
          <p:cNvPr id="16"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167406">
            <a:off x="4350694" y="4541861"/>
            <a:ext cx="1314005" cy="761975"/>
          </a:xfrm>
          <a:prstGeom prst="rect">
            <a:avLst/>
          </a:prstGeom>
        </p:spPr>
      </p:pic>
      <p:pic>
        <p:nvPicPr>
          <p:cNvPr id="17"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358396">
            <a:off x="5651978" y="4397141"/>
            <a:ext cx="1314005" cy="761975"/>
          </a:xfrm>
          <a:prstGeom prst="rect">
            <a:avLst/>
          </a:prstGeom>
        </p:spPr>
      </p:pic>
      <p:pic>
        <p:nvPicPr>
          <p:cNvPr id="18"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693601">
            <a:off x="6808041" y="4497375"/>
            <a:ext cx="1314005" cy="761975"/>
          </a:xfrm>
          <a:prstGeom prst="rect">
            <a:avLst/>
          </a:prstGeom>
        </p:spPr>
      </p:pic>
      <p:pic>
        <p:nvPicPr>
          <p:cNvPr id="19"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7983237" y="4682028"/>
            <a:ext cx="1314005" cy="761975"/>
          </a:xfrm>
          <a:prstGeom prst="rect">
            <a:avLst/>
          </a:prstGeom>
        </p:spPr>
      </p:pic>
      <p:pic>
        <p:nvPicPr>
          <p:cNvPr id="20"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0959450">
            <a:off x="9162247" y="4627753"/>
            <a:ext cx="1314005" cy="761975"/>
          </a:xfrm>
          <a:prstGeom prst="rect">
            <a:avLst/>
          </a:prstGeom>
        </p:spPr>
      </p:pic>
      <p:pic>
        <p:nvPicPr>
          <p:cNvPr id="21"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21076278">
            <a:off x="10339573" y="4442327"/>
            <a:ext cx="1314005" cy="761975"/>
          </a:xfrm>
          <a:prstGeom prst="rect">
            <a:avLst/>
          </a:prstGeom>
        </p:spPr>
      </p:pic>
      <p:pic>
        <p:nvPicPr>
          <p:cNvPr id="22" name="Picture 24">
            <a:extLst>
              <a:ext uri="{FF2B5EF4-FFF2-40B4-BE49-F238E27FC236}">
                <a16:creationId xmlns:a16="http://schemas.microsoft.com/office/drawing/2014/main" id="{C50C2D4D-DF77-15C4-A19E-0480BD43872F}"/>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46231" r="26522"/>
          <a:stretch/>
        </p:blipFill>
        <p:spPr>
          <a:xfrm rot="160934">
            <a:off x="11600798" y="4361706"/>
            <a:ext cx="603573" cy="761975"/>
          </a:xfrm>
          <a:prstGeom prst="rect">
            <a:avLst/>
          </a:prstGeom>
        </p:spPr>
      </p:pic>
      <p:pic>
        <p:nvPicPr>
          <p:cNvPr id="23" name="Picture 2" descr="Large set of colorful flowers on rocks and wood"/>
          <p:cNvPicPr>
            <a:picLocks noChangeAspect="1" noChangeArrowheads="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63553" b="50028"/>
          <a:stretch/>
        </p:blipFill>
        <p:spPr bwMode="auto">
          <a:xfrm>
            <a:off x="2220801" y="4752768"/>
            <a:ext cx="2219905" cy="140028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Spring elements collection"/>
          <p:cNvPicPr>
            <a:picLocks noChangeAspect="1" noChangeArrowheads="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70138" b="75994"/>
          <a:stretch/>
        </p:blipFill>
        <p:spPr bwMode="auto">
          <a:xfrm rot="19828604">
            <a:off x="3072471" y="4319206"/>
            <a:ext cx="994537" cy="799518"/>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631" y="1437094"/>
            <a:ext cx="714606" cy="714607"/>
          </a:xfrm>
          <a:prstGeom prst="rect">
            <a:avLst/>
          </a:prstGeom>
        </p:spPr>
      </p:pic>
      <p:pic>
        <p:nvPicPr>
          <p:cNvPr id="25" name="Picture 24"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10">
            <a:extLst>
              <a:ext uri="{28A0092B-C50C-407E-A947-70E740481C1C}">
                <a14:useLocalDpi xmlns:a14="http://schemas.microsoft.com/office/drawing/2010/main" val="0"/>
              </a:ext>
            </a:extLst>
          </a:blip>
          <a:srcRect l="10303" r="10303" b="48596"/>
          <a:stretch/>
        </p:blipFill>
        <p:spPr>
          <a:xfrm>
            <a:off x="5859170" y="5904323"/>
            <a:ext cx="6362700" cy="999978"/>
          </a:xfrm>
          <a:prstGeom prst="rect">
            <a:avLst/>
          </a:prstGeom>
        </p:spPr>
      </p:pic>
      <p:pic>
        <p:nvPicPr>
          <p:cNvPr id="28" name="Picture 27"/>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foregroundMark x1="48796" y1="32041" x2="48796" y2="32041"/>
                        <a14:foregroundMark x1="41072" y1="78680" x2="41072" y2="78680"/>
                        <a14:foregroundMark x1="80418" y1="58692" x2="80418" y2="58692"/>
                        <a14:foregroundMark x1="80918" y1="75712" x2="80918" y2="75712"/>
                        <a14:foregroundMark x1="78964" y1="66687" x2="78964" y2="66687"/>
                        <a14:foregroundMark x1="80418" y1="44761" x2="80418" y2="44761"/>
                        <a14:foregroundMark x1="67060" y1="79346" x2="67060" y2="79346"/>
                        <a14:foregroundMark x1="82054" y1="67535" x2="82054" y2="67535"/>
                        <a14:backgroundMark x1="18401" y1="62568" x2="18401" y2="62568"/>
                        <a14:backgroundMark x1="18174" y1="64809" x2="18174" y2="64809"/>
                        <a14:backgroundMark x1="32712" y1="60569" x2="32712" y2="60569"/>
                      </a14:backgroundRemoval>
                    </a14:imgEffect>
                  </a14:imgLayer>
                </a14:imgProps>
              </a:ext>
              <a:ext uri="{28A0092B-C50C-407E-A947-70E740481C1C}">
                <a14:useLocalDpi xmlns:a14="http://schemas.microsoft.com/office/drawing/2010/main" val="0"/>
              </a:ext>
            </a:extLst>
          </a:blip>
          <a:srcRect t="14452" b="19325"/>
          <a:stretch/>
        </p:blipFill>
        <p:spPr>
          <a:xfrm>
            <a:off x="5759479" y="3039413"/>
            <a:ext cx="6898101" cy="3425781"/>
          </a:xfrm>
          <a:prstGeom prst="rect">
            <a:avLst/>
          </a:prstGeom>
        </p:spPr>
      </p:pic>
    </p:spTree>
    <p:extLst>
      <p:ext uri="{BB962C8B-B14F-4D97-AF65-F5344CB8AC3E}">
        <p14:creationId xmlns:p14="http://schemas.microsoft.com/office/powerpoint/2010/main" val="92473781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par>
                                <p:cTn id="9" presetID="32" presetClass="emph" presetSubtype="0" fill="hold" grpId="1"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0448" t="2682" r="4656" b="-2682"/>
          <a:stretch/>
        </p:blipFill>
        <p:spPr>
          <a:xfrm flipH="1">
            <a:off x="10869768" y="5600440"/>
            <a:ext cx="1322231" cy="1441143"/>
          </a:xfrm>
          <a:prstGeom prst="rect">
            <a:avLst/>
          </a:prstGeom>
        </p:spPr>
      </p:pic>
      <p:pic>
        <p:nvPicPr>
          <p:cNvPr id="3" name="Picture 2"/>
          <p:cNvPicPr>
            <a:picLocks noChangeAspect="1"/>
          </p:cNvPicPr>
          <p:nvPr/>
        </p:nvPicPr>
        <p:blipFill rotWithShape="1">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l="1" r="65102"/>
          <a:stretch/>
        </p:blipFill>
        <p:spPr>
          <a:xfrm flipH="1">
            <a:off x="-1" y="5511540"/>
            <a:ext cx="1403797" cy="1530044"/>
          </a:xfrm>
          <a:prstGeom prst="rect">
            <a:avLst/>
          </a:prstGeom>
        </p:spPr>
      </p:pic>
      <p:pic>
        <p:nvPicPr>
          <p:cNvPr id="6" name="Picture 5"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1015711" y="513087"/>
            <a:ext cx="1252734" cy="1252736"/>
          </a:xfrm>
          <a:prstGeom prst="rect">
            <a:avLst/>
          </a:prstGeom>
        </p:spPr>
      </p:pic>
      <p:pic>
        <p:nvPicPr>
          <p:cNvPr id="11" name="Picture 10">
            <a:extLst>
              <a:ext uri="{FF2B5EF4-FFF2-40B4-BE49-F238E27FC236}">
                <a16:creationId xmlns:a16="http://schemas.microsoft.com/office/drawing/2014/main" id="{5582E0A1-BB23-30CD-45B9-C7A82D9ED4A4}"/>
              </a:ext>
            </a:extLst>
          </p:cNvPr>
          <p:cNvPicPr>
            <a:picLocks noChangeAspect="1"/>
          </p:cNvPicPr>
          <p:nvPr/>
        </p:nvPicPr>
        <p:blipFill>
          <a:blip r:embed="rId5"/>
          <a:stretch>
            <a:fillRect/>
          </a:stretch>
        </p:blipFill>
        <p:spPr>
          <a:xfrm>
            <a:off x="3282084" y="339259"/>
            <a:ext cx="6494217" cy="5956765"/>
          </a:xfrm>
          <a:prstGeom prst="rect">
            <a:avLst/>
          </a:prstGeom>
        </p:spPr>
      </p:pic>
    </p:spTree>
    <p:extLst>
      <p:ext uri="{BB962C8B-B14F-4D97-AF65-F5344CB8AC3E}">
        <p14:creationId xmlns:p14="http://schemas.microsoft.com/office/powerpoint/2010/main" val="30573723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32" presetClass="emph" presetSubtype="0" fill="hold" nodeType="withEffect">
                                  <p:stCondLst>
                                    <p:cond delay="0"/>
                                  </p:stCondLst>
                                  <p:childTnLst>
                                    <p:animRot by="120000">
                                      <p:cBhvr>
                                        <p:cTn id="10" dur="100" fill="hold">
                                          <p:stCondLst>
                                            <p:cond delay="0"/>
                                          </p:stCondLst>
                                        </p:cTn>
                                        <p:tgtEl>
                                          <p:spTgt spid="6"/>
                                        </p:tgtEl>
                                        <p:attrNameLst>
                                          <p:attrName>r</p:attrName>
                                        </p:attrNameLst>
                                      </p:cBhvr>
                                    </p:animRot>
                                    <p:animRot by="-240000">
                                      <p:cBhvr>
                                        <p:cTn id="11" dur="200" fill="hold">
                                          <p:stCondLst>
                                            <p:cond delay="200"/>
                                          </p:stCondLst>
                                        </p:cTn>
                                        <p:tgtEl>
                                          <p:spTgt spid="6"/>
                                        </p:tgtEl>
                                        <p:attrNameLst>
                                          <p:attrName>r</p:attrName>
                                        </p:attrNameLst>
                                      </p:cBhvr>
                                    </p:animRot>
                                    <p:animRot by="240000">
                                      <p:cBhvr>
                                        <p:cTn id="12" dur="200" fill="hold">
                                          <p:stCondLst>
                                            <p:cond delay="400"/>
                                          </p:stCondLst>
                                        </p:cTn>
                                        <p:tgtEl>
                                          <p:spTgt spid="6"/>
                                        </p:tgtEl>
                                        <p:attrNameLst>
                                          <p:attrName>r</p:attrName>
                                        </p:attrNameLst>
                                      </p:cBhvr>
                                    </p:animRot>
                                    <p:animRot by="-240000">
                                      <p:cBhvr>
                                        <p:cTn id="13" dur="200" fill="hold">
                                          <p:stCondLst>
                                            <p:cond delay="600"/>
                                          </p:stCondLst>
                                        </p:cTn>
                                        <p:tgtEl>
                                          <p:spTgt spid="6"/>
                                        </p:tgtEl>
                                        <p:attrNameLst>
                                          <p:attrName>r</p:attrName>
                                        </p:attrNameLst>
                                      </p:cBhvr>
                                    </p:animRot>
                                    <p:animRot by="120000">
                                      <p:cBhvr>
                                        <p:cTn id="14" dur="200" fill="hold">
                                          <p:stCondLst>
                                            <p:cond delay="800"/>
                                          </p:stCondLst>
                                        </p:cTn>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arn(inVertical)">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1">
            <a:extLst>
              <a:ext uri="{FF2B5EF4-FFF2-40B4-BE49-F238E27FC236}">
                <a16:creationId xmlns:a16="http://schemas.microsoft.com/office/drawing/2014/main" id="{D634F29B-8BD2-8006-E5EF-0F7CE82EFD48}"/>
              </a:ext>
            </a:extLst>
          </p:cNvPr>
          <p:cNvSpPr/>
          <p:nvPr/>
        </p:nvSpPr>
        <p:spPr>
          <a:xfrm>
            <a:off x="231819" y="533400"/>
            <a:ext cx="11848563" cy="6324600"/>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Ảnh động làm nền và tuyết rơi cho blogger">
            <a:extLst>
              <a:ext uri="{FF2B5EF4-FFF2-40B4-BE49-F238E27FC236}">
                <a16:creationId xmlns:a16="http://schemas.microsoft.com/office/drawing/2014/main" id="{6A4CD56A-EC0D-ABA8-12B4-A3ED6B38D7C1}"/>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81145" y="250960"/>
            <a:ext cx="5614855" cy="27933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Ảnh động làm nền và tuyết rơi cho blogger">
            <a:extLst>
              <a:ext uri="{FF2B5EF4-FFF2-40B4-BE49-F238E27FC236}">
                <a16:creationId xmlns:a16="http://schemas.microsoft.com/office/drawing/2014/main" id="{06E0FD2B-8DB0-A7DC-3C1A-1BDB28D4CAE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848099" y="1200406"/>
            <a:ext cx="5614855" cy="2793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Ảnh động làm nền và tuyết rơi cho blogger">
            <a:extLst>
              <a:ext uri="{FF2B5EF4-FFF2-40B4-BE49-F238E27FC236}">
                <a16:creationId xmlns:a16="http://schemas.microsoft.com/office/drawing/2014/main" id="{3B058191-8680-EE24-ADA3-53897EB8D51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98822" y="4064680"/>
            <a:ext cx="5614855" cy="2793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Ảnh động làm nền và tuyết rơi cho blogger">
            <a:extLst>
              <a:ext uri="{FF2B5EF4-FFF2-40B4-BE49-F238E27FC236}">
                <a16:creationId xmlns:a16="http://schemas.microsoft.com/office/drawing/2014/main" id="{32FE6FE2-DC3B-3728-74E2-5BBB2516FCDF}"/>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5108" y="3993726"/>
            <a:ext cx="5614855" cy="27933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B3B4555B-4F80-BAA3-778F-FE122A4B5619}"/>
              </a:ext>
            </a:extLst>
          </p:cNvPr>
          <p:cNvSpPr/>
          <p:nvPr/>
        </p:nvSpPr>
        <p:spPr>
          <a:xfrm>
            <a:off x="351004" y="381000"/>
            <a:ext cx="11201400" cy="622604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F0502020204030204"/>
              <a:ea typeface="Microsoft YaHei"/>
              <a:cs typeface="+mn-cs"/>
            </a:endParaRPr>
          </a:p>
        </p:txBody>
      </p:sp>
      <p:pic>
        <p:nvPicPr>
          <p:cNvPr id="9" name="图片 13">
            <a:extLst>
              <a:ext uri="{FF2B5EF4-FFF2-40B4-BE49-F238E27FC236}">
                <a16:creationId xmlns:a16="http://schemas.microsoft.com/office/drawing/2014/main" id="{085FA5AF-59BB-DA57-3D66-E5A505BCC0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5097" y="4402199"/>
            <a:ext cx="2389052" cy="2510789"/>
          </a:xfrm>
          <a:prstGeom prst="rect">
            <a:avLst/>
          </a:prstGeom>
        </p:spPr>
      </p:pic>
      <p:pic>
        <p:nvPicPr>
          <p:cNvPr id="10" name="图片 19">
            <a:extLst>
              <a:ext uri="{FF2B5EF4-FFF2-40B4-BE49-F238E27FC236}">
                <a16:creationId xmlns:a16="http://schemas.microsoft.com/office/drawing/2014/main" id="{ECEC9F57-7822-F8CF-0BE3-E8972917E3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86" y="-31604"/>
            <a:ext cx="2438405" cy="1722124"/>
          </a:xfrm>
          <a:prstGeom prst="rect">
            <a:avLst/>
          </a:prstGeom>
        </p:spPr>
      </p:pic>
      <p:grpSp>
        <p:nvGrpSpPr>
          <p:cNvPr id="11" name="Group 10">
            <a:extLst>
              <a:ext uri="{FF2B5EF4-FFF2-40B4-BE49-F238E27FC236}">
                <a16:creationId xmlns:a16="http://schemas.microsoft.com/office/drawing/2014/main" id="{DFFBB7E3-36FD-DC93-94A7-E319DBAD9528}"/>
              </a:ext>
            </a:extLst>
          </p:cNvPr>
          <p:cNvGrpSpPr/>
          <p:nvPr/>
        </p:nvGrpSpPr>
        <p:grpSpPr>
          <a:xfrm>
            <a:off x="2300748" y="430905"/>
            <a:ext cx="7521678" cy="1325906"/>
            <a:chOff x="2442404" y="430905"/>
            <a:chExt cx="6426746" cy="1325906"/>
          </a:xfrm>
        </p:grpSpPr>
        <p:pic>
          <p:nvPicPr>
            <p:cNvPr id="12" name="图片 6">
              <a:extLst>
                <a:ext uri="{FF2B5EF4-FFF2-40B4-BE49-F238E27FC236}">
                  <a16:creationId xmlns:a16="http://schemas.microsoft.com/office/drawing/2014/main" id="{5BF53D43-B2CC-ED53-09BA-0E922A5C6D9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2404" y="430905"/>
              <a:ext cx="6426746" cy="1325906"/>
            </a:xfrm>
            <a:prstGeom prst="rect">
              <a:avLst/>
            </a:prstGeom>
          </p:spPr>
        </p:pic>
        <p:sp>
          <p:nvSpPr>
            <p:cNvPr id="13" name="TextBox 12">
              <a:extLst>
                <a:ext uri="{FF2B5EF4-FFF2-40B4-BE49-F238E27FC236}">
                  <a16:creationId xmlns:a16="http://schemas.microsoft.com/office/drawing/2014/main" id="{B510EDAF-29F8-F499-B650-AA0052E89AF1}"/>
                </a:ext>
              </a:extLst>
            </p:cNvPr>
            <p:cNvSpPr txBox="1"/>
            <p:nvPr/>
          </p:nvSpPr>
          <p:spPr>
            <a:xfrm>
              <a:off x="2908659" y="813396"/>
              <a:ext cx="5343019" cy="646331"/>
            </a:xfrm>
            <a:prstGeom prst="rect">
              <a:avLst/>
            </a:prstGeom>
            <a:noFill/>
          </p:spPr>
          <p:txBody>
            <a:bodyPr wrap="square" rtlCol="0">
              <a:spAutoFit/>
            </a:bodyPr>
            <a:lstStyle/>
            <a:p>
              <a:pPr algn="ctr"/>
              <a:r>
                <a:rPr lang="en-US" sz="3600" b="1" dirty="0">
                  <a:solidFill>
                    <a:srgbClr val="FD3D66"/>
                  </a:solidFill>
                  <a:latin typeface="Tahoma" panose="020B0604030504040204" pitchFamily="34" charset="0"/>
                  <a:ea typeface="Tahoma" panose="020B0604030504040204" pitchFamily="34" charset="0"/>
                  <a:cs typeface="Tahoma" panose="020B0604030504040204" pitchFamily="34" charset="0"/>
                </a:rPr>
                <a:t>Giáo viên kể chuyện lần 1</a:t>
              </a:r>
            </a:p>
          </p:txBody>
        </p:sp>
      </p:grpSp>
      <p:grpSp>
        <p:nvGrpSpPr>
          <p:cNvPr id="14" name="Group 13">
            <a:extLst>
              <a:ext uri="{FF2B5EF4-FFF2-40B4-BE49-F238E27FC236}">
                <a16:creationId xmlns:a16="http://schemas.microsoft.com/office/drawing/2014/main" id="{D277D924-E102-92B6-A2E7-4CD3CBCC0905}"/>
              </a:ext>
            </a:extLst>
          </p:cNvPr>
          <p:cNvGrpSpPr/>
          <p:nvPr/>
        </p:nvGrpSpPr>
        <p:grpSpPr>
          <a:xfrm>
            <a:off x="707923" y="1607596"/>
            <a:ext cx="6046838" cy="3451122"/>
            <a:chOff x="1000126" y="2018167"/>
            <a:chExt cx="4530521" cy="1858298"/>
          </a:xfrm>
        </p:grpSpPr>
        <p:pic>
          <p:nvPicPr>
            <p:cNvPr id="15" name="图片 4">
              <a:extLst>
                <a:ext uri="{FF2B5EF4-FFF2-40B4-BE49-F238E27FC236}">
                  <a16:creationId xmlns:a16="http://schemas.microsoft.com/office/drawing/2014/main" id="{2EF071D7-3687-9D69-EF4A-80871353D4E0}"/>
                </a:ext>
              </a:extLst>
            </p:cNvPr>
            <p:cNvPicPr>
              <a:picLocks noChangeAspect="1"/>
            </p:cNvPicPr>
            <p:nvPr/>
          </p:nvPicPr>
          <p:blipFill>
            <a:blip r:embed="rId6" cstate="print">
              <a:extLst>
                <a:ext uri="{28A0092B-C50C-407E-A947-70E740481C1C}">
                  <a14:useLocalDpi xmlns:a14="http://schemas.microsoft.com/office/drawing/2010/main" val="0"/>
                </a:ext>
              </a:extLst>
            </a:blip>
            <a:srcRect l="50131" t="58704"/>
            <a:stretch>
              <a:fillRect/>
            </a:stretch>
          </p:blipFill>
          <p:spPr>
            <a:xfrm>
              <a:off x="1000126" y="2018167"/>
              <a:ext cx="4530521" cy="1858298"/>
            </a:xfrm>
            <a:custGeom>
              <a:avLst/>
              <a:gdLst>
                <a:gd name="connsiteX0" fmla="*/ 4165600 w 4840485"/>
                <a:gd name="connsiteY0" fmla="*/ 0 h 2832100"/>
                <a:gd name="connsiteX1" fmla="*/ 4840485 w 4840485"/>
                <a:gd name="connsiteY1" fmla="*/ 55093 h 2832100"/>
                <a:gd name="connsiteX2" fmla="*/ 4840485 w 4840485"/>
                <a:gd name="connsiteY2" fmla="*/ 2832100 h 2832100"/>
                <a:gd name="connsiteX3" fmla="*/ 343408 w 4840485"/>
                <a:gd name="connsiteY3" fmla="*/ 2832100 h 2832100"/>
                <a:gd name="connsiteX4" fmla="*/ 330200 w 4840485"/>
                <a:gd name="connsiteY4" fmla="*/ 2755900 h 2832100"/>
                <a:gd name="connsiteX5" fmla="*/ 0 w 4840485"/>
                <a:gd name="connsiteY5" fmla="*/ 1460500 h 2832100"/>
                <a:gd name="connsiteX6" fmla="*/ 355600 w 4840485"/>
                <a:gd name="connsiteY6" fmla="*/ 457200 h 2832100"/>
                <a:gd name="connsiteX7" fmla="*/ 2616200 w 4840485"/>
                <a:gd name="connsiteY7" fmla="*/ 431800 h 2832100"/>
                <a:gd name="connsiteX8" fmla="*/ 3022600 w 4840485"/>
                <a:gd name="connsiteY8" fmla="*/ 304800 h 2832100"/>
                <a:gd name="connsiteX9" fmla="*/ 3378200 w 4840485"/>
                <a:gd name="connsiteY9" fmla="*/ 114300 h 283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40485" h="2832100">
                  <a:moveTo>
                    <a:pt x="4165600" y="0"/>
                  </a:moveTo>
                  <a:lnTo>
                    <a:pt x="4840485" y="55093"/>
                  </a:lnTo>
                  <a:lnTo>
                    <a:pt x="4840485" y="2832100"/>
                  </a:lnTo>
                  <a:lnTo>
                    <a:pt x="343408" y="2832100"/>
                  </a:lnTo>
                  <a:lnTo>
                    <a:pt x="330200" y="2755900"/>
                  </a:lnTo>
                  <a:lnTo>
                    <a:pt x="0" y="1460500"/>
                  </a:lnTo>
                  <a:lnTo>
                    <a:pt x="355600" y="457200"/>
                  </a:lnTo>
                  <a:lnTo>
                    <a:pt x="2616200" y="431800"/>
                  </a:lnTo>
                  <a:lnTo>
                    <a:pt x="3022600" y="304800"/>
                  </a:lnTo>
                  <a:lnTo>
                    <a:pt x="3378200" y="114300"/>
                  </a:lnTo>
                  <a:close/>
                </a:path>
              </a:pathLst>
            </a:custGeom>
          </p:spPr>
        </p:pic>
        <p:sp>
          <p:nvSpPr>
            <p:cNvPr id="16" name="TextBox 15">
              <a:extLst>
                <a:ext uri="{FF2B5EF4-FFF2-40B4-BE49-F238E27FC236}">
                  <a16:creationId xmlns:a16="http://schemas.microsoft.com/office/drawing/2014/main" id="{AFB7F7BA-A7E5-AD75-9124-3F3A178BD709}"/>
                </a:ext>
              </a:extLst>
            </p:cNvPr>
            <p:cNvSpPr txBox="1"/>
            <p:nvPr/>
          </p:nvSpPr>
          <p:spPr>
            <a:xfrm>
              <a:off x="1663137" y="2595488"/>
              <a:ext cx="2585712" cy="580041"/>
            </a:xfrm>
            <a:prstGeom prst="rect">
              <a:avLst/>
            </a:prstGeom>
            <a:noFill/>
          </p:spPr>
          <p:txBody>
            <a:bodyPr wrap="square" rtlCol="0">
              <a:spAutoFit/>
            </a:bodyPr>
            <a:lstStyle/>
            <a:p>
              <a:pPr algn="just"/>
              <a:r>
                <a:rPr lang="en-US" sz="3200" dirty="0">
                  <a:solidFill>
                    <a:srgbClr val="0000CC"/>
                  </a:solidFill>
                  <a:latin typeface="Arial" pitchFamily="34" charset="0"/>
                  <a:cs typeface="Arial" pitchFamily="34" charset="0"/>
                </a:rPr>
                <a:t>Phỏng đoán nội dung câu chuyện. </a:t>
              </a:r>
            </a:p>
          </p:txBody>
        </p:sp>
      </p:grpSp>
      <p:grpSp>
        <p:nvGrpSpPr>
          <p:cNvPr id="17" name="Group 16">
            <a:extLst>
              <a:ext uri="{FF2B5EF4-FFF2-40B4-BE49-F238E27FC236}">
                <a16:creationId xmlns:a16="http://schemas.microsoft.com/office/drawing/2014/main" id="{29439922-F19A-9CF4-7DC6-83B310E2E44C}"/>
              </a:ext>
            </a:extLst>
          </p:cNvPr>
          <p:cNvGrpSpPr/>
          <p:nvPr/>
        </p:nvGrpSpPr>
        <p:grpSpPr>
          <a:xfrm>
            <a:off x="5766620" y="2271252"/>
            <a:ext cx="5161936" cy="1725561"/>
            <a:chOff x="5584372" y="1971676"/>
            <a:chExt cx="3092903" cy="2101721"/>
          </a:xfrm>
        </p:grpSpPr>
        <p:pic>
          <p:nvPicPr>
            <p:cNvPr id="18" name="图片 6">
              <a:extLst>
                <a:ext uri="{FF2B5EF4-FFF2-40B4-BE49-F238E27FC236}">
                  <a16:creationId xmlns:a16="http://schemas.microsoft.com/office/drawing/2014/main" id="{F391C4A7-6E77-5E47-BC66-D930FAB954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84372" y="1971676"/>
              <a:ext cx="3092903" cy="2101721"/>
            </a:xfrm>
            <a:prstGeom prst="rect">
              <a:avLst/>
            </a:prstGeom>
          </p:spPr>
        </p:pic>
        <p:sp>
          <p:nvSpPr>
            <p:cNvPr id="19" name="TextBox 18">
              <a:extLst>
                <a:ext uri="{FF2B5EF4-FFF2-40B4-BE49-F238E27FC236}">
                  <a16:creationId xmlns:a16="http://schemas.microsoft.com/office/drawing/2014/main" id="{972FA51B-15DE-613D-7C33-149295C43B33}"/>
                </a:ext>
              </a:extLst>
            </p:cNvPr>
            <p:cNvSpPr txBox="1"/>
            <p:nvPr/>
          </p:nvSpPr>
          <p:spPr>
            <a:xfrm>
              <a:off x="5800725" y="2273370"/>
              <a:ext cx="2609850" cy="707886"/>
            </a:xfrm>
            <a:prstGeom prst="rect">
              <a:avLst/>
            </a:prstGeom>
            <a:noFill/>
          </p:spPr>
          <p:txBody>
            <a:bodyPr wrap="square" rtlCol="0">
              <a:spAutoFit/>
            </a:bodyPr>
            <a:lstStyle/>
            <a:p>
              <a:pPr algn="ctr"/>
              <a:r>
                <a:rPr lang="en-US" sz="3200" dirty="0">
                  <a:solidFill>
                    <a:srgbClr val="0000CC"/>
                  </a:solidFill>
                  <a:latin typeface="Arial" pitchFamily="34" charset="0"/>
                  <a:cs typeface="Arial" pitchFamily="34" charset="0"/>
                </a:rPr>
                <a:t>Ghi nhớ các tình tiết trong câu chuyện. </a:t>
              </a:r>
            </a:p>
          </p:txBody>
        </p:sp>
      </p:grpSp>
      <p:pic>
        <p:nvPicPr>
          <p:cNvPr id="20" name="Picture 2">
            <a:extLst>
              <a:ext uri="{FF2B5EF4-FFF2-40B4-BE49-F238E27FC236}">
                <a16:creationId xmlns:a16="http://schemas.microsoft.com/office/drawing/2014/main" id="{9FEE72EB-F6F5-DF87-2E3A-67033E1CA976}"/>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783" b="100000" l="3774" r="97736"/>
                    </a14:imgEffect>
                  </a14:imgLayer>
                </a14:imgProps>
              </a:ext>
              <a:ext uri="{28A0092B-C50C-407E-A947-70E740481C1C}">
                <a14:useLocalDpi xmlns:a14="http://schemas.microsoft.com/office/drawing/2010/main" val="0"/>
              </a:ext>
            </a:extLst>
          </a:blip>
          <a:srcRect/>
          <a:stretch>
            <a:fillRect/>
          </a:stretch>
        </p:blipFill>
        <p:spPr bwMode="auto">
          <a:xfrm>
            <a:off x="3583859" y="4395019"/>
            <a:ext cx="4067014" cy="2109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970542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down)">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down)">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6F49164C-2A25-4F30-89B8-D0E6E299EBD7}"/>
              </a:ext>
            </a:extLst>
          </p:cNvPr>
          <p:cNvPicPr>
            <a:picLocks noChangeAspect="1"/>
          </p:cNvPicPr>
          <p:nvPr/>
        </p:nvPicPr>
        <p:blipFill rotWithShape="1">
          <a:blip r:embed="rId2">
            <a:extLst>
              <a:ext uri="{28A0092B-C50C-407E-A947-70E740481C1C}">
                <a14:useLocalDpi xmlns:a14="http://schemas.microsoft.com/office/drawing/2010/main" val="0"/>
              </a:ext>
            </a:extLst>
          </a:blip>
          <a:srcRect l="24971" t="26495" b="10200"/>
          <a:stretch/>
        </p:blipFill>
        <p:spPr>
          <a:xfrm>
            <a:off x="0" y="0"/>
            <a:ext cx="12192000" cy="6858000"/>
          </a:xfrm>
          <a:prstGeom prst="rect">
            <a:avLst/>
          </a:prstGeom>
        </p:spPr>
      </p:pic>
      <p:pic>
        <p:nvPicPr>
          <p:cNvPr id="1026" name="Picture 2" descr="Đuổi hình bắt chữ | Đuổi hình bắt chữ Wiki | Fandom">
            <a:extLst>
              <a:ext uri="{FF2B5EF4-FFF2-40B4-BE49-F238E27FC236}">
                <a16:creationId xmlns:a16="http://schemas.microsoft.com/office/drawing/2014/main" id="{80D2807F-019F-B520-33A3-1310D71614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7218" y="1881188"/>
            <a:ext cx="7029757" cy="3824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C7D3491-F1F2-A193-5B65-AF6303A84DF7}"/>
              </a:ext>
            </a:extLst>
          </p:cNvPr>
          <p:cNvPicPr>
            <a:picLocks noChangeAspect="1"/>
          </p:cNvPicPr>
          <p:nvPr/>
        </p:nvPicPr>
        <p:blipFill>
          <a:blip r:embed="rId4"/>
          <a:stretch>
            <a:fillRect/>
          </a:stretch>
        </p:blipFill>
        <p:spPr>
          <a:xfrm>
            <a:off x="4365660" y="0"/>
            <a:ext cx="5041829" cy="2353260"/>
          </a:xfrm>
          <a:prstGeom prst="rect">
            <a:avLst/>
          </a:prstGeom>
        </p:spPr>
      </p:pic>
    </p:spTree>
    <p:extLst>
      <p:ext uri="{BB962C8B-B14F-4D97-AF65-F5344CB8AC3E}">
        <p14:creationId xmlns:p14="http://schemas.microsoft.com/office/powerpoint/2010/main" val="4203963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ẤT QUÝ, ĐẤT YÊU">
            <a:hlinkClick r:id="" action="ppaction://media"/>
            <a:extLst>
              <a:ext uri="{FF2B5EF4-FFF2-40B4-BE49-F238E27FC236}">
                <a16:creationId xmlns:a16="http://schemas.microsoft.com/office/drawing/2014/main" id="{2D9FF0E2-0A88-E15A-31F0-333405D80C4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72950" cy="6858000"/>
          </a:xfrm>
          <a:prstGeom prst="rect">
            <a:avLst/>
          </a:prstGeom>
        </p:spPr>
      </p:pic>
    </p:spTree>
    <p:extLst>
      <p:ext uri="{BB962C8B-B14F-4D97-AF65-F5344CB8AC3E}">
        <p14:creationId xmlns:p14="http://schemas.microsoft.com/office/powerpoint/2010/main" val="11364763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81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204716"/>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F5366CA8-44DC-0D10-87E5-10F62933E861}"/>
              </a:ext>
            </a:extLst>
          </p:cNvPr>
          <p:cNvSpPr txBox="1"/>
          <p:nvPr/>
        </p:nvSpPr>
        <p:spPr>
          <a:xfrm>
            <a:off x="3196878" y="296790"/>
            <a:ext cx="6415548" cy="584775"/>
          </a:xfrm>
          <a:prstGeom prst="rect">
            <a:avLst/>
          </a:prstGeom>
          <a:noFill/>
        </p:spPr>
        <p:txBody>
          <a:bodyPr wrap="square" rtlCol="0">
            <a:spAutoFit/>
          </a:bodyPr>
          <a:lstStyle/>
          <a:p>
            <a:pPr algn="ctr"/>
            <a:r>
              <a:rPr lang="en-US" sz="3200" b="1" dirty="0">
                <a:solidFill>
                  <a:srgbClr val="FD3D66"/>
                </a:solidFill>
                <a:latin typeface="Arial" panose="020B0604020202020204" pitchFamily="34" charset="0"/>
                <a:cs typeface="Arial" panose="020B0604020202020204" pitchFamily="34" charset="0"/>
              </a:rPr>
              <a:t>Giáo viên kể chuyện  lần 2  </a:t>
            </a:r>
          </a:p>
        </p:txBody>
      </p:sp>
      <p:pic>
        <p:nvPicPr>
          <p:cNvPr id="9" name="Picture 8">
            <a:extLst>
              <a:ext uri="{FF2B5EF4-FFF2-40B4-BE49-F238E27FC236}">
                <a16:creationId xmlns:a16="http://schemas.microsoft.com/office/drawing/2014/main" id="{4C7078A3-4C64-99A0-A6C8-E0DC4309BFDF}"/>
              </a:ext>
            </a:extLst>
          </p:cNvPr>
          <p:cNvPicPr>
            <a:picLocks noChangeAspect="1"/>
          </p:cNvPicPr>
          <p:nvPr/>
        </p:nvPicPr>
        <p:blipFill>
          <a:blip r:embed="rId2"/>
          <a:stretch>
            <a:fillRect/>
          </a:stretch>
        </p:blipFill>
        <p:spPr>
          <a:xfrm>
            <a:off x="3114675" y="947737"/>
            <a:ext cx="6381750" cy="5385231"/>
          </a:xfrm>
          <a:prstGeom prst="rect">
            <a:avLst/>
          </a:prstGeom>
        </p:spPr>
      </p:pic>
    </p:spTree>
    <p:extLst>
      <p:ext uri="{BB962C8B-B14F-4D97-AF65-F5344CB8AC3E}">
        <p14:creationId xmlns:p14="http://schemas.microsoft.com/office/powerpoint/2010/main" val="1434505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Blank sign template with cute boy on white background"/>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784144" y="1013818"/>
            <a:ext cx="3657600" cy="463493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A picture containing vector graphics&#10;&#10;Description automatically generated">
            <a:extLst>
              <a:ext uri="{FF2B5EF4-FFF2-40B4-BE49-F238E27FC236}">
                <a16:creationId xmlns:a16="http://schemas.microsoft.com/office/drawing/2014/main" id="{9C4A010B-01D0-A1E1-1804-F4830845EF9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903596" y="-115201"/>
            <a:ext cx="714606" cy="714607"/>
          </a:xfrm>
          <a:prstGeom prst="rect">
            <a:avLst/>
          </a:prstGeom>
        </p:spPr>
      </p:pic>
      <p:pic>
        <p:nvPicPr>
          <p:cNvPr id="11"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10331355" y="2718333"/>
            <a:ext cx="1860645" cy="1727702"/>
          </a:xfrm>
          <a:prstGeom prst="rect">
            <a:avLst/>
          </a:prstGeom>
        </p:spPr>
      </p:pic>
      <p:pic>
        <p:nvPicPr>
          <p:cNvPr id="12" name="Picture 18">
            <a:extLst>
              <a:ext uri="{FF2B5EF4-FFF2-40B4-BE49-F238E27FC236}">
                <a16:creationId xmlns:a16="http://schemas.microsoft.com/office/drawing/2014/main" id="{670AC932-8512-FAB0-24FD-715C7CB243C8}"/>
              </a:ext>
            </a:extLst>
          </p:cNvPr>
          <p:cNvPicPr>
            <a:picLocks noChangeAspect="1"/>
          </p:cNvPicPr>
          <p:nvPr/>
        </p:nvPicPr>
        <p:blipFill rotWithShape="1">
          <a:blip r:embed="rId4"/>
          <a:srcRect l="46422"/>
          <a:stretch/>
        </p:blipFill>
        <p:spPr>
          <a:xfrm>
            <a:off x="0" y="2718333"/>
            <a:ext cx="1860645" cy="1727702"/>
          </a:xfrm>
          <a:prstGeom prst="rect">
            <a:avLst/>
          </a:prstGeom>
        </p:spPr>
      </p:pic>
      <p:pic>
        <p:nvPicPr>
          <p:cNvPr id="2" name="Picture 1">
            <a:extLst>
              <a:ext uri="{FF2B5EF4-FFF2-40B4-BE49-F238E27FC236}">
                <a16:creationId xmlns:a16="http://schemas.microsoft.com/office/drawing/2014/main" id="{6D616B02-9A74-BEF5-8992-5B78E0ACD63E}"/>
              </a:ext>
            </a:extLst>
          </p:cNvPr>
          <p:cNvPicPr>
            <a:picLocks noChangeAspect="1"/>
          </p:cNvPicPr>
          <p:nvPr/>
        </p:nvPicPr>
        <p:blipFill>
          <a:blip r:embed="rId5"/>
          <a:stretch>
            <a:fillRect/>
          </a:stretch>
        </p:blipFill>
        <p:spPr>
          <a:xfrm>
            <a:off x="3759939" y="3933824"/>
            <a:ext cx="1488335" cy="1365163"/>
          </a:xfrm>
          <a:prstGeom prst="rect">
            <a:avLst/>
          </a:prstGeom>
        </p:spPr>
      </p:pic>
      <p:pic>
        <p:nvPicPr>
          <p:cNvPr id="4" name="Picture 3">
            <a:extLst>
              <a:ext uri="{FF2B5EF4-FFF2-40B4-BE49-F238E27FC236}">
                <a16:creationId xmlns:a16="http://schemas.microsoft.com/office/drawing/2014/main" id="{CE6AAE02-5717-C222-C0D9-172C61DFA980}"/>
              </a:ext>
            </a:extLst>
          </p:cNvPr>
          <p:cNvPicPr>
            <a:picLocks noChangeAspect="1"/>
          </p:cNvPicPr>
          <p:nvPr/>
        </p:nvPicPr>
        <p:blipFill>
          <a:blip r:embed="rId6"/>
          <a:stretch>
            <a:fillRect/>
          </a:stretch>
        </p:blipFill>
        <p:spPr>
          <a:xfrm>
            <a:off x="6209001" y="1886611"/>
            <a:ext cx="3603048" cy="2322777"/>
          </a:xfrm>
          <a:prstGeom prst="rect">
            <a:avLst/>
          </a:prstGeom>
        </p:spPr>
      </p:pic>
    </p:spTree>
    <p:extLst>
      <p:ext uri="{BB962C8B-B14F-4D97-AF65-F5344CB8AC3E}">
        <p14:creationId xmlns:p14="http://schemas.microsoft.com/office/powerpoint/2010/main" val="7339918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Hình chữ nhật: Góc Tròn 1">
            <a:extLst>
              <a:ext uri="{FF2B5EF4-FFF2-40B4-BE49-F238E27FC236}">
                <a16:creationId xmlns:a16="http://schemas.microsoft.com/office/drawing/2014/main" id="{D634F29B-8BD2-8006-E5EF-0F7CE82EFD48}"/>
              </a:ext>
            </a:extLst>
          </p:cNvPr>
          <p:cNvSpPr/>
          <p:nvPr/>
        </p:nvSpPr>
        <p:spPr>
          <a:xfrm>
            <a:off x="277058" y="148449"/>
            <a:ext cx="11714328" cy="644109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7" name="Picture 2" descr="Ảnh động làm nền và tuyết rơi cho blogger">
            <a:extLst>
              <a:ext uri="{FF2B5EF4-FFF2-40B4-BE49-F238E27FC236}">
                <a16:creationId xmlns:a16="http://schemas.microsoft.com/office/drawing/2014/main" id="{B940D4A9-DBD8-E390-3157-7FAD10A3879A}"/>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98822" y="4064680"/>
            <a:ext cx="5614855" cy="279332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A0D2BFC4-5660-0D7D-A45E-1C1098BC78B3}"/>
              </a:ext>
            </a:extLst>
          </p:cNvPr>
          <p:cNvSpPr/>
          <p:nvPr/>
        </p:nvSpPr>
        <p:spPr>
          <a:xfrm>
            <a:off x="351004" y="296790"/>
            <a:ext cx="11201400" cy="631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icrosoft YaHei"/>
              <a:cs typeface="Arial" panose="020B0604020202020204" pitchFamily="34" charset="0"/>
            </a:endParaRPr>
          </a:p>
        </p:txBody>
      </p:sp>
      <p:pic>
        <p:nvPicPr>
          <p:cNvPr id="21" name="图片 19">
            <a:extLst>
              <a:ext uri="{FF2B5EF4-FFF2-40B4-BE49-F238E27FC236}">
                <a16:creationId xmlns:a16="http://schemas.microsoft.com/office/drawing/2014/main" id="{C56D9331-C3B7-09A0-9057-AB9539106A3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86" y="-31604"/>
            <a:ext cx="2438405" cy="1722124"/>
          </a:xfrm>
          <a:prstGeom prst="rect">
            <a:avLst/>
          </a:prstGeom>
        </p:spPr>
      </p:pic>
      <p:pic>
        <p:nvPicPr>
          <p:cNvPr id="30" name="Picture 2">
            <a:extLst>
              <a:ext uri="{FF2B5EF4-FFF2-40B4-BE49-F238E27FC236}">
                <a16:creationId xmlns:a16="http://schemas.microsoft.com/office/drawing/2014/main" id="{CEB50E12-2FE1-D410-6F90-D531E704FB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891" y="3910599"/>
            <a:ext cx="3177335" cy="3470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TextBox 30">
            <a:extLst>
              <a:ext uri="{FF2B5EF4-FFF2-40B4-BE49-F238E27FC236}">
                <a16:creationId xmlns:a16="http://schemas.microsoft.com/office/drawing/2014/main" id="{9306D646-07E5-86E8-FD10-C170057BD3DE}"/>
              </a:ext>
            </a:extLst>
          </p:cNvPr>
          <p:cNvSpPr txBox="1"/>
          <p:nvPr/>
        </p:nvSpPr>
        <p:spPr>
          <a:xfrm>
            <a:off x="1802716" y="281680"/>
            <a:ext cx="8297976" cy="584775"/>
          </a:xfrm>
          <a:prstGeom prst="rect">
            <a:avLst/>
          </a:prstGeom>
          <a:noFill/>
        </p:spPr>
        <p:txBody>
          <a:bodyPr wrap="square" rtlCol="0">
            <a:spAutoFit/>
          </a:bodyPr>
          <a:lstStyle/>
          <a:p>
            <a:pPr lvl="0" algn="ctr"/>
            <a:r>
              <a:rPr lang="en-US" sz="3200" b="1">
                <a:solidFill>
                  <a:srgbClr val="FD3D66"/>
                </a:solidFill>
                <a:latin typeface="Arial" panose="020B0604020202020204" pitchFamily="34" charset="0"/>
                <a:cs typeface="Arial" panose="020B0604020202020204" pitchFamily="34" charset="0"/>
              </a:rPr>
              <a:t>Kể từng đoạn câu chuyện theo nhóm </a:t>
            </a:r>
            <a:endParaRPr lang="en-US" sz="3200" b="1" dirty="0">
              <a:solidFill>
                <a:srgbClr val="FD3D66"/>
              </a:solidFill>
              <a:latin typeface="Arial" panose="020B0604020202020204" pitchFamily="34" charset="0"/>
              <a:cs typeface="Arial" panose="020B0604020202020204" pitchFamily="34" charset="0"/>
            </a:endParaRPr>
          </a:p>
        </p:txBody>
      </p:sp>
      <p:pic>
        <p:nvPicPr>
          <p:cNvPr id="32" name="Picture 31">
            <a:extLst>
              <a:ext uri="{FF2B5EF4-FFF2-40B4-BE49-F238E27FC236}">
                <a16:creationId xmlns:a16="http://schemas.microsoft.com/office/drawing/2014/main" id="{6E98CEE0-B2E2-88FF-7CFB-34CDA29E5032}"/>
              </a:ext>
            </a:extLst>
          </p:cNvPr>
          <p:cNvPicPr>
            <a:picLocks noChangeAspect="1"/>
          </p:cNvPicPr>
          <p:nvPr/>
        </p:nvPicPr>
        <p:blipFill>
          <a:blip r:embed="rId5"/>
          <a:stretch>
            <a:fillRect/>
          </a:stretch>
        </p:blipFill>
        <p:spPr>
          <a:xfrm>
            <a:off x="3419476" y="1037764"/>
            <a:ext cx="5991224" cy="5495401"/>
          </a:xfrm>
          <a:prstGeom prst="rect">
            <a:avLst/>
          </a:prstGeom>
        </p:spPr>
      </p:pic>
    </p:spTree>
    <p:extLst>
      <p:ext uri="{BB962C8B-B14F-4D97-AF65-F5344CB8AC3E}">
        <p14:creationId xmlns:p14="http://schemas.microsoft.com/office/powerpoint/2010/main" val="8867699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par>
                                <p:cTn id="8" presetID="22" presetClass="entr" presetSubtype="4" fill="hold"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500"/>
                                        <p:tgtEl>
                                          <p:spTgt spid="30"/>
                                        </p:tgtEl>
                                      </p:cBhvr>
                                    </p:animEffect>
                                  </p:childTnLst>
                                </p:cTn>
                              </p:par>
                              <p:par>
                                <p:cTn id="11" presetID="3" presetClass="exit" presetSubtype="10" fill="hold" nodeType="withEffect">
                                  <p:stCondLst>
                                    <p:cond delay="0"/>
                                  </p:stCondLst>
                                  <p:childTnLst>
                                    <p:animEffect transition="out" filter="blinds(horizontal)">
                                      <p:cBhvr>
                                        <p:cTn id="12" dur="500"/>
                                        <p:tgtEl>
                                          <p:spTgt spid="30"/>
                                        </p:tgtEl>
                                      </p:cBhvr>
                                    </p:animEffect>
                                    <p:set>
                                      <p:cBhvr>
                                        <p:cTn id="13" dur="1" fill="hold">
                                          <p:stCondLst>
                                            <p:cond delay="499"/>
                                          </p:stCondLst>
                                        </p:cTn>
                                        <p:tgtEl>
                                          <p:spTgt spid="3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barn(inVertical)">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0D2BFC4-5660-0D7D-A45E-1C1098BC78B3}"/>
              </a:ext>
            </a:extLst>
          </p:cNvPr>
          <p:cNvSpPr/>
          <p:nvPr/>
        </p:nvSpPr>
        <p:spPr>
          <a:xfrm>
            <a:off x="351004" y="296790"/>
            <a:ext cx="11201400" cy="631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icrosoft YaHei"/>
              <a:cs typeface="Arial" panose="020B0604020202020204" pitchFamily="34" charset="0"/>
            </a:endParaRPr>
          </a:p>
        </p:txBody>
      </p:sp>
      <p:pic>
        <p:nvPicPr>
          <p:cNvPr id="2" name="Picture 3">
            <a:extLst>
              <a:ext uri="{FF2B5EF4-FFF2-40B4-BE49-F238E27FC236}">
                <a16:creationId xmlns:a16="http://schemas.microsoft.com/office/drawing/2014/main" id="{B2F4C442-97A2-3846-B82D-0A82AD58C9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2116" y="884903"/>
            <a:ext cx="11267768" cy="50881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a:extLst>
              <a:ext uri="{FF2B5EF4-FFF2-40B4-BE49-F238E27FC236}">
                <a16:creationId xmlns:a16="http://schemas.microsoft.com/office/drawing/2014/main" id="{C6DA8805-6E10-C326-90B7-A14213B098DB}"/>
              </a:ext>
            </a:extLst>
          </p:cNvPr>
          <p:cNvSpPr/>
          <p:nvPr/>
        </p:nvSpPr>
        <p:spPr>
          <a:xfrm>
            <a:off x="2158179" y="3536730"/>
            <a:ext cx="8627807" cy="1569660"/>
          </a:xfrm>
          <a:prstGeom prst="rect">
            <a:avLst/>
          </a:prstGeom>
        </p:spPr>
        <p:txBody>
          <a:bodyPr wrap="square">
            <a:spAutoFit/>
          </a:bodyPr>
          <a:lstStyle/>
          <a:p>
            <a:pPr algn="ctr"/>
            <a:r>
              <a:rPr lang="en-US" sz="4800" b="1" dirty="0">
                <a:solidFill>
                  <a:srgbClr val="FF0000"/>
                </a:solidFill>
                <a:latin typeface="Cambria" panose="02040503050406030204" pitchFamily="18" charset="0"/>
                <a:ea typeface="Cambria" panose="02040503050406030204" pitchFamily="18" charset="0"/>
              </a:rPr>
              <a:t>Thi kể  từng đoạn </a:t>
            </a:r>
          </a:p>
          <a:p>
            <a:pPr algn="ctr"/>
            <a:r>
              <a:rPr lang="en-US" sz="4800" b="1" dirty="0">
                <a:solidFill>
                  <a:srgbClr val="FF0000"/>
                </a:solidFill>
                <a:latin typeface="Cambria" panose="02040503050406030204" pitchFamily="18" charset="0"/>
                <a:ea typeface="Cambria" panose="02040503050406030204" pitchFamily="18" charset="0"/>
              </a:rPr>
              <a:t>câu chuyện trước lớp</a:t>
            </a:r>
          </a:p>
        </p:txBody>
      </p:sp>
    </p:spTree>
    <p:extLst>
      <p:ext uri="{BB962C8B-B14F-4D97-AF65-F5344CB8AC3E}">
        <p14:creationId xmlns:p14="http://schemas.microsoft.com/office/powerpoint/2010/main" val="17751336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Ảnh động làm nền và tuyết rơi cho blogger">
            <a:extLst>
              <a:ext uri="{FF2B5EF4-FFF2-40B4-BE49-F238E27FC236}">
                <a16:creationId xmlns:a16="http://schemas.microsoft.com/office/drawing/2014/main" id="{5D09EBA9-14FD-43C0-B070-14176E4CE0F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98822" y="4064680"/>
            <a:ext cx="5614855" cy="2793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Ảnh động làm nền và tuyết rơi cho blogger">
            <a:extLst>
              <a:ext uri="{FF2B5EF4-FFF2-40B4-BE49-F238E27FC236}">
                <a16:creationId xmlns:a16="http://schemas.microsoft.com/office/drawing/2014/main" id="{AFDEECFA-2FB7-6ECF-88B1-9A6EAA7B9DA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5108" y="3993726"/>
            <a:ext cx="5614855" cy="27933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E727C202-8AD2-B0DD-3A02-5F19A4A96446}"/>
              </a:ext>
            </a:extLst>
          </p:cNvPr>
          <p:cNvSpPr/>
          <p:nvPr/>
        </p:nvSpPr>
        <p:spPr>
          <a:xfrm>
            <a:off x="351004" y="296790"/>
            <a:ext cx="11201400" cy="631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icrosoft YaHei"/>
              <a:cs typeface="Arial" panose="020B0604020202020204" pitchFamily="34" charset="0"/>
            </a:endParaRPr>
          </a:p>
        </p:txBody>
      </p:sp>
      <p:pic>
        <p:nvPicPr>
          <p:cNvPr id="8" name="图片 19">
            <a:extLst>
              <a:ext uri="{FF2B5EF4-FFF2-40B4-BE49-F238E27FC236}">
                <a16:creationId xmlns:a16="http://schemas.microsoft.com/office/drawing/2014/main" id="{8B1761A1-D576-3208-5301-13769E91E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86" y="-31604"/>
            <a:ext cx="2438405" cy="1722124"/>
          </a:xfrm>
          <a:prstGeom prst="rect">
            <a:avLst/>
          </a:prstGeom>
        </p:spPr>
      </p:pic>
      <p:sp>
        <p:nvSpPr>
          <p:cNvPr id="10" name="TextBox 9">
            <a:extLst>
              <a:ext uri="{FF2B5EF4-FFF2-40B4-BE49-F238E27FC236}">
                <a16:creationId xmlns:a16="http://schemas.microsoft.com/office/drawing/2014/main" id="{F2A76214-2AAF-A637-5CC1-0F5C7870947B}"/>
              </a:ext>
            </a:extLst>
          </p:cNvPr>
          <p:cNvSpPr txBox="1"/>
          <p:nvPr/>
        </p:nvSpPr>
        <p:spPr>
          <a:xfrm>
            <a:off x="2954394" y="490450"/>
            <a:ext cx="82888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D3D66"/>
                </a:solidFill>
                <a:effectLst/>
                <a:uLnTx/>
                <a:uFillTx/>
                <a:latin typeface="Arial" panose="020B0604020202020204" pitchFamily="34" charset="0"/>
                <a:ea typeface="+mn-ea"/>
                <a:cs typeface="Arial" panose="020B0604020202020204" pitchFamily="34" charset="0"/>
              </a:rPr>
              <a:t>Kể từng đoạn câu chuyện</a:t>
            </a:r>
          </a:p>
        </p:txBody>
      </p:sp>
      <p:sp>
        <p:nvSpPr>
          <p:cNvPr id="11" name="Rounded Rectangle 3">
            <a:extLst>
              <a:ext uri="{FF2B5EF4-FFF2-40B4-BE49-F238E27FC236}">
                <a16:creationId xmlns:a16="http://schemas.microsoft.com/office/drawing/2014/main" id="{CB6D72A9-FA50-F742-1187-A7E177C39F74}"/>
              </a:ext>
            </a:extLst>
          </p:cNvPr>
          <p:cNvSpPr/>
          <p:nvPr/>
        </p:nvSpPr>
        <p:spPr>
          <a:xfrm>
            <a:off x="5377629" y="1838227"/>
            <a:ext cx="5604387" cy="3672349"/>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4CFD8189-E17D-DA83-E9B5-FF8A0ECBC695}"/>
              </a:ext>
            </a:extLst>
          </p:cNvPr>
          <p:cNvSpPr txBox="1"/>
          <p:nvPr/>
        </p:nvSpPr>
        <p:spPr>
          <a:xfrm>
            <a:off x="5495616" y="2025266"/>
            <a:ext cx="5486399" cy="32932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srgbClr val="0000CC"/>
                </a:solidFill>
                <a:effectLst/>
                <a:uLnTx/>
                <a:uFillTx/>
                <a:latin typeface="Arial" panose="020B0604020202020204" pitchFamily="34" charset="0"/>
                <a:ea typeface="+mn-ea"/>
                <a:cs typeface="Arial" panose="020B0604020202020204" pitchFamily="34" charset="0"/>
              </a:rPr>
              <a:t>Ngày xưa, có hai người khách du lịch đến nước Ê-ti-ô-pi-a. Họ đi khắp đất nước thăm đường sá, núi đồi, sông ngòi. Vua nước Ê-ti-ô-pi-a mời họ vào cung điện, mở tiệc chiêu đãi và tặng họ nhiều vật quý. Sau đó vua sai một viên quan đưa khách xuống tàu.</a:t>
            </a:r>
          </a:p>
        </p:txBody>
      </p:sp>
      <p:pic>
        <p:nvPicPr>
          <p:cNvPr id="15" name="Picture 14">
            <a:extLst>
              <a:ext uri="{FF2B5EF4-FFF2-40B4-BE49-F238E27FC236}">
                <a16:creationId xmlns:a16="http://schemas.microsoft.com/office/drawing/2014/main" id="{84E572C9-39FF-4F21-E991-0B732181AF1D}"/>
              </a:ext>
            </a:extLst>
          </p:cNvPr>
          <p:cNvPicPr>
            <a:picLocks noChangeAspect="1"/>
          </p:cNvPicPr>
          <p:nvPr/>
        </p:nvPicPr>
        <p:blipFill>
          <a:blip r:embed="rId4"/>
          <a:stretch>
            <a:fillRect/>
          </a:stretch>
        </p:blipFill>
        <p:spPr>
          <a:xfrm>
            <a:off x="633412" y="1943100"/>
            <a:ext cx="4474918" cy="3324225"/>
          </a:xfrm>
          <a:prstGeom prst="rect">
            <a:avLst/>
          </a:prstGeom>
        </p:spPr>
      </p:pic>
    </p:spTree>
    <p:extLst>
      <p:ext uri="{BB962C8B-B14F-4D97-AF65-F5344CB8AC3E}">
        <p14:creationId xmlns:p14="http://schemas.microsoft.com/office/powerpoint/2010/main" val="23220448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Ảnh động làm nền và tuyết rơi cho blogger">
            <a:extLst>
              <a:ext uri="{FF2B5EF4-FFF2-40B4-BE49-F238E27FC236}">
                <a16:creationId xmlns:a16="http://schemas.microsoft.com/office/drawing/2014/main" id="{5D09EBA9-14FD-43C0-B070-14176E4CE0F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98822" y="4064680"/>
            <a:ext cx="5614855" cy="2793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Ảnh động làm nền và tuyết rơi cho blogger">
            <a:extLst>
              <a:ext uri="{FF2B5EF4-FFF2-40B4-BE49-F238E27FC236}">
                <a16:creationId xmlns:a16="http://schemas.microsoft.com/office/drawing/2014/main" id="{AFDEECFA-2FB7-6ECF-88B1-9A6EAA7B9DA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5108" y="3993726"/>
            <a:ext cx="5614855" cy="27933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E727C202-8AD2-B0DD-3A02-5F19A4A96446}"/>
              </a:ext>
            </a:extLst>
          </p:cNvPr>
          <p:cNvSpPr/>
          <p:nvPr/>
        </p:nvSpPr>
        <p:spPr>
          <a:xfrm>
            <a:off x="351004" y="296790"/>
            <a:ext cx="11201400" cy="631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icrosoft YaHei"/>
              <a:cs typeface="Arial" panose="020B0604020202020204" pitchFamily="34" charset="0"/>
            </a:endParaRPr>
          </a:p>
        </p:txBody>
      </p:sp>
      <p:pic>
        <p:nvPicPr>
          <p:cNvPr id="8" name="图片 19">
            <a:extLst>
              <a:ext uri="{FF2B5EF4-FFF2-40B4-BE49-F238E27FC236}">
                <a16:creationId xmlns:a16="http://schemas.microsoft.com/office/drawing/2014/main" id="{8B1761A1-D576-3208-5301-13769E91E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86" y="-31604"/>
            <a:ext cx="2438405" cy="1722124"/>
          </a:xfrm>
          <a:prstGeom prst="rect">
            <a:avLst/>
          </a:prstGeom>
        </p:spPr>
      </p:pic>
      <p:sp>
        <p:nvSpPr>
          <p:cNvPr id="10" name="TextBox 9">
            <a:extLst>
              <a:ext uri="{FF2B5EF4-FFF2-40B4-BE49-F238E27FC236}">
                <a16:creationId xmlns:a16="http://schemas.microsoft.com/office/drawing/2014/main" id="{F2A76214-2AAF-A637-5CC1-0F5C7870947B}"/>
              </a:ext>
            </a:extLst>
          </p:cNvPr>
          <p:cNvSpPr txBox="1"/>
          <p:nvPr/>
        </p:nvSpPr>
        <p:spPr>
          <a:xfrm>
            <a:off x="2954394" y="490450"/>
            <a:ext cx="8288856" cy="707886"/>
          </a:xfrm>
          <a:prstGeom prst="rect">
            <a:avLst/>
          </a:prstGeom>
          <a:noFill/>
        </p:spPr>
        <p:txBody>
          <a:bodyPr wrap="square" rtlCol="0">
            <a:spAutoFit/>
          </a:bodyPr>
          <a:lstStyle/>
          <a:p>
            <a:r>
              <a:rPr lang="en-US" sz="4000" b="1" dirty="0">
                <a:solidFill>
                  <a:srgbClr val="FD3D66"/>
                </a:solidFill>
                <a:latin typeface="Arial" panose="020B0604020202020204" pitchFamily="34" charset="0"/>
                <a:cs typeface="Arial" panose="020B0604020202020204" pitchFamily="34" charset="0"/>
              </a:rPr>
              <a:t>Kể từng đoạn câu chuyện</a:t>
            </a:r>
          </a:p>
        </p:txBody>
      </p:sp>
      <p:sp>
        <p:nvSpPr>
          <p:cNvPr id="11" name="Rounded Rectangle 3">
            <a:extLst>
              <a:ext uri="{FF2B5EF4-FFF2-40B4-BE49-F238E27FC236}">
                <a16:creationId xmlns:a16="http://schemas.microsoft.com/office/drawing/2014/main" id="{CB6D72A9-FA50-F742-1187-A7E177C39F74}"/>
              </a:ext>
            </a:extLst>
          </p:cNvPr>
          <p:cNvSpPr/>
          <p:nvPr/>
        </p:nvSpPr>
        <p:spPr>
          <a:xfrm>
            <a:off x="5377629" y="1838227"/>
            <a:ext cx="5604387" cy="3152873"/>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4CFD8189-E17D-DA83-E9B5-FF8A0ECBC695}"/>
              </a:ext>
            </a:extLst>
          </p:cNvPr>
          <p:cNvSpPr txBox="1"/>
          <p:nvPr/>
        </p:nvSpPr>
        <p:spPr>
          <a:xfrm>
            <a:off x="5495616" y="2025266"/>
            <a:ext cx="5486399" cy="2677656"/>
          </a:xfrm>
          <a:prstGeom prst="rect">
            <a:avLst/>
          </a:prstGeom>
          <a:noFill/>
        </p:spPr>
        <p:txBody>
          <a:bodyPr wrap="square" rtlCol="0">
            <a:spAutoFit/>
          </a:bodyPr>
          <a:lstStyle/>
          <a:p>
            <a:pPr algn="just"/>
            <a:r>
              <a:rPr lang="vi-VN" sz="2800" dirty="0">
                <a:solidFill>
                  <a:srgbClr val="0000CC"/>
                </a:solidFill>
                <a:cs typeface="Arial" panose="020B0604020202020204" pitchFamily="34" charset="0"/>
              </a:rPr>
              <a:t>Lúc hai người khách định bước xuống tàu, viên quan bảo khách dừng lại, cởi giày ra. Ông sai người cạo sạch đất ở đế giày khách rồi mới để họ bước xuống tàu trở về nước</a:t>
            </a:r>
          </a:p>
        </p:txBody>
      </p:sp>
      <p:pic>
        <p:nvPicPr>
          <p:cNvPr id="17" name="Picture 16">
            <a:extLst>
              <a:ext uri="{FF2B5EF4-FFF2-40B4-BE49-F238E27FC236}">
                <a16:creationId xmlns:a16="http://schemas.microsoft.com/office/drawing/2014/main" id="{D46BD311-9374-7AE1-FBDC-E7F2AA5857CC}"/>
              </a:ext>
            </a:extLst>
          </p:cNvPr>
          <p:cNvPicPr>
            <a:picLocks noChangeAspect="1"/>
          </p:cNvPicPr>
          <p:nvPr/>
        </p:nvPicPr>
        <p:blipFill>
          <a:blip r:embed="rId4"/>
          <a:stretch>
            <a:fillRect/>
          </a:stretch>
        </p:blipFill>
        <p:spPr>
          <a:xfrm>
            <a:off x="561975" y="1905000"/>
            <a:ext cx="4656704" cy="3343275"/>
          </a:xfrm>
          <a:prstGeom prst="rect">
            <a:avLst/>
          </a:prstGeom>
        </p:spPr>
      </p:pic>
    </p:spTree>
    <p:extLst>
      <p:ext uri="{BB962C8B-B14F-4D97-AF65-F5344CB8AC3E}">
        <p14:creationId xmlns:p14="http://schemas.microsoft.com/office/powerpoint/2010/main" val="16231150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Ảnh động làm nền và tuyết rơi cho blogger">
            <a:extLst>
              <a:ext uri="{FF2B5EF4-FFF2-40B4-BE49-F238E27FC236}">
                <a16:creationId xmlns:a16="http://schemas.microsoft.com/office/drawing/2014/main" id="{5D09EBA9-14FD-43C0-B070-14176E4CE0F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98822" y="4064680"/>
            <a:ext cx="5614855" cy="2793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Ảnh động làm nền và tuyết rơi cho blogger">
            <a:extLst>
              <a:ext uri="{FF2B5EF4-FFF2-40B4-BE49-F238E27FC236}">
                <a16:creationId xmlns:a16="http://schemas.microsoft.com/office/drawing/2014/main" id="{AFDEECFA-2FB7-6ECF-88B1-9A6EAA7B9DA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5108" y="3993726"/>
            <a:ext cx="5614855" cy="27933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E727C202-8AD2-B0DD-3A02-5F19A4A96446}"/>
              </a:ext>
            </a:extLst>
          </p:cNvPr>
          <p:cNvSpPr/>
          <p:nvPr/>
        </p:nvSpPr>
        <p:spPr>
          <a:xfrm>
            <a:off x="351004" y="296790"/>
            <a:ext cx="11201400" cy="631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icrosoft YaHei"/>
              <a:cs typeface="Arial" panose="020B0604020202020204" pitchFamily="34" charset="0"/>
            </a:endParaRPr>
          </a:p>
        </p:txBody>
      </p:sp>
      <p:pic>
        <p:nvPicPr>
          <p:cNvPr id="8" name="图片 19">
            <a:extLst>
              <a:ext uri="{FF2B5EF4-FFF2-40B4-BE49-F238E27FC236}">
                <a16:creationId xmlns:a16="http://schemas.microsoft.com/office/drawing/2014/main" id="{8B1761A1-D576-3208-5301-13769E91E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86" y="-31604"/>
            <a:ext cx="2438405" cy="1722124"/>
          </a:xfrm>
          <a:prstGeom prst="rect">
            <a:avLst/>
          </a:prstGeom>
        </p:spPr>
      </p:pic>
      <p:sp>
        <p:nvSpPr>
          <p:cNvPr id="10" name="TextBox 9">
            <a:extLst>
              <a:ext uri="{FF2B5EF4-FFF2-40B4-BE49-F238E27FC236}">
                <a16:creationId xmlns:a16="http://schemas.microsoft.com/office/drawing/2014/main" id="{F2A76214-2AAF-A637-5CC1-0F5C7870947B}"/>
              </a:ext>
            </a:extLst>
          </p:cNvPr>
          <p:cNvSpPr txBox="1"/>
          <p:nvPr/>
        </p:nvSpPr>
        <p:spPr>
          <a:xfrm>
            <a:off x="2954394" y="490450"/>
            <a:ext cx="82888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D3D66"/>
                </a:solidFill>
                <a:effectLst/>
                <a:uLnTx/>
                <a:uFillTx/>
                <a:latin typeface="Arial" panose="020B0604020202020204" pitchFamily="34" charset="0"/>
                <a:ea typeface="+mn-ea"/>
                <a:cs typeface="Arial" panose="020B0604020202020204" pitchFamily="34" charset="0"/>
              </a:rPr>
              <a:t>Kể từng đoạn câu chuyện</a:t>
            </a:r>
          </a:p>
        </p:txBody>
      </p:sp>
      <p:sp>
        <p:nvSpPr>
          <p:cNvPr id="11" name="Rounded Rectangle 3">
            <a:extLst>
              <a:ext uri="{FF2B5EF4-FFF2-40B4-BE49-F238E27FC236}">
                <a16:creationId xmlns:a16="http://schemas.microsoft.com/office/drawing/2014/main" id="{CB6D72A9-FA50-F742-1187-A7E177C39F74}"/>
              </a:ext>
            </a:extLst>
          </p:cNvPr>
          <p:cNvSpPr/>
          <p:nvPr/>
        </p:nvSpPr>
        <p:spPr>
          <a:xfrm>
            <a:off x="4943475" y="1352551"/>
            <a:ext cx="6848475" cy="5324474"/>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4CFD8189-E17D-DA83-E9B5-FF8A0ECBC695}"/>
              </a:ext>
            </a:extLst>
          </p:cNvPr>
          <p:cNvSpPr txBox="1"/>
          <p:nvPr/>
        </p:nvSpPr>
        <p:spPr>
          <a:xfrm>
            <a:off x="5153025" y="1663316"/>
            <a:ext cx="6486525" cy="4893647"/>
          </a:xfrm>
          <a:prstGeom prst="rect">
            <a:avLst/>
          </a:prstGeom>
          <a:noFill/>
        </p:spPr>
        <p:txBody>
          <a:bodyPr wrap="square" rtlCol="0">
            <a:spAutoFit/>
          </a:bodyPr>
          <a:lstStyle/>
          <a:p>
            <a:pPr lvl="0" algn="just"/>
            <a:r>
              <a:rPr lang="vi-VN" sz="2400" dirty="0">
                <a:solidFill>
                  <a:srgbClr val="0000CC"/>
                </a:solidFill>
                <a:latin typeface="Calibri" panose="020F0502020204030204" pitchFamily="34" charset="0"/>
                <a:cs typeface="Calibri" panose="020F0502020204030204" pitchFamily="34" charset="0"/>
              </a:rPr>
              <a:t>Hai người khách rất ngạc nhiên, hỏi: </a:t>
            </a:r>
          </a:p>
          <a:p>
            <a:pPr lvl="0" algn="just"/>
            <a:r>
              <a:rPr lang="vi-VN" sz="2400" dirty="0">
                <a:solidFill>
                  <a:srgbClr val="0000CC"/>
                </a:solidFill>
                <a:latin typeface="Calibri" panose="020F0502020204030204" pitchFamily="34" charset="0"/>
                <a:cs typeface="Calibri" panose="020F0502020204030204" pitchFamily="34" charset="0"/>
              </a:rPr>
              <a:t>- Tại sao các ông lại phải làm như vậy ?</a:t>
            </a:r>
          </a:p>
          <a:p>
            <a:pPr lvl="0" algn="just"/>
            <a:r>
              <a:rPr lang="vi-VN" sz="2400" dirty="0">
                <a:solidFill>
                  <a:srgbClr val="0000CC"/>
                </a:solidFill>
                <a:latin typeface="Calibri" panose="020F0502020204030204" pitchFamily="34" charset="0"/>
                <a:cs typeface="Calibri" panose="020F0502020204030204" pitchFamily="34" charset="0"/>
              </a:rPr>
              <a:t>Viên quan trả lời :</a:t>
            </a:r>
          </a:p>
          <a:p>
            <a:pPr lvl="0" algn="just"/>
            <a:r>
              <a:rPr lang="vi-VN" sz="2400" dirty="0">
                <a:solidFill>
                  <a:srgbClr val="0000CC"/>
                </a:solidFill>
                <a:latin typeface="Calibri" panose="020F0502020204030204" pitchFamily="34" charset="0"/>
                <a:cs typeface="Calibri" panose="020F0502020204030204" pitchFamily="34" charset="0"/>
              </a:rPr>
              <a:t>- Đây là mảnh đất yêu quý của chúng tôi. Chúng tôi sinh ra ở đây, chết cũng ở đây. Trên mảnh đất này, chúng tôi trồng trọt, chăn nuôi. Đất Ê-ti-ô-pi-a là cha, là mẹ, là anh em ruột thịt của chúng tôi. Chúng tôi đã tiếp các ông như những khách quý. Nhà vua đã tặng các ông nhiều sản vật hiếm. Song đất Ê-ti-ô-pi-a đối với chúng tôi là thiêng liêng, cao quý nhất. Chúng tôi không thể để các ông mang đi, dù chỉ là một hạt cát nhỏ.  </a:t>
            </a:r>
          </a:p>
          <a:p>
            <a:pPr lvl="0" algn="just"/>
            <a:endParaRPr lang="vi-VN" sz="2400" dirty="0">
              <a:solidFill>
                <a:srgbClr val="0000CC"/>
              </a:solidFill>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4AFF6F30-CD0B-FF81-FB55-D3A4E24AFAF2}"/>
              </a:ext>
            </a:extLst>
          </p:cNvPr>
          <p:cNvPicPr>
            <a:picLocks noChangeAspect="1"/>
          </p:cNvPicPr>
          <p:nvPr/>
        </p:nvPicPr>
        <p:blipFill>
          <a:blip r:embed="rId4"/>
          <a:stretch>
            <a:fillRect/>
          </a:stretch>
        </p:blipFill>
        <p:spPr>
          <a:xfrm>
            <a:off x="314324" y="2043112"/>
            <a:ext cx="4464605" cy="3319463"/>
          </a:xfrm>
          <a:prstGeom prst="rect">
            <a:avLst/>
          </a:prstGeom>
        </p:spPr>
      </p:pic>
    </p:spTree>
    <p:extLst>
      <p:ext uri="{BB962C8B-B14F-4D97-AF65-F5344CB8AC3E}">
        <p14:creationId xmlns:p14="http://schemas.microsoft.com/office/powerpoint/2010/main" val="418562149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Ảnh động làm nền và tuyết rơi cho blogger">
            <a:extLst>
              <a:ext uri="{FF2B5EF4-FFF2-40B4-BE49-F238E27FC236}">
                <a16:creationId xmlns:a16="http://schemas.microsoft.com/office/drawing/2014/main" id="{5D09EBA9-14FD-43C0-B070-14176E4CE0FB}"/>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98822" y="4064680"/>
            <a:ext cx="5614855" cy="279332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Ảnh động làm nền và tuyết rơi cho blogger">
            <a:extLst>
              <a:ext uri="{FF2B5EF4-FFF2-40B4-BE49-F238E27FC236}">
                <a16:creationId xmlns:a16="http://schemas.microsoft.com/office/drawing/2014/main" id="{AFDEECFA-2FB7-6ECF-88B1-9A6EAA7B9DA4}"/>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5108" y="3993726"/>
            <a:ext cx="5614855" cy="279332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E727C202-8AD2-B0DD-3A02-5F19A4A96446}"/>
              </a:ext>
            </a:extLst>
          </p:cNvPr>
          <p:cNvSpPr/>
          <p:nvPr/>
        </p:nvSpPr>
        <p:spPr>
          <a:xfrm>
            <a:off x="351004" y="296790"/>
            <a:ext cx="11201400" cy="631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icrosoft YaHei"/>
              <a:cs typeface="Arial" panose="020B0604020202020204" pitchFamily="34" charset="0"/>
            </a:endParaRPr>
          </a:p>
        </p:txBody>
      </p:sp>
      <p:pic>
        <p:nvPicPr>
          <p:cNvPr id="8" name="图片 19">
            <a:extLst>
              <a:ext uri="{FF2B5EF4-FFF2-40B4-BE49-F238E27FC236}">
                <a16:creationId xmlns:a16="http://schemas.microsoft.com/office/drawing/2014/main" id="{8B1761A1-D576-3208-5301-13769E91EE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86" y="-31604"/>
            <a:ext cx="2438405" cy="1722124"/>
          </a:xfrm>
          <a:prstGeom prst="rect">
            <a:avLst/>
          </a:prstGeom>
        </p:spPr>
      </p:pic>
      <p:sp>
        <p:nvSpPr>
          <p:cNvPr id="10" name="TextBox 9">
            <a:extLst>
              <a:ext uri="{FF2B5EF4-FFF2-40B4-BE49-F238E27FC236}">
                <a16:creationId xmlns:a16="http://schemas.microsoft.com/office/drawing/2014/main" id="{F2A76214-2AAF-A637-5CC1-0F5C7870947B}"/>
              </a:ext>
            </a:extLst>
          </p:cNvPr>
          <p:cNvSpPr txBox="1"/>
          <p:nvPr/>
        </p:nvSpPr>
        <p:spPr>
          <a:xfrm>
            <a:off x="2954394" y="490450"/>
            <a:ext cx="828885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D3D66"/>
                </a:solidFill>
                <a:effectLst/>
                <a:uLnTx/>
                <a:uFillTx/>
                <a:latin typeface="Arial" panose="020B0604020202020204" pitchFamily="34" charset="0"/>
                <a:ea typeface="+mn-ea"/>
                <a:cs typeface="Arial" panose="020B0604020202020204" pitchFamily="34" charset="0"/>
              </a:rPr>
              <a:t>Kể từng đoạn câu chuyện</a:t>
            </a:r>
          </a:p>
        </p:txBody>
      </p:sp>
      <p:sp>
        <p:nvSpPr>
          <p:cNvPr id="11" name="Rounded Rectangle 3">
            <a:extLst>
              <a:ext uri="{FF2B5EF4-FFF2-40B4-BE49-F238E27FC236}">
                <a16:creationId xmlns:a16="http://schemas.microsoft.com/office/drawing/2014/main" id="{CB6D72A9-FA50-F742-1187-A7E177C39F74}"/>
              </a:ext>
            </a:extLst>
          </p:cNvPr>
          <p:cNvSpPr/>
          <p:nvPr/>
        </p:nvSpPr>
        <p:spPr>
          <a:xfrm>
            <a:off x="5377629" y="1838227"/>
            <a:ext cx="5604387" cy="3672349"/>
          </a:xfrm>
          <a:prstGeom prst="roundRect">
            <a:avLst/>
          </a:prstGeom>
          <a:solidFill>
            <a:schemeClr val="bg1"/>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2" name="TextBox 11">
            <a:extLst>
              <a:ext uri="{FF2B5EF4-FFF2-40B4-BE49-F238E27FC236}">
                <a16:creationId xmlns:a16="http://schemas.microsoft.com/office/drawing/2014/main" id="{4CFD8189-E17D-DA83-E9B5-FF8A0ECBC695}"/>
              </a:ext>
            </a:extLst>
          </p:cNvPr>
          <p:cNvSpPr txBox="1"/>
          <p:nvPr/>
        </p:nvSpPr>
        <p:spPr>
          <a:xfrm>
            <a:off x="5495617" y="2025266"/>
            <a:ext cx="5381934" cy="3046988"/>
          </a:xfrm>
          <a:prstGeom prst="rect">
            <a:avLst/>
          </a:prstGeom>
          <a:noFill/>
        </p:spPr>
        <p:txBody>
          <a:bodyPr wrap="square" rtlCol="0">
            <a:spAutoFit/>
          </a:bodyPr>
          <a:lstStyle/>
          <a:p>
            <a:pPr lvl="0" algn="just"/>
            <a:r>
              <a:rPr lang="vi-VN" sz="3200" dirty="0">
                <a:solidFill>
                  <a:srgbClr val="0000CC"/>
                </a:solidFill>
                <a:cs typeface="Arial" panose="020B0604020202020204" pitchFamily="34" charset="0"/>
              </a:rPr>
              <a:t> Nghe những lời nói chân tình của viên quan, hai người khách càng thêm khâm phục tấm lòng yêu quý mảnh đất quê hương của người Ê- ti- ô- pi-a.</a:t>
            </a:r>
          </a:p>
        </p:txBody>
      </p:sp>
      <p:pic>
        <p:nvPicPr>
          <p:cNvPr id="3" name="Picture 2">
            <a:extLst>
              <a:ext uri="{FF2B5EF4-FFF2-40B4-BE49-F238E27FC236}">
                <a16:creationId xmlns:a16="http://schemas.microsoft.com/office/drawing/2014/main" id="{04EAED81-3DB2-01D1-8AF6-E887102CFC0D}"/>
              </a:ext>
            </a:extLst>
          </p:cNvPr>
          <p:cNvPicPr>
            <a:picLocks noChangeAspect="1"/>
          </p:cNvPicPr>
          <p:nvPr/>
        </p:nvPicPr>
        <p:blipFill>
          <a:blip r:embed="rId4"/>
          <a:stretch>
            <a:fillRect/>
          </a:stretch>
        </p:blipFill>
        <p:spPr>
          <a:xfrm>
            <a:off x="762000" y="2076451"/>
            <a:ext cx="4364654" cy="3224212"/>
          </a:xfrm>
          <a:prstGeom prst="rect">
            <a:avLst/>
          </a:prstGeom>
        </p:spPr>
      </p:pic>
    </p:spTree>
    <p:extLst>
      <p:ext uri="{BB962C8B-B14F-4D97-AF65-F5344CB8AC3E}">
        <p14:creationId xmlns:p14="http://schemas.microsoft.com/office/powerpoint/2010/main" val="13580661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ackground pattern&#10;&#10;Description automatically generated">
            <a:extLst>
              <a:ext uri="{FF2B5EF4-FFF2-40B4-BE49-F238E27FC236}">
                <a16:creationId xmlns:a16="http://schemas.microsoft.com/office/drawing/2014/main" id="{293BFBB6-A8AD-CCC9-B031-D6BA9932449F}"/>
              </a:ext>
            </a:extLst>
          </p:cNvPr>
          <p:cNvPicPr>
            <a:picLocks noChangeAspect="1"/>
          </p:cNvPicPr>
          <p:nvPr/>
        </p:nvPicPr>
        <p:blipFill rotWithShape="1">
          <a:blip r:embed="rId2">
            <a:extLst>
              <a:ext uri="{28A0092B-C50C-407E-A947-70E740481C1C}">
                <a14:useLocalDpi xmlns:a14="http://schemas.microsoft.com/office/drawing/2010/main" val="0"/>
              </a:ext>
            </a:extLst>
          </a:blip>
          <a:srcRect l="10303" r="10303" b="48596"/>
          <a:stretch/>
        </p:blipFill>
        <p:spPr>
          <a:xfrm>
            <a:off x="0" y="5858021"/>
            <a:ext cx="12192000" cy="999978"/>
          </a:xfrm>
          <a:prstGeom prst="rect">
            <a:avLst/>
          </a:prstGeom>
        </p:spPr>
      </p:pic>
      <p:pic>
        <p:nvPicPr>
          <p:cNvPr id="5" name="Picture 4" descr="A picture containing toy, doll&#10;&#10;Description automatically generated">
            <a:extLst>
              <a:ext uri="{FF2B5EF4-FFF2-40B4-BE49-F238E27FC236}">
                <a16:creationId xmlns:a16="http://schemas.microsoft.com/office/drawing/2014/main" id="{7D58D64E-AA39-EC9C-0CE2-C3A591ACA3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5535" y="3390907"/>
            <a:ext cx="4958366" cy="3426149"/>
          </a:xfrm>
          <a:prstGeom prst="rect">
            <a:avLst/>
          </a:prstGeom>
        </p:spPr>
      </p:pic>
      <p:pic>
        <p:nvPicPr>
          <p:cNvPr id="4098" name="Picture 2" descr="Colorful flowers flat icon pack"/>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23484" t="56247" r="50194" b="995"/>
          <a:stretch/>
        </p:blipFill>
        <p:spPr bwMode="auto">
          <a:xfrm>
            <a:off x="9327088" y="2938866"/>
            <a:ext cx="1569493" cy="1759401"/>
          </a:xfrm>
          <a:prstGeom prst="rect">
            <a:avLst/>
          </a:prstGeom>
          <a:noFill/>
          <a:extLst>
            <a:ext uri="{909E8E84-426E-40DD-AFC4-6F175D3DCCD1}">
              <a14:hiddenFill xmlns:a14="http://schemas.microsoft.com/office/drawing/2010/main">
                <a:solidFill>
                  <a:srgbClr val="FFFFFF"/>
                </a:solidFill>
              </a14:hiddenFill>
            </a:ext>
          </a:extLst>
        </p:spPr>
      </p:pic>
      <p:sp>
        <p:nvSpPr>
          <p:cNvPr id="9" name="Hình chữ nhật: Góc Tròn 1">
            <a:extLst>
              <a:ext uri="{FF2B5EF4-FFF2-40B4-BE49-F238E27FC236}">
                <a16:creationId xmlns:a16="http://schemas.microsoft.com/office/drawing/2014/main" id="{D634F29B-8BD2-8006-E5EF-0F7CE82EFD48}"/>
              </a:ext>
            </a:extLst>
          </p:cNvPr>
          <p:cNvSpPr/>
          <p:nvPr/>
        </p:nvSpPr>
        <p:spPr>
          <a:xfrm>
            <a:off x="2936543" y="510622"/>
            <a:ext cx="6919415" cy="2265529"/>
          </a:xfrm>
          <a:prstGeom prst="roundRect">
            <a:avLst/>
          </a:prstGeom>
          <a:solidFill>
            <a:srgbClr val="FFFFFF"/>
          </a:solidFill>
          <a:ln w="38100">
            <a:solidFill>
              <a:srgbClr val="002060"/>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3">
            <a:extLst>
              <a:ext uri="{FF2B5EF4-FFF2-40B4-BE49-F238E27FC236}">
                <a16:creationId xmlns:a16="http://schemas.microsoft.com/office/drawing/2014/main" id="{0BCF2296-CE90-4285-BF4D-822C0193E913}"/>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60313" y="3365789"/>
            <a:ext cx="5019184" cy="3237541"/>
          </a:xfrm>
          <a:prstGeom prst="rect">
            <a:avLst/>
          </a:prstGeom>
          <a:effectLst>
            <a:glow rad="228600">
              <a:schemeClr val="accent4">
                <a:satMod val="175000"/>
                <a:alpha val="40000"/>
              </a:schemeClr>
            </a:glow>
          </a:effectLst>
        </p:spPr>
      </p:pic>
      <p:pic>
        <p:nvPicPr>
          <p:cNvPr id="13" name="Picture 13">
            <a:extLst>
              <a:ext uri="{FF2B5EF4-FFF2-40B4-BE49-F238E27FC236}">
                <a16:creationId xmlns:a16="http://schemas.microsoft.com/office/drawing/2014/main" id="{0BCF2296-CE90-4285-BF4D-822C0193E913}"/>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73013" y="3390907"/>
            <a:ext cx="5518736" cy="3237541"/>
          </a:xfrm>
          <a:prstGeom prst="rect">
            <a:avLst/>
          </a:prstGeom>
          <a:effectLst>
            <a:glow rad="228600">
              <a:schemeClr val="accent4">
                <a:satMod val="175000"/>
                <a:alpha val="40000"/>
              </a:schemeClr>
            </a:glow>
          </a:effectLst>
        </p:spPr>
      </p:pic>
      <p:sp>
        <p:nvSpPr>
          <p:cNvPr id="14" name="TextBox 13">
            <a:extLst>
              <a:ext uri="{FF2B5EF4-FFF2-40B4-BE49-F238E27FC236}">
                <a16:creationId xmlns:a16="http://schemas.microsoft.com/office/drawing/2014/main" id="{D0FDFD47-1959-45E3-87E0-F505B7865BAA}"/>
              </a:ext>
            </a:extLst>
          </p:cNvPr>
          <p:cNvSpPr txBox="1"/>
          <p:nvPr/>
        </p:nvSpPr>
        <p:spPr>
          <a:xfrm>
            <a:off x="277768" y="4270187"/>
            <a:ext cx="3828144" cy="1615827"/>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FFCC00"/>
                </a:solidFill>
                <a:effectLst>
                  <a:outerShdw blurRad="12700" dist="38100" dir="2700000" algn="tl" rotWithShape="0">
                    <a:srgbClr val="4472C4">
                      <a:lumMod val="60000"/>
                      <a:lumOff val="40000"/>
                    </a:srgbClr>
                  </a:outerShdw>
                </a:effectLst>
                <a:uLnTx/>
                <a:uFillTx/>
                <a:latin typeface="#9Slide05 Phobia" panose="02000506000000020003" pitchFamily="2" charset="0"/>
                <a:ea typeface="+mn-ea"/>
                <a:cs typeface="+mn-cs"/>
              </a:rPr>
              <a:t>Trình</a:t>
            </a:r>
            <a:r>
              <a:rPr kumimoji="0" lang="en-US" sz="6000" b="1" i="0" u="none" strike="noStrike" kern="1200" cap="none" spc="0" normalizeH="0" baseline="0" noProof="0" dirty="0">
                <a:ln w="9525">
                  <a:solidFill>
                    <a:prstClr val="white"/>
                  </a:solidFill>
                  <a:prstDash val="solid"/>
                </a:ln>
                <a:solidFill>
                  <a:srgbClr val="FFCC00"/>
                </a:solidFill>
                <a:effectLst>
                  <a:outerShdw blurRad="12700" dist="38100" dir="2700000" algn="tl" rotWithShape="0">
                    <a:srgbClr val="4472C4">
                      <a:lumMod val="60000"/>
                      <a:lumOff val="40000"/>
                    </a:srgbClr>
                  </a:outerShdw>
                </a:effectLst>
                <a:uLnTx/>
                <a:uFillTx/>
                <a:latin typeface="#9Slide05 Phobia" panose="02000506000000020003" pitchFamily="2"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4472C4">
                      <a:lumMod val="60000"/>
                      <a:lumOff val="40000"/>
                    </a:srgbClr>
                  </a:outerShdw>
                </a:effectLst>
                <a:uLnTx/>
                <a:uFillTx/>
                <a:latin typeface="#9Slide05 Phobia" panose="02000506000000020003" pitchFamily="2" charset="0"/>
                <a:ea typeface="+mn-ea"/>
                <a:cs typeface="+mn-cs"/>
              </a:rPr>
              <a:t>bày</a:t>
            </a:r>
            <a:r>
              <a:rPr kumimoji="0" lang="en-US" sz="6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5 Phobia" panose="02000506000000020003" pitchFamily="2" charset="0"/>
                <a:ea typeface="+mn-ea"/>
                <a:cs typeface="+mn-cs"/>
              </a:rPr>
              <a:t>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6000" b="1" i="0" u="none" strike="noStrike" kern="1200" cap="none" spc="0" normalizeH="0" baseline="0" noProof="0" dirty="0" err="1">
                <a:ln w="9525">
                  <a:solidFill>
                    <a:prstClr val="white"/>
                  </a:solidFill>
                  <a:prstDash val="solid"/>
                </a:ln>
                <a:solidFill>
                  <a:srgbClr val="70AD47">
                    <a:lumMod val="60000"/>
                    <a:lumOff val="40000"/>
                  </a:srgbClr>
                </a:solidFill>
                <a:effectLst>
                  <a:outerShdw blurRad="12700" dist="38100" dir="2700000" algn="tl" rotWithShape="0">
                    <a:srgbClr val="4472C4">
                      <a:lumMod val="60000"/>
                      <a:lumOff val="40000"/>
                    </a:srgbClr>
                  </a:outerShdw>
                </a:effectLst>
                <a:uLnTx/>
                <a:uFillTx/>
                <a:latin typeface="#9Slide05 Phobia" panose="02000506000000020003" pitchFamily="2" charset="0"/>
                <a:ea typeface="+mn-ea"/>
                <a:cs typeface="+mn-cs"/>
              </a:rPr>
              <a:t>trước</a:t>
            </a:r>
            <a:r>
              <a:rPr kumimoji="0" lang="en-US" sz="6000" b="1" i="0" u="none" strike="noStrike" kern="1200" cap="none" spc="0" normalizeH="0" baseline="0" noProof="0" dirty="0">
                <a:ln w="9525">
                  <a:solidFill>
                    <a:prstClr val="white"/>
                  </a:solidFill>
                  <a:prstDash val="solid"/>
                </a:ln>
                <a:solidFill>
                  <a:srgbClr val="FF0000"/>
                </a:solidFill>
                <a:effectLst>
                  <a:outerShdw blurRad="12700" dist="38100" dir="2700000" algn="tl" rotWithShape="0">
                    <a:srgbClr val="4472C4">
                      <a:lumMod val="60000"/>
                      <a:lumOff val="40000"/>
                    </a:srgbClr>
                  </a:outerShdw>
                </a:effectLst>
                <a:uLnTx/>
                <a:uFillTx/>
                <a:latin typeface="#9Slide05 Phobia" panose="02000506000000020003" pitchFamily="2" charset="0"/>
                <a:ea typeface="+mn-ea"/>
                <a:cs typeface="+mn-cs"/>
              </a:rPr>
              <a:t> </a:t>
            </a:r>
            <a:r>
              <a:rPr kumimoji="0" lang="en-US" sz="6000" b="1" i="0" u="none" strike="noStrike" kern="1200" cap="none" spc="0" normalizeH="0" baseline="0" noProof="0" dirty="0" err="1">
                <a:ln w="9525">
                  <a:solidFill>
                    <a:prstClr val="white"/>
                  </a:solidFill>
                  <a:prstDash val="solid"/>
                </a:ln>
                <a:solidFill>
                  <a:srgbClr val="00B0F0"/>
                </a:solidFill>
                <a:effectLst>
                  <a:outerShdw blurRad="12700" dist="38100" dir="2700000" algn="tl" rotWithShape="0">
                    <a:srgbClr val="4472C4">
                      <a:lumMod val="60000"/>
                      <a:lumOff val="40000"/>
                    </a:srgbClr>
                  </a:outerShdw>
                </a:effectLst>
                <a:uLnTx/>
                <a:uFillTx/>
                <a:latin typeface="#9Slide05 Phobia" panose="02000506000000020003" pitchFamily="2" charset="0"/>
                <a:ea typeface="+mn-ea"/>
                <a:cs typeface="+mn-cs"/>
              </a:rPr>
              <a:t>lớp</a:t>
            </a:r>
            <a:endParaRPr kumimoji="0" lang="en-US" sz="6000" b="1" i="0" u="none" strike="noStrike" kern="1200" cap="none" spc="0" normalizeH="0" baseline="0" noProof="0" dirty="0">
              <a:ln w="9525">
                <a:solidFill>
                  <a:prstClr val="white"/>
                </a:solidFill>
                <a:prstDash val="solid"/>
              </a:ln>
              <a:solidFill>
                <a:srgbClr val="00B0F0"/>
              </a:solidFill>
              <a:effectLst>
                <a:outerShdw blurRad="12700" dist="38100" dir="2700000" algn="tl" rotWithShape="0">
                  <a:srgbClr val="4472C4">
                    <a:lumMod val="60000"/>
                    <a:lumOff val="40000"/>
                  </a:srgbClr>
                </a:outerShdw>
              </a:effectLst>
              <a:uLnTx/>
              <a:uFillTx/>
              <a:latin typeface="#9Slide05 Phobia" panose="02000506000000020003" pitchFamily="2" charset="0"/>
              <a:ea typeface="+mn-ea"/>
              <a:cs typeface="+mn-cs"/>
            </a:endParaRPr>
          </a:p>
        </p:txBody>
      </p:sp>
      <p:pic>
        <p:nvPicPr>
          <p:cNvPr id="3" name="Picture 2">
            <a:extLst>
              <a:ext uri="{FF2B5EF4-FFF2-40B4-BE49-F238E27FC236}">
                <a16:creationId xmlns:a16="http://schemas.microsoft.com/office/drawing/2014/main" id="{DC55CF20-36CC-3F38-DB9E-E9737427BC8D}"/>
              </a:ext>
            </a:extLst>
          </p:cNvPr>
          <p:cNvPicPr>
            <a:picLocks noChangeAspect="1"/>
          </p:cNvPicPr>
          <p:nvPr/>
        </p:nvPicPr>
        <p:blipFill>
          <a:blip r:embed="rId9"/>
          <a:stretch>
            <a:fillRect/>
          </a:stretch>
        </p:blipFill>
        <p:spPr>
          <a:xfrm>
            <a:off x="3064845" y="722300"/>
            <a:ext cx="6919560" cy="1755800"/>
          </a:xfrm>
          <a:prstGeom prst="rect">
            <a:avLst/>
          </a:prstGeom>
        </p:spPr>
      </p:pic>
    </p:spTree>
    <p:extLst>
      <p:ext uri="{BB962C8B-B14F-4D97-AF65-F5344CB8AC3E}">
        <p14:creationId xmlns:p14="http://schemas.microsoft.com/office/powerpoint/2010/main" val="1079740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ppt_y</p:attrName>
                                        </p:attrNameLst>
                                      </p:cBhvr>
                                      <p:tavLst>
                                        <p:tav tm="0">
                                          <p:val>
                                            <p:strVal val="#ppt_y+#ppt_h*1.125000"/>
                                          </p:val>
                                        </p:tav>
                                        <p:tav tm="100000">
                                          <p:val>
                                            <p:strVal val="#ppt_y"/>
                                          </p:val>
                                        </p:tav>
                                      </p:tavLst>
                                    </p:anim>
                                    <p:animEffect transition="in" filter="wipe(up)">
                                      <p:cBhvr>
                                        <p:cTn id="8" dur="500"/>
                                        <p:tgtEl>
                                          <p:spTgt spid="12"/>
                                        </p:tgtEl>
                                      </p:cBhvr>
                                    </p:animEffect>
                                  </p:childTnLst>
                                </p:cTn>
                              </p:par>
                              <p:par>
                                <p:cTn id="9" presetID="12" presetClass="entr" presetSubtype="4"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p:tgtEl>
                                          <p:spTgt spid="13"/>
                                        </p:tgtEl>
                                        <p:attrNameLst>
                                          <p:attrName>ppt_y</p:attrName>
                                        </p:attrNameLst>
                                      </p:cBhvr>
                                      <p:tavLst>
                                        <p:tav tm="0">
                                          <p:val>
                                            <p:strVal val="#ppt_y+#ppt_h*1.125000"/>
                                          </p:val>
                                        </p:tav>
                                        <p:tav tm="100000">
                                          <p:val>
                                            <p:strVal val="#ppt_y"/>
                                          </p:val>
                                        </p:tav>
                                      </p:tavLst>
                                    </p:anim>
                                    <p:animEffect transition="in" filter="wipe(up)">
                                      <p:cBhvr>
                                        <p:cTn id="12" dur="500"/>
                                        <p:tgtEl>
                                          <p:spTgt spid="13"/>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500"/>
                                        <p:tgtEl>
                                          <p:spTgt spid="14"/>
                                        </p:tgtEl>
                                        <p:attrNameLst>
                                          <p:attrName>ppt_y</p:attrName>
                                        </p:attrNameLst>
                                      </p:cBhvr>
                                      <p:tavLst>
                                        <p:tav tm="0">
                                          <p:val>
                                            <p:strVal val="#ppt_y+#ppt_h*1.125000"/>
                                          </p:val>
                                        </p:tav>
                                        <p:tav tm="100000">
                                          <p:val>
                                            <p:strVal val="#ppt_y"/>
                                          </p:val>
                                        </p:tav>
                                      </p:tavLst>
                                    </p:anim>
                                    <p:animEffect transition="in" filter="wipe(up)">
                                      <p:cBhvr>
                                        <p:cTn id="16" dur="500"/>
                                        <p:tgtEl>
                                          <p:spTgt spid="14"/>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12"/>
                                        </p:tgtEl>
                                        <p:attrNameLst>
                                          <p:attrName>r</p:attrName>
                                        </p:attrNameLst>
                                      </p:cBhvr>
                                    </p:animRot>
                                    <p:animRot by="-240000">
                                      <p:cBhvr>
                                        <p:cTn id="20" dur="200" fill="hold">
                                          <p:stCondLst>
                                            <p:cond delay="200"/>
                                          </p:stCondLst>
                                        </p:cTn>
                                        <p:tgtEl>
                                          <p:spTgt spid="12"/>
                                        </p:tgtEl>
                                        <p:attrNameLst>
                                          <p:attrName>r</p:attrName>
                                        </p:attrNameLst>
                                      </p:cBhvr>
                                    </p:animRot>
                                    <p:animRot by="240000">
                                      <p:cBhvr>
                                        <p:cTn id="21" dur="200" fill="hold">
                                          <p:stCondLst>
                                            <p:cond delay="400"/>
                                          </p:stCondLst>
                                        </p:cTn>
                                        <p:tgtEl>
                                          <p:spTgt spid="12"/>
                                        </p:tgtEl>
                                        <p:attrNameLst>
                                          <p:attrName>r</p:attrName>
                                        </p:attrNameLst>
                                      </p:cBhvr>
                                    </p:animRot>
                                    <p:animRot by="-240000">
                                      <p:cBhvr>
                                        <p:cTn id="22" dur="200" fill="hold">
                                          <p:stCondLst>
                                            <p:cond delay="600"/>
                                          </p:stCondLst>
                                        </p:cTn>
                                        <p:tgtEl>
                                          <p:spTgt spid="12"/>
                                        </p:tgtEl>
                                        <p:attrNameLst>
                                          <p:attrName>r</p:attrName>
                                        </p:attrNameLst>
                                      </p:cBhvr>
                                    </p:animRot>
                                    <p:animRot by="120000">
                                      <p:cBhvr>
                                        <p:cTn id="23" dur="200" fill="hold">
                                          <p:stCondLst>
                                            <p:cond delay="800"/>
                                          </p:stCondLst>
                                        </p:cTn>
                                        <p:tgtEl>
                                          <p:spTgt spid="12"/>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3"/>
                                        </p:tgtEl>
                                        <p:attrNameLst>
                                          <p:attrName>r</p:attrName>
                                        </p:attrNameLst>
                                      </p:cBhvr>
                                    </p:animRot>
                                    <p:animRot by="-240000">
                                      <p:cBhvr>
                                        <p:cTn id="26" dur="200" fill="hold">
                                          <p:stCondLst>
                                            <p:cond delay="200"/>
                                          </p:stCondLst>
                                        </p:cTn>
                                        <p:tgtEl>
                                          <p:spTgt spid="13"/>
                                        </p:tgtEl>
                                        <p:attrNameLst>
                                          <p:attrName>r</p:attrName>
                                        </p:attrNameLst>
                                      </p:cBhvr>
                                    </p:animRot>
                                    <p:animRot by="240000">
                                      <p:cBhvr>
                                        <p:cTn id="27" dur="200" fill="hold">
                                          <p:stCondLst>
                                            <p:cond delay="400"/>
                                          </p:stCondLst>
                                        </p:cTn>
                                        <p:tgtEl>
                                          <p:spTgt spid="13"/>
                                        </p:tgtEl>
                                        <p:attrNameLst>
                                          <p:attrName>r</p:attrName>
                                        </p:attrNameLst>
                                      </p:cBhvr>
                                    </p:animRot>
                                    <p:animRot by="-240000">
                                      <p:cBhvr>
                                        <p:cTn id="28" dur="200" fill="hold">
                                          <p:stCondLst>
                                            <p:cond delay="600"/>
                                          </p:stCondLst>
                                        </p:cTn>
                                        <p:tgtEl>
                                          <p:spTgt spid="13"/>
                                        </p:tgtEl>
                                        <p:attrNameLst>
                                          <p:attrName>r</p:attrName>
                                        </p:attrNameLst>
                                      </p:cBhvr>
                                    </p:animRot>
                                    <p:animRot by="120000">
                                      <p:cBhvr>
                                        <p:cTn id="29" dur="200" fill="hold">
                                          <p:stCondLst>
                                            <p:cond delay="800"/>
                                          </p:stCondLst>
                                        </p:cTn>
                                        <p:tgtEl>
                                          <p:spTgt spid="13"/>
                                        </p:tgtEl>
                                        <p:attrNameLst>
                                          <p:attrName>r</p:attrName>
                                        </p:attrNameLst>
                                      </p:cBhvr>
                                    </p:animRot>
                                  </p:childTnLst>
                                </p:cTn>
                              </p:par>
                              <p:par>
                                <p:cTn id="30" presetID="26" presetClass="emph" presetSubtype="0" fill="hold" grpId="1" nodeType="withEffect">
                                  <p:stCondLst>
                                    <p:cond delay="0"/>
                                  </p:stCondLst>
                                  <p:childTnLst>
                                    <p:animEffect transition="out" filter="fade">
                                      <p:cBhvr>
                                        <p:cTn id="31" dur="500" tmFilter="0, 0; .2, .5; .8, .5; 1, 0"/>
                                        <p:tgtEl>
                                          <p:spTgt spid="14"/>
                                        </p:tgtEl>
                                      </p:cBhvr>
                                    </p:animEffect>
                                    <p:animScale>
                                      <p:cBhvr>
                                        <p:cTn id="32"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40E50ED-21B2-4C9B-9565-5F01C0D2EA65}"/>
              </a:ext>
            </a:extLst>
          </p:cNvPr>
          <p:cNvPicPr>
            <a:picLocks noChangeAspect="1"/>
          </p:cNvPicPr>
          <p:nvPr/>
        </p:nvPicPr>
        <p:blipFill>
          <a:blip r:embed="rId3"/>
          <a:stretch>
            <a:fillRect/>
          </a:stretch>
        </p:blipFill>
        <p:spPr>
          <a:xfrm>
            <a:off x="1371600" y="847725"/>
            <a:ext cx="8991600" cy="4991100"/>
          </a:xfrm>
          <a:prstGeom prst="rect">
            <a:avLst/>
          </a:prstGeom>
        </p:spPr>
      </p:pic>
      <p:sp>
        <p:nvSpPr>
          <p:cNvPr id="4" name="Rectangle: Rounded Corners 3">
            <a:extLst>
              <a:ext uri="{FF2B5EF4-FFF2-40B4-BE49-F238E27FC236}">
                <a16:creationId xmlns:a16="http://schemas.microsoft.com/office/drawing/2014/main" id="{900CCAA3-45BE-ECE1-969C-2079B72F65A8}"/>
              </a:ext>
            </a:extLst>
          </p:cNvPr>
          <p:cNvSpPr/>
          <p:nvPr/>
        </p:nvSpPr>
        <p:spPr>
          <a:xfrm>
            <a:off x="3686175" y="577077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Bóng</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bàn</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651548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Ảnh động làm nền và tuyết rơi cho blogger">
            <a:extLst>
              <a:ext uri="{FF2B5EF4-FFF2-40B4-BE49-F238E27FC236}">
                <a16:creationId xmlns:a16="http://schemas.microsoft.com/office/drawing/2014/main" id="{682F9DEC-10A0-92AB-66EE-6C2E49C9E13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7098822" y="4064680"/>
            <a:ext cx="5614855" cy="27933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Ảnh động làm nền và tuyết rơi cho blogger">
            <a:extLst>
              <a:ext uri="{FF2B5EF4-FFF2-40B4-BE49-F238E27FC236}">
                <a16:creationId xmlns:a16="http://schemas.microsoft.com/office/drawing/2014/main" id="{99E72A68-8AD7-9C65-7480-5F621483447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45108" y="3993726"/>
            <a:ext cx="5614855" cy="279332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EEA744E3-58D1-A7F6-D435-AE1755DAFFA2}"/>
              </a:ext>
            </a:extLst>
          </p:cNvPr>
          <p:cNvSpPr/>
          <p:nvPr/>
        </p:nvSpPr>
        <p:spPr>
          <a:xfrm>
            <a:off x="351004" y="296790"/>
            <a:ext cx="11201400" cy="63102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Arial" panose="020B0604020202020204" pitchFamily="34" charset="0"/>
              <a:ea typeface="Microsoft YaHei"/>
              <a:cs typeface="Arial" panose="020B0604020202020204" pitchFamily="34" charset="0"/>
            </a:endParaRPr>
          </a:p>
        </p:txBody>
      </p:sp>
      <p:pic>
        <p:nvPicPr>
          <p:cNvPr id="10" name="图片 19">
            <a:extLst>
              <a:ext uri="{FF2B5EF4-FFF2-40B4-BE49-F238E27FC236}">
                <a16:creationId xmlns:a16="http://schemas.microsoft.com/office/drawing/2014/main" id="{52D94B0E-9400-1D53-7142-6782118492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86" y="-31604"/>
            <a:ext cx="2438405" cy="1722124"/>
          </a:xfrm>
          <a:prstGeom prst="rect">
            <a:avLst/>
          </a:prstGeom>
        </p:spPr>
      </p:pic>
      <p:sp>
        <p:nvSpPr>
          <p:cNvPr id="11" name="Oval Callout 3">
            <a:extLst>
              <a:ext uri="{FF2B5EF4-FFF2-40B4-BE49-F238E27FC236}">
                <a16:creationId xmlns:a16="http://schemas.microsoft.com/office/drawing/2014/main" id="{34933123-F932-91DC-F4BD-B78AA3B7FD30}"/>
              </a:ext>
            </a:extLst>
          </p:cNvPr>
          <p:cNvSpPr/>
          <p:nvPr/>
        </p:nvSpPr>
        <p:spPr>
          <a:xfrm>
            <a:off x="1430594" y="486697"/>
            <a:ext cx="6415547" cy="1637072"/>
          </a:xfrm>
          <a:prstGeom prst="wedgeEllipseCallout">
            <a:avLst>
              <a:gd name="adj1" fmla="val -44997"/>
              <a:gd name="adj2" fmla="val 49614"/>
            </a:avLst>
          </a:prstGeom>
          <a:solidFill>
            <a:schemeClr val="bg1"/>
          </a:solid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solidFill>
                <a:prstClr val="white"/>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426AA016-09D6-2EFF-7E1D-91FBE5726056}"/>
              </a:ext>
            </a:extLst>
          </p:cNvPr>
          <p:cNvSpPr txBox="1"/>
          <p:nvPr/>
        </p:nvSpPr>
        <p:spPr>
          <a:xfrm>
            <a:off x="2005778" y="752181"/>
            <a:ext cx="5397912" cy="954107"/>
          </a:xfrm>
          <a:prstGeom prst="rect">
            <a:avLst/>
          </a:prstGeom>
          <a:noFill/>
        </p:spPr>
        <p:txBody>
          <a:bodyPr wrap="square" rtlCol="0">
            <a:spAutoFit/>
          </a:bodyPr>
          <a:lstStyle/>
          <a:p>
            <a:pPr algn="just"/>
            <a:r>
              <a:rPr lang="en-US" sz="2800" i="1" dirty="0">
                <a:solidFill>
                  <a:prstClr val="black"/>
                </a:solidFill>
                <a:latin typeface="Arial" panose="020B0604020202020204" pitchFamily="34" charset="0"/>
                <a:cs typeface="Arial" panose="020B0604020202020204" pitchFamily="34" charset="0"/>
              </a:rPr>
              <a:t> </a:t>
            </a:r>
            <a:r>
              <a:rPr lang="nl-NL" sz="2800" i="1" dirty="0">
                <a:latin typeface="Arial" panose="020B0604020202020204" pitchFamily="34" charset="0"/>
                <a:cs typeface="Arial" panose="020B0604020202020204" pitchFamily="34" charset="0"/>
              </a:rPr>
              <a:t>Câu chuyện “Đất quý, đất yêu” nói về điều gì?</a:t>
            </a:r>
            <a:endParaRPr lang="en-US" sz="2800" i="1" dirty="0">
              <a:latin typeface="Arial" panose="020B0604020202020204" pitchFamily="34" charset="0"/>
              <a:cs typeface="Arial" panose="020B0604020202020204" pitchFamily="34" charset="0"/>
            </a:endParaRPr>
          </a:p>
        </p:txBody>
      </p:sp>
      <p:pic>
        <p:nvPicPr>
          <p:cNvPr id="16" name="Picture 2">
            <a:extLst>
              <a:ext uri="{FF2B5EF4-FFF2-40B4-BE49-F238E27FC236}">
                <a16:creationId xmlns:a16="http://schemas.microsoft.com/office/drawing/2014/main" id="{68B0DA86-EF03-3D87-02E9-68F7BEDF6D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7444" y="2012892"/>
            <a:ext cx="2146300" cy="213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7" name="Group 16">
            <a:extLst>
              <a:ext uri="{FF2B5EF4-FFF2-40B4-BE49-F238E27FC236}">
                <a16:creationId xmlns:a16="http://schemas.microsoft.com/office/drawing/2014/main" id="{94F2BAD5-4D4F-AF44-6709-25B6ADC4ECA2}"/>
              </a:ext>
            </a:extLst>
          </p:cNvPr>
          <p:cNvGrpSpPr/>
          <p:nvPr/>
        </p:nvGrpSpPr>
        <p:grpSpPr>
          <a:xfrm>
            <a:off x="4762501" y="2536713"/>
            <a:ext cx="6520016" cy="2024281"/>
            <a:chOff x="5412657" y="2123769"/>
            <a:chExt cx="5869859" cy="2024281"/>
          </a:xfrm>
        </p:grpSpPr>
        <p:sp>
          <p:nvSpPr>
            <p:cNvPr id="18" name="Rounded Rectangular Callout 5">
              <a:extLst>
                <a:ext uri="{FF2B5EF4-FFF2-40B4-BE49-F238E27FC236}">
                  <a16:creationId xmlns:a16="http://schemas.microsoft.com/office/drawing/2014/main" id="{99E9121E-2F30-4BBE-03EA-F70B190841B6}"/>
                </a:ext>
              </a:extLst>
            </p:cNvPr>
            <p:cNvSpPr/>
            <p:nvPr/>
          </p:nvSpPr>
          <p:spPr>
            <a:xfrm>
              <a:off x="5412657" y="2123769"/>
              <a:ext cx="5869859" cy="1710812"/>
            </a:xfrm>
            <a:prstGeom prst="wedgeRoundRectCallout">
              <a:avLst>
                <a:gd name="adj1" fmla="val -33744"/>
                <a:gd name="adj2" fmla="val 71732"/>
                <a:gd name="adj3" fmla="val 16667"/>
              </a:avLst>
            </a:prstGeom>
            <a:solidFill>
              <a:schemeClr val="bg1"/>
            </a:solidFill>
            <a:ln w="381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8CCB9718-4F13-DA68-3233-0E71CDAC7A87}"/>
                </a:ext>
              </a:extLst>
            </p:cNvPr>
            <p:cNvSpPr txBox="1"/>
            <p:nvPr/>
          </p:nvSpPr>
          <p:spPr>
            <a:xfrm>
              <a:off x="5412657" y="2332168"/>
              <a:ext cx="5692878" cy="1815882"/>
            </a:xfrm>
            <a:prstGeom prst="rect">
              <a:avLst/>
            </a:prstGeom>
            <a:noFill/>
          </p:spPr>
          <p:txBody>
            <a:bodyPr wrap="square" rtlCol="0">
              <a:spAutoFit/>
            </a:bodyPr>
            <a:lstStyle/>
            <a:p>
              <a:pPr algn="just"/>
              <a:r>
                <a:rPr lang="en-US" sz="2800" i="1" dirty="0" err="1">
                  <a:solidFill>
                    <a:prstClr val="black"/>
                  </a:solidFill>
                  <a:latin typeface="Arial" panose="020B0604020202020204" pitchFamily="34" charset="0"/>
                  <a:cs typeface="Arial" panose="020B0604020202020204" pitchFamily="34" charset="0"/>
                </a:rPr>
                <a:t>Câu</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chuyện</a:t>
              </a:r>
              <a:r>
                <a:rPr lang="en-US" sz="2800" i="1" dirty="0">
                  <a:solidFill>
                    <a:prstClr val="black"/>
                  </a:solidFill>
                  <a:latin typeface="Arial" panose="020B0604020202020204" pitchFamily="34" charset="0"/>
                  <a:cs typeface="Arial" panose="020B0604020202020204" pitchFamily="34" charset="0"/>
                </a:rPr>
                <a:t> </a:t>
              </a:r>
              <a:r>
                <a:rPr lang="vi-VN" sz="2800" i="1" dirty="0">
                  <a:solidFill>
                    <a:prstClr val="black"/>
                  </a:solidFill>
                  <a:latin typeface="Arial" panose="020B0604020202020204" pitchFamily="34" charset="0"/>
                  <a:cs typeface="Arial" panose="020B0604020202020204" pitchFamily="34" charset="0"/>
                </a:rPr>
                <a:t>nói lên tình cảm yêu quý và trân trọng của người Ê-ti-ô-pi-a đối với </a:t>
              </a:r>
              <a:r>
                <a:rPr lang="en-US" sz="2800" i="1" dirty="0" err="1">
                  <a:solidFill>
                    <a:prstClr val="black"/>
                  </a:solidFill>
                  <a:latin typeface="Arial" panose="020B0604020202020204" pitchFamily="34" charset="0"/>
                  <a:cs typeface="Arial" panose="020B0604020202020204" pitchFamily="34" charset="0"/>
                </a:rPr>
                <a:t>mảnh</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đất</a:t>
              </a:r>
              <a:r>
                <a:rPr lang="en-US" sz="2800" i="1" dirty="0">
                  <a:solidFill>
                    <a:prstClr val="black"/>
                  </a:solidFill>
                  <a:latin typeface="Arial" panose="020B0604020202020204" pitchFamily="34" charset="0"/>
                  <a:cs typeface="Arial" panose="020B0604020202020204" pitchFamily="34" charset="0"/>
                </a:rPr>
                <a:t> </a:t>
              </a:r>
              <a:r>
                <a:rPr lang="vi-VN" sz="2800" i="1" dirty="0">
                  <a:solidFill>
                    <a:prstClr val="black"/>
                  </a:solidFill>
                  <a:latin typeface="Arial" panose="020B0604020202020204" pitchFamily="34" charset="0"/>
                  <a:cs typeface="Arial" panose="020B0604020202020204" pitchFamily="34" charset="0"/>
                </a:rPr>
                <a:t>quê hương</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của</a:t>
              </a:r>
              <a:r>
                <a:rPr lang="en-US" sz="2800" i="1" dirty="0">
                  <a:solidFill>
                    <a:prstClr val="black"/>
                  </a:solidFill>
                  <a:latin typeface="Arial" panose="020B0604020202020204" pitchFamily="34" charset="0"/>
                  <a:cs typeface="Arial" panose="020B0604020202020204" pitchFamily="34" charset="0"/>
                </a:rPr>
                <a:t> </a:t>
              </a:r>
              <a:r>
                <a:rPr lang="en-US" sz="2800" i="1" dirty="0" err="1">
                  <a:solidFill>
                    <a:prstClr val="black"/>
                  </a:solidFill>
                  <a:latin typeface="Arial" panose="020B0604020202020204" pitchFamily="34" charset="0"/>
                  <a:cs typeface="Arial" panose="020B0604020202020204" pitchFamily="34" charset="0"/>
                </a:rPr>
                <a:t>mình</a:t>
              </a:r>
              <a:r>
                <a:rPr lang="vi-VN" sz="2800" i="1" dirty="0">
                  <a:solidFill>
                    <a:prstClr val="black"/>
                  </a:solidFill>
                  <a:latin typeface="Arial" panose="020B0604020202020204" pitchFamily="34" charset="0"/>
                  <a:cs typeface="Arial" panose="020B0604020202020204" pitchFamily="34" charset="0"/>
                </a:rPr>
                <a:t>.</a:t>
              </a:r>
              <a:endParaRPr lang="en-US" sz="2800" i="1" dirty="0">
                <a:solidFill>
                  <a:srgbClr val="FF6600"/>
                </a:solidFill>
                <a:latin typeface="Arial" panose="020B0604020202020204" pitchFamily="34" charset="0"/>
                <a:cs typeface="Arial" panose="020B0604020202020204" pitchFamily="34" charset="0"/>
              </a:endParaRPr>
            </a:p>
          </p:txBody>
        </p:sp>
      </p:grpSp>
      <p:pic>
        <p:nvPicPr>
          <p:cNvPr id="20" name="Picture 2">
            <a:extLst>
              <a:ext uri="{FF2B5EF4-FFF2-40B4-BE49-F238E27FC236}">
                <a16:creationId xmlns:a16="http://schemas.microsoft.com/office/drawing/2014/main" id="{F449C0D8-0D03-64D9-EA65-F819D4C88D7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888" b="89941" l="8759" r="100000"/>
                    </a14:imgEffect>
                  </a14:imgLayer>
                </a14:imgProps>
              </a:ext>
              <a:ext uri="{28A0092B-C50C-407E-A947-70E740481C1C}">
                <a14:useLocalDpi xmlns:a14="http://schemas.microsoft.com/office/drawing/2010/main" val="0"/>
              </a:ext>
            </a:extLst>
          </a:blip>
          <a:srcRect/>
          <a:stretch>
            <a:fillRect/>
          </a:stretch>
        </p:blipFill>
        <p:spPr bwMode="auto">
          <a:xfrm>
            <a:off x="3325762" y="4601008"/>
            <a:ext cx="2109019"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16485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down)">
                                      <p:cBhvr>
                                        <p:cTn id="15" dur="500"/>
                                        <p:tgtEl>
                                          <p:spTgt spid="1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par>
                                <p:cTn id="24" presetID="2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down)">
                                      <p:cBhvr>
                                        <p:cTn id="2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grpSp>
        <p:nvGrpSpPr>
          <p:cNvPr id="3" name="组合 2">
            <a:extLst>
              <a:ext uri="{FF2B5EF4-FFF2-40B4-BE49-F238E27FC236}">
                <a16:creationId xmlns:a16="http://schemas.microsoft.com/office/drawing/2014/main" id="{778FF9DB-D3CB-4EEF-A79A-1BB6108D935C}"/>
              </a:ext>
            </a:extLst>
          </p:cNvPr>
          <p:cNvGrpSpPr/>
          <p:nvPr/>
        </p:nvGrpSpPr>
        <p:grpSpPr>
          <a:xfrm>
            <a:off x="0" y="0"/>
            <a:ext cx="12192000" cy="6858000"/>
            <a:chOff x="0" y="0"/>
            <a:chExt cx="12192000" cy="6858000"/>
          </a:xfrm>
        </p:grpSpPr>
        <p:pic>
          <p:nvPicPr>
            <p:cNvPr id="4" name="图片 3" descr="卡通人物&#10;&#10;中度可信度描述已自动生成">
              <a:extLst>
                <a:ext uri="{FF2B5EF4-FFF2-40B4-BE49-F238E27FC236}">
                  <a16:creationId xmlns:a16="http://schemas.microsoft.com/office/drawing/2014/main" id="{A043C2AA-5ED5-420A-85CF-E5F579D2B34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000" b="626"/>
            <a:stretch/>
          </p:blipFill>
          <p:spPr>
            <a:xfrm>
              <a:off x="0" y="0"/>
              <a:ext cx="12192000" cy="6858000"/>
            </a:xfrm>
            <a:prstGeom prst="rect">
              <a:avLst/>
            </a:prstGeom>
          </p:spPr>
        </p:pic>
        <p:pic>
          <p:nvPicPr>
            <p:cNvPr id="6" name="图片 5" descr="徽标&#10;&#10;描述已自动生成">
              <a:extLst>
                <a:ext uri="{FF2B5EF4-FFF2-40B4-BE49-F238E27FC236}">
                  <a16:creationId xmlns:a16="http://schemas.microsoft.com/office/drawing/2014/main" id="{365E4294-37CA-4523-A887-BF3446B9139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567" r="26567" b="57299"/>
            <a:stretch/>
          </p:blipFill>
          <p:spPr>
            <a:xfrm>
              <a:off x="6868818" y="239844"/>
              <a:ext cx="1513608" cy="1379094"/>
            </a:xfrm>
            <a:prstGeom prst="rect">
              <a:avLst/>
            </a:prstGeom>
          </p:spPr>
        </p:pic>
      </p:grpSp>
      <p:pic>
        <p:nvPicPr>
          <p:cNvPr id="2" name="Picture 1">
            <a:extLst>
              <a:ext uri="{FF2B5EF4-FFF2-40B4-BE49-F238E27FC236}">
                <a16:creationId xmlns:a16="http://schemas.microsoft.com/office/drawing/2014/main" id="{357113CE-569A-93BE-7F6B-0CD8C82ECB07}"/>
              </a:ext>
            </a:extLst>
          </p:cNvPr>
          <p:cNvPicPr>
            <a:picLocks noChangeAspect="1"/>
          </p:cNvPicPr>
          <p:nvPr/>
        </p:nvPicPr>
        <p:blipFill>
          <a:blip r:embed="rId4"/>
          <a:stretch>
            <a:fillRect/>
          </a:stretch>
        </p:blipFill>
        <p:spPr>
          <a:xfrm>
            <a:off x="85725" y="1007005"/>
            <a:ext cx="7031578" cy="2898245"/>
          </a:xfrm>
          <a:prstGeom prst="rect">
            <a:avLst/>
          </a:prstGeom>
        </p:spPr>
      </p:pic>
    </p:spTree>
    <p:extLst>
      <p:ext uri="{BB962C8B-B14F-4D97-AF65-F5344CB8AC3E}">
        <p14:creationId xmlns:p14="http://schemas.microsoft.com/office/powerpoint/2010/main" val="224335074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1200811-9DE5-E35A-3816-BC2BA973D5CE}"/>
              </a:ext>
            </a:extLst>
          </p:cNvPr>
          <p:cNvPicPr>
            <a:picLocks noChangeAspect="1"/>
          </p:cNvPicPr>
          <p:nvPr/>
        </p:nvPicPr>
        <p:blipFill>
          <a:blip r:embed="rId3"/>
          <a:stretch>
            <a:fillRect/>
          </a:stretch>
        </p:blipFill>
        <p:spPr>
          <a:xfrm>
            <a:off x="1495425" y="933450"/>
            <a:ext cx="8724900" cy="4933950"/>
          </a:xfrm>
          <a:prstGeom prst="rect">
            <a:avLst/>
          </a:prstGeom>
        </p:spPr>
      </p:pic>
      <p:sp>
        <p:nvSpPr>
          <p:cNvPr id="6" name="Rectangle: Rounded Corners 5">
            <a:extLst>
              <a:ext uri="{FF2B5EF4-FFF2-40B4-BE49-F238E27FC236}">
                <a16:creationId xmlns:a16="http://schemas.microsoft.com/office/drawing/2014/main" id="{BB4DFA55-95B1-3CD1-CB0C-BBD403780EA8}"/>
              </a:ext>
            </a:extLst>
          </p:cNvPr>
          <p:cNvSpPr/>
          <p:nvPr/>
        </p:nvSpPr>
        <p:spPr>
          <a:xfrm>
            <a:off x="4314825" y="578982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Cầu</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lông</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726994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95781F-7B8F-518A-FA2D-C6005C38AB91}"/>
              </a:ext>
            </a:extLst>
          </p:cNvPr>
          <p:cNvPicPr>
            <a:picLocks noChangeAspect="1"/>
          </p:cNvPicPr>
          <p:nvPr/>
        </p:nvPicPr>
        <p:blipFill>
          <a:blip r:embed="rId3"/>
          <a:stretch>
            <a:fillRect/>
          </a:stretch>
        </p:blipFill>
        <p:spPr>
          <a:xfrm>
            <a:off x="1714500" y="957262"/>
            <a:ext cx="8991600" cy="5248275"/>
          </a:xfrm>
          <a:prstGeom prst="rect">
            <a:avLst/>
          </a:prstGeom>
        </p:spPr>
      </p:pic>
      <p:sp>
        <p:nvSpPr>
          <p:cNvPr id="4" name="Rectangle: Rounded Corners 3">
            <a:extLst>
              <a:ext uri="{FF2B5EF4-FFF2-40B4-BE49-F238E27FC236}">
                <a16:creationId xmlns:a16="http://schemas.microsoft.com/office/drawing/2014/main" id="{0EE7D5EB-5272-1B2C-088B-3455E3F93A28}"/>
              </a:ext>
            </a:extLst>
          </p:cNvPr>
          <p:cNvSpPr/>
          <p:nvPr/>
        </p:nvSpPr>
        <p:spPr>
          <a:xfrm>
            <a:off x="4314825" y="5789824"/>
            <a:ext cx="3829050" cy="849693"/>
          </a:xfrm>
          <a:prstGeom prst="roundRect">
            <a:avLst/>
          </a:prstGeom>
          <a:solidFill>
            <a:schemeClr val="accent4"/>
          </a:solidFill>
          <a:ln w="38100">
            <a:solidFill>
              <a:schemeClr val="tx1"/>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Đáp</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án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Quần</a:t>
            </a:r>
            <a:r>
              <a:rPr lang="en-US" sz="3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vợt</a:t>
            </a:r>
            <a:endParaRPr kumimoji="0" lang="en-US"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61797357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100000" sy="100000" flip="none" algn="tl"/>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A1DF495-0083-A0EF-CB0E-61B981090BC5}"/>
              </a:ext>
            </a:extLst>
          </p:cNvPr>
          <p:cNvPicPr>
            <a:picLocks noChangeAspect="1"/>
          </p:cNvPicPr>
          <p:nvPr/>
        </p:nvPicPr>
        <p:blipFill>
          <a:blip r:embed="rId3"/>
          <a:stretch>
            <a:fillRect/>
          </a:stretch>
        </p:blipFill>
        <p:spPr>
          <a:xfrm>
            <a:off x="0" y="1852254"/>
            <a:ext cx="7584081" cy="38773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Speech Bubble: Rectangle with Corners Rounded 10">
            <a:extLst>
              <a:ext uri="{FF2B5EF4-FFF2-40B4-BE49-F238E27FC236}">
                <a16:creationId xmlns:a16="http://schemas.microsoft.com/office/drawing/2014/main" id="{0D204B5E-A177-B145-C6F4-0BFCCCE57AB9}"/>
              </a:ext>
            </a:extLst>
          </p:cNvPr>
          <p:cNvSpPr/>
          <p:nvPr/>
        </p:nvSpPr>
        <p:spPr>
          <a:xfrm>
            <a:off x="7267575" y="447675"/>
            <a:ext cx="4924425" cy="1457325"/>
          </a:xfrm>
          <a:custGeom>
            <a:avLst/>
            <a:gdLst>
              <a:gd name="connsiteX0" fmla="*/ 0 w 4924425"/>
              <a:gd name="connsiteY0" fmla="*/ 242892 h 1457325"/>
              <a:gd name="connsiteX1" fmla="*/ 242892 w 4924425"/>
              <a:gd name="connsiteY1" fmla="*/ 0 h 1457325"/>
              <a:gd name="connsiteX2" fmla="*/ 820738 w 4924425"/>
              <a:gd name="connsiteY2" fmla="*/ 0 h 1457325"/>
              <a:gd name="connsiteX3" fmla="*/ 820738 w 4924425"/>
              <a:gd name="connsiteY3" fmla="*/ 0 h 1457325"/>
              <a:gd name="connsiteX4" fmla="*/ 2051844 w 4924425"/>
              <a:gd name="connsiteY4" fmla="*/ 0 h 1457325"/>
              <a:gd name="connsiteX5" fmla="*/ 4681533 w 4924425"/>
              <a:gd name="connsiteY5" fmla="*/ 0 h 1457325"/>
              <a:gd name="connsiteX6" fmla="*/ 4924425 w 4924425"/>
              <a:gd name="connsiteY6" fmla="*/ 242892 h 1457325"/>
              <a:gd name="connsiteX7" fmla="*/ 4924425 w 4924425"/>
              <a:gd name="connsiteY7" fmla="*/ 242888 h 1457325"/>
              <a:gd name="connsiteX8" fmla="*/ 4924425 w 4924425"/>
              <a:gd name="connsiteY8" fmla="*/ 242888 h 1457325"/>
              <a:gd name="connsiteX9" fmla="*/ 4924425 w 4924425"/>
              <a:gd name="connsiteY9" fmla="*/ 607219 h 1457325"/>
              <a:gd name="connsiteX10" fmla="*/ 4924425 w 4924425"/>
              <a:gd name="connsiteY10" fmla="*/ 1214433 h 1457325"/>
              <a:gd name="connsiteX11" fmla="*/ 4681533 w 4924425"/>
              <a:gd name="connsiteY11" fmla="*/ 1457325 h 1457325"/>
              <a:gd name="connsiteX12" fmla="*/ 2051844 w 4924425"/>
              <a:gd name="connsiteY12" fmla="*/ 1457325 h 1457325"/>
              <a:gd name="connsiteX13" fmla="*/ 820738 w 4924425"/>
              <a:gd name="connsiteY13" fmla="*/ 1457325 h 1457325"/>
              <a:gd name="connsiteX14" fmla="*/ 820738 w 4924425"/>
              <a:gd name="connsiteY14" fmla="*/ 1457325 h 1457325"/>
              <a:gd name="connsiteX15" fmla="*/ 242892 w 4924425"/>
              <a:gd name="connsiteY15" fmla="*/ 1457325 h 1457325"/>
              <a:gd name="connsiteX16" fmla="*/ 0 w 4924425"/>
              <a:gd name="connsiteY16" fmla="*/ 1214433 h 1457325"/>
              <a:gd name="connsiteX17" fmla="*/ 0 w 4924425"/>
              <a:gd name="connsiteY17" fmla="*/ 607219 h 1457325"/>
              <a:gd name="connsiteX18" fmla="*/ -503522 w 4924425"/>
              <a:gd name="connsiteY18" fmla="*/ 612776 h 1457325"/>
              <a:gd name="connsiteX19" fmla="*/ 0 w 4924425"/>
              <a:gd name="connsiteY19" fmla="*/ 242888 h 1457325"/>
              <a:gd name="connsiteX20" fmla="*/ 0 w 4924425"/>
              <a:gd name="connsiteY20" fmla="*/ 242892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425" h="1457325" fill="none" extrusionOk="0">
                <a:moveTo>
                  <a:pt x="0" y="242892"/>
                </a:moveTo>
                <a:cubicBezTo>
                  <a:pt x="-21299" y="118077"/>
                  <a:pt x="133250" y="2963"/>
                  <a:pt x="242892" y="0"/>
                </a:cubicBezTo>
                <a:cubicBezTo>
                  <a:pt x="492664" y="7127"/>
                  <a:pt x="617928" y="-21418"/>
                  <a:pt x="820738" y="0"/>
                </a:cubicBezTo>
                <a:lnTo>
                  <a:pt x="820738" y="0"/>
                </a:lnTo>
                <a:cubicBezTo>
                  <a:pt x="1118775" y="96553"/>
                  <a:pt x="1619514" y="34573"/>
                  <a:pt x="2051844" y="0"/>
                </a:cubicBezTo>
                <a:cubicBezTo>
                  <a:pt x="2819176" y="-157665"/>
                  <a:pt x="3449292" y="-122053"/>
                  <a:pt x="4681533" y="0"/>
                </a:cubicBezTo>
                <a:cubicBezTo>
                  <a:pt x="4809909" y="-13303"/>
                  <a:pt x="4919968" y="131676"/>
                  <a:pt x="4924425" y="242892"/>
                </a:cubicBezTo>
                <a:lnTo>
                  <a:pt x="4924425" y="242888"/>
                </a:lnTo>
                <a:lnTo>
                  <a:pt x="4924425" y="242888"/>
                </a:lnTo>
                <a:cubicBezTo>
                  <a:pt x="4913136" y="314891"/>
                  <a:pt x="4932558" y="435211"/>
                  <a:pt x="4924425" y="607219"/>
                </a:cubicBezTo>
                <a:cubicBezTo>
                  <a:pt x="4946021" y="873246"/>
                  <a:pt x="4904180" y="1004173"/>
                  <a:pt x="4924425" y="1214433"/>
                </a:cubicBezTo>
                <a:cubicBezTo>
                  <a:pt x="4945445" y="1335285"/>
                  <a:pt x="4806880" y="1437899"/>
                  <a:pt x="4681533" y="1457325"/>
                </a:cubicBezTo>
                <a:cubicBezTo>
                  <a:pt x="3496912" y="1310256"/>
                  <a:pt x="3023997" y="1322065"/>
                  <a:pt x="2051844" y="1457325"/>
                </a:cubicBezTo>
                <a:cubicBezTo>
                  <a:pt x="1481755" y="1559046"/>
                  <a:pt x="1067660" y="1494773"/>
                  <a:pt x="820738" y="1457325"/>
                </a:cubicBezTo>
                <a:lnTo>
                  <a:pt x="820738" y="1457325"/>
                </a:lnTo>
                <a:cubicBezTo>
                  <a:pt x="722651" y="1425515"/>
                  <a:pt x="453483" y="1435690"/>
                  <a:pt x="242892" y="1457325"/>
                </a:cubicBezTo>
                <a:cubicBezTo>
                  <a:pt x="104868" y="1459742"/>
                  <a:pt x="14521" y="1348923"/>
                  <a:pt x="0" y="1214433"/>
                </a:cubicBezTo>
                <a:cubicBezTo>
                  <a:pt x="-45906" y="1072114"/>
                  <a:pt x="12623" y="882507"/>
                  <a:pt x="0" y="607219"/>
                </a:cubicBezTo>
                <a:cubicBezTo>
                  <a:pt x="-153375" y="636098"/>
                  <a:pt x="-401275" y="619160"/>
                  <a:pt x="-503522" y="612776"/>
                </a:cubicBezTo>
                <a:cubicBezTo>
                  <a:pt x="-415689" y="613122"/>
                  <a:pt x="-73360" y="354861"/>
                  <a:pt x="0" y="242888"/>
                </a:cubicBezTo>
                <a:lnTo>
                  <a:pt x="0" y="242892"/>
                </a:lnTo>
                <a:close/>
              </a:path>
              <a:path w="4924425" h="1457325" stroke="0" extrusionOk="0">
                <a:moveTo>
                  <a:pt x="0" y="242892"/>
                </a:moveTo>
                <a:cubicBezTo>
                  <a:pt x="22286" y="100702"/>
                  <a:pt x="114089" y="3107"/>
                  <a:pt x="242892" y="0"/>
                </a:cubicBezTo>
                <a:cubicBezTo>
                  <a:pt x="431124" y="43055"/>
                  <a:pt x="671379" y="-16121"/>
                  <a:pt x="820738" y="0"/>
                </a:cubicBezTo>
                <a:lnTo>
                  <a:pt x="820738" y="0"/>
                </a:lnTo>
                <a:cubicBezTo>
                  <a:pt x="1055813" y="-37858"/>
                  <a:pt x="1600876" y="71341"/>
                  <a:pt x="2051844" y="0"/>
                </a:cubicBezTo>
                <a:cubicBezTo>
                  <a:pt x="2738178" y="-50308"/>
                  <a:pt x="3683033" y="-85446"/>
                  <a:pt x="4681533" y="0"/>
                </a:cubicBezTo>
                <a:cubicBezTo>
                  <a:pt x="4821960" y="-14624"/>
                  <a:pt x="4926448" y="130516"/>
                  <a:pt x="4924425" y="242892"/>
                </a:cubicBezTo>
                <a:lnTo>
                  <a:pt x="4924425" y="242888"/>
                </a:lnTo>
                <a:lnTo>
                  <a:pt x="4924425" y="242888"/>
                </a:lnTo>
                <a:cubicBezTo>
                  <a:pt x="4928549" y="395063"/>
                  <a:pt x="4944219" y="484229"/>
                  <a:pt x="4924425" y="607219"/>
                </a:cubicBezTo>
                <a:cubicBezTo>
                  <a:pt x="4906268" y="892488"/>
                  <a:pt x="4917786" y="982837"/>
                  <a:pt x="4924425" y="1214433"/>
                </a:cubicBezTo>
                <a:cubicBezTo>
                  <a:pt x="4937272" y="1345370"/>
                  <a:pt x="4814521" y="1471561"/>
                  <a:pt x="4681533" y="1457325"/>
                </a:cubicBezTo>
                <a:cubicBezTo>
                  <a:pt x="3774581" y="1505357"/>
                  <a:pt x="3295103" y="1495475"/>
                  <a:pt x="2051844" y="1457325"/>
                </a:cubicBezTo>
                <a:cubicBezTo>
                  <a:pt x="1527663" y="1437395"/>
                  <a:pt x="1317508" y="1549752"/>
                  <a:pt x="820738" y="1457325"/>
                </a:cubicBezTo>
                <a:lnTo>
                  <a:pt x="820738" y="1457325"/>
                </a:lnTo>
                <a:cubicBezTo>
                  <a:pt x="622645" y="1461757"/>
                  <a:pt x="449172" y="1494533"/>
                  <a:pt x="242892" y="1457325"/>
                </a:cubicBezTo>
                <a:cubicBezTo>
                  <a:pt x="106374" y="1453123"/>
                  <a:pt x="-5065" y="1345204"/>
                  <a:pt x="0" y="1214433"/>
                </a:cubicBezTo>
                <a:cubicBezTo>
                  <a:pt x="31593" y="929690"/>
                  <a:pt x="25165" y="879175"/>
                  <a:pt x="0" y="607219"/>
                </a:cubicBezTo>
                <a:cubicBezTo>
                  <a:pt x="-78698" y="578411"/>
                  <a:pt x="-263283" y="618226"/>
                  <a:pt x="-503522" y="612776"/>
                </a:cubicBezTo>
                <a:cubicBezTo>
                  <a:pt x="-409157" y="494480"/>
                  <a:pt x="-242220" y="353387"/>
                  <a:pt x="0" y="242888"/>
                </a:cubicBezTo>
                <a:lnTo>
                  <a:pt x="0" y="242892"/>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libri" panose="020F0502020204030204"/>
              </a:rPr>
              <a:t>Em biết cờ của những nước nào trong bức tranh dưới đây? </a:t>
            </a:r>
          </a:p>
        </p:txBody>
      </p:sp>
      <p:sp>
        <p:nvSpPr>
          <p:cNvPr id="13" name="TextBox 12">
            <a:extLst>
              <a:ext uri="{FF2B5EF4-FFF2-40B4-BE49-F238E27FC236}">
                <a16:creationId xmlns:a16="http://schemas.microsoft.com/office/drawing/2014/main" id="{4F71D486-8405-A3CB-973C-B1C3DD10F06A}"/>
              </a:ext>
            </a:extLst>
          </p:cNvPr>
          <p:cNvSpPr txBox="1"/>
          <p:nvPr/>
        </p:nvSpPr>
        <p:spPr>
          <a:xfrm>
            <a:off x="7591425" y="2219325"/>
            <a:ext cx="4419600" cy="1384995"/>
          </a:xfrm>
          <a:prstGeom prst="rect">
            <a:avLst/>
          </a:prstGeom>
          <a:noFill/>
        </p:spPr>
        <p:txBody>
          <a:bodyPr wrap="square" rtlCol="0">
            <a:spAutoFit/>
          </a:bodyPr>
          <a:lstStyle/>
          <a:p>
            <a:pPr algn="just"/>
            <a:r>
              <a:rPr lang="en-US" sz="2800" b="1" dirty="0" err="1" smtClean="0">
                <a:solidFill>
                  <a:srgbClr val="FF0000"/>
                </a:solidFill>
                <a:latin typeface="Calibri" panose="020F0502020204030204" pitchFamily="34" charset="0"/>
                <a:cs typeface="Calibri" panose="020F0502020204030204" pitchFamily="34" charset="0"/>
              </a:rPr>
              <a:t>Trong</a:t>
            </a:r>
            <a:r>
              <a:rPr lang="en-US" sz="2800" b="1" dirty="0" smtClean="0">
                <a:solidFill>
                  <a:srgbClr val="FF0000"/>
                </a:solidFill>
                <a:latin typeface="Calibri" panose="020F0502020204030204" pitchFamily="34" charset="0"/>
                <a:cs typeface="Calibri" panose="020F0502020204030204" pitchFamily="34" charset="0"/>
              </a:rPr>
              <a:t> </a:t>
            </a:r>
            <a:r>
              <a:rPr lang="en-US" sz="2800" b="1" dirty="0" err="1" smtClean="0">
                <a:solidFill>
                  <a:srgbClr val="FF0000"/>
                </a:solidFill>
                <a:latin typeface="Calibri" panose="020F0502020204030204" pitchFamily="34" charset="0"/>
                <a:cs typeface="Calibri" panose="020F0502020204030204" pitchFamily="34" charset="0"/>
              </a:rPr>
              <a:t>tranh</a:t>
            </a:r>
            <a:r>
              <a:rPr lang="en-US" sz="2800" b="1" dirty="0" smtClean="0">
                <a:solidFill>
                  <a:srgbClr val="FF0000"/>
                </a:solidFill>
                <a:latin typeface="Calibri" panose="020F0502020204030204" pitchFamily="34" charset="0"/>
                <a:cs typeface="Calibri" panose="020F0502020204030204" pitchFamily="34" charset="0"/>
              </a:rPr>
              <a:t> </a:t>
            </a:r>
            <a:r>
              <a:rPr lang="en-US" sz="2800" b="1" dirty="0" err="1" smtClean="0">
                <a:solidFill>
                  <a:srgbClr val="FF0000"/>
                </a:solidFill>
                <a:latin typeface="Calibri" panose="020F0502020204030204" pitchFamily="34" charset="0"/>
                <a:cs typeface="Calibri" panose="020F0502020204030204" pitchFamily="34" charset="0"/>
              </a:rPr>
              <a:t>có</a:t>
            </a:r>
            <a:r>
              <a:rPr lang="en-US" sz="2800" b="1" dirty="0" smtClean="0">
                <a:solidFill>
                  <a:srgbClr val="FF0000"/>
                </a:solidFill>
                <a:latin typeface="Calibri" panose="020F0502020204030204" pitchFamily="34" charset="0"/>
                <a:cs typeface="Calibri" panose="020F0502020204030204" pitchFamily="34" charset="0"/>
              </a:rPr>
              <a:t> </a:t>
            </a:r>
            <a:r>
              <a:rPr lang="en-US" sz="2800" b="1" dirty="0" err="1" smtClean="0">
                <a:solidFill>
                  <a:srgbClr val="FF0000"/>
                </a:solidFill>
                <a:latin typeface="Calibri" panose="020F0502020204030204" pitchFamily="34" charset="0"/>
                <a:cs typeface="Calibri" panose="020F0502020204030204" pitchFamily="34" charset="0"/>
              </a:rPr>
              <a:t>cờ</a:t>
            </a:r>
            <a:r>
              <a:rPr lang="en-US" sz="2800" b="1" dirty="0" smtClean="0">
                <a:solidFill>
                  <a:srgbClr val="FF0000"/>
                </a:solidFill>
                <a:latin typeface="Calibri" panose="020F0502020204030204" pitchFamily="34" charset="0"/>
                <a:cs typeface="Calibri" panose="020F0502020204030204" pitchFamily="34" charset="0"/>
              </a:rPr>
              <a:t> </a:t>
            </a:r>
            <a:r>
              <a:rPr lang="en-US" sz="2800" b="1" dirty="0" err="1" smtClean="0">
                <a:solidFill>
                  <a:srgbClr val="FF0000"/>
                </a:solidFill>
                <a:latin typeface="Calibri" panose="020F0502020204030204" pitchFamily="34" charset="0"/>
                <a:cs typeface="Calibri" panose="020F0502020204030204" pitchFamily="34" charset="0"/>
              </a:rPr>
              <a:t>của</a:t>
            </a:r>
            <a:r>
              <a:rPr lang="en-US" sz="2800" b="1" dirty="0" smtClean="0">
                <a:solidFill>
                  <a:srgbClr val="FF0000"/>
                </a:solidFill>
                <a:latin typeface="Calibri" panose="020F0502020204030204" pitchFamily="34" charset="0"/>
                <a:cs typeface="Calibri" panose="020F0502020204030204" pitchFamily="34" charset="0"/>
              </a:rPr>
              <a:t> </a:t>
            </a:r>
            <a:r>
              <a:rPr lang="en-US" sz="2800" b="1" dirty="0" err="1" smtClean="0">
                <a:solidFill>
                  <a:srgbClr val="FF0000"/>
                </a:solidFill>
                <a:latin typeface="Calibri" panose="020F0502020204030204" pitchFamily="34" charset="0"/>
                <a:cs typeface="Calibri" panose="020F0502020204030204" pitchFamily="34" charset="0"/>
              </a:rPr>
              <a:t>Việt</a:t>
            </a:r>
            <a:r>
              <a:rPr lang="en-US" sz="2800" b="1" dirty="0" smtClean="0">
                <a:solidFill>
                  <a:srgbClr val="FF0000"/>
                </a:solidFill>
                <a:latin typeface="Calibri" panose="020F0502020204030204" pitchFamily="34" charset="0"/>
                <a:cs typeface="Calibri" panose="020F0502020204030204" pitchFamily="34" charset="0"/>
              </a:rPr>
              <a:t> Nam, </a:t>
            </a:r>
            <a:r>
              <a:rPr lang="en-US" sz="2800" b="1" dirty="0" err="1" smtClean="0">
                <a:solidFill>
                  <a:srgbClr val="FF0000"/>
                </a:solidFill>
                <a:latin typeface="Calibri" panose="020F0502020204030204" pitchFamily="34" charset="0"/>
                <a:cs typeface="Calibri" panose="020F0502020204030204" pitchFamily="34" charset="0"/>
              </a:rPr>
              <a:t>Lào</a:t>
            </a:r>
            <a:r>
              <a:rPr lang="en-US" sz="2800" b="1" dirty="0" smtClean="0">
                <a:solidFill>
                  <a:srgbClr val="FF0000"/>
                </a:solidFill>
                <a:latin typeface="Calibri" panose="020F0502020204030204" pitchFamily="34" charset="0"/>
                <a:cs typeface="Calibri" panose="020F0502020204030204" pitchFamily="34" charset="0"/>
              </a:rPr>
              <a:t>, </a:t>
            </a:r>
            <a:r>
              <a:rPr lang="en-US" sz="2800" b="1" dirty="0" err="1" smtClean="0">
                <a:solidFill>
                  <a:srgbClr val="FF0000"/>
                </a:solidFill>
                <a:latin typeface="Calibri" panose="020F0502020204030204" pitchFamily="34" charset="0"/>
                <a:cs typeface="Calibri" panose="020F0502020204030204" pitchFamily="34" charset="0"/>
              </a:rPr>
              <a:t>Campuchia</a:t>
            </a:r>
            <a:r>
              <a:rPr lang="en-US" sz="2800" b="1" dirty="0" smtClean="0">
                <a:solidFill>
                  <a:srgbClr val="FF0000"/>
                </a:solidFill>
                <a:latin typeface="Calibri" panose="020F0502020204030204" pitchFamily="34" charset="0"/>
                <a:cs typeface="Calibri" panose="020F0502020204030204" pitchFamily="34" charset="0"/>
              </a:rPr>
              <a:t>, </a:t>
            </a:r>
            <a:r>
              <a:rPr lang="en-US" sz="2800" b="1" dirty="0" err="1" smtClean="0">
                <a:solidFill>
                  <a:srgbClr val="FF0000"/>
                </a:solidFill>
                <a:latin typeface="Calibri" panose="020F0502020204030204" pitchFamily="34" charset="0"/>
                <a:cs typeface="Calibri" panose="020F0502020204030204" pitchFamily="34" charset="0"/>
              </a:rPr>
              <a:t>Malaysia,Myanmar</a:t>
            </a:r>
            <a:r>
              <a:rPr lang="en-US" sz="2800" b="1">
                <a:solidFill>
                  <a:srgbClr val="FF0000"/>
                </a:solidFill>
                <a:latin typeface="Calibri" panose="020F0502020204030204" pitchFamily="34" charset="0"/>
                <a:cs typeface="Calibri" panose="020F0502020204030204" pitchFamily="34" charset="0"/>
              </a:rPr>
              <a:t>.</a:t>
            </a:r>
            <a:endParaRPr lang="en-US" sz="2800" b="1" dirty="0">
              <a:solidFill>
                <a:srgbClr val="FF0000"/>
              </a:solidFill>
              <a:latin typeface="Calibri" panose="020F0502020204030204" pitchFamily="34" charset="0"/>
              <a:cs typeface="Calibri" panose="020F0502020204030204" pitchFamily="34" charset="0"/>
            </a:endParaRPr>
          </a:p>
        </p:txBody>
      </p:sp>
      <p:sp>
        <p:nvSpPr>
          <p:cNvPr id="14" name="Speech Bubble: Rectangle with Corners Rounded 13">
            <a:extLst>
              <a:ext uri="{FF2B5EF4-FFF2-40B4-BE49-F238E27FC236}">
                <a16:creationId xmlns:a16="http://schemas.microsoft.com/office/drawing/2014/main" id="{58C13EDE-36B1-8032-2F2E-FC5B065E7647}"/>
              </a:ext>
            </a:extLst>
          </p:cNvPr>
          <p:cNvSpPr/>
          <p:nvPr/>
        </p:nvSpPr>
        <p:spPr>
          <a:xfrm>
            <a:off x="7267575" y="3752850"/>
            <a:ext cx="4924425" cy="1457325"/>
          </a:xfrm>
          <a:custGeom>
            <a:avLst/>
            <a:gdLst>
              <a:gd name="connsiteX0" fmla="*/ 0 w 4924425"/>
              <a:gd name="connsiteY0" fmla="*/ 242892 h 1457325"/>
              <a:gd name="connsiteX1" fmla="*/ 242892 w 4924425"/>
              <a:gd name="connsiteY1" fmla="*/ 0 h 1457325"/>
              <a:gd name="connsiteX2" fmla="*/ 820738 w 4924425"/>
              <a:gd name="connsiteY2" fmla="*/ 0 h 1457325"/>
              <a:gd name="connsiteX3" fmla="*/ 820738 w 4924425"/>
              <a:gd name="connsiteY3" fmla="*/ 0 h 1457325"/>
              <a:gd name="connsiteX4" fmla="*/ 2051844 w 4924425"/>
              <a:gd name="connsiteY4" fmla="*/ 0 h 1457325"/>
              <a:gd name="connsiteX5" fmla="*/ 4681533 w 4924425"/>
              <a:gd name="connsiteY5" fmla="*/ 0 h 1457325"/>
              <a:gd name="connsiteX6" fmla="*/ 4924425 w 4924425"/>
              <a:gd name="connsiteY6" fmla="*/ 242892 h 1457325"/>
              <a:gd name="connsiteX7" fmla="*/ 4924425 w 4924425"/>
              <a:gd name="connsiteY7" fmla="*/ 242888 h 1457325"/>
              <a:gd name="connsiteX8" fmla="*/ 4924425 w 4924425"/>
              <a:gd name="connsiteY8" fmla="*/ 242888 h 1457325"/>
              <a:gd name="connsiteX9" fmla="*/ 4924425 w 4924425"/>
              <a:gd name="connsiteY9" fmla="*/ 607219 h 1457325"/>
              <a:gd name="connsiteX10" fmla="*/ 4924425 w 4924425"/>
              <a:gd name="connsiteY10" fmla="*/ 1214433 h 1457325"/>
              <a:gd name="connsiteX11" fmla="*/ 4681533 w 4924425"/>
              <a:gd name="connsiteY11" fmla="*/ 1457325 h 1457325"/>
              <a:gd name="connsiteX12" fmla="*/ 2051844 w 4924425"/>
              <a:gd name="connsiteY12" fmla="*/ 1457325 h 1457325"/>
              <a:gd name="connsiteX13" fmla="*/ 820738 w 4924425"/>
              <a:gd name="connsiteY13" fmla="*/ 1457325 h 1457325"/>
              <a:gd name="connsiteX14" fmla="*/ 820738 w 4924425"/>
              <a:gd name="connsiteY14" fmla="*/ 1457325 h 1457325"/>
              <a:gd name="connsiteX15" fmla="*/ 242892 w 4924425"/>
              <a:gd name="connsiteY15" fmla="*/ 1457325 h 1457325"/>
              <a:gd name="connsiteX16" fmla="*/ 0 w 4924425"/>
              <a:gd name="connsiteY16" fmla="*/ 1214433 h 1457325"/>
              <a:gd name="connsiteX17" fmla="*/ 0 w 4924425"/>
              <a:gd name="connsiteY17" fmla="*/ 607219 h 1457325"/>
              <a:gd name="connsiteX18" fmla="*/ -503522 w 4924425"/>
              <a:gd name="connsiteY18" fmla="*/ 612776 h 1457325"/>
              <a:gd name="connsiteX19" fmla="*/ 0 w 4924425"/>
              <a:gd name="connsiteY19" fmla="*/ 242888 h 1457325"/>
              <a:gd name="connsiteX20" fmla="*/ 0 w 4924425"/>
              <a:gd name="connsiteY20" fmla="*/ 242892 h 1457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924425" h="1457325" fill="none" extrusionOk="0">
                <a:moveTo>
                  <a:pt x="0" y="242892"/>
                </a:moveTo>
                <a:cubicBezTo>
                  <a:pt x="-21299" y="118077"/>
                  <a:pt x="133250" y="2963"/>
                  <a:pt x="242892" y="0"/>
                </a:cubicBezTo>
                <a:cubicBezTo>
                  <a:pt x="492664" y="7127"/>
                  <a:pt x="617928" y="-21418"/>
                  <a:pt x="820738" y="0"/>
                </a:cubicBezTo>
                <a:lnTo>
                  <a:pt x="820738" y="0"/>
                </a:lnTo>
                <a:cubicBezTo>
                  <a:pt x="1118775" y="96553"/>
                  <a:pt x="1619514" y="34573"/>
                  <a:pt x="2051844" y="0"/>
                </a:cubicBezTo>
                <a:cubicBezTo>
                  <a:pt x="2819176" y="-157665"/>
                  <a:pt x="3449292" y="-122053"/>
                  <a:pt x="4681533" y="0"/>
                </a:cubicBezTo>
                <a:cubicBezTo>
                  <a:pt x="4809909" y="-13303"/>
                  <a:pt x="4919968" y="131676"/>
                  <a:pt x="4924425" y="242892"/>
                </a:cubicBezTo>
                <a:lnTo>
                  <a:pt x="4924425" y="242888"/>
                </a:lnTo>
                <a:lnTo>
                  <a:pt x="4924425" y="242888"/>
                </a:lnTo>
                <a:cubicBezTo>
                  <a:pt x="4913136" y="314891"/>
                  <a:pt x="4932558" y="435211"/>
                  <a:pt x="4924425" y="607219"/>
                </a:cubicBezTo>
                <a:cubicBezTo>
                  <a:pt x="4946021" y="873246"/>
                  <a:pt x="4904180" y="1004173"/>
                  <a:pt x="4924425" y="1214433"/>
                </a:cubicBezTo>
                <a:cubicBezTo>
                  <a:pt x="4945445" y="1335285"/>
                  <a:pt x="4806880" y="1437899"/>
                  <a:pt x="4681533" y="1457325"/>
                </a:cubicBezTo>
                <a:cubicBezTo>
                  <a:pt x="3496912" y="1310256"/>
                  <a:pt x="3023997" y="1322065"/>
                  <a:pt x="2051844" y="1457325"/>
                </a:cubicBezTo>
                <a:cubicBezTo>
                  <a:pt x="1481755" y="1559046"/>
                  <a:pt x="1067660" y="1494773"/>
                  <a:pt x="820738" y="1457325"/>
                </a:cubicBezTo>
                <a:lnTo>
                  <a:pt x="820738" y="1457325"/>
                </a:lnTo>
                <a:cubicBezTo>
                  <a:pt x="722651" y="1425515"/>
                  <a:pt x="453483" y="1435690"/>
                  <a:pt x="242892" y="1457325"/>
                </a:cubicBezTo>
                <a:cubicBezTo>
                  <a:pt x="104868" y="1459742"/>
                  <a:pt x="14521" y="1348923"/>
                  <a:pt x="0" y="1214433"/>
                </a:cubicBezTo>
                <a:cubicBezTo>
                  <a:pt x="-45906" y="1072114"/>
                  <a:pt x="12623" y="882507"/>
                  <a:pt x="0" y="607219"/>
                </a:cubicBezTo>
                <a:cubicBezTo>
                  <a:pt x="-153375" y="636098"/>
                  <a:pt x="-401275" y="619160"/>
                  <a:pt x="-503522" y="612776"/>
                </a:cubicBezTo>
                <a:cubicBezTo>
                  <a:pt x="-415689" y="613122"/>
                  <a:pt x="-73360" y="354861"/>
                  <a:pt x="0" y="242888"/>
                </a:cubicBezTo>
                <a:lnTo>
                  <a:pt x="0" y="242892"/>
                </a:lnTo>
                <a:close/>
              </a:path>
              <a:path w="4924425" h="1457325" stroke="0" extrusionOk="0">
                <a:moveTo>
                  <a:pt x="0" y="242892"/>
                </a:moveTo>
                <a:cubicBezTo>
                  <a:pt x="22286" y="100702"/>
                  <a:pt x="114089" y="3107"/>
                  <a:pt x="242892" y="0"/>
                </a:cubicBezTo>
                <a:cubicBezTo>
                  <a:pt x="431124" y="43055"/>
                  <a:pt x="671379" y="-16121"/>
                  <a:pt x="820738" y="0"/>
                </a:cubicBezTo>
                <a:lnTo>
                  <a:pt x="820738" y="0"/>
                </a:lnTo>
                <a:cubicBezTo>
                  <a:pt x="1055813" y="-37858"/>
                  <a:pt x="1600876" y="71341"/>
                  <a:pt x="2051844" y="0"/>
                </a:cubicBezTo>
                <a:cubicBezTo>
                  <a:pt x="2738178" y="-50308"/>
                  <a:pt x="3683033" y="-85446"/>
                  <a:pt x="4681533" y="0"/>
                </a:cubicBezTo>
                <a:cubicBezTo>
                  <a:pt x="4821960" y="-14624"/>
                  <a:pt x="4926448" y="130516"/>
                  <a:pt x="4924425" y="242892"/>
                </a:cubicBezTo>
                <a:lnTo>
                  <a:pt x="4924425" y="242888"/>
                </a:lnTo>
                <a:lnTo>
                  <a:pt x="4924425" y="242888"/>
                </a:lnTo>
                <a:cubicBezTo>
                  <a:pt x="4928549" y="395063"/>
                  <a:pt x="4944219" y="484229"/>
                  <a:pt x="4924425" y="607219"/>
                </a:cubicBezTo>
                <a:cubicBezTo>
                  <a:pt x="4906268" y="892488"/>
                  <a:pt x="4917786" y="982837"/>
                  <a:pt x="4924425" y="1214433"/>
                </a:cubicBezTo>
                <a:cubicBezTo>
                  <a:pt x="4937272" y="1345370"/>
                  <a:pt x="4814521" y="1471561"/>
                  <a:pt x="4681533" y="1457325"/>
                </a:cubicBezTo>
                <a:cubicBezTo>
                  <a:pt x="3774581" y="1505357"/>
                  <a:pt x="3295103" y="1495475"/>
                  <a:pt x="2051844" y="1457325"/>
                </a:cubicBezTo>
                <a:cubicBezTo>
                  <a:pt x="1527663" y="1437395"/>
                  <a:pt x="1317508" y="1549752"/>
                  <a:pt x="820738" y="1457325"/>
                </a:cubicBezTo>
                <a:lnTo>
                  <a:pt x="820738" y="1457325"/>
                </a:lnTo>
                <a:cubicBezTo>
                  <a:pt x="622645" y="1461757"/>
                  <a:pt x="449172" y="1494533"/>
                  <a:pt x="242892" y="1457325"/>
                </a:cubicBezTo>
                <a:cubicBezTo>
                  <a:pt x="106374" y="1453123"/>
                  <a:pt x="-5065" y="1345204"/>
                  <a:pt x="0" y="1214433"/>
                </a:cubicBezTo>
                <a:cubicBezTo>
                  <a:pt x="31593" y="929690"/>
                  <a:pt x="25165" y="879175"/>
                  <a:pt x="0" y="607219"/>
                </a:cubicBezTo>
                <a:cubicBezTo>
                  <a:pt x="-78698" y="578411"/>
                  <a:pt x="-263283" y="618226"/>
                  <a:pt x="-503522" y="612776"/>
                </a:cubicBezTo>
                <a:cubicBezTo>
                  <a:pt x="-409157" y="494480"/>
                  <a:pt x="-242220" y="353387"/>
                  <a:pt x="0" y="242888"/>
                </a:cubicBezTo>
                <a:lnTo>
                  <a:pt x="0" y="242892"/>
                </a:lnTo>
                <a:close/>
              </a:path>
            </a:pathLst>
          </a:custGeom>
          <a:solidFill>
            <a:srgbClr val="CCFF99"/>
          </a:solidFill>
          <a:ln w="38100">
            <a:solidFill>
              <a:srgbClr val="002060"/>
            </a:solidFill>
            <a:extLst>
              <a:ext uri="{C807C97D-BFC1-408E-A445-0C87EB9F89A2}">
                <ask:lineSketchStyleProps xmlns:ask="http://schemas.microsoft.com/office/drawing/2018/sketchyshapes" xmlns="" sd="3918538157">
                  <a:prstGeom prst="wedgeRoundRectCallout">
                    <a:avLst>
                      <a:gd name="adj1" fmla="val -60225"/>
                      <a:gd name="adj2" fmla="val -7952"/>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002060"/>
                </a:solidFill>
                <a:latin typeface="Calibri" panose="020F0502020204030204"/>
              </a:rPr>
              <a:t>Vì sao trong hình thi đấu thể thao này có cờ của nhiều nước? </a:t>
            </a:r>
          </a:p>
        </p:txBody>
      </p:sp>
      <p:sp>
        <p:nvSpPr>
          <p:cNvPr id="15" name="TextBox 14">
            <a:extLst>
              <a:ext uri="{FF2B5EF4-FFF2-40B4-BE49-F238E27FC236}">
                <a16:creationId xmlns:a16="http://schemas.microsoft.com/office/drawing/2014/main" id="{2D7DCF38-160A-345F-BE45-85177CC6622F}"/>
              </a:ext>
            </a:extLst>
          </p:cNvPr>
          <p:cNvSpPr txBox="1"/>
          <p:nvPr/>
        </p:nvSpPr>
        <p:spPr>
          <a:xfrm>
            <a:off x="7553325" y="5400675"/>
            <a:ext cx="4419600" cy="1384995"/>
          </a:xfrm>
          <a:prstGeom prst="rect">
            <a:avLst/>
          </a:prstGeom>
          <a:noFill/>
        </p:spPr>
        <p:txBody>
          <a:bodyPr wrap="square" rtlCol="0">
            <a:spAutoFit/>
          </a:bodyPr>
          <a:lstStyle/>
          <a:p>
            <a:pPr algn="just"/>
            <a:r>
              <a:rPr lang="en-US" sz="2800" b="1" dirty="0" err="1">
                <a:solidFill>
                  <a:srgbClr val="FF0000"/>
                </a:solidFill>
                <a:latin typeface="Calibri" panose="020F0502020204030204" pitchFamily="34" charset="0"/>
                <a:cs typeface="Calibri" panose="020F0502020204030204" pitchFamily="34" charset="0"/>
              </a:rPr>
              <a:t>Vì</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đây</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là</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hội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thi</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đấu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thể</a:t>
            </a:r>
            <a:r>
              <a:rPr lang="en-US" sz="2800" b="1" dirty="0">
                <a:solidFill>
                  <a:srgbClr val="FF0000"/>
                </a:solidFill>
                <a:latin typeface="Calibri" panose="020F0502020204030204" pitchFamily="34" charset="0"/>
                <a:cs typeface="Calibri" panose="020F0502020204030204" pitchFamily="34" charset="0"/>
              </a:rPr>
              <a:t> thao </a:t>
            </a:r>
            <a:r>
              <a:rPr lang="en-US" sz="2800" b="1" dirty="0" err="1">
                <a:solidFill>
                  <a:srgbClr val="FF0000"/>
                </a:solidFill>
                <a:latin typeface="Calibri" panose="020F0502020204030204" pitchFamily="34" charset="0"/>
                <a:cs typeface="Calibri" panose="020F0502020204030204" pitchFamily="34" charset="0"/>
              </a:rPr>
              <a:t>gồm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nhiều</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quốc</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gia</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cùng</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tham</a:t>
            </a:r>
            <a:r>
              <a:rPr lang="en-US" sz="2800" b="1" dirty="0">
                <a:solidFill>
                  <a:srgbClr val="FF0000"/>
                </a:solidFill>
                <a:latin typeface="Calibri" panose="020F0502020204030204" pitchFamily="34" charset="0"/>
                <a:cs typeface="Calibri" panose="020F0502020204030204" pitchFamily="34" charset="0"/>
              </a:rPr>
              <a:t> </a:t>
            </a:r>
            <a:r>
              <a:rPr lang="en-US" sz="2800" b="1" dirty="0" err="1">
                <a:solidFill>
                  <a:srgbClr val="FF0000"/>
                </a:solidFill>
                <a:latin typeface="Calibri" panose="020F0502020204030204" pitchFamily="34" charset="0"/>
                <a:cs typeface="Calibri" panose="020F0502020204030204" pitchFamily="34" charset="0"/>
              </a:rPr>
              <a:t>gia</a:t>
            </a:r>
            <a:r>
              <a:rPr lang="en-US" sz="2800" b="1" dirty="0">
                <a:solidFill>
                  <a:srgbClr val="FF0000"/>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95777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barn(inVertical)">
                                      <p:cBhvr>
                                        <p:cTn id="14" dur="500"/>
                                        <p:tgtEl>
                                          <p:spTgt spid="1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p:cTn id="19" dur="500" fill="hold"/>
                                        <p:tgtEl>
                                          <p:spTgt spid="14"/>
                                        </p:tgtEl>
                                        <p:attrNameLst>
                                          <p:attrName>ppt_w</p:attrName>
                                        </p:attrNameLst>
                                      </p:cBhvr>
                                      <p:tavLst>
                                        <p:tav tm="0">
                                          <p:val>
                                            <p:fltVal val="0"/>
                                          </p:val>
                                        </p:tav>
                                        <p:tav tm="100000">
                                          <p:val>
                                            <p:strVal val="#ppt_w"/>
                                          </p:val>
                                        </p:tav>
                                      </p:tavLst>
                                    </p:anim>
                                    <p:anim calcmode="lin" valueType="num">
                                      <p:cBhvr>
                                        <p:cTn id="20" dur="500" fill="hold"/>
                                        <p:tgtEl>
                                          <p:spTgt spid="14"/>
                                        </p:tgtEl>
                                        <p:attrNameLst>
                                          <p:attrName>ppt_h</p:attrName>
                                        </p:attrNameLst>
                                      </p:cBhvr>
                                      <p:tavLst>
                                        <p:tav tm="0">
                                          <p:val>
                                            <p:fltVal val="0"/>
                                          </p:val>
                                        </p:tav>
                                        <p:tav tm="100000">
                                          <p:val>
                                            <p:strVal val="#ppt_h"/>
                                          </p:val>
                                        </p:tav>
                                      </p:tavLst>
                                    </p:anim>
                                    <p:animEffect transition="in" filter="fade">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5">
                                            <p:txEl>
                                              <p:pRg st="0" end="0"/>
                                            </p:txEl>
                                          </p:spTgt>
                                        </p:tgtEl>
                                        <p:attrNameLst>
                                          <p:attrName>style.visibility</p:attrName>
                                        </p:attrNameLst>
                                      </p:cBhvr>
                                      <p:to>
                                        <p:strVal val="visible"/>
                                      </p:to>
                                    </p:set>
                                    <p:animEffect transition="in" filter="barn(inVertical)">
                                      <p:cBhvr>
                                        <p:cTn id="26" dur="5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53627" y="302103"/>
            <a:ext cx="11684746" cy="6253794"/>
            <a:chOff x="0" y="0"/>
            <a:chExt cx="4616196" cy="2470635"/>
          </a:xfrm>
        </p:grpSpPr>
        <p:sp>
          <p:nvSpPr>
            <p:cNvPr id="3" name="Freeform 3"/>
            <p:cNvSpPr/>
            <p:nvPr/>
          </p:nvSpPr>
          <p:spPr>
            <a:xfrm>
              <a:off x="0" y="0"/>
              <a:ext cx="4616196" cy="2470635"/>
            </a:xfrm>
            <a:custGeom>
              <a:avLst/>
              <a:gdLst/>
              <a:ahLst/>
              <a:cxnLst/>
              <a:rect l="l" t="t" r="r" b="b"/>
              <a:pathLst>
                <a:path w="4616196" h="2470635">
                  <a:moveTo>
                    <a:pt x="0" y="0"/>
                  </a:moveTo>
                  <a:lnTo>
                    <a:pt x="4616196" y="0"/>
                  </a:lnTo>
                  <a:lnTo>
                    <a:pt x="4616196" y="2470635"/>
                  </a:lnTo>
                  <a:lnTo>
                    <a:pt x="0" y="2470635"/>
                  </a:lnTo>
                  <a:close/>
                </a:path>
              </a:pathLst>
            </a:custGeom>
            <a:solidFill>
              <a:srgbClr val="FBDB90">
                <a:alpha val="68627"/>
              </a:srgbClr>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grpSp>
        <p:nvGrpSpPr>
          <p:cNvPr id="5" name="Group 5"/>
          <p:cNvGrpSpPr/>
          <p:nvPr/>
        </p:nvGrpSpPr>
        <p:grpSpPr>
          <a:xfrm>
            <a:off x="607882" y="1285740"/>
            <a:ext cx="10976237" cy="4949051"/>
            <a:chOff x="0" y="-114300"/>
            <a:chExt cx="21952475" cy="9898102"/>
          </a:xfrm>
        </p:grpSpPr>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14" r="14"/>
            <a:stretch>
              <a:fillRect/>
            </a:stretch>
          </p:blipFill>
          <p:spPr>
            <a:xfrm>
              <a:off x="0" y="0"/>
              <a:ext cx="21952475" cy="8344440"/>
            </a:xfrm>
            <a:prstGeom prst="rect">
              <a:avLst/>
            </a:prstGeom>
          </p:spPr>
        </p:pic>
        <p:sp>
          <p:nvSpPr>
            <p:cNvPr id="7" name="TextBox 7"/>
            <p:cNvSpPr txBox="1"/>
            <p:nvPr/>
          </p:nvSpPr>
          <p:spPr>
            <a:xfrm>
              <a:off x="8652136" y="5086618"/>
              <a:ext cx="11232767" cy="4697184"/>
            </a:xfrm>
            <a:prstGeom prst="rect">
              <a:avLst/>
            </a:prstGeom>
          </p:spPr>
          <p:txBody>
            <a:bodyPr wrap="square" lIns="0" tIns="0" rIns="0" bIns="0" rtlCol="0" anchor="t">
              <a:spAutoFit/>
            </a:bodyPr>
            <a:lstStyle/>
            <a:p>
              <a:pPr algn="ctr" defTabSz="609630">
                <a:lnSpc>
                  <a:spcPts val="22352"/>
                </a:lnSpc>
              </a:pPr>
              <a:endParaRPr lang="en-US" sz="5400" dirty="0">
                <a:solidFill>
                  <a:srgbClr val="FFFF00"/>
                </a:solidFill>
                <a:latin typeface="SVN-Pyes Pa Headline" panose="00000500000000000000" pitchFamily="50" charset="0"/>
              </a:endParaRPr>
            </a:p>
          </p:txBody>
        </p:sp>
        <p:sp>
          <p:nvSpPr>
            <p:cNvPr id="8" name="TextBox 8"/>
            <p:cNvSpPr txBox="1"/>
            <p:nvPr/>
          </p:nvSpPr>
          <p:spPr>
            <a:xfrm>
              <a:off x="431316" y="-114300"/>
              <a:ext cx="18005787" cy="6647974"/>
            </a:xfrm>
            <a:prstGeom prst="rect">
              <a:avLst/>
            </a:prstGeom>
          </p:spPr>
          <p:txBody>
            <a:bodyPr lIns="0" tIns="0" rIns="0" bIns="0" rtlCol="0" anchor="t">
              <a:spAutoFit/>
            </a:bodyPr>
            <a:lstStyle/>
            <a:p>
              <a:pPr algn="ctr" defTabSz="609630">
                <a:lnSpc>
                  <a:spcPct val="150000"/>
                </a:lnSpc>
              </a:pPr>
              <a:r>
                <a:rPr lang="en-US" sz="3600" dirty="0" err="1" smtClean="0">
                  <a:solidFill>
                    <a:prstClr val="black"/>
                  </a:solidFill>
                  <a:latin typeface="Times New Roman" pitchFamily="18" charset="0"/>
                  <a:cs typeface="Times New Roman" pitchFamily="18" charset="0"/>
                </a:rPr>
                <a:t>Thứ</a:t>
              </a:r>
              <a:r>
                <a:rPr lang="en-US" sz="3600" dirty="0" smtClean="0">
                  <a:solidFill>
                    <a:prstClr val="black"/>
                  </a:solidFill>
                  <a:latin typeface="Times New Roman" pitchFamily="18" charset="0"/>
                  <a:cs typeface="Times New Roman" pitchFamily="18" charset="0"/>
                </a:rPr>
                <a:t> Hai </a:t>
              </a:r>
              <a:r>
                <a:rPr lang="en-US" sz="3600" dirty="0" err="1" smtClean="0">
                  <a:solidFill>
                    <a:prstClr val="black"/>
                  </a:solidFill>
                  <a:latin typeface="Times New Roman" pitchFamily="18" charset="0"/>
                  <a:cs typeface="Times New Roman" pitchFamily="18" charset="0"/>
                </a:rPr>
                <a:t>ngày</a:t>
              </a:r>
              <a:r>
                <a:rPr lang="en-US" sz="3600" dirty="0" smtClean="0">
                  <a:solidFill>
                    <a:prstClr val="black"/>
                  </a:solidFill>
                  <a:latin typeface="Times New Roman" pitchFamily="18" charset="0"/>
                  <a:cs typeface="Times New Roman" pitchFamily="18" charset="0"/>
                </a:rPr>
                <a:t> </a:t>
              </a:r>
              <a:r>
                <a:rPr lang="en-US" sz="3600" dirty="0" smtClean="0">
                  <a:solidFill>
                    <a:prstClr val="black"/>
                  </a:solidFill>
                  <a:latin typeface="Times New Roman" pitchFamily="18" charset="0"/>
                  <a:cs typeface="Times New Roman" pitchFamily="18" charset="0"/>
                </a:rPr>
                <a:t>21 </a:t>
              </a:r>
              <a:r>
                <a:rPr lang="en-US" sz="3600" dirty="0" err="1" smtClean="0">
                  <a:solidFill>
                    <a:prstClr val="black"/>
                  </a:solidFill>
                  <a:latin typeface="Times New Roman" pitchFamily="18" charset="0"/>
                  <a:cs typeface="Times New Roman" pitchFamily="18" charset="0"/>
                </a:rPr>
                <a:t>tháng</a:t>
              </a:r>
              <a:r>
                <a:rPr lang="en-US" sz="3600" dirty="0" smtClean="0">
                  <a:solidFill>
                    <a:prstClr val="black"/>
                  </a:solidFill>
                  <a:latin typeface="Times New Roman" pitchFamily="18" charset="0"/>
                  <a:cs typeface="Times New Roman" pitchFamily="18" charset="0"/>
                </a:rPr>
                <a:t> 4 </a:t>
              </a:r>
              <a:r>
                <a:rPr lang="en-US" sz="3600" dirty="0" err="1" smtClean="0">
                  <a:solidFill>
                    <a:prstClr val="black"/>
                  </a:solidFill>
                  <a:latin typeface="Times New Roman" pitchFamily="18" charset="0"/>
                  <a:cs typeface="Times New Roman" pitchFamily="18" charset="0"/>
                </a:rPr>
                <a:t>năm</a:t>
              </a:r>
              <a:r>
                <a:rPr lang="en-US" sz="3600" dirty="0" smtClean="0">
                  <a:solidFill>
                    <a:prstClr val="black"/>
                  </a:solidFill>
                  <a:latin typeface="Times New Roman" pitchFamily="18" charset="0"/>
                  <a:cs typeface="Times New Roman" pitchFamily="18" charset="0"/>
                </a:rPr>
                <a:t> </a:t>
              </a:r>
              <a:r>
                <a:rPr lang="en-US" sz="3600" dirty="0" smtClean="0">
                  <a:solidFill>
                    <a:prstClr val="black"/>
                  </a:solidFill>
                  <a:latin typeface="Times New Roman" pitchFamily="18" charset="0"/>
                  <a:cs typeface="Times New Roman" pitchFamily="18" charset="0"/>
                </a:rPr>
                <a:t>2025</a:t>
              </a:r>
              <a:endParaRPr lang="en-US" sz="3600" dirty="0" smtClean="0">
                <a:solidFill>
                  <a:prstClr val="black"/>
                </a:solidFill>
                <a:latin typeface="Times New Roman" pitchFamily="18" charset="0"/>
                <a:cs typeface="Times New Roman" pitchFamily="18" charset="0"/>
              </a:endParaRPr>
            </a:p>
            <a:p>
              <a:pPr algn="ctr" defTabSz="609630">
                <a:lnSpc>
                  <a:spcPct val="150000"/>
                </a:lnSpc>
              </a:pPr>
              <a:r>
                <a:rPr lang="en-US" sz="3600" dirty="0" err="1" smtClean="0">
                  <a:solidFill>
                    <a:prstClr val="black"/>
                  </a:solidFill>
                  <a:latin typeface="Times New Roman" pitchFamily="18" charset="0"/>
                  <a:cs typeface="Times New Roman" pitchFamily="18" charset="0"/>
                </a:rPr>
                <a:t>Tiếng</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Việt</a:t>
              </a:r>
              <a:endParaRPr lang="en-US" sz="3600" dirty="0" smtClean="0">
                <a:solidFill>
                  <a:prstClr val="black"/>
                </a:solidFill>
                <a:latin typeface="Times New Roman" pitchFamily="18" charset="0"/>
                <a:cs typeface="Times New Roman" pitchFamily="18" charset="0"/>
              </a:endParaRPr>
            </a:p>
            <a:p>
              <a:pPr algn="ctr" defTabSz="609630">
                <a:lnSpc>
                  <a:spcPct val="150000"/>
                </a:lnSpc>
              </a:pPr>
              <a:r>
                <a:rPr lang="en-US" sz="3600" dirty="0" err="1" smtClean="0">
                  <a:solidFill>
                    <a:prstClr val="black"/>
                  </a:solidFill>
                  <a:latin typeface="Times New Roman" pitchFamily="18" charset="0"/>
                  <a:cs typeface="Times New Roman" pitchFamily="18" charset="0"/>
                </a:rPr>
                <a:t>Đọc:Ngọn</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lửa</a:t>
              </a:r>
              <a:r>
                <a:rPr lang="en-US" sz="3600" dirty="0" smtClean="0">
                  <a:solidFill>
                    <a:prstClr val="black"/>
                  </a:solidFill>
                  <a:latin typeface="Times New Roman" pitchFamily="18" charset="0"/>
                  <a:cs typeface="Times New Roman" pitchFamily="18" charset="0"/>
                </a:rPr>
                <a:t> ô –</a:t>
              </a:r>
              <a:r>
                <a:rPr lang="en-US" sz="3600" dirty="0" err="1" smtClean="0">
                  <a:solidFill>
                    <a:prstClr val="black"/>
                  </a:solidFill>
                  <a:latin typeface="Times New Roman" pitchFamily="18" charset="0"/>
                  <a:cs typeface="Times New Roman" pitchFamily="18" charset="0"/>
                </a:rPr>
                <a:t>lim-pích</a:t>
              </a:r>
              <a:endParaRPr lang="en-US" sz="3600" dirty="0" smtClean="0">
                <a:solidFill>
                  <a:prstClr val="black"/>
                </a:solidFill>
                <a:latin typeface="Times New Roman" pitchFamily="18" charset="0"/>
                <a:cs typeface="Times New Roman" pitchFamily="18" charset="0"/>
              </a:endParaRPr>
            </a:p>
            <a:p>
              <a:pPr algn="ctr" defTabSz="609630">
                <a:lnSpc>
                  <a:spcPct val="150000"/>
                </a:lnSpc>
              </a:pPr>
              <a:r>
                <a:rPr lang="en-US" sz="3600" dirty="0" err="1" smtClean="0">
                  <a:solidFill>
                    <a:prstClr val="black"/>
                  </a:solidFill>
                  <a:latin typeface="Times New Roman" pitchFamily="18" charset="0"/>
                  <a:cs typeface="Times New Roman" pitchFamily="18" charset="0"/>
                </a:rPr>
                <a:t>Nói</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và</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nghe:Đất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quý</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đất</a:t>
              </a:r>
              <a:r>
                <a:rPr lang="en-US" sz="3600" dirty="0" smtClean="0">
                  <a:solidFill>
                    <a:prstClr val="black"/>
                  </a:solidFill>
                  <a:latin typeface="Times New Roman" pitchFamily="18" charset="0"/>
                  <a:cs typeface="Times New Roman" pitchFamily="18" charset="0"/>
                </a:rPr>
                <a:t> </a:t>
              </a:r>
              <a:r>
                <a:rPr lang="en-US" sz="3600" dirty="0" err="1" smtClean="0">
                  <a:solidFill>
                    <a:prstClr val="black"/>
                  </a:solidFill>
                  <a:latin typeface="Times New Roman" pitchFamily="18" charset="0"/>
                  <a:cs typeface="Times New Roman" pitchFamily="18" charset="0"/>
                </a:rPr>
                <a:t>yêu</a:t>
              </a:r>
              <a:endParaRPr sz="3600" dirty="0">
                <a:solidFill>
                  <a:prstClr val="black"/>
                </a:solidFill>
                <a:latin typeface="Times New Roman" pitchFamily="18" charset="0"/>
                <a:cs typeface="Times New Roman" pitchFamily="18" charset="0"/>
              </a:endParaRPr>
            </a:p>
          </p:txBody>
        </p:sp>
      </p:grpSp>
      <p:grpSp>
        <p:nvGrpSpPr>
          <p:cNvPr id="11" name="Group 11"/>
          <p:cNvGrpSpPr/>
          <p:nvPr/>
        </p:nvGrpSpPr>
        <p:grpSpPr>
          <a:xfrm>
            <a:off x="-196787" y="0"/>
            <a:ext cx="12585573" cy="791225"/>
            <a:chOff x="0" y="0"/>
            <a:chExt cx="25171147" cy="1582449"/>
          </a:xfrm>
        </p:grpSpPr>
        <p:pic>
          <p:nvPicPr>
            <p:cNvPr id="12" name="Picture 12"/>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2585574" y="0"/>
              <a:ext cx="6292787" cy="1490870"/>
            </a:xfrm>
            <a:prstGeom prst="rect">
              <a:avLst/>
            </a:prstGeom>
          </p:spPr>
        </p:pic>
        <p:pic>
          <p:nvPicPr>
            <p:cNvPr id="13" name="Picture 1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18878360" y="0"/>
              <a:ext cx="6292787" cy="1490870"/>
            </a:xfrm>
            <a:prstGeom prst="rect">
              <a:avLst/>
            </a:prstGeom>
          </p:spPr>
        </p:pic>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0" y="91580"/>
              <a:ext cx="6292787" cy="1490870"/>
            </a:xfrm>
            <a:prstGeom prst="rect">
              <a:avLst/>
            </a:prstGeom>
          </p:spPr>
        </p:pic>
        <p:pic>
          <p:nvPicPr>
            <p:cNvPr id="15" name="Picture 15"/>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flipV="1">
              <a:off x="6292787" y="91580"/>
              <a:ext cx="6292787" cy="1490870"/>
            </a:xfrm>
            <a:prstGeom prst="rect">
              <a:avLst/>
            </a:prstGeom>
          </p:spPr>
        </p:pic>
      </p:grpSp>
      <p:pic>
        <p:nvPicPr>
          <p:cNvPr id="20" name="Picture 19" descr="A picture containing colorful&#10;&#10;Description automatically generated">
            <a:extLst>
              <a:ext uri="{FF2B5EF4-FFF2-40B4-BE49-F238E27FC236}">
                <a16:creationId xmlns:a16="http://schemas.microsoft.com/office/drawing/2014/main" id="{B3E9857B-9B42-47B3-3385-9E77CA2B0C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6638" y="2514600"/>
            <a:ext cx="3265090" cy="4343400"/>
          </a:xfrm>
          <a:prstGeom prst="rect">
            <a:avLst/>
          </a:prstGeom>
        </p:spPr>
      </p:pic>
    </p:spTree>
    <p:extLst>
      <p:ext uri="{BB962C8B-B14F-4D97-AF65-F5344CB8AC3E}">
        <p14:creationId xmlns:p14="http://schemas.microsoft.com/office/powerpoint/2010/main" val="17626087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黄绿色">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方正静蕾简体">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140</TotalTime>
  <Words>2427</Words>
  <Application>Microsoft Office PowerPoint</Application>
  <PresentationFormat>Widescreen</PresentationFormat>
  <Paragraphs>134</Paragraphs>
  <Slides>51</Slides>
  <Notes>1</Notes>
  <HiddenSlides>0</HiddenSlides>
  <MMClips>1</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51</vt:i4>
      </vt:variant>
    </vt:vector>
  </HeadingPairs>
  <TitlesOfParts>
    <vt:vector size="69" baseType="lpstr">
      <vt:lpstr>Microsoft YaHei</vt:lpstr>
      <vt:lpstr>宋体</vt:lpstr>
      <vt:lpstr>#9Slide05 Phobia</vt:lpstr>
      <vt:lpstr>Arial</vt:lpstr>
      <vt:lpstr>Arial-Rounded</vt:lpstr>
      <vt:lpstr>Calibri</vt:lpstr>
      <vt:lpstr>Cambria</vt:lpstr>
      <vt:lpstr>Chango</vt:lpstr>
      <vt:lpstr>等线</vt:lpstr>
      <vt:lpstr>等线 Light</vt:lpstr>
      <vt:lpstr>LNTH-LuoLuoNotangYuanTi 1</vt:lpstr>
      <vt:lpstr>SVN-Pyes Pa Headline</vt:lpstr>
      <vt:lpstr>Tahoma</vt:lpstr>
      <vt:lpstr>Times New Roman</vt:lpstr>
      <vt:lpstr>UTM Duepuntozero</vt:lpstr>
      <vt:lpstr>方正静蕾简体</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47</cp:revision>
  <dcterms:created xsi:type="dcterms:W3CDTF">2023-02-01T11:38:04Z</dcterms:created>
  <dcterms:modified xsi:type="dcterms:W3CDTF">2025-05-08T08:08:53Z</dcterms:modified>
</cp:coreProperties>
</file>