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1" r:id="rId5"/>
    <p:sldMasterId id="2147483703" r:id="rId6"/>
  </p:sldMasterIdLst>
  <p:notesMasterIdLst>
    <p:notesMasterId r:id="rId27"/>
  </p:notesMasterIdLst>
  <p:sldIdLst>
    <p:sldId id="293" r:id="rId7"/>
    <p:sldId id="258" r:id="rId8"/>
    <p:sldId id="297" r:id="rId9"/>
    <p:sldId id="11673" r:id="rId10"/>
    <p:sldId id="259" r:id="rId11"/>
    <p:sldId id="261" r:id="rId12"/>
    <p:sldId id="294" r:id="rId13"/>
    <p:sldId id="298" r:id="rId14"/>
    <p:sldId id="299" r:id="rId15"/>
    <p:sldId id="283" r:id="rId16"/>
    <p:sldId id="285" r:id="rId17"/>
    <p:sldId id="300" r:id="rId18"/>
    <p:sldId id="286" r:id="rId19"/>
    <p:sldId id="301" r:id="rId20"/>
    <p:sldId id="320" r:id="rId21"/>
    <p:sldId id="321" r:id="rId22"/>
    <p:sldId id="322" r:id="rId23"/>
    <p:sldId id="323" r:id="rId24"/>
    <p:sldId id="11672" r:id="rId25"/>
    <p:sldId id="29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1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9ADE0C-1BB0-457F-BBC9-E2535203E1F2}"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8B9140C-FAA2-4416-A932-F8DF428C30B1}" type="slidenum">
              <a:rPr lang="en-US" smtClean="0"/>
              <a:t>‹#›</a:t>
            </a:fld>
            <a:endParaRPr lang="en-US"/>
          </a:p>
        </p:txBody>
      </p:sp>
    </p:spTree>
    <p:extLst>
      <p:ext uri="{BB962C8B-B14F-4D97-AF65-F5344CB8AC3E}">
        <p14:creationId xmlns:p14="http://schemas.microsoft.com/office/powerpoint/2010/main" val="3972509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p:txBody>
          <a:bodyPr/>
          <a:lstStyle/>
          <a:p>
            <a:fld id="{B0F09BF1-C09E-4FDF-9E32-1AC8E345CBB3}" type="datetimeFigureOut">
              <a:rPr lang="en-US" smtClean="0"/>
              <a:t>5/8/2025</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190684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p:txBody>
          <a:bodyPr/>
          <a:lstStyle/>
          <a:p>
            <a:fld id="{B0F09BF1-C09E-4FDF-9E32-1AC8E345CBB3}" type="datetimeFigureOut">
              <a:rPr lang="en-US" smtClean="0"/>
              <a:t>5/8/2025</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198065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p:txBody>
          <a:bodyPr/>
          <a:lstStyle/>
          <a:p>
            <a:fld id="{B0F09BF1-C09E-4FDF-9E32-1AC8E345CBB3}" type="datetimeFigureOut">
              <a:rPr lang="en-US" smtClean="0"/>
              <a:t>5/8/2025</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567055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661077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0355719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4825513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125086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01287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132310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5792188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6787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p:txBody>
          <a:bodyPr/>
          <a:lstStyle/>
          <a:p>
            <a:fld id="{B0F09BF1-C09E-4FDF-9E32-1AC8E345CBB3}" type="datetimeFigureOut">
              <a:rPr lang="en-US" smtClean="0"/>
              <a:t>5/8/2025</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784299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329426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83824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6518113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2278777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372697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1982081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954770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9731034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900464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41565648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p:txBody>
          <a:bodyPr/>
          <a:lstStyle/>
          <a:p>
            <a:fld id="{B0F09BF1-C09E-4FDF-9E32-1AC8E345CBB3}" type="datetimeFigureOut">
              <a:rPr lang="en-US" smtClean="0"/>
              <a:t>5/8/2025</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6681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19585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8716139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32686350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60492810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590075"/>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solidFill>
              </a:rPr>
              <a:pPr/>
              <a:t>2025/5/8</a:t>
            </a:fld>
            <a:endParaRPr lang="zh-CN" altLang="en-US">
              <a:solidFill>
                <a:prstClr val="black"/>
              </a:solidFill>
            </a:endParaRPr>
          </a:p>
        </p:txBody>
      </p:sp>
      <p:sp>
        <p:nvSpPr>
          <p:cNvPr id="5" name="页脚占位符 4"/>
          <p:cNvSpPr>
            <a:spLocks noGrp="1"/>
          </p:cNvSpPr>
          <p:nvPr>
            <p:ph type="ftr" sz="quarter" idx="11"/>
          </p:nvPr>
        </p:nvSpPr>
        <p:spPr/>
        <p:txBody>
          <a:bodyPr/>
          <a:lstStyle/>
          <a:p>
            <a:endParaRPr lang="zh-CN" altLang="en-US">
              <a:solidFill>
                <a:prstClr val="black"/>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071319398"/>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08/05/2025</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81818002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21364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C2838-32AB-F0DE-327E-FCECC4C7AED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1DC5247-C6DA-72A3-22C2-276D9DFC1A57}"/>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469FC5-4B34-BB6D-B0A6-EDB514673DE1}"/>
              </a:ext>
            </a:extLst>
          </p:cNvPr>
          <p:cNvSpPr>
            <a:spLocks noGrp="1"/>
          </p:cNvSpPr>
          <p:nvPr>
            <p:ph type="dt" sz="half" idx="10"/>
          </p:nvPr>
        </p:nvSpPr>
        <p:spPr/>
        <p:txBody>
          <a:bodyPr/>
          <a:lstStyle/>
          <a:p>
            <a:fld id="{45CB04BA-638F-48EA-A6C1-2552E34252B4}" type="datetimeFigureOut">
              <a:rPr lang="en-US" smtClean="0"/>
              <a:t>5/8/2025</a:t>
            </a:fld>
            <a:endParaRPr lang="en-US"/>
          </a:p>
        </p:txBody>
      </p:sp>
      <p:sp>
        <p:nvSpPr>
          <p:cNvPr id="5" name="Footer Placeholder 4">
            <a:extLst>
              <a:ext uri="{FF2B5EF4-FFF2-40B4-BE49-F238E27FC236}">
                <a16:creationId xmlns:a16="http://schemas.microsoft.com/office/drawing/2014/main" id="{FCD6C9B2-27A9-9384-8573-2E278EEC00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E58510-455B-04B5-21EF-643ECBAC0568}"/>
              </a:ext>
            </a:extLst>
          </p:cNvPr>
          <p:cNvSpPr>
            <a:spLocks noGrp="1"/>
          </p:cNvSpPr>
          <p:nvPr>
            <p:ph type="sldNum" sz="quarter" idx="12"/>
          </p:nvPr>
        </p:nvSpPr>
        <p:spPr/>
        <p:txBody>
          <a:bodyPr/>
          <a:lstStyle/>
          <a:p>
            <a:fld id="{B0E32A0A-668B-4BA3-A1D4-CAEC26AE557B}" type="slidenum">
              <a:rPr lang="en-US" smtClean="0"/>
              <a:t>‹#›</a:t>
            </a:fld>
            <a:endParaRPr lang="en-US"/>
          </a:p>
        </p:txBody>
      </p:sp>
    </p:spTree>
    <p:extLst>
      <p:ext uri="{BB962C8B-B14F-4D97-AF65-F5344CB8AC3E}">
        <p14:creationId xmlns:p14="http://schemas.microsoft.com/office/powerpoint/2010/main" val="30463722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536802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p:txBody>
          <a:bodyPr/>
          <a:lstStyle/>
          <a:p>
            <a:fld id="{B0F09BF1-C09E-4FDF-9E32-1AC8E345CBB3}" type="datetimeFigureOut">
              <a:rPr lang="en-US" smtClean="0"/>
              <a:t>5/8/2025</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994639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2967881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pic>
        <p:nvPicPr>
          <p:cNvPr id="7" name="Picture 6">
            <a:extLst>
              <a:ext uri="{FF2B5EF4-FFF2-40B4-BE49-F238E27FC236}">
                <a16:creationId xmlns:a16="http://schemas.microsoft.com/office/drawing/2014/main" id="{0BF12767-8DD0-414E-9259-785C60F0370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569796" y="36068000"/>
            <a:ext cx="2927005" cy="2927005"/>
          </a:xfrm>
          <a:prstGeom prst="ellipse">
            <a:avLst/>
          </a:prstGeom>
          <a:ln>
            <a:noFill/>
          </a:ln>
          <a:effectLst>
            <a:softEdge rad="112500"/>
          </a:effectLst>
        </p:spPr>
      </p:pic>
      <p:pic>
        <p:nvPicPr>
          <p:cNvPr id="8" name="Picture 7">
            <a:extLst>
              <a:ext uri="{FF2B5EF4-FFF2-40B4-BE49-F238E27FC236}">
                <a16:creationId xmlns:a16="http://schemas.microsoft.com/office/drawing/2014/main" id="{AC5F3A09-0473-492F-93D0-10E116F2B09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633937" y="1644995"/>
            <a:ext cx="2927005" cy="2927005"/>
          </a:xfrm>
          <a:prstGeom prst="ellipse">
            <a:avLst/>
          </a:prstGeom>
          <a:ln>
            <a:noFill/>
          </a:ln>
          <a:effectLst>
            <a:softEdge rad="112500"/>
          </a:effectLst>
        </p:spPr>
      </p:pic>
      <p:pic>
        <p:nvPicPr>
          <p:cNvPr id="9" name="Picture 8">
            <a:extLst>
              <a:ext uri="{FF2B5EF4-FFF2-40B4-BE49-F238E27FC236}">
                <a16:creationId xmlns:a16="http://schemas.microsoft.com/office/drawing/2014/main" id="{5EF348E7-480B-4278-A919-8C848B7914C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864730" y="-3603056"/>
            <a:ext cx="2927005" cy="2927005"/>
          </a:xfrm>
          <a:prstGeom prst="ellipse">
            <a:avLst/>
          </a:prstGeom>
          <a:ln>
            <a:noFill/>
          </a:ln>
          <a:effectLst>
            <a:softEdge rad="112500"/>
          </a:effectLst>
        </p:spPr>
      </p:pic>
      <p:pic>
        <p:nvPicPr>
          <p:cNvPr id="10" name="Picture 9">
            <a:extLst>
              <a:ext uri="{FF2B5EF4-FFF2-40B4-BE49-F238E27FC236}">
                <a16:creationId xmlns:a16="http://schemas.microsoft.com/office/drawing/2014/main" id="{404B5EBA-83E7-4777-82AC-182EA9FBC8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296890" y="-29612656"/>
            <a:ext cx="2927005" cy="2927005"/>
          </a:xfrm>
          <a:prstGeom prst="ellipse">
            <a:avLst/>
          </a:prstGeom>
          <a:ln>
            <a:noFill/>
          </a:ln>
          <a:effectLst>
            <a:softEdge rad="112500"/>
          </a:effectLst>
        </p:spPr>
      </p:pic>
    </p:spTree>
    <p:extLst>
      <p:ext uri="{BB962C8B-B14F-4D97-AF65-F5344CB8AC3E}">
        <p14:creationId xmlns:p14="http://schemas.microsoft.com/office/powerpoint/2010/main" val="33283839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7262316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a:prstGeom prst="rect">
            <a:avLst/>
          </a:prstGeo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8" name="Footer Placeholder 7"/>
          <p:cNvSpPr>
            <a:spLocks noGrp="1"/>
          </p:cNvSpPr>
          <p:nvPr>
            <p:ph type="ftr" sz="quarter" idx="11"/>
          </p:nvPr>
        </p:nvSpPr>
        <p:spPr>
          <a:xfrm>
            <a:off x="4165600" y="6356352"/>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4295998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4" name="Footer Placeholder 3"/>
          <p:cNvSpPr>
            <a:spLocks noGrp="1"/>
          </p:cNvSpPr>
          <p:nvPr>
            <p:ph type="ftr" sz="quarter" idx="11"/>
          </p:nvPr>
        </p:nvSpPr>
        <p:spPr>
          <a:xfrm>
            <a:off x="4165600" y="6356352"/>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59103619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3" name="Footer Placeholder 2"/>
          <p:cNvSpPr>
            <a:spLocks noGrp="1"/>
          </p:cNvSpPr>
          <p:nvPr>
            <p:ph type="ftr" sz="quarter" idx="11"/>
          </p:nvPr>
        </p:nvSpPr>
        <p:spPr>
          <a:xfrm>
            <a:off x="4165600" y="6356352"/>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697854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a:prstGeom prst="rect">
            <a:avLst/>
          </a:prstGeo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35044368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a:prstGeom prst="rect">
            <a:avLst/>
          </a:prstGeo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a:prstGeom prst="rect">
            <a:avLst/>
          </a:prstGeo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6" name="Footer Placeholder 5"/>
          <p:cNvSpPr>
            <a:spLocks noGrp="1"/>
          </p:cNvSpPr>
          <p:nvPr>
            <p:ph type="ftr" sz="quarter" idx="11"/>
          </p:nvPr>
        </p:nvSpPr>
        <p:spPr>
          <a:xfrm>
            <a:off x="4165600" y="6356352"/>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0103911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670226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2"/>
            <a:ext cx="2844800" cy="365125"/>
          </a:xfrm>
          <a:prstGeom prst="rect">
            <a:avLst/>
          </a:prstGeom>
        </p:spPr>
        <p:txBody>
          <a:bodyPr/>
          <a:lstStyle/>
          <a:p>
            <a:fld id="{71883045-E2D5-4D03-8E41-5FADD00E4BB9}" type="datetimeFigureOut">
              <a:rPr lang="en-US" smtClean="0"/>
              <a:t>5/8/2025</a:t>
            </a:fld>
            <a:endParaRPr lang="en-US"/>
          </a:p>
        </p:txBody>
      </p:sp>
      <p:sp>
        <p:nvSpPr>
          <p:cNvPr id="5" name="Footer Placeholder 4"/>
          <p:cNvSpPr>
            <a:spLocks noGrp="1"/>
          </p:cNvSpPr>
          <p:nvPr>
            <p:ph type="ftr" sz="quarter" idx="11"/>
          </p:nvPr>
        </p:nvSpPr>
        <p:spPr>
          <a:xfrm>
            <a:off x="4165600" y="6356352"/>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2"/>
            <a:ext cx="2844800" cy="365125"/>
          </a:xfrm>
          <a:prstGeom prst="rect">
            <a:avLst/>
          </a:prstGeom>
        </p:spPr>
        <p:txBody>
          <a:bodyPr/>
          <a:lstStyle/>
          <a:p>
            <a:fld id="{8F15CB90-7417-45EC-9FEA-7D4232760B3E}" type="slidenum">
              <a:rPr lang="en-US" smtClean="0"/>
              <a:t>‹#›</a:t>
            </a:fld>
            <a:endParaRPr lang="en-US"/>
          </a:p>
        </p:txBody>
      </p:sp>
    </p:spTree>
    <p:extLst>
      <p:ext uri="{BB962C8B-B14F-4D97-AF65-F5344CB8AC3E}">
        <p14:creationId xmlns:p14="http://schemas.microsoft.com/office/powerpoint/2010/main" val="18228139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p:txBody>
          <a:bodyPr/>
          <a:lstStyle/>
          <a:p>
            <a:fld id="{B0F09BF1-C09E-4FDF-9E32-1AC8E345CBB3}" type="datetimeFigureOut">
              <a:rPr lang="en-US" smtClean="0"/>
              <a:t>5/8/2025</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93354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p:txBody>
          <a:bodyPr/>
          <a:lstStyle/>
          <a:p>
            <a:fld id="{B0F09BF1-C09E-4FDF-9E32-1AC8E345CBB3}" type="datetimeFigureOut">
              <a:rPr lang="en-US" smtClean="0"/>
              <a:t>5/8/2025</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38486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p:txBody>
          <a:bodyPr/>
          <a:lstStyle/>
          <a:p>
            <a:fld id="{B0F09BF1-C09E-4FDF-9E32-1AC8E345CBB3}" type="datetimeFigureOut">
              <a:rPr lang="en-US" smtClean="0"/>
              <a:t>5/8/2025</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83264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p:txBody>
          <a:bodyPr/>
          <a:lstStyle/>
          <a:p>
            <a:fld id="{B0F09BF1-C09E-4FDF-9E32-1AC8E345CBB3}" type="datetimeFigureOut">
              <a:rPr lang="en-US" smtClean="0"/>
              <a:t>5/8/2025</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2194524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p:txBody>
          <a:bodyPr/>
          <a:lstStyle/>
          <a:p>
            <a:fld id="{B0F09BF1-C09E-4FDF-9E32-1AC8E345CBB3}" type="datetimeFigureOut">
              <a:rPr lang="en-US" smtClean="0"/>
              <a:t>5/8/2025</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74161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microsoft.com/office/2007/relationships/hdphoto" Target="../media/hdphoto1.wdp"/></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theme" Target="../theme/theme4.xml"/><Relationship Id="rId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8890582-EEC7-E170-EC37-87302C7792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436288-B9F0-8166-56BE-5C62B1AF86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431087-D4D3-D467-E033-68EC5A4809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F09BF1-C09E-4FDF-9E32-1AC8E345CBB3}" type="datetimeFigureOut">
              <a:rPr lang="en-US" smtClean="0"/>
              <a:t>5/8/2025</a:t>
            </a:fld>
            <a:endParaRPr lang="en-US"/>
          </a:p>
        </p:txBody>
      </p:sp>
      <p:sp>
        <p:nvSpPr>
          <p:cNvPr id="5" name="Footer Placeholder 4">
            <a:extLst>
              <a:ext uri="{FF2B5EF4-FFF2-40B4-BE49-F238E27FC236}">
                <a16:creationId xmlns:a16="http://schemas.microsoft.com/office/drawing/2014/main" id="{13BABC56-290B-6407-BAB6-8D5B15BA7A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189C80-A8BB-FA1D-EBFA-3055A13729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4A39CF-AB4D-43F5-B22E-93D02796B1F0}" type="slidenum">
              <a:rPr lang="en-US" smtClean="0"/>
              <a:t>‹#›</a:t>
            </a:fld>
            <a:endParaRPr lang="en-US"/>
          </a:p>
        </p:txBody>
      </p:sp>
      <p:pic>
        <p:nvPicPr>
          <p:cNvPr id="9" name="Picture 8" descr="A picture containing shape&#10;&#10;Description automatically generated">
            <a:extLst>
              <a:ext uri="{FF2B5EF4-FFF2-40B4-BE49-F238E27FC236}">
                <a16:creationId xmlns:a16="http://schemas.microsoft.com/office/drawing/2014/main" id="{1428858A-8A7A-9D2E-4CDE-37871070A34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76401" y="0"/>
            <a:ext cx="1423307" cy="1423307"/>
          </a:xfrm>
          <a:prstGeom prst="rect">
            <a:avLst/>
          </a:prstGeom>
        </p:spPr>
      </p:pic>
    </p:spTree>
    <p:extLst>
      <p:ext uri="{BB962C8B-B14F-4D97-AF65-F5344CB8AC3E}">
        <p14:creationId xmlns:p14="http://schemas.microsoft.com/office/powerpoint/2010/main" val="2701929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27113094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00048843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9585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Lst>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67280E-3606-4F07-B48E-BEBC6301C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0680368-EC8F-20F5-7D78-3E38AE9E2C18}"/>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A5E17B-B4A5-0DA1-A35A-8EF9DA95965F}"/>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5CB04BA-638F-48EA-A6C1-2552E34252B4}" type="datetimeFigureOut">
              <a:rPr lang="en-US" smtClean="0"/>
              <a:t>5/8/2025</a:t>
            </a:fld>
            <a:endParaRPr lang="en-US"/>
          </a:p>
        </p:txBody>
      </p:sp>
      <p:sp>
        <p:nvSpPr>
          <p:cNvPr id="5" name="Footer Placeholder 4">
            <a:extLst>
              <a:ext uri="{FF2B5EF4-FFF2-40B4-BE49-F238E27FC236}">
                <a16:creationId xmlns:a16="http://schemas.microsoft.com/office/drawing/2014/main" id="{EE7A89D5-2D57-CF0E-2ECF-99F706F3E6ED}"/>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69F354-1532-5625-8002-6B51A7165358}"/>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E32A0A-668B-4BA3-A1D4-CAEC26AE557B}" type="slidenum">
              <a:rPr lang="en-US" smtClean="0"/>
              <a:t>‹#›</a:t>
            </a:fld>
            <a:endParaRPr lang="en-US"/>
          </a:p>
        </p:txBody>
      </p:sp>
    </p:spTree>
    <p:extLst>
      <p:ext uri="{BB962C8B-B14F-4D97-AF65-F5344CB8AC3E}">
        <p14:creationId xmlns:p14="http://schemas.microsoft.com/office/powerpoint/2010/main" val="3239987941"/>
      </p:ext>
    </p:extLst>
  </p:cSld>
  <p:clrMap bg1="lt1" tx1="dk1" bg2="lt2" tx2="dk2" accent1="accent1" accent2="accent2" accent3="accent3" accent4="accent4" accent5="accent5" accent6="accent6" hlink="hlink" folHlink="folHlink"/>
  <p:sldLayoutIdLst>
    <p:sldLayoutId id="2147483702" r:id="rId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Content Placeholder 16" descr="A picture containing text, plant&#10;&#10;Description automatically generated">
            <a:extLst>
              <a:ext uri="{FF2B5EF4-FFF2-40B4-BE49-F238E27FC236}">
                <a16:creationId xmlns:a16="http://schemas.microsoft.com/office/drawing/2014/main" id="{22C81ACF-BA9E-4579-9DD9-8261394ACC45}"/>
              </a:ext>
            </a:extLst>
          </p:cNvPr>
          <p:cNvPicPr>
            <a:picLocks noChangeAspect="1"/>
          </p:cNvPicPr>
          <p:nvPr userDrawn="1"/>
        </p:nvPicPr>
        <p:blipFill>
          <a:blip r:embed="rId13" cstate="print">
            <a:alphaModFix amt="85000"/>
            <a:extLst>
              <a:ext uri="{BEBA8EAE-BF5A-486C-A8C5-ECC9F3942E4B}">
                <a14:imgProps xmlns:a14="http://schemas.microsoft.com/office/drawing/2010/main">
                  <a14:imgLayer r:embed="rId14">
                    <a14:imgEffect>
                      <a14:saturation sat="200000"/>
                    </a14:imgEffect>
                  </a14:imgLayer>
                </a14:imgProps>
              </a:ext>
              <a:ext uri="{28A0092B-C50C-407E-A947-70E740481C1C}">
                <a14:useLocalDpi xmlns:a14="http://schemas.microsoft.com/office/drawing/2010/main" val="0"/>
              </a:ext>
            </a:extLst>
          </a:blip>
          <a:stretch>
            <a:fillRect/>
          </a:stretch>
        </p:blipFill>
        <p:spPr>
          <a:xfrm>
            <a:off x="0" y="-83653"/>
            <a:ext cx="12192000" cy="6857999"/>
          </a:xfrm>
          <a:prstGeom prst="rect">
            <a:avLst/>
          </a:prstGeom>
        </p:spPr>
      </p:pic>
    </p:spTree>
    <p:extLst>
      <p:ext uri="{BB962C8B-B14F-4D97-AF65-F5344CB8AC3E}">
        <p14:creationId xmlns:p14="http://schemas.microsoft.com/office/powerpoint/2010/main" val="1697729224"/>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26.jpg"/><Relationship Id="rId1" Type="http://schemas.openxmlformats.org/officeDocument/2006/relationships/slideLayout" Target="../slideLayouts/slideLayout3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8.xml"/><Relationship Id="rId6" Type="http://schemas.openxmlformats.org/officeDocument/2006/relationships/image" Target="../media/image41.svg"/><Relationship Id="rId5" Type="http://schemas.openxmlformats.org/officeDocument/2006/relationships/image" Target="../media/image34.png"/><Relationship Id="rId4" Type="http://schemas.openxmlformats.org/officeDocument/2006/relationships/image" Target="../media/image39.sv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7"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10.pn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4" name="Rectangle: Rounded Corners 3">
            <a:extLst>
              <a:ext uri="{FF2B5EF4-FFF2-40B4-BE49-F238E27FC236}">
                <a16:creationId xmlns:a16="http://schemas.microsoft.com/office/drawing/2014/main" id="{E2F04C17-02A8-1CA4-850D-559830644EBF}"/>
              </a:ext>
            </a:extLst>
          </p:cNvPr>
          <p:cNvSpPr/>
          <p:nvPr/>
        </p:nvSpPr>
        <p:spPr>
          <a:xfrm>
            <a:off x="522787" y="1903279"/>
            <a:ext cx="11059613" cy="1516196"/>
          </a:xfrm>
          <a:custGeom>
            <a:avLst/>
            <a:gdLst>
              <a:gd name="connsiteX0" fmla="*/ 0 w 11059613"/>
              <a:gd name="connsiteY0" fmla="*/ 159125 h 1516196"/>
              <a:gd name="connsiteX1" fmla="*/ 159125 w 11059613"/>
              <a:gd name="connsiteY1" fmla="*/ 0 h 1516196"/>
              <a:gd name="connsiteX2" fmla="*/ 10900488 w 11059613"/>
              <a:gd name="connsiteY2" fmla="*/ 0 h 1516196"/>
              <a:gd name="connsiteX3" fmla="*/ 11059613 w 11059613"/>
              <a:gd name="connsiteY3" fmla="*/ 159125 h 1516196"/>
              <a:gd name="connsiteX4" fmla="*/ 11059613 w 11059613"/>
              <a:gd name="connsiteY4" fmla="*/ 1357071 h 1516196"/>
              <a:gd name="connsiteX5" fmla="*/ 10900488 w 11059613"/>
              <a:gd name="connsiteY5" fmla="*/ 1516196 h 1516196"/>
              <a:gd name="connsiteX6" fmla="*/ 159125 w 11059613"/>
              <a:gd name="connsiteY6" fmla="*/ 1516196 h 1516196"/>
              <a:gd name="connsiteX7" fmla="*/ 0 w 11059613"/>
              <a:gd name="connsiteY7" fmla="*/ 1357071 h 1516196"/>
              <a:gd name="connsiteX8" fmla="*/ 0 w 11059613"/>
              <a:gd name="connsiteY8" fmla="*/ 159125 h 1516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059613" h="1516196" fill="none" extrusionOk="0">
                <a:moveTo>
                  <a:pt x="0" y="159125"/>
                </a:moveTo>
                <a:cubicBezTo>
                  <a:pt x="445" y="83282"/>
                  <a:pt x="75335" y="6868"/>
                  <a:pt x="159125" y="0"/>
                </a:cubicBezTo>
                <a:cubicBezTo>
                  <a:pt x="3144280" y="72427"/>
                  <a:pt x="6697149" y="61419"/>
                  <a:pt x="10900488" y="0"/>
                </a:cubicBezTo>
                <a:cubicBezTo>
                  <a:pt x="10985934" y="-16769"/>
                  <a:pt x="11056447" y="70285"/>
                  <a:pt x="11059613" y="159125"/>
                </a:cubicBezTo>
                <a:cubicBezTo>
                  <a:pt x="11033882" y="400378"/>
                  <a:pt x="11148572" y="959051"/>
                  <a:pt x="11059613" y="1357071"/>
                </a:cubicBezTo>
                <a:cubicBezTo>
                  <a:pt x="11060237" y="1441786"/>
                  <a:pt x="10987577" y="1515307"/>
                  <a:pt x="10900488" y="1516196"/>
                </a:cubicBezTo>
                <a:cubicBezTo>
                  <a:pt x="8454231" y="1546023"/>
                  <a:pt x="3838214" y="1436890"/>
                  <a:pt x="159125" y="1516196"/>
                </a:cubicBezTo>
                <a:cubicBezTo>
                  <a:pt x="74452" y="1515833"/>
                  <a:pt x="-7509" y="1446438"/>
                  <a:pt x="0" y="1357071"/>
                </a:cubicBezTo>
                <a:cubicBezTo>
                  <a:pt x="-82428" y="972802"/>
                  <a:pt x="71515" y="550646"/>
                  <a:pt x="0" y="159125"/>
                </a:cubicBezTo>
                <a:close/>
              </a:path>
              <a:path w="11059613" h="1516196" stroke="0" extrusionOk="0">
                <a:moveTo>
                  <a:pt x="0" y="159125"/>
                </a:moveTo>
                <a:cubicBezTo>
                  <a:pt x="16451" y="75727"/>
                  <a:pt x="74967" y="7759"/>
                  <a:pt x="159125" y="0"/>
                </a:cubicBezTo>
                <a:cubicBezTo>
                  <a:pt x="2592607" y="123000"/>
                  <a:pt x="8442980" y="-96860"/>
                  <a:pt x="10900488" y="0"/>
                </a:cubicBezTo>
                <a:cubicBezTo>
                  <a:pt x="10980923" y="-5676"/>
                  <a:pt x="11060404" y="69648"/>
                  <a:pt x="11059613" y="159125"/>
                </a:cubicBezTo>
                <a:cubicBezTo>
                  <a:pt x="11111789" y="377731"/>
                  <a:pt x="10961200" y="1106865"/>
                  <a:pt x="11059613" y="1357071"/>
                </a:cubicBezTo>
                <a:cubicBezTo>
                  <a:pt x="11055474" y="1446452"/>
                  <a:pt x="10978231" y="1514537"/>
                  <a:pt x="10900488" y="1516196"/>
                </a:cubicBezTo>
                <a:cubicBezTo>
                  <a:pt x="9401378" y="1355489"/>
                  <a:pt x="4958027" y="1555863"/>
                  <a:pt x="159125" y="1516196"/>
                </a:cubicBezTo>
                <a:cubicBezTo>
                  <a:pt x="57853" y="1513491"/>
                  <a:pt x="-1228" y="1444397"/>
                  <a:pt x="0" y="1357071"/>
                </a:cubicBezTo>
                <a:cubicBezTo>
                  <a:pt x="45548" y="841553"/>
                  <a:pt x="-79603" y="700300"/>
                  <a:pt x="0" y="159125"/>
                </a:cubicBezTo>
                <a:close/>
              </a:path>
            </a:pathLst>
          </a:custGeom>
          <a:solidFill>
            <a:schemeClr val="bg1">
              <a:alpha val="76000"/>
            </a:schemeClr>
          </a:solidFill>
          <a:ln w="38100">
            <a:solidFill>
              <a:srgbClr val="002060"/>
            </a:solidFill>
            <a:prstDash val="dash"/>
            <a:extLst>
              <a:ext uri="{C807C97D-BFC1-408E-A445-0C87EB9F89A2}">
                <ask:lineSketchStyleProps xmln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vi-VN" sz="2800" b="1" dirty="0">
                <a:solidFill>
                  <a:prstClr val="black"/>
                </a:solidFill>
                <a:latin typeface="Calibri" panose="020F0502020204030204" pitchFamily="34" charset="0"/>
                <a:cs typeface="Calibri" panose="020F0502020204030204" pitchFamily="34" charset="0"/>
              </a:rPr>
              <a:t>Hiểu công dụng và biết sử dụng dấu hai chấm. </a:t>
            </a:r>
          </a:p>
          <a:p>
            <a:pPr marL="457200" lvl="0" algn="just">
              <a:spcBef>
                <a:spcPts val="1200"/>
              </a:spcBef>
              <a:defRPr/>
            </a:pPr>
            <a:r>
              <a:rPr lang="vi-VN" sz="2800" b="1" dirty="0">
                <a:solidFill>
                  <a:prstClr val="black"/>
                </a:solidFill>
                <a:latin typeface="Calibri" panose="020F0502020204030204" pitchFamily="34" charset="0"/>
                <a:cs typeface="Calibri" panose="020F0502020204030204" pitchFamily="34" charset="0"/>
              </a:rPr>
              <a:t>Biết đặt và trả lời câu hỏi Để làm gì?</a:t>
            </a:r>
          </a:p>
        </p:txBody>
      </p:sp>
      <p:pic>
        <p:nvPicPr>
          <p:cNvPr id="6" name="Picture 5">
            <a:extLst>
              <a:ext uri="{FF2B5EF4-FFF2-40B4-BE49-F238E27FC236}">
                <a16:creationId xmlns:a16="http://schemas.microsoft.com/office/drawing/2014/main" id="{E39E357B-9F08-2504-6B53-15AA3E82515B}"/>
              </a:ext>
            </a:extLst>
          </p:cNvPr>
          <p:cNvPicPr>
            <a:picLocks noChangeAspect="1"/>
          </p:cNvPicPr>
          <p:nvPr/>
        </p:nvPicPr>
        <p:blipFill>
          <a:blip r:embed="rId3"/>
          <a:stretch>
            <a:fillRect/>
          </a:stretch>
        </p:blipFill>
        <p:spPr>
          <a:xfrm>
            <a:off x="647531" y="2065811"/>
            <a:ext cx="467048" cy="467048"/>
          </a:xfrm>
          <a:prstGeom prst="rect">
            <a:avLst/>
          </a:prstGeom>
        </p:spPr>
      </p:pic>
      <p:pic>
        <p:nvPicPr>
          <p:cNvPr id="7" name="Picture 6">
            <a:extLst>
              <a:ext uri="{FF2B5EF4-FFF2-40B4-BE49-F238E27FC236}">
                <a16:creationId xmlns:a16="http://schemas.microsoft.com/office/drawing/2014/main" id="{59149C40-433A-6294-A815-DBD1CA4D07BE}"/>
              </a:ext>
            </a:extLst>
          </p:cNvPr>
          <p:cNvPicPr>
            <a:picLocks noChangeAspect="1"/>
          </p:cNvPicPr>
          <p:nvPr/>
        </p:nvPicPr>
        <p:blipFill>
          <a:blip r:embed="rId3"/>
          <a:stretch>
            <a:fillRect/>
          </a:stretch>
        </p:blipFill>
        <p:spPr>
          <a:xfrm>
            <a:off x="663655" y="2646478"/>
            <a:ext cx="467048" cy="467048"/>
          </a:xfrm>
          <a:prstGeom prst="rect">
            <a:avLst/>
          </a:prstGeom>
        </p:spPr>
      </p:pic>
      <p:pic>
        <p:nvPicPr>
          <p:cNvPr id="9" name="Picture 8">
            <a:extLst>
              <a:ext uri="{FF2B5EF4-FFF2-40B4-BE49-F238E27FC236}">
                <a16:creationId xmlns:a16="http://schemas.microsoft.com/office/drawing/2014/main" id="{2B4952A1-685D-8284-D6C2-5720BBBC877B}"/>
              </a:ext>
            </a:extLst>
          </p:cNvPr>
          <p:cNvPicPr>
            <a:picLocks noChangeAspect="1"/>
          </p:cNvPicPr>
          <p:nvPr/>
        </p:nvPicPr>
        <p:blipFill>
          <a:blip r:embed="rId4"/>
          <a:stretch>
            <a:fillRect/>
          </a:stretch>
        </p:blipFill>
        <p:spPr>
          <a:xfrm>
            <a:off x="3472545" y="398096"/>
            <a:ext cx="6218459" cy="1127858"/>
          </a:xfrm>
          <a:prstGeom prst="rect">
            <a:avLst/>
          </a:prstGeom>
        </p:spPr>
      </p:pic>
    </p:spTree>
    <p:extLst>
      <p:ext uri="{BB962C8B-B14F-4D97-AF65-F5344CB8AC3E}">
        <p14:creationId xmlns:p14="http://schemas.microsoft.com/office/powerpoint/2010/main" val="17698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4">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800" decel="100000"/>
                                        <p:tgtEl>
                                          <p:spTgt spid="7"/>
                                        </p:tgtEl>
                                      </p:cBhvr>
                                    </p:animEffect>
                                    <p:anim calcmode="lin" valueType="num">
                                      <p:cBhvr>
                                        <p:cTn id="23" dur="800" decel="100000" fill="hold"/>
                                        <p:tgtEl>
                                          <p:spTgt spid="7"/>
                                        </p:tgtEl>
                                        <p:attrNameLst>
                                          <p:attrName>style.rotation</p:attrName>
                                        </p:attrNameLst>
                                      </p:cBhvr>
                                      <p:tavLst>
                                        <p:tav tm="0">
                                          <p:val>
                                            <p:fltVal val="-90"/>
                                          </p:val>
                                        </p:tav>
                                        <p:tav tm="100000">
                                          <p:val>
                                            <p:fltVal val="0"/>
                                          </p:val>
                                        </p:tav>
                                      </p:tavLst>
                                    </p:anim>
                                    <p:anim calcmode="lin" valueType="num">
                                      <p:cBhvr>
                                        <p:cTn id="24" dur="800" decel="100000" fill="hold"/>
                                        <p:tgtEl>
                                          <p:spTgt spid="7"/>
                                        </p:tgtEl>
                                        <p:attrNameLst>
                                          <p:attrName>ppt_x</p:attrName>
                                        </p:attrNameLst>
                                      </p:cBhvr>
                                      <p:tavLst>
                                        <p:tav tm="0">
                                          <p:val>
                                            <p:strVal val="#ppt_x+0.4"/>
                                          </p:val>
                                        </p:tav>
                                        <p:tav tm="100000">
                                          <p:val>
                                            <p:strVal val="#ppt_x-0.05"/>
                                          </p:val>
                                        </p:tav>
                                      </p:tavLst>
                                    </p:anim>
                                    <p:anim calcmode="lin" valueType="num">
                                      <p:cBhvr>
                                        <p:cTn id="25" dur="800" decel="100000" fill="hold"/>
                                        <p:tgtEl>
                                          <p:spTgt spid="7"/>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4">
                                            <p:txEl>
                                              <p:pRg st="1" end="1"/>
                                            </p:txEl>
                                          </p:spTgt>
                                        </p:tgtEl>
                                        <p:attrNameLst>
                                          <p:attrName>style.visibility</p:attrName>
                                        </p:attrNameLst>
                                      </p:cBhvr>
                                      <p:to>
                                        <p:strVal val="visible"/>
                                      </p:to>
                                    </p:set>
                                    <p:anim calcmode="lin" valueType="num">
                                      <p:cBhvr>
                                        <p:cTn id="31"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grpSp>
        <p:nvGrpSpPr>
          <p:cNvPr id="16" name="Group 15">
            <a:extLst>
              <a:ext uri="{FF2B5EF4-FFF2-40B4-BE49-F238E27FC236}">
                <a16:creationId xmlns:a16="http://schemas.microsoft.com/office/drawing/2014/main" id="{9619BA25-7788-282D-CFD6-C318FAB5AC24}"/>
              </a:ext>
            </a:extLst>
          </p:cNvPr>
          <p:cNvGrpSpPr/>
          <p:nvPr/>
        </p:nvGrpSpPr>
        <p:grpSpPr>
          <a:xfrm>
            <a:off x="6172199" y="0"/>
            <a:ext cx="4320808" cy="2952000"/>
            <a:chOff x="6095999" y="0"/>
            <a:chExt cx="4320808" cy="2952000"/>
          </a:xfrm>
        </p:grpSpPr>
        <p:pic>
          <p:nvPicPr>
            <p:cNvPr id="15" name="Picture 14" descr="Icon&#10;&#10;Description automatically generated">
              <a:extLst>
                <a:ext uri="{FF2B5EF4-FFF2-40B4-BE49-F238E27FC236}">
                  <a16:creationId xmlns:a16="http://schemas.microsoft.com/office/drawing/2014/main" id="{2F73CF81-EB58-19EE-4F54-3F850E423B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40" name="TextBox 39">
              <a:extLst>
                <a:ext uri="{FF2B5EF4-FFF2-40B4-BE49-F238E27FC236}">
                  <a16:creationId xmlns:a16="http://schemas.microsoft.com/office/drawing/2014/main" id="{257EC360-3596-D020-7A49-7CE3E0F2BD1E}"/>
                </a:ext>
              </a:extLst>
            </p:cNvPr>
            <p:cNvSpPr txBox="1"/>
            <p:nvPr/>
          </p:nvSpPr>
          <p:spPr>
            <a:xfrm>
              <a:off x="6208808"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Bộ phận nào trong câu giải thích rõ sở thích đặc biệt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3" name="Group 2"/>
          <p:cNvGrpSpPr/>
          <p:nvPr/>
        </p:nvGrpSpPr>
        <p:grpSpPr>
          <a:xfrm>
            <a:off x="9788595" y="2178001"/>
            <a:ext cx="2097804" cy="3456000"/>
            <a:chOff x="9788595" y="2178001"/>
            <a:chExt cx="2097804" cy="3456000"/>
          </a:xfrm>
        </p:grpSpPr>
        <p:pic>
          <p:nvPicPr>
            <p:cNvPr id="39" name="Picture 38">
              <a:extLst>
                <a:ext uri="{FF2B5EF4-FFF2-40B4-BE49-F238E27FC236}">
                  <a16:creationId xmlns:a16="http://schemas.microsoft.com/office/drawing/2014/main" id="{64408564-1354-C94F-2229-29C7A36C8954}"/>
                </a:ext>
              </a:extLst>
            </p:cNvPr>
            <p:cNvPicPr>
              <a:picLocks noChangeAspect="1"/>
            </p:cNvPicPr>
            <p:nvPr/>
          </p:nvPicPr>
          <p:blipFill>
            <a:blip r:embed="rId4"/>
            <a:stretch>
              <a:fillRect/>
            </a:stretch>
          </p:blipFill>
          <p:spPr>
            <a:xfrm>
              <a:off x="9788595" y="2178001"/>
              <a:ext cx="2097804" cy="3456000"/>
            </a:xfrm>
            <a:prstGeom prst="rect">
              <a:avLst/>
            </a:prstGeom>
          </p:spPr>
        </p:pic>
        <p:sp>
          <p:nvSpPr>
            <p:cNvPr id="2" name="Rectangle 1"/>
            <p:cNvSpPr/>
            <p:nvPr/>
          </p:nvSpPr>
          <p:spPr>
            <a:xfrm>
              <a:off x="10430933" y="4097867"/>
              <a:ext cx="499534" cy="558800"/>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 name="Group 3">
            <a:extLst>
              <a:ext uri="{FF2B5EF4-FFF2-40B4-BE49-F238E27FC236}">
                <a16:creationId xmlns:a16="http://schemas.microsoft.com/office/drawing/2014/main" id="{8332B384-885C-BE4C-1E48-30845F21DBAB}"/>
              </a:ext>
            </a:extLst>
          </p:cNvPr>
          <p:cNvGrpSpPr/>
          <p:nvPr/>
        </p:nvGrpSpPr>
        <p:grpSpPr>
          <a:xfrm>
            <a:off x="219075" y="1057275"/>
            <a:ext cx="6159132" cy="2952000"/>
            <a:chOff x="6095999" y="0"/>
            <a:chExt cx="4320808" cy="2952000"/>
          </a:xfrm>
        </p:grpSpPr>
        <p:pic>
          <p:nvPicPr>
            <p:cNvPr id="6" name="Picture 5" descr="Icon&#10;&#10;Description automatically generated">
              <a:extLst>
                <a:ext uri="{FF2B5EF4-FFF2-40B4-BE49-F238E27FC236}">
                  <a16:creationId xmlns:a16="http://schemas.microsoft.com/office/drawing/2014/main" id="{A8F75E36-2D90-08BE-47B2-2A1BBB7D28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7" name="TextBox 6">
              <a:extLst>
                <a:ext uri="{FF2B5EF4-FFF2-40B4-BE49-F238E27FC236}">
                  <a16:creationId xmlns:a16="http://schemas.microsoft.com/office/drawing/2014/main" id="{380EEB28-A041-DC27-EFDD-4C675C3DD758}"/>
                </a:ext>
              </a:extLst>
            </p:cNvPr>
            <p:cNvSpPr txBox="1"/>
            <p:nvPr/>
          </p:nvSpPr>
          <p:spPr>
            <a:xfrm>
              <a:off x="6363281" y="731786"/>
              <a:ext cx="2793102"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Mèo mẹ mua những loại cá nào? Bộ phận nào của câu có ý nghĩa liệt kê các loại cá đó?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8" name="Group 7">
            <a:extLst>
              <a:ext uri="{FF2B5EF4-FFF2-40B4-BE49-F238E27FC236}">
                <a16:creationId xmlns:a16="http://schemas.microsoft.com/office/drawing/2014/main" id="{71B4C35A-3055-B3E8-6182-04CEA008A5C9}"/>
              </a:ext>
            </a:extLst>
          </p:cNvPr>
          <p:cNvGrpSpPr/>
          <p:nvPr/>
        </p:nvGrpSpPr>
        <p:grpSpPr>
          <a:xfrm>
            <a:off x="1133474" y="3906000"/>
            <a:ext cx="4320808" cy="2952000"/>
            <a:chOff x="6095999" y="0"/>
            <a:chExt cx="4320808" cy="2952000"/>
          </a:xfrm>
        </p:grpSpPr>
        <p:pic>
          <p:nvPicPr>
            <p:cNvPr id="9" name="Picture 8" descr="Icon&#10;&#10;Description automatically generated">
              <a:extLst>
                <a:ext uri="{FF2B5EF4-FFF2-40B4-BE49-F238E27FC236}">
                  <a16:creationId xmlns:a16="http://schemas.microsoft.com/office/drawing/2014/main" id="{F096489B-601E-6E27-FF93-DB4892CFC5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0" name="TextBox 9">
              <a:extLst>
                <a:ext uri="{FF2B5EF4-FFF2-40B4-BE49-F238E27FC236}">
                  <a16:creationId xmlns:a16="http://schemas.microsoft.com/office/drawing/2014/main" id="{74A434C2-4C14-E608-DB82-9950E865D1AC}"/>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srgbClr val="FF0000"/>
                  </a:solidFill>
                  <a:effectLst/>
                  <a:ea typeface="Times New Roman" panose="02020603050405020304" pitchFamily="18" charset="0"/>
                </a:rPr>
                <a:t>Chỉ ra bộ phận câu giải thích một việc quen thuộc của Mèo Mun. </a:t>
              </a:r>
              <a:endParaRPr kumimoji="0" lang="en-US" sz="2800" b="1" i="0" u="none" strike="noStrike" kern="1200" cap="none" spc="0" normalizeH="0" baseline="0" noProof="0" dirty="0">
                <a:ln>
                  <a:noFill/>
                </a:ln>
                <a:solidFill>
                  <a:srgbClr val="FF0000"/>
                </a:solidFill>
                <a:effectLst/>
                <a:uLnTx/>
                <a:uFillTx/>
                <a:ea typeface="+mn-ea"/>
                <a:cs typeface="+mn-cs"/>
              </a:endParaRPr>
            </a:p>
          </p:txBody>
        </p:sp>
      </p:grpSp>
      <p:grpSp>
        <p:nvGrpSpPr>
          <p:cNvPr id="11" name="Group 10">
            <a:extLst>
              <a:ext uri="{FF2B5EF4-FFF2-40B4-BE49-F238E27FC236}">
                <a16:creationId xmlns:a16="http://schemas.microsoft.com/office/drawing/2014/main" id="{5A331F79-AE33-B550-6208-C7D01A139A0C}"/>
              </a:ext>
            </a:extLst>
          </p:cNvPr>
          <p:cNvGrpSpPr/>
          <p:nvPr/>
        </p:nvGrpSpPr>
        <p:grpSpPr>
          <a:xfrm>
            <a:off x="5743574" y="3601200"/>
            <a:ext cx="4320808" cy="2952000"/>
            <a:chOff x="6095999" y="0"/>
            <a:chExt cx="4320808" cy="2952000"/>
          </a:xfrm>
        </p:grpSpPr>
        <p:pic>
          <p:nvPicPr>
            <p:cNvPr id="12" name="Picture 11" descr="Icon&#10;&#10;Description automatically generated">
              <a:extLst>
                <a:ext uri="{FF2B5EF4-FFF2-40B4-BE49-F238E27FC236}">
                  <a16:creationId xmlns:a16="http://schemas.microsoft.com/office/drawing/2014/main" id="{6862D1F8-7D64-4350-1CBD-5039797FB4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9" y="0"/>
              <a:ext cx="4320808" cy="295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2EE7BE01-CEC5-FFBD-E7ED-4AF962307A6F}"/>
                </a:ext>
              </a:extLst>
            </p:cNvPr>
            <p:cNvSpPr txBox="1"/>
            <p:nvPr/>
          </p:nvSpPr>
          <p:spPr>
            <a:xfrm>
              <a:off x="6142133" y="693686"/>
              <a:ext cx="3173048"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Trước những bộ phận câu trên, cần đặt dấu hai chấm hay dấu phẩy? </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975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right)">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righ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2"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right)">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4"/>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id="{68549CFC-EB18-328A-877D-5506D47B604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6">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id="{61453124-AB7B-F1CD-A122-D28FBDBD6E10}"/>
                </a:ext>
              </a:extLst>
            </p:cNvPr>
            <p:cNvPicPr>
              <a:picLocks noChangeAspect="1"/>
            </p:cNvPicPr>
            <p:nvPr/>
          </p:nvPicPr>
          <p:blipFill>
            <a:blip r:embed="rId7"/>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id="{9F425E3C-2122-C50A-0864-5174889F5A9A}"/>
                </a:ext>
              </a:extLst>
            </p:cNvPr>
            <p:cNvPicPr>
              <a:picLocks noChangeAspect="1"/>
            </p:cNvPicPr>
            <p:nvPr/>
          </p:nvPicPr>
          <p:blipFill>
            <a:blip r:embed="rId7"/>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403027710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4"/>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(Theo Nguyễn Hữu Đạt)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60329E6C-D805-D258-142D-A113A8E0E7F6}"/>
              </a:ext>
            </a:extLst>
          </p:cNvPr>
          <p:cNvSpPr/>
          <p:nvPr/>
        </p:nvSpPr>
        <p:spPr>
          <a:xfrm>
            <a:off x="9525000" y="18002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7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xit" presetSubtype="32" fill="hold" grpId="0" nodeType="clickEffect">
                                  <p:stCondLst>
                                    <p:cond delay="0"/>
                                  </p:stCondLst>
                                  <p:childTnLst>
                                    <p:animEffect transition="out" filter="circle(out)">
                                      <p:cBhvr>
                                        <p:cTn id="6" dur="2000"/>
                                        <p:tgtEl>
                                          <p:spTgt spid="11"/>
                                        </p:tgtEl>
                                      </p:cBhvr>
                                    </p:animEffect>
                                    <p:set>
                                      <p:cBhvr>
                                        <p:cTn id="7" dur="1" fill="hold">
                                          <p:stCondLst>
                                            <p:cond delay="1999"/>
                                          </p:stCondLst>
                                        </p:cTn>
                                        <p:tgtEl>
                                          <p:spTgt spid="1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6" presetClass="exit" presetSubtype="32" fill="hold" grpId="0" nodeType="clickEffect">
                                  <p:stCondLst>
                                    <p:cond delay="0"/>
                                  </p:stCondLst>
                                  <p:childTnLst>
                                    <p:animEffect transition="out" filter="circle(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xit" presetSubtype="32" fill="hold" grpId="0" nodeType="clickEffect">
                                  <p:stCondLst>
                                    <p:cond delay="0"/>
                                  </p:stCondLst>
                                  <p:childTnLst>
                                    <p:animEffect transition="out" filter="circle(out)">
                                      <p:cBhvr>
                                        <p:cTn id="16" dur="2000"/>
                                        <p:tgtEl>
                                          <p:spTgt spid="13"/>
                                        </p:tgtEl>
                                      </p:cBhvr>
                                    </p:animEffect>
                                    <p:set>
                                      <p:cBhvr>
                                        <p:cTn id="17" dur="1" fill="hold">
                                          <p:stCondLst>
                                            <p:cond delay="19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grpId="0" nodeType="clickEffect">
                                  <p:stCondLst>
                                    <p:cond delay="0"/>
                                  </p:stCondLst>
                                  <p:childTnLst>
                                    <p:animEffect transition="out" filter="circle(out)">
                                      <p:cBhvr>
                                        <p:cTn id="21" dur="2000"/>
                                        <p:tgtEl>
                                          <p:spTgt spid="14"/>
                                        </p:tgtEl>
                                      </p:cBhvr>
                                    </p:animEffect>
                                    <p:set>
                                      <p:cBhvr>
                                        <p:cTn id="2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animBg="1"/>
      <p:bldP spid="1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FD7B40C-8D6E-417C-8916-904991B60457}"/>
              </a:ext>
            </a:extLst>
          </p:cNvPr>
          <p:cNvPicPr>
            <a:picLocks noChangeAspect="1"/>
          </p:cNvPicPr>
          <p:nvPr/>
        </p:nvPicPr>
        <p:blipFill>
          <a:blip r:embed="rId2"/>
          <a:stretch>
            <a:fillRect/>
          </a:stretch>
        </p:blipFill>
        <p:spPr>
          <a:xfrm>
            <a:off x="1154641" y="1977298"/>
            <a:ext cx="9882719" cy="2625431"/>
          </a:xfrm>
          <a:prstGeom prst="rect">
            <a:avLst/>
          </a:prstGeom>
        </p:spPr>
      </p:pic>
    </p:spTree>
    <p:extLst>
      <p:ext uri="{BB962C8B-B14F-4D97-AF65-F5344CB8AC3E}">
        <p14:creationId xmlns:p14="http://schemas.microsoft.com/office/powerpoint/2010/main" val="3290339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Calibri" panose="020F0502020204030204" pitchFamily="34" charset="0"/>
                <a:cs typeface="Calibri" panose="020F0502020204030204" pitchFamily="34" charset="0"/>
              </a:rPr>
              <a:t>3. </a:t>
            </a:r>
            <a:r>
              <a:rPr lang="vi-VN" sz="4400" b="1" dirty="0">
                <a:solidFill>
                  <a:schemeClr val="tx1"/>
                </a:solidFill>
                <a:latin typeface="Calibri" panose="020F0502020204030204" pitchFamily="34" charset="0"/>
                <a:cs typeface="Calibri" panose="020F0502020204030204" pitchFamily="34" charset="0"/>
              </a:rPr>
              <a:t>Nói tiếp để hoàn thành các câu dưới đây:</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2298834"/>
          </a:xfrm>
          <a:prstGeom prst="rect">
            <a:avLst/>
          </a:prstGeom>
          <a:noFill/>
        </p:spPr>
        <p:txBody>
          <a:bodyPr wrap="square" rtlCol="0">
            <a:spAutoFit/>
          </a:bodyPr>
          <a:lstStyle/>
          <a:p>
            <a:pPr>
              <a:lnSpc>
                <a:spcPct val="150000"/>
              </a:lnSpc>
            </a:pPr>
            <a:r>
              <a:rPr lang="vi-VN" sz="3300" dirty="0">
                <a:latin typeface="Calibri" panose="020F0502020204030204" pitchFamily="34" charset="0"/>
                <a:cs typeface="Calibri" panose="020F0502020204030204" pitchFamily="34" charset="0"/>
              </a:rPr>
              <a:t>a. Rô-bốt được tạo ra để (...).</a:t>
            </a:r>
          </a:p>
          <a:p>
            <a:pPr>
              <a:lnSpc>
                <a:spcPct val="150000"/>
              </a:lnSpc>
            </a:pPr>
            <a:r>
              <a:rPr lang="vi-VN" sz="3300" dirty="0">
                <a:latin typeface="Calibri" panose="020F0502020204030204" pitchFamily="34" charset="0"/>
                <a:cs typeface="Calibri" panose="020F0502020204030204" pitchFamily="34" charset="0"/>
              </a:rPr>
              <a:t>b. Trai tráng khắp Hy Lạp đổ về thành phố Ô-lim-pi-a để (...).</a:t>
            </a:r>
          </a:p>
          <a:p>
            <a:pPr>
              <a:lnSpc>
                <a:spcPct val="150000"/>
              </a:lnSpc>
            </a:pPr>
            <a:r>
              <a:rPr lang="vi-VN" sz="3300" dirty="0">
                <a:latin typeface="Calibri" panose="020F0502020204030204" pitchFamily="34" charset="0"/>
                <a:cs typeface="Calibri" panose="020F0502020204030204" pitchFamily="34" charset="0"/>
              </a:rPr>
              <a:t>c. Chúng ta cần học ngoại ngữ để (...). </a:t>
            </a:r>
          </a:p>
        </p:txBody>
      </p:sp>
    </p:spTree>
    <p:extLst>
      <p:ext uri="{BB962C8B-B14F-4D97-AF65-F5344CB8AC3E}">
        <p14:creationId xmlns:p14="http://schemas.microsoft.com/office/powerpoint/2010/main" val="32326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sp>
        <p:nvSpPr>
          <p:cNvPr id="4" name="Rounded Rectangle 5"/>
          <p:cNvSpPr/>
          <p:nvPr/>
        </p:nvSpPr>
        <p:spPr>
          <a:xfrm>
            <a:off x="714375" y="619125"/>
            <a:ext cx="10706100" cy="5721350"/>
          </a:xfrm>
          <a:custGeom>
            <a:avLst/>
            <a:gdLst>
              <a:gd name="connsiteX0" fmla="*/ 0 w 11610109"/>
              <a:gd name="connsiteY0" fmla="*/ 1080839 h 6484903"/>
              <a:gd name="connsiteX1" fmla="*/ 1080839 w 11610109"/>
              <a:gd name="connsiteY1" fmla="*/ 0 h 6484903"/>
              <a:gd name="connsiteX2" fmla="*/ 10529270 w 11610109"/>
              <a:gd name="connsiteY2" fmla="*/ 0 h 6484903"/>
              <a:gd name="connsiteX3" fmla="*/ 11610109 w 11610109"/>
              <a:gd name="connsiteY3" fmla="*/ 1080839 h 6484903"/>
              <a:gd name="connsiteX4" fmla="*/ 11610109 w 11610109"/>
              <a:gd name="connsiteY4" fmla="*/ 5404064 h 6484903"/>
              <a:gd name="connsiteX5" fmla="*/ 10529270 w 11610109"/>
              <a:gd name="connsiteY5" fmla="*/ 6484903 h 6484903"/>
              <a:gd name="connsiteX6" fmla="*/ 1080839 w 11610109"/>
              <a:gd name="connsiteY6" fmla="*/ 6484903 h 6484903"/>
              <a:gd name="connsiteX7" fmla="*/ 0 w 11610109"/>
              <a:gd name="connsiteY7" fmla="*/ 5404064 h 6484903"/>
              <a:gd name="connsiteX8" fmla="*/ 0 w 11610109"/>
              <a:gd name="connsiteY8"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1080839 w 11610109"/>
              <a:gd name="connsiteY2" fmla="*/ 0 h 6484903"/>
              <a:gd name="connsiteX3" fmla="*/ 10529270 w 11610109"/>
              <a:gd name="connsiteY3" fmla="*/ 0 h 6484903"/>
              <a:gd name="connsiteX4" fmla="*/ 11610109 w 11610109"/>
              <a:gd name="connsiteY4" fmla="*/ 1080839 h 6484903"/>
              <a:gd name="connsiteX5" fmla="*/ 11610109 w 11610109"/>
              <a:gd name="connsiteY5" fmla="*/ 5404064 h 6484903"/>
              <a:gd name="connsiteX6" fmla="*/ 10529270 w 11610109"/>
              <a:gd name="connsiteY6" fmla="*/ 6484903 h 6484903"/>
              <a:gd name="connsiteX7" fmla="*/ 1080839 w 11610109"/>
              <a:gd name="connsiteY7" fmla="*/ 6484903 h 6484903"/>
              <a:gd name="connsiteX8" fmla="*/ 0 w 11610109"/>
              <a:gd name="connsiteY8" fmla="*/ 5404064 h 6484903"/>
              <a:gd name="connsiteX9" fmla="*/ 0 w 11610109"/>
              <a:gd name="connsiteY9" fmla="*/ 1080839 h 6484903"/>
              <a:gd name="connsiteX0" fmla="*/ 0 w 11610109"/>
              <a:gd name="connsiteY0" fmla="*/ 1080839 h 6484903"/>
              <a:gd name="connsiteX1" fmla="*/ 249383 w 11610109"/>
              <a:gd name="connsiteY1" fmla="*/ 164308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318656 w 11610109"/>
              <a:gd name="connsiteY2" fmla="*/ 81180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610109 w 11610109"/>
              <a:gd name="connsiteY5" fmla="*/ 1080839 h 6484903"/>
              <a:gd name="connsiteX6" fmla="*/ 11610109 w 11610109"/>
              <a:gd name="connsiteY6" fmla="*/ 5404064 h 6484903"/>
              <a:gd name="connsiteX7" fmla="*/ 10529270 w 11610109"/>
              <a:gd name="connsiteY7" fmla="*/ 6484903 h 6484903"/>
              <a:gd name="connsiteX8" fmla="*/ 1080839 w 11610109"/>
              <a:gd name="connsiteY8" fmla="*/ 6484903 h 6484903"/>
              <a:gd name="connsiteX9" fmla="*/ 0 w 11610109"/>
              <a:gd name="connsiteY9" fmla="*/ 5404064 h 6484903"/>
              <a:gd name="connsiteX10" fmla="*/ 0 w 11610109"/>
              <a:gd name="connsiteY10" fmla="*/ 1080839 h 6484903"/>
              <a:gd name="connsiteX0" fmla="*/ 0 w 11610109"/>
              <a:gd name="connsiteY0" fmla="*/ 1080839 h 6484903"/>
              <a:gd name="connsiteX1" fmla="*/ 110838 w 11610109"/>
              <a:gd name="connsiteY1" fmla="*/ 136599 h 6484903"/>
              <a:gd name="connsiteX2" fmla="*/ 110838 w 11610109"/>
              <a:gd name="connsiteY2" fmla="*/ 178162 h 6484903"/>
              <a:gd name="connsiteX3" fmla="*/ 1080839 w 11610109"/>
              <a:gd name="connsiteY3" fmla="*/ 0 h 6484903"/>
              <a:gd name="connsiteX4" fmla="*/ 10529270 w 11610109"/>
              <a:gd name="connsiteY4" fmla="*/ 0 h 6484903"/>
              <a:gd name="connsiteX5" fmla="*/ 11443856 w 11610109"/>
              <a:gd name="connsiteY5" fmla="*/ 205871 h 6484903"/>
              <a:gd name="connsiteX6" fmla="*/ 11610109 w 11610109"/>
              <a:gd name="connsiteY6" fmla="*/ 1080839 h 6484903"/>
              <a:gd name="connsiteX7" fmla="*/ 11610109 w 11610109"/>
              <a:gd name="connsiteY7" fmla="*/ 5404064 h 6484903"/>
              <a:gd name="connsiteX8" fmla="*/ 10529270 w 11610109"/>
              <a:gd name="connsiteY8" fmla="*/ 6484903 h 6484903"/>
              <a:gd name="connsiteX9" fmla="*/ 1080839 w 11610109"/>
              <a:gd name="connsiteY9" fmla="*/ 6484903 h 6484903"/>
              <a:gd name="connsiteX10" fmla="*/ 0 w 11610109"/>
              <a:gd name="connsiteY10" fmla="*/ 5404064 h 6484903"/>
              <a:gd name="connsiteX11" fmla="*/ 0 w 11610109"/>
              <a:gd name="connsiteY11" fmla="*/ 1080839 h 6484903"/>
              <a:gd name="connsiteX0" fmla="*/ 68202 w 11678311"/>
              <a:gd name="connsiteY0" fmla="*/ 1080839 h 6484903"/>
              <a:gd name="connsiteX1" fmla="*/ 179040 w 11678311"/>
              <a:gd name="connsiteY1" fmla="*/ 136599 h 6484903"/>
              <a:gd name="connsiteX2" fmla="*/ 54349 w 11678311"/>
              <a:gd name="connsiteY2" fmla="*/ 53471 h 6484903"/>
              <a:gd name="connsiteX3" fmla="*/ 1149041 w 11678311"/>
              <a:gd name="connsiteY3" fmla="*/ 0 h 6484903"/>
              <a:gd name="connsiteX4" fmla="*/ 10597472 w 11678311"/>
              <a:gd name="connsiteY4" fmla="*/ 0 h 6484903"/>
              <a:gd name="connsiteX5" fmla="*/ 11512058 w 11678311"/>
              <a:gd name="connsiteY5" fmla="*/ 205871 h 6484903"/>
              <a:gd name="connsiteX6" fmla="*/ 11678311 w 11678311"/>
              <a:gd name="connsiteY6" fmla="*/ 1080839 h 6484903"/>
              <a:gd name="connsiteX7" fmla="*/ 11678311 w 11678311"/>
              <a:gd name="connsiteY7" fmla="*/ 5404064 h 6484903"/>
              <a:gd name="connsiteX8" fmla="*/ 10597472 w 11678311"/>
              <a:gd name="connsiteY8" fmla="*/ 6484903 h 6484903"/>
              <a:gd name="connsiteX9" fmla="*/ 1149041 w 11678311"/>
              <a:gd name="connsiteY9" fmla="*/ 6484903 h 6484903"/>
              <a:gd name="connsiteX10" fmla="*/ 68202 w 11678311"/>
              <a:gd name="connsiteY10" fmla="*/ 5404064 h 6484903"/>
              <a:gd name="connsiteX11" fmla="*/ 68202 w 11678311"/>
              <a:gd name="connsiteY11" fmla="*/ 1080839 h 6484903"/>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5537660 w 11661368"/>
              <a:gd name="connsiteY4" fmla="*/ 0 h 6556123"/>
              <a:gd name="connsiteX5" fmla="*/ 10580529 w 11661368"/>
              <a:gd name="connsiteY5" fmla="*/ 71220 h 6556123"/>
              <a:gd name="connsiteX6" fmla="*/ 11495115 w 11661368"/>
              <a:gd name="connsiteY6" fmla="*/ 277091 h 6556123"/>
              <a:gd name="connsiteX7" fmla="*/ 11661368 w 11661368"/>
              <a:gd name="connsiteY7" fmla="*/ 1152059 h 6556123"/>
              <a:gd name="connsiteX8" fmla="*/ 11661368 w 11661368"/>
              <a:gd name="connsiteY8" fmla="*/ 5475284 h 6556123"/>
              <a:gd name="connsiteX9" fmla="*/ 10580529 w 11661368"/>
              <a:gd name="connsiteY9" fmla="*/ 6556123 h 6556123"/>
              <a:gd name="connsiteX10" fmla="*/ 1132098 w 11661368"/>
              <a:gd name="connsiteY10" fmla="*/ 6556123 h 6556123"/>
              <a:gd name="connsiteX11" fmla="*/ 51259 w 11661368"/>
              <a:gd name="connsiteY11" fmla="*/ 5475284 h 6556123"/>
              <a:gd name="connsiteX12" fmla="*/ 51259 w 11661368"/>
              <a:gd name="connsiteY12" fmla="*/ 1152059 h 6556123"/>
              <a:gd name="connsiteX0" fmla="*/ 51259 w 11661368"/>
              <a:gd name="connsiteY0" fmla="*/ 1152255 h 6556319"/>
              <a:gd name="connsiteX1" fmla="*/ 162097 w 11661368"/>
              <a:gd name="connsiteY1" fmla="*/ 208015 h 6556319"/>
              <a:gd name="connsiteX2" fmla="*/ 37406 w 11661368"/>
              <a:gd name="connsiteY2" fmla="*/ 124887 h 6556319"/>
              <a:gd name="connsiteX3" fmla="*/ 1132098 w 11661368"/>
              <a:gd name="connsiteY3" fmla="*/ 71416 h 6556319"/>
              <a:gd name="connsiteX4" fmla="*/ 2240277 w 11661368"/>
              <a:gd name="connsiteY4" fmla="*/ 97178 h 6556319"/>
              <a:gd name="connsiteX5" fmla="*/ 5537660 w 11661368"/>
              <a:gd name="connsiteY5" fmla="*/ 196 h 6556319"/>
              <a:gd name="connsiteX6" fmla="*/ 10580529 w 11661368"/>
              <a:gd name="connsiteY6" fmla="*/ 71416 h 6556319"/>
              <a:gd name="connsiteX7" fmla="*/ 11495115 w 11661368"/>
              <a:gd name="connsiteY7" fmla="*/ 277287 h 6556319"/>
              <a:gd name="connsiteX8" fmla="*/ 11661368 w 11661368"/>
              <a:gd name="connsiteY8" fmla="*/ 1152255 h 6556319"/>
              <a:gd name="connsiteX9" fmla="*/ 11661368 w 11661368"/>
              <a:gd name="connsiteY9" fmla="*/ 5475480 h 6556319"/>
              <a:gd name="connsiteX10" fmla="*/ 10580529 w 11661368"/>
              <a:gd name="connsiteY10" fmla="*/ 6556319 h 6556319"/>
              <a:gd name="connsiteX11" fmla="*/ 1132098 w 11661368"/>
              <a:gd name="connsiteY11" fmla="*/ 6556319 h 6556319"/>
              <a:gd name="connsiteX12" fmla="*/ 51259 w 11661368"/>
              <a:gd name="connsiteY12" fmla="*/ 5475480 h 6556319"/>
              <a:gd name="connsiteX13" fmla="*/ 51259 w 11661368"/>
              <a:gd name="connsiteY13" fmla="*/ 1152255 h 6556319"/>
              <a:gd name="connsiteX0" fmla="*/ 51259 w 11661368"/>
              <a:gd name="connsiteY0" fmla="*/ 1152059 h 6556123"/>
              <a:gd name="connsiteX1" fmla="*/ 162097 w 11661368"/>
              <a:gd name="connsiteY1" fmla="*/ 207819 h 6556123"/>
              <a:gd name="connsiteX2" fmla="*/ 37406 w 11661368"/>
              <a:gd name="connsiteY2" fmla="*/ 124691 h 6556123"/>
              <a:gd name="connsiteX3" fmla="*/ 1132098 w 11661368"/>
              <a:gd name="connsiteY3" fmla="*/ 71220 h 6556123"/>
              <a:gd name="connsiteX4" fmla="*/ 2240277 w 11661368"/>
              <a:gd name="connsiteY4" fmla="*/ 96982 h 6556123"/>
              <a:gd name="connsiteX5" fmla="*/ 5537660 w 11661368"/>
              <a:gd name="connsiteY5" fmla="*/ 0 h 6556123"/>
              <a:gd name="connsiteX6" fmla="*/ 9195259 w 11661368"/>
              <a:gd name="connsiteY6" fmla="*/ 124691 h 6556123"/>
              <a:gd name="connsiteX7" fmla="*/ 10580529 w 11661368"/>
              <a:gd name="connsiteY7" fmla="*/ 71220 h 6556123"/>
              <a:gd name="connsiteX8" fmla="*/ 11495115 w 11661368"/>
              <a:gd name="connsiteY8" fmla="*/ 277091 h 6556123"/>
              <a:gd name="connsiteX9" fmla="*/ 11661368 w 11661368"/>
              <a:gd name="connsiteY9" fmla="*/ 1152059 h 6556123"/>
              <a:gd name="connsiteX10" fmla="*/ 11661368 w 11661368"/>
              <a:gd name="connsiteY10" fmla="*/ 5475284 h 6556123"/>
              <a:gd name="connsiteX11" fmla="*/ 10580529 w 11661368"/>
              <a:gd name="connsiteY11" fmla="*/ 6556123 h 6556123"/>
              <a:gd name="connsiteX12" fmla="*/ 1132098 w 11661368"/>
              <a:gd name="connsiteY12" fmla="*/ 6556123 h 6556123"/>
              <a:gd name="connsiteX13" fmla="*/ 51259 w 11661368"/>
              <a:gd name="connsiteY13" fmla="*/ 5475284 h 6556123"/>
              <a:gd name="connsiteX14" fmla="*/ 51259 w 11661368"/>
              <a:gd name="connsiteY14" fmla="*/ 1152059 h 6556123"/>
              <a:gd name="connsiteX0" fmla="*/ 51259 w 11661368"/>
              <a:gd name="connsiteY0" fmla="*/ 1184206 h 6588270"/>
              <a:gd name="connsiteX1" fmla="*/ 162097 w 11661368"/>
              <a:gd name="connsiteY1" fmla="*/ 239966 h 6588270"/>
              <a:gd name="connsiteX2" fmla="*/ 37406 w 11661368"/>
              <a:gd name="connsiteY2" fmla="*/ 156838 h 6588270"/>
              <a:gd name="connsiteX3" fmla="*/ 1132098 w 11661368"/>
              <a:gd name="connsiteY3" fmla="*/ 103367 h 6588270"/>
              <a:gd name="connsiteX4" fmla="*/ 2240277 w 11661368"/>
              <a:gd name="connsiteY4" fmla="*/ 129129 h 6588270"/>
              <a:gd name="connsiteX5" fmla="*/ 2960714 w 11661368"/>
              <a:gd name="connsiteY5" fmla="*/ 4438 h 6588270"/>
              <a:gd name="connsiteX6" fmla="*/ 5537660 w 11661368"/>
              <a:gd name="connsiteY6" fmla="*/ 32147 h 6588270"/>
              <a:gd name="connsiteX7" fmla="*/ 9195259 w 11661368"/>
              <a:gd name="connsiteY7" fmla="*/ 156838 h 6588270"/>
              <a:gd name="connsiteX8" fmla="*/ 10580529 w 11661368"/>
              <a:gd name="connsiteY8" fmla="*/ 103367 h 6588270"/>
              <a:gd name="connsiteX9" fmla="*/ 11495115 w 11661368"/>
              <a:gd name="connsiteY9" fmla="*/ 309238 h 6588270"/>
              <a:gd name="connsiteX10" fmla="*/ 11661368 w 11661368"/>
              <a:gd name="connsiteY10" fmla="*/ 1184206 h 6588270"/>
              <a:gd name="connsiteX11" fmla="*/ 11661368 w 11661368"/>
              <a:gd name="connsiteY11" fmla="*/ 5507431 h 6588270"/>
              <a:gd name="connsiteX12" fmla="*/ 10580529 w 11661368"/>
              <a:gd name="connsiteY12" fmla="*/ 6588270 h 6588270"/>
              <a:gd name="connsiteX13" fmla="*/ 1132098 w 11661368"/>
              <a:gd name="connsiteY13" fmla="*/ 6588270 h 6588270"/>
              <a:gd name="connsiteX14" fmla="*/ 51259 w 11661368"/>
              <a:gd name="connsiteY14" fmla="*/ 5507431 h 6588270"/>
              <a:gd name="connsiteX15" fmla="*/ 51259 w 11661368"/>
              <a:gd name="connsiteY15" fmla="*/ 1184206 h 6588270"/>
              <a:gd name="connsiteX0" fmla="*/ 51259 w 11661368"/>
              <a:gd name="connsiteY0" fmla="*/ 1197066 h 6601130"/>
              <a:gd name="connsiteX1" fmla="*/ 162097 w 11661368"/>
              <a:gd name="connsiteY1" fmla="*/ 252826 h 6601130"/>
              <a:gd name="connsiteX2" fmla="*/ 37406 w 11661368"/>
              <a:gd name="connsiteY2" fmla="*/ 169698 h 6601130"/>
              <a:gd name="connsiteX3" fmla="*/ 1132098 w 11661368"/>
              <a:gd name="connsiteY3" fmla="*/ 116227 h 6601130"/>
              <a:gd name="connsiteX4" fmla="*/ 2240277 w 11661368"/>
              <a:gd name="connsiteY4" fmla="*/ 141989 h 6601130"/>
              <a:gd name="connsiteX5" fmla="*/ 2960714 w 11661368"/>
              <a:gd name="connsiteY5" fmla="*/ 17298 h 6601130"/>
              <a:gd name="connsiteX6" fmla="*/ 5537660 w 11661368"/>
              <a:gd name="connsiteY6" fmla="*/ 45007 h 6601130"/>
              <a:gd name="connsiteX7" fmla="*/ 7768241 w 11661368"/>
              <a:gd name="connsiteY7" fmla="*/ 3444 h 6601130"/>
              <a:gd name="connsiteX8" fmla="*/ 9195259 w 11661368"/>
              <a:gd name="connsiteY8" fmla="*/ 169698 h 6601130"/>
              <a:gd name="connsiteX9" fmla="*/ 10580529 w 11661368"/>
              <a:gd name="connsiteY9" fmla="*/ 116227 h 6601130"/>
              <a:gd name="connsiteX10" fmla="*/ 11495115 w 11661368"/>
              <a:gd name="connsiteY10" fmla="*/ 322098 h 6601130"/>
              <a:gd name="connsiteX11" fmla="*/ 11661368 w 11661368"/>
              <a:gd name="connsiteY11" fmla="*/ 1197066 h 6601130"/>
              <a:gd name="connsiteX12" fmla="*/ 11661368 w 11661368"/>
              <a:gd name="connsiteY12" fmla="*/ 5520291 h 6601130"/>
              <a:gd name="connsiteX13" fmla="*/ 10580529 w 11661368"/>
              <a:gd name="connsiteY13" fmla="*/ 6601130 h 6601130"/>
              <a:gd name="connsiteX14" fmla="*/ 1132098 w 11661368"/>
              <a:gd name="connsiteY14" fmla="*/ 6601130 h 6601130"/>
              <a:gd name="connsiteX15" fmla="*/ 51259 w 11661368"/>
              <a:gd name="connsiteY15" fmla="*/ 5520291 h 6601130"/>
              <a:gd name="connsiteX16" fmla="*/ 51259 w 11661368"/>
              <a:gd name="connsiteY16" fmla="*/ 1197066 h 6601130"/>
              <a:gd name="connsiteX0" fmla="*/ 138545 w 11748654"/>
              <a:gd name="connsiteY0" fmla="*/ 1197066 h 6601130"/>
              <a:gd name="connsiteX1" fmla="*/ 249383 w 11748654"/>
              <a:gd name="connsiteY1" fmla="*/ 252826 h 6601130"/>
              <a:gd name="connsiteX2" fmla="*/ 124692 w 11748654"/>
              <a:gd name="connsiteY2" fmla="*/ 169698 h 6601130"/>
              <a:gd name="connsiteX3" fmla="*/ 1219384 w 11748654"/>
              <a:gd name="connsiteY3" fmla="*/ 116227 h 6601130"/>
              <a:gd name="connsiteX4" fmla="*/ 2327563 w 11748654"/>
              <a:gd name="connsiteY4" fmla="*/ 141989 h 6601130"/>
              <a:gd name="connsiteX5" fmla="*/ 3048000 w 11748654"/>
              <a:gd name="connsiteY5" fmla="*/ 17298 h 6601130"/>
              <a:gd name="connsiteX6" fmla="*/ 5624946 w 11748654"/>
              <a:gd name="connsiteY6" fmla="*/ 45007 h 6601130"/>
              <a:gd name="connsiteX7" fmla="*/ 7855527 w 11748654"/>
              <a:gd name="connsiteY7" fmla="*/ 3444 h 6601130"/>
              <a:gd name="connsiteX8" fmla="*/ 9282545 w 11748654"/>
              <a:gd name="connsiteY8" fmla="*/ 169698 h 6601130"/>
              <a:gd name="connsiteX9" fmla="*/ 10667815 w 11748654"/>
              <a:gd name="connsiteY9" fmla="*/ 116227 h 6601130"/>
              <a:gd name="connsiteX10" fmla="*/ 11582401 w 11748654"/>
              <a:gd name="connsiteY10" fmla="*/ 322098 h 6601130"/>
              <a:gd name="connsiteX11" fmla="*/ 11748654 w 11748654"/>
              <a:gd name="connsiteY11" fmla="*/ 1197066 h 6601130"/>
              <a:gd name="connsiteX12" fmla="*/ 11748654 w 11748654"/>
              <a:gd name="connsiteY12" fmla="*/ 5520291 h 6601130"/>
              <a:gd name="connsiteX13" fmla="*/ 10667815 w 11748654"/>
              <a:gd name="connsiteY13" fmla="*/ 6601130 h 6601130"/>
              <a:gd name="connsiteX14" fmla="*/ 1219384 w 11748654"/>
              <a:gd name="connsiteY14" fmla="*/ 6601130 h 6601130"/>
              <a:gd name="connsiteX15" fmla="*/ 138545 w 11748654"/>
              <a:gd name="connsiteY15" fmla="*/ 5520291 h 6601130"/>
              <a:gd name="connsiteX16" fmla="*/ 0 w 11748654"/>
              <a:gd name="connsiteY16" fmla="*/ 2388117 h 6601130"/>
              <a:gd name="connsiteX17" fmla="*/ 138545 w 11748654"/>
              <a:gd name="connsiteY17"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198421 w 11808530"/>
              <a:gd name="connsiteY15" fmla="*/ 5520291 h 6601130"/>
              <a:gd name="connsiteX16" fmla="*/ 4458 w 11808530"/>
              <a:gd name="connsiteY16" fmla="*/ 4480153 h 6601130"/>
              <a:gd name="connsiteX17" fmla="*/ 59876 w 11808530"/>
              <a:gd name="connsiteY17" fmla="*/ 2388117 h 6601130"/>
              <a:gd name="connsiteX18" fmla="*/ 198421 w 11808530"/>
              <a:gd name="connsiteY18"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0727691 w 11808530"/>
              <a:gd name="connsiteY13" fmla="*/ 6601130 h 6601130"/>
              <a:gd name="connsiteX14" fmla="*/ 1279260 w 11808530"/>
              <a:gd name="connsiteY14" fmla="*/ 6601130 h 6601130"/>
              <a:gd name="connsiteX15" fmla="*/ 73730 w 11808530"/>
              <a:gd name="connsiteY15" fmla="*/ 6045717 h 6601130"/>
              <a:gd name="connsiteX16" fmla="*/ 198421 w 11808530"/>
              <a:gd name="connsiteY16" fmla="*/ 5520291 h 6601130"/>
              <a:gd name="connsiteX17" fmla="*/ 4458 w 11808530"/>
              <a:gd name="connsiteY17" fmla="*/ 4480153 h 6601130"/>
              <a:gd name="connsiteX18" fmla="*/ 59876 w 11808530"/>
              <a:gd name="connsiteY18" fmla="*/ 2388117 h 6601130"/>
              <a:gd name="connsiteX19" fmla="*/ 198421 w 11808530"/>
              <a:gd name="connsiteY19" fmla="*/ 1197066 h 6601130"/>
              <a:gd name="connsiteX0" fmla="*/ 198421 w 11808530"/>
              <a:gd name="connsiteY0" fmla="*/ 1197066 h 6601130"/>
              <a:gd name="connsiteX1" fmla="*/ 309259 w 11808530"/>
              <a:gd name="connsiteY1" fmla="*/ 252826 h 6601130"/>
              <a:gd name="connsiteX2" fmla="*/ 184568 w 11808530"/>
              <a:gd name="connsiteY2" fmla="*/ 169698 h 6601130"/>
              <a:gd name="connsiteX3" fmla="*/ 1279260 w 11808530"/>
              <a:gd name="connsiteY3" fmla="*/ 116227 h 6601130"/>
              <a:gd name="connsiteX4" fmla="*/ 2387439 w 11808530"/>
              <a:gd name="connsiteY4" fmla="*/ 141989 h 6601130"/>
              <a:gd name="connsiteX5" fmla="*/ 3107876 w 11808530"/>
              <a:gd name="connsiteY5" fmla="*/ 17298 h 6601130"/>
              <a:gd name="connsiteX6" fmla="*/ 5684822 w 11808530"/>
              <a:gd name="connsiteY6" fmla="*/ 45007 h 6601130"/>
              <a:gd name="connsiteX7" fmla="*/ 7915403 w 11808530"/>
              <a:gd name="connsiteY7" fmla="*/ 3444 h 6601130"/>
              <a:gd name="connsiteX8" fmla="*/ 9342421 w 11808530"/>
              <a:gd name="connsiteY8" fmla="*/ 169698 h 6601130"/>
              <a:gd name="connsiteX9" fmla="*/ 10727691 w 11808530"/>
              <a:gd name="connsiteY9" fmla="*/ 116227 h 6601130"/>
              <a:gd name="connsiteX10" fmla="*/ 11642277 w 11808530"/>
              <a:gd name="connsiteY10" fmla="*/ 322098 h 6601130"/>
              <a:gd name="connsiteX11" fmla="*/ 11808530 w 11808530"/>
              <a:gd name="connsiteY11" fmla="*/ 1197066 h 6601130"/>
              <a:gd name="connsiteX12" fmla="*/ 11808530 w 11808530"/>
              <a:gd name="connsiteY12" fmla="*/ 5520291 h 6601130"/>
              <a:gd name="connsiteX13" fmla="*/ 11656130 w 11808530"/>
              <a:gd name="connsiteY13" fmla="*/ 6308953 h 6601130"/>
              <a:gd name="connsiteX14" fmla="*/ 10727691 w 11808530"/>
              <a:gd name="connsiteY14" fmla="*/ 6601130 h 6601130"/>
              <a:gd name="connsiteX15" fmla="*/ 1279260 w 11808530"/>
              <a:gd name="connsiteY15" fmla="*/ 6601130 h 6601130"/>
              <a:gd name="connsiteX16" fmla="*/ 73730 w 11808530"/>
              <a:gd name="connsiteY16" fmla="*/ 6045717 h 6601130"/>
              <a:gd name="connsiteX17" fmla="*/ 198421 w 11808530"/>
              <a:gd name="connsiteY17" fmla="*/ 5520291 h 6601130"/>
              <a:gd name="connsiteX18" fmla="*/ 4458 w 11808530"/>
              <a:gd name="connsiteY18" fmla="*/ 4480153 h 6601130"/>
              <a:gd name="connsiteX19" fmla="*/ 59876 w 11808530"/>
              <a:gd name="connsiteY19" fmla="*/ 2388117 h 6601130"/>
              <a:gd name="connsiteX20" fmla="*/ 198421 w 11808530"/>
              <a:gd name="connsiteY20" fmla="*/ 1197066 h 6601130"/>
              <a:gd name="connsiteX0" fmla="*/ 198421 w 11864185"/>
              <a:gd name="connsiteY0" fmla="*/ 1197066 h 6601130"/>
              <a:gd name="connsiteX1" fmla="*/ 309259 w 11864185"/>
              <a:gd name="connsiteY1" fmla="*/ 252826 h 6601130"/>
              <a:gd name="connsiteX2" fmla="*/ 184568 w 11864185"/>
              <a:gd name="connsiteY2" fmla="*/ 169698 h 6601130"/>
              <a:gd name="connsiteX3" fmla="*/ 1279260 w 11864185"/>
              <a:gd name="connsiteY3" fmla="*/ 116227 h 6601130"/>
              <a:gd name="connsiteX4" fmla="*/ 2387439 w 11864185"/>
              <a:gd name="connsiteY4" fmla="*/ 141989 h 6601130"/>
              <a:gd name="connsiteX5" fmla="*/ 3107876 w 11864185"/>
              <a:gd name="connsiteY5" fmla="*/ 17298 h 6601130"/>
              <a:gd name="connsiteX6" fmla="*/ 5684822 w 11864185"/>
              <a:gd name="connsiteY6" fmla="*/ 45007 h 6601130"/>
              <a:gd name="connsiteX7" fmla="*/ 7915403 w 11864185"/>
              <a:gd name="connsiteY7" fmla="*/ 3444 h 6601130"/>
              <a:gd name="connsiteX8" fmla="*/ 9342421 w 11864185"/>
              <a:gd name="connsiteY8" fmla="*/ 169698 h 6601130"/>
              <a:gd name="connsiteX9" fmla="*/ 10727691 w 11864185"/>
              <a:gd name="connsiteY9" fmla="*/ 116227 h 6601130"/>
              <a:gd name="connsiteX10" fmla="*/ 11642277 w 11864185"/>
              <a:gd name="connsiteY10" fmla="*/ 322098 h 6601130"/>
              <a:gd name="connsiteX11" fmla="*/ 11808530 w 11864185"/>
              <a:gd name="connsiteY11" fmla="*/ 1197066 h 6601130"/>
              <a:gd name="connsiteX12" fmla="*/ 11863949 w 11864185"/>
              <a:gd name="connsiteY12" fmla="*/ 4812662 h 6601130"/>
              <a:gd name="connsiteX13" fmla="*/ 11808530 w 11864185"/>
              <a:gd name="connsiteY13" fmla="*/ 5520291 h 6601130"/>
              <a:gd name="connsiteX14" fmla="*/ 11656130 w 11864185"/>
              <a:gd name="connsiteY14" fmla="*/ 6308953 h 6601130"/>
              <a:gd name="connsiteX15" fmla="*/ 10727691 w 11864185"/>
              <a:gd name="connsiteY15" fmla="*/ 6601130 h 6601130"/>
              <a:gd name="connsiteX16" fmla="*/ 1279260 w 11864185"/>
              <a:gd name="connsiteY16" fmla="*/ 6601130 h 6601130"/>
              <a:gd name="connsiteX17" fmla="*/ 73730 w 11864185"/>
              <a:gd name="connsiteY17" fmla="*/ 6045717 h 6601130"/>
              <a:gd name="connsiteX18" fmla="*/ 198421 w 11864185"/>
              <a:gd name="connsiteY18" fmla="*/ 5520291 h 6601130"/>
              <a:gd name="connsiteX19" fmla="*/ 4458 w 11864185"/>
              <a:gd name="connsiteY19" fmla="*/ 4480153 h 6601130"/>
              <a:gd name="connsiteX20" fmla="*/ 59876 w 11864185"/>
              <a:gd name="connsiteY20" fmla="*/ 2388117 h 6601130"/>
              <a:gd name="connsiteX21" fmla="*/ 198421 w 11864185"/>
              <a:gd name="connsiteY21"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1279260 w 11893068"/>
              <a:gd name="connsiteY17" fmla="*/ 6601130 h 6601130"/>
              <a:gd name="connsiteX18" fmla="*/ 73730 w 11893068"/>
              <a:gd name="connsiteY18" fmla="*/ 6045717 h 6601130"/>
              <a:gd name="connsiteX19" fmla="*/ 198421 w 11893068"/>
              <a:gd name="connsiteY19" fmla="*/ 5520291 h 6601130"/>
              <a:gd name="connsiteX20" fmla="*/ 4458 w 11893068"/>
              <a:gd name="connsiteY20" fmla="*/ 4480153 h 6601130"/>
              <a:gd name="connsiteX21" fmla="*/ 59876 w 11893068"/>
              <a:gd name="connsiteY21" fmla="*/ 2388117 h 6601130"/>
              <a:gd name="connsiteX22" fmla="*/ 198421 w 11893068"/>
              <a:gd name="connsiteY22" fmla="*/ 1197066 h 6601130"/>
              <a:gd name="connsiteX0" fmla="*/ 198421 w 11893068"/>
              <a:gd name="connsiteY0" fmla="*/ 1197066 h 6601130"/>
              <a:gd name="connsiteX1" fmla="*/ 309259 w 11893068"/>
              <a:gd name="connsiteY1" fmla="*/ 252826 h 6601130"/>
              <a:gd name="connsiteX2" fmla="*/ 184568 w 11893068"/>
              <a:gd name="connsiteY2" fmla="*/ 169698 h 6601130"/>
              <a:gd name="connsiteX3" fmla="*/ 1279260 w 11893068"/>
              <a:gd name="connsiteY3" fmla="*/ 116227 h 6601130"/>
              <a:gd name="connsiteX4" fmla="*/ 2387439 w 11893068"/>
              <a:gd name="connsiteY4" fmla="*/ 141989 h 6601130"/>
              <a:gd name="connsiteX5" fmla="*/ 3107876 w 11893068"/>
              <a:gd name="connsiteY5" fmla="*/ 17298 h 6601130"/>
              <a:gd name="connsiteX6" fmla="*/ 5684822 w 11893068"/>
              <a:gd name="connsiteY6" fmla="*/ 45007 h 6601130"/>
              <a:gd name="connsiteX7" fmla="*/ 7915403 w 11893068"/>
              <a:gd name="connsiteY7" fmla="*/ 3444 h 6601130"/>
              <a:gd name="connsiteX8" fmla="*/ 9342421 w 11893068"/>
              <a:gd name="connsiteY8" fmla="*/ 169698 h 6601130"/>
              <a:gd name="connsiteX9" fmla="*/ 10727691 w 11893068"/>
              <a:gd name="connsiteY9" fmla="*/ 116227 h 6601130"/>
              <a:gd name="connsiteX10" fmla="*/ 11642277 w 11893068"/>
              <a:gd name="connsiteY10" fmla="*/ 322098 h 6601130"/>
              <a:gd name="connsiteX11" fmla="*/ 11808530 w 11893068"/>
              <a:gd name="connsiteY11" fmla="*/ 1197066 h 6601130"/>
              <a:gd name="connsiteX12" fmla="*/ 11891658 w 11893068"/>
              <a:gd name="connsiteY12" fmla="*/ 2221862 h 6601130"/>
              <a:gd name="connsiteX13" fmla="*/ 11863949 w 11893068"/>
              <a:gd name="connsiteY13" fmla="*/ 4812662 h 6601130"/>
              <a:gd name="connsiteX14" fmla="*/ 11808530 w 11893068"/>
              <a:gd name="connsiteY14" fmla="*/ 5520291 h 6601130"/>
              <a:gd name="connsiteX15" fmla="*/ 11656130 w 11893068"/>
              <a:gd name="connsiteY15" fmla="*/ 6308953 h 6601130"/>
              <a:gd name="connsiteX16" fmla="*/ 10727691 w 11893068"/>
              <a:gd name="connsiteY16" fmla="*/ 6601130 h 6601130"/>
              <a:gd name="connsiteX17" fmla="*/ 5961911 w 11893068"/>
              <a:gd name="connsiteY17" fmla="*/ 6516771 h 6601130"/>
              <a:gd name="connsiteX18" fmla="*/ 1279260 w 11893068"/>
              <a:gd name="connsiteY18" fmla="*/ 6601130 h 6601130"/>
              <a:gd name="connsiteX19" fmla="*/ 73730 w 11893068"/>
              <a:gd name="connsiteY19" fmla="*/ 6045717 h 6601130"/>
              <a:gd name="connsiteX20" fmla="*/ 198421 w 11893068"/>
              <a:gd name="connsiteY20" fmla="*/ 5520291 h 6601130"/>
              <a:gd name="connsiteX21" fmla="*/ 4458 w 11893068"/>
              <a:gd name="connsiteY21" fmla="*/ 4480153 h 6601130"/>
              <a:gd name="connsiteX22" fmla="*/ 59876 w 11893068"/>
              <a:gd name="connsiteY22" fmla="*/ 2388117 h 6601130"/>
              <a:gd name="connsiteX23" fmla="*/ 198421 w 11893068"/>
              <a:gd name="connsiteY23" fmla="*/ 1197066 h 6601130"/>
              <a:gd name="connsiteX0" fmla="*/ 198421 w 11893068"/>
              <a:gd name="connsiteY0" fmla="*/ 1197066 h 6646613"/>
              <a:gd name="connsiteX1" fmla="*/ 309259 w 11893068"/>
              <a:gd name="connsiteY1" fmla="*/ 252826 h 6646613"/>
              <a:gd name="connsiteX2" fmla="*/ 184568 w 11893068"/>
              <a:gd name="connsiteY2" fmla="*/ 169698 h 6646613"/>
              <a:gd name="connsiteX3" fmla="*/ 1279260 w 11893068"/>
              <a:gd name="connsiteY3" fmla="*/ 116227 h 6646613"/>
              <a:gd name="connsiteX4" fmla="*/ 2387439 w 11893068"/>
              <a:gd name="connsiteY4" fmla="*/ 141989 h 6646613"/>
              <a:gd name="connsiteX5" fmla="*/ 3107876 w 11893068"/>
              <a:gd name="connsiteY5" fmla="*/ 17298 h 6646613"/>
              <a:gd name="connsiteX6" fmla="*/ 5684822 w 11893068"/>
              <a:gd name="connsiteY6" fmla="*/ 45007 h 6646613"/>
              <a:gd name="connsiteX7" fmla="*/ 7915403 w 11893068"/>
              <a:gd name="connsiteY7" fmla="*/ 3444 h 6646613"/>
              <a:gd name="connsiteX8" fmla="*/ 9342421 w 11893068"/>
              <a:gd name="connsiteY8" fmla="*/ 169698 h 6646613"/>
              <a:gd name="connsiteX9" fmla="*/ 10727691 w 11893068"/>
              <a:gd name="connsiteY9" fmla="*/ 116227 h 6646613"/>
              <a:gd name="connsiteX10" fmla="*/ 11642277 w 11893068"/>
              <a:gd name="connsiteY10" fmla="*/ 322098 h 6646613"/>
              <a:gd name="connsiteX11" fmla="*/ 11808530 w 11893068"/>
              <a:gd name="connsiteY11" fmla="*/ 1197066 h 6646613"/>
              <a:gd name="connsiteX12" fmla="*/ 11891658 w 11893068"/>
              <a:gd name="connsiteY12" fmla="*/ 2221862 h 6646613"/>
              <a:gd name="connsiteX13" fmla="*/ 11863949 w 11893068"/>
              <a:gd name="connsiteY13" fmla="*/ 4812662 h 6646613"/>
              <a:gd name="connsiteX14" fmla="*/ 11808530 w 11893068"/>
              <a:gd name="connsiteY14" fmla="*/ 5520291 h 6646613"/>
              <a:gd name="connsiteX15" fmla="*/ 11656130 w 11893068"/>
              <a:gd name="connsiteY15" fmla="*/ 6308953 h 6646613"/>
              <a:gd name="connsiteX16" fmla="*/ 10727691 w 11893068"/>
              <a:gd name="connsiteY16" fmla="*/ 6601130 h 6646613"/>
              <a:gd name="connsiteX17" fmla="*/ 8441875 w 11893068"/>
              <a:gd name="connsiteY17" fmla="*/ 6641462 h 6646613"/>
              <a:gd name="connsiteX18" fmla="*/ 5961911 w 11893068"/>
              <a:gd name="connsiteY18" fmla="*/ 6516771 h 6646613"/>
              <a:gd name="connsiteX19" fmla="*/ 1279260 w 11893068"/>
              <a:gd name="connsiteY19" fmla="*/ 6601130 h 6646613"/>
              <a:gd name="connsiteX20" fmla="*/ 73730 w 11893068"/>
              <a:gd name="connsiteY20" fmla="*/ 6045717 h 6646613"/>
              <a:gd name="connsiteX21" fmla="*/ 198421 w 11893068"/>
              <a:gd name="connsiteY21" fmla="*/ 5520291 h 6646613"/>
              <a:gd name="connsiteX22" fmla="*/ 4458 w 11893068"/>
              <a:gd name="connsiteY22" fmla="*/ 4480153 h 6646613"/>
              <a:gd name="connsiteX23" fmla="*/ 59876 w 11893068"/>
              <a:gd name="connsiteY23" fmla="*/ 2388117 h 6646613"/>
              <a:gd name="connsiteX24" fmla="*/ 198421 w 11893068"/>
              <a:gd name="connsiteY24" fmla="*/ 1197066 h 6646613"/>
              <a:gd name="connsiteX0" fmla="*/ 198421 w 11893068"/>
              <a:gd name="connsiteY0" fmla="*/ 1197066 h 6655317"/>
              <a:gd name="connsiteX1" fmla="*/ 309259 w 11893068"/>
              <a:gd name="connsiteY1" fmla="*/ 252826 h 6655317"/>
              <a:gd name="connsiteX2" fmla="*/ 184568 w 11893068"/>
              <a:gd name="connsiteY2" fmla="*/ 169698 h 6655317"/>
              <a:gd name="connsiteX3" fmla="*/ 1279260 w 11893068"/>
              <a:gd name="connsiteY3" fmla="*/ 116227 h 6655317"/>
              <a:gd name="connsiteX4" fmla="*/ 2387439 w 11893068"/>
              <a:gd name="connsiteY4" fmla="*/ 141989 h 6655317"/>
              <a:gd name="connsiteX5" fmla="*/ 3107876 w 11893068"/>
              <a:gd name="connsiteY5" fmla="*/ 17298 h 6655317"/>
              <a:gd name="connsiteX6" fmla="*/ 5684822 w 11893068"/>
              <a:gd name="connsiteY6" fmla="*/ 45007 h 6655317"/>
              <a:gd name="connsiteX7" fmla="*/ 7915403 w 11893068"/>
              <a:gd name="connsiteY7" fmla="*/ 3444 h 6655317"/>
              <a:gd name="connsiteX8" fmla="*/ 9342421 w 11893068"/>
              <a:gd name="connsiteY8" fmla="*/ 169698 h 6655317"/>
              <a:gd name="connsiteX9" fmla="*/ 10727691 w 11893068"/>
              <a:gd name="connsiteY9" fmla="*/ 116227 h 6655317"/>
              <a:gd name="connsiteX10" fmla="*/ 11642277 w 11893068"/>
              <a:gd name="connsiteY10" fmla="*/ 322098 h 6655317"/>
              <a:gd name="connsiteX11" fmla="*/ 11808530 w 11893068"/>
              <a:gd name="connsiteY11" fmla="*/ 1197066 h 6655317"/>
              <a:gd name="connsiteX12" fmla="*/ 11891658 w 11893068"/>
              <a:gd name="connsiteY12" fmla="*/ 2221862 h 6655317"/>
              <a:gd name="connsiteX13" fmla="*/ 11863949 w 11893068"/>
              <a:gd name="connsiteY13" fmla="*/ 4812662 h 6655317"/>
              <a:gd name="connsiteX14" fmla="*/ 11808530 w 11893068"/>
              <a:gd name="connsiteY14" fmla="*/ 5520291 h 6655317"/>
              <a:gd name="connsiteX15" fmla="*/ 11656130 w 11893068"/>
              <a:gd name="connsiteY15" fmla="*/ 6308953 h 6655317"/>
              <a:gd name="connsiteX16" fmla="*/ 10727691 w 11893068"/>
              <a:gd name="connsiteY16" fmla="*/ 6601130 h 6655317"/>
              <a:gd name="connsiteX17" fmla="*/ 8441875 w 11893068"/>
              <a:gd name="connsiteY17" fmla="*/ 6641462 h 6655317"/>
              <a:gd name="connsiteX18" fmla="*/ 5961911 w 11893068"/>
              <a:gd name="connsiteY18" fmla="*/ 6516771 h 6655317"/>
              <a:gd name="connsiteX19" fmla="*/ 3592784 w 11893068"/>
              <a:gd name="connsiteY19" fmla="*/ 6655317 h 6655317"/>
              <a:gd name="connsiteX20" fmla="*/ 1279260 w 11893068"/>
              <a:gd name="connsiteY20" fmla="*/ 6601130 h 6655317"/>
              <a:gd name="connsiteX21" fmla="*/ 73730 w 11893068"/>
              <a:gd name="connsiteY21" fmla="*/ 6045717 h 6655317"/>
              <a:gd name="connsiteX22" fmla="*/ 198421 w 11893068"/>
              <a:gd name="connsiteY22" fmla="*/ 5520291 h 6655317"/>
              <a:gd name="connsiteX23" fmla="*/ 4458 w 11893068"/>
              <a:gd name="connsiteY23" fmla="*/ 4480153 h 6655317"/>
              <a:gd name="connsiteX24" fmla="*/ 59876 w 11893068"/>
              <a:gd name="connsiteY24" fmla="*/ 2388117 h 6655317"/>
              <a:gd name="connsiteX25" fmla="*/ 198421 w 11893068"/>
              <a:gd name="connsiteY25" fmla="*/ 1197066 h 6655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893068" h="6655317">
                <a:moveTo>
                  <a:pt x="198421" y="1197066"/>
                </a:moveTo>
                <a:cubicBezTo>
                  <a:pt x="260767" y="330700"/>
                  <a:pt x="129119" y="432966"/>
                  <a:pt x="309259" y="252826"/>
                </a:cubicBezTo>
                <a:cubicBezTo>
                  <a:pt x="339277" y="74671"/>
                  <a:pt x="45992" y="197083"/>
                  <a:pt x="184568" y="169698"/>
                </a:cubicBezTo>
                <a:cubicBezTo>
                  <a:pt x="323144" y="142313"/>
                  <a:pt x="923660" y="130081"/>
                  <a:pt x="1279260" y="116227"/>
                </a:cubicBezTo>
                <a:cubicBezTo>
                  <a:pt x="1634860" y="102373"/>
                  <a:pt x="2080361" y="144623"/>
                  <a:pt x="2387439" y="141989"/>
                </a:cubicBezTo>
                <a:cubicBezTo>
                  <a:pt x="2694517" y="139355"/>
                  <a:pt x="2558312" y="33462"/>
                  <a:pt x="3107876" y="17298"/>
                </a:cubicBezTo>
                <a:cubicBezTo>
                  <a:pt x="3657440" y="1134"/>
                  <a:pt x="4911277" y="26534"/>
                  <a:pt x="5684822" y="45007"/>
                </a:cubicBezTo>
                <a:cubicBezTo>
                  <a:pt x="6458367" y="63480"/>
                  <a:pt x="7305803" y="-17338"/>
                  <a:pt x="7915403" y="3444"/>
                </a:cubicBezTo>
                <a:cubicBezTo>
                  <a:pt x="8525003" y="24226"/>
                  <a:pt x="8845997" y="171683"/>
                  <a:pt x="9342421" y="169698"/>
                </a:cubicBezTo>
                <a:lnTo>
                  <a:pt x="10727691" y="116227"/>
                </a:lnTo>
                <a:cubicBezTo>
                  <a:pt x="12406369" y="150539"/>
                  <a:pt x="11462137" y="141958"/>
                  <a:pt x="11642277" y="322098"/>
                </a:cubicBezTo>
                <a:cubicBezTo>
                  <a:pt x="11822417" y="502238"/>
                  <a:pt x="11783130" y="878130"/>
                  <a:pt x="11808530" y="1197066"/>
                </a:cubicBezTo>
                <a:cubicBezTo>
                  <a:pt x="11833930" y="1516003"/>
                  <a:pt x="11882422" y="1619263"/>
                  <a:pt x="11891658" y="2221862"/>
                </a:cubicBezTo>
                <a:cubicBezTo>
                  <a:pt x="11900895" y="2824461"/>
                  <a:pt x="11861640" y="4265233"/>
                  <a:pt x="11863949" y="4812662"/>
                </a:cubicBezTo>
                <a:lnTo>
                  <a:pt x="11808530" y="5520291"/>
                </a:lnTo>
                <a:cubicBezTo>
                  <a:pt x="11757730" y="6363036"/>
                  <a:pt x="11836270" y="6128813"/>
                  <a:pt x="11656130" y="6308953"/>
                </a:cubicBezTo>
                <a:cubicBezTo>
                  <a:pt x="11475990" y="6489093"/>
                  <a:pt x="11265709" y="6561876"/>
                  <a:pt x="10727691" y="6601130"/>
                </a:cubicBezTo>
                <a:cubicBezTo>
                  <a:pt x="10189673" y="6640384"/>
                  <a:pt x="9236172" y="6655522"/>
                  <a:pt x="8441875" y="6641462"/>
                </a:cubicBezTo>
                <a:cubicBezTo>
                  <a:pt x="7647578" y="6627402"/>
                  <a:pt x="6777020" y="6535244"/>
                  <a:pt x="5961911" y="6516771"/>
                </a:cubicBezTo>
                <a:cubicBezTo>
                  <a:pt x="5158347" y="6521389"/>
                  <a:pt x="4396348" y="6650699"/>
                  <a:pt x="3592784" y="6655317"/>
                </a:cubicBezTo>
                <a:lnTo>
                  <a:pt x="1279260" y="6601130"/>
                </a:lnTo>
                <a:cubicBezTo>
                  <a:pt x="-461764" y="6494707"/>
                  <a:pt x="253870" y="6225857"/>
                  <a:pt x="73730" y="6045717"/>
                </a:cubicBezTo>
                <a:cubicBezTo>
                  <a:pt x="-106410" y="5865577"/>
                  <a:pt x="244603" y="5767364"/>
                  <a:pt x="198421" y="5520291"/>
                </a:cubicBezTo>
                <a:cubicBezTo>
                  <a:pt x="13663" y="5162177"/>
                  <a:pt x="27549" y="5002182"/>
                  <a:pt x="4458" y="4480153"/>
                </a:cubicBezTo>
                <a:cubicBezTo>
                  <a:pt x="-18633" y="3958124"/>
                  <a:pt x="55258" y="2930680"/>
                  <a:pt x="59876" y="2388117"/>
                </a:cubicBezTo>
                <a:lnTo>
                  <a:pt x="198421" y="1197066"/>
                </a:lnTo>
                <a:close/>
              </a:path>
            </a:pathLst>
          </a:cu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Group 15">
            <a:extLst>
              <a:ext uri="{FF2B5EF4-FFF2-40B4-BE49-F238E27FC236}">
                <a16:creationId xmlns:a16="http://schemas.microsoft.com/office/drawing/2014/main" id="{EA6642E7-753B-495C-AB22-DB576828F87B}"/>
              </a:ext>
            </a:extLst>
          </p:cNvPr>
          <p:cNvGrpSpPr/>
          <p:nvPr/>
        </p:nvGrpSpPr>
        <p:grpSpPr>
          <a:xfrm>
            <a:off x="120110" y="2178326"/>
            <a:ext cx="5584333" cy="4272124"/>
            <a:chOff x="191286" y="1586972"/>
            <a:chExt cx="6069814" cy="4587880"/>
          </a:xfrm>
        </p:grpSpPr>
        <p:grpSp>
          <p:nvGrpSpPr>
            <p:cNvPr id="17" name="Group 16">
              <a:extLst>
                <a:ext uri="{FF2B5EF4-FFF2-40B4-BE49-F238E27FC236}">
                  <a16:creationId xmlns:a16="http://schemas.microsoft.com/office/drawing/2014/main" id="{66507068-859D-4E9E-8144-ABF19EE2444E}"/>
                </a:ext>
              </a:extLst>
            </p:cNvPr>
            <p:cNvGrpSpPr/>
            <p:nvPr/>
          </p:nvGrpSpPr>
          <p:grpSpPr>
            <a:xfrm>
              <a:off x="1259868" y="1586972"/>
              <a:ext cx="4225873" cy="1120669"/>
              <a:chOff x="986602" y="657156"/>
              <a:chExt cx="4225873" cy="1120669"/>
            </a:xfrm>
            <a:solidFill>
              <a:srgbClr val="FFCCCC"/>
            </a:solidFill>
          </p:grpSpPr>
          <p:pic>
            <p:nvPicPr>
              <p:cNvPr id="23" name="Picture 2">
                <a:extLst>
                  <a:ext uri="{FF2B5EF4-FFF2-40B4-BE49-F238E27FC236}">
                    <a16:creationId xmlns:a16="http://schemas.microsoft.com/office/drawing/2014/main" id="{F9CAE43C-E650-4437-8876-E5A2991F80A2}"/>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986602" y="657156"/>
                <a:ext cx="4131498" cy="1120669"/>
              </a:xfrm>
              <a:prstGeom prst="rect">
                <a:avLst/>
              </a:prstGeom>
            </p:spPr>
          </p:pic>
          <p:sp>
            <p:nvSpPr>
              <p:cNvPr id="24" name="TextBox 23">
                <a:extLst>
                  <a:ext uri="{FF2B5EF4-FFF2-40B4-BE49-F238E27FC236}">
                    <a16:creationId xmlns:a16="http://schemas.microsoft.com/office/drawing/2014/main" id="{DEE171F9-8E01-47EA-8615-E3FB4FBC0793}"/>
                  </a:ext>
                </a:extLst>
              </p:cNvPr>
              <p:cNvSpPr txBox="1"/>
              <p:nvPr/>
            </p:nvSpPr>
            <p:spPr>
              <a:xfrm>
                <a:off x="1150051" y="854950"/>
                <a:ext cx="4062424" cy="644522"/>
              </a:xfrm>
              <a:prstGeom prst="rect">
                <a:avLst/>
              </a:prstGeom>
              <a:grp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Thảo</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luận</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3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nhóm</a:t>
                </a:r>
                <a:r>
                  <a:rPr kumimoji="0" lang="en-US"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endParaRPr kumimoji="0" lang="vi-VN" sz="33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grpSp>
        <p:grpSp>
          <p:nvGrpSpPr>
            <p:cNvPr id="18" name="Group 17">
              <a:extLst>
                <a:ext uri="{FF2B5EF4-FFF2-40B4-BE49-F238E27FC236}">
                  <a16:creationId xmlns:a16="http://schemas.microsoft.com/office/drawing/2014/main" id="{8E608E1F-3EA6-4402-8773-34A716944A85}"/>
                </a:ext>
              </a:extLst>
            </p:cNvPr>
            <p:cNvGrpSpPr/>
            <p:nvPr/>
          </p:nvGrpSpPr>
          <p:grpSpPr>
            <a:xfrm>
              <a:off x="191286" y="3136284"/>
              <a:ext cx="6069814" cy="3038568"/>
              <a:chOff x="435126" y="3007428"/>
              <a:chExt cx="6069814" cy="3038568"/>
            </a:xfrm>
          </p:grpSpPr>
          <p:pic>
            <p:nvPicPr>
              <p:cNvPr id="19" name="Picture 18">
                <a:extLst>
                  <a:ext uri="{FF2B5EF4-FFF2-40B4-BE49-F238E27FC236}">
                    <a16:creationId xmlns:a16="http://schemas.microsoft.com/office/drawing/2014/main" id="{1BBAE9F8-BF02-404D-8FFD-8105640BF760}"/>
                  </a:ext>
                </a:extLst>
              </p:cNvPr>
              <p:cNvPicPr>
                <a:picLocks noChangeAspect="1"/>
              </p:cNvPicPr>
              <p:nvPr/>
            </p:nvPicPr>
            <p:blipFill>
              <a:blip r:embed="rId5"/>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0" name="Picture 19">
                <a:extLst>
                  <a:ext uri="{FF2B5EF4-FFF2-40B4-BE49-F238E27FC236}">
                    <a16:creationId xmlns:a16="http://schemas.microsoft.com/office/drawing/2014/main" id="{DA91F170-E7BC-4C75-BCB2-EBDA3020CF0C}"/>
                  </a:ext>
                </a:extLst>
              </p:cNvPr>
              <p:cNvPicPr>
                <a:picLocks noChangeAspect="1"/>
              </p:cNvPicPr>
              <p:nvPr/>
            </p:nvPicPr>
            <p:blipFill>
              <a:blip r:embed="rId6"/>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1" name="Picture 20">
                <a:extLst>
                  <a:ext uri="{FF2B5EF4-FFF2-40B4-BE49-F238E27FC236}">
                    <a16:creationId xmlns:a16="http://schemas.microsoft.com/office/drawing/2014/main" id="{947725F1-5AF6-48BA-83C4-BCF8F8185E14}"/>
                  </a:ext>
                </a:extLst>
              </p:cNvPr>
              <p:cNvPicPr>
                <a:picLocks noChangeAspect="1"/>
              </p:cNvPicPr>
              <p:nvPr/>
            </p:nvPicPr>
            <p:blipFill>
              <a:blip r:embed="rId7"/>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22" name="Picture 21">
                <a:extLst>
                  <a:ext uri="{FF2B5EF4-FFF2-40B4-BE49-F238E27FC236}">
                    <a16:creationId xmlns:a16="http://schemas.microsoft.com/office/drawing/2014/main" id="{CF9D7724-4912-460C-8CC6-DD75E771C112}"/>
                  </a:ext>
                </a:extLst>
              </p:cNvPr>
              <p:cNvPicPr>
                <a:picLocks noChangeAspect="1"/>
              </p:cNvPicPr>
              <p:nvPr/>
            </p:nvPicPr>
            <p:blipFill>
              <a:blip r:embed="rId8"/>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
        <p:nvSpPr>
          <p:cNvPr id="26" name="Flowchart: Document 25">
            <a:extLst>
              <a:ext uri="{FF2B5EF4-FFF2-40B4-BE49-F238E27FC236}">
                <a16:creationId xmlns:a16="http://schemas.microsoft.com/office/drawing/2014/main" id="{8F124B18-96C3-425F-8735-6B33E2F13CC5}"/>
              </a:ext>
            </a:extLst>
          </p:cNvPr>
          <p:cNvSpPr/>
          <p:nvPr/>
        </p:nvSpPr>
        <p:spPr>
          <a:xfrm>
            <a:off x="5314950" y="1333500"/>
            <a:ext cx="5934075" cy="1495425"/>
          </a:xfrm>
          <a:prstGeom prst="flowChartDocument">
            <a:avLst/>
          </a:prstGeom>
          <a:solidFill>
            <a:schemeClr val="bg1"/>
          </a:solidFill>
          <a:ln w="28575">
            <a:solidFill>
              <a:srgbClr val="FF00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1" i="0" u="none" strike="noStrike" kern="1200" cap="none" spc="0" normalizeH="0" baseline="0" noProof="0">
              <a:ln w="6600">
                <a:solidFill>
                  <a:srgbClr val="C0504D"/>
                </a:solidFill>
                <a:prstDash val="solid"/>
              </a:ln>
              <a:solidFill>
                <a:srgbClr val="FFFFFF"/>
              </a:solidFill>
              <a:effectLst>
                <a:outerShdw dist="38100" dir="2700000" algn="tl" rotWithShape="0">
                  <a:srgbClr val="C0504D"/>
                </a:outerShdw>
              </a:effectLst>
              <a:uLnTx/>
              <a:uFillTx/>
              <a:latin typeface="Arial" panose="020B0604020202020204" pitchFamily="34" charset="0"/>
              <a:ea typeface="+mn-ea"/>
              <a:cs typeface="+mn-cs"/>
            </a:endParaRPr>
          </a:p>
        </p:txBody>
      </p:sp>
      <p:sp>
        <p:nvSpPr>
          <p:cNvPr id="28" name="TextBox 27">
            <a:extLst>
              <a:ext uri="{FF2B5EF4-FFF2-40B4-BE49-F238E27FC236}">
                <a16:creationId xmlns:a16="http://schemas.microsoft.com/office/drawing/2014/main" id="{4CB0BA8F-26D3-47DE-93F4-6EF7680D23D8}"/>
              </a:ext>
            </a:extLst>
          </p:cNvPr>
          <p:cNvSpPr txBox="1"/>
          <p:nvPr/>
        </p:nvSpPr>
        <p:spPr>
          <a:xfrm>
            <a:off x="5372101" y="1358796"/>
            <a:ext cx="5781674" cy="1200329"/>
          </a:xfrm>
          <a:prstGeom prst="rect">
            <a:avLst/>
          </a:prstGeom>
          <a:noFill/>
        </p:spPr>
        <p:txBody>
          <a:bodyPr wrap="square" rtlCol="0">
            <a:spAutoFit/>
          </a:bodyPr>
          <a:lstStyle/>
          <a:p>
            <a:pPr lvl="0" algn="just">
              <a:defRPr/>
            </a:pPr>
            <a:r>
              <a:rPr lang="en-US" sz="3600" b="1" dirty="0" err="1">
                <a:solidFill>
                  <a:prstClr val="black"/>
                </a:solidFill>
                <a:latin typeface="Calibri" panose="020F0502020204030204" pitchFamily="34" charset="0"/>
                <a:cs typeface="Calibri" panose="020F0502020204030204" pitchFamily="34" charset="0"/>
              </a:rPr>
              <a:t>Thảo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luận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a:t>
            </a:r>
            <a:r>
              <a:rPr lang="en-US" sz="3600" b="1" dirty="0">
                <a:solidFill>
                  <a:prstClr val="black"/>
                </a:solidFill>
                <a:latin typeface="Calibri" panose="020F0502020204030204" pitchFamily="34" charset="0"/>
                <a:cs typeface="Calibri" panose="020F0502020204030204" pitchFamily="34" charset="0"/>
              </a:rPr>
              <a:t> </a:t>
            </a:r>
            <a:r>
              <a:rPr lang="vi-VN" sz="3600" b="1" dirty="0">
                <a:solidFill>
                  <a:prstClr val="black"/>
                </a:solidFill>
                <a:latin typeface="Calibri" panose="020F0502020204030204" pitchFamily="34" charset="0"/>
                <a:cs typeface="Calibri" panose="020F0502020204030204" pitchFamily="34" charset="0"/>
              </a:rPr>
              <a:t>ghép các từ ngữ để tạo thành câu</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695837186"/>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0000">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14:bounceEnd="60000">
                                          <p:cBhvr additive="base">
                                            <p:cTn id="7" dur="1000" fill="hold"/>
                                            <p:tgtEl>
                                              <p:spTgt spid="16"/>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ppt_x"/>
                                              </p:val>
                                            </p:tav>
                                            <p:tav tm="100000">
                                              <p:val>
                                                <p:strVal val="#ppt_x"/>
                                              </p:val>
                                            </p:tav>
                                          </p:tavLst>
                                        </p:anim>
                                        <p:anim calcmode="lin" valueType="num">
                                          <p:cBhvr additive="base">
                                            <p:cTn id="8" dur="1000" fill="hold"/>
                                            <p:tgtEl>
                                              <p:spTgt spid="16"/>
                                            </p:tgtEl>
                                            <p:attrNameLst>
                                              <p:attrName>ppt_y</p:attrName>
                                            </p:attrNameLst>
                                          </p:cBhvr>
                                          <p:tavLst>
                                            <p:tav tm="0">
                                              <p:val>
                                                <p:strVal val="1+#ppt_h/2"/>
                                              </p:val>
                                            </p:tav>
                                            <p:tav tm="100000">
                                              <p:val>
                                                <p:strVal val="#ppt_y"/>
                                              </p:val>
                                            </p:tav>
                                          </p:tavLst>
                                        </p:anim>
                                      </p:childTnLst>
                                    </p:cTn>
                                  </p:par>
                                  <p:par>
                                    <p:cTn id="9" presetID="22" presetClass="entr" presetSubtype="1"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up)">
                                          <p:cBhvr>
                                            <p:cTn id="1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pic>
        <p:nvPicPr>
          <p:cNvPr id="23" name="Picture 22">
            <a:extLst>
              <a:ext uri="{FF2B5EF4-FFF2-40B4-BE49-F238E27FC236}">
                <a16:creationId xmlns:a16="http://schemas.microsoft.com/office/drawing/2014/main" id="{8F781665-E3BE-BA49-66EF-F2F944A295EC}"/>
              </a:ext>
            </a:extLst>
          </p:cNvPr>
          <p:cNvPicPr>
            <a:picLocks noChangeAspect="1"/>
          </p:cNvPicPr>
          <p:nvPr/>
        </p:nvPicPr>
        <p:blipFill>
          <a:blip r:embed="rId4"/>
          <a:stretch>
            <a:fillRect/>
          </a:stretch>
        </p:blipFill>
        <p:spPr>
          <a:xfrm>
            <a:off x="4112399" y="2227491"/>
            <a:ext cx="3967200" cy="3420000"/>
          </a:xfrm>
          <a:prstGeom prst="rect">
            <a:avLst/>
          </a:prstGeom>
        </p:spPr>
      </p:pic>
      <p:grpSp>
        <p:nvGrpSpPr>
          <p:cNvPr id="22" name="Group 21">
            <a:extLst>
              <a:ext uri="{FF2B5EF4-FFF2-40B4-BE49-F238E27FC236}">
                <a16:creationId xmlns:a16="http://schemas.microsoft.com/office/drawing/2014/main" id="{308E6219-AEBF-6B4F-9FA3-4FCD1AC3B190}"/>
              </a:ext>
            </a:extLst>
          </p:cNvPr>
          <p:cNvGrpSpPr/>
          <p:nvPr/>
        </p:nvGrpSpPr>
        <p:grpSpPr>
          <a:xfrm>
            <a:off x="2" y="0"/>
            <a:ext cx="4446113" cy="1332000"/>
            <a:chOff x="2" y="0"/>
            <a:chExt cx="4446113" cy="1332000"/>
          </a:xfrm>
        </p:grpSpPr>
        <p:pic>
          <p:nvPicPr>
            <p:cNvPr id="12" name="Picture 11" descr="A picture containing text&#10;&#10;Description automatically generated">
              <a:extLst>
                <a:ext uri="{FF2B5EF4-FFF2-40B4-BE49-F238E27FC236}">
                  <a16:creationId xmlns:a16="http://schemas.microsoft.com/office/drawing/2014/main" id="{68549CFC-EB18-328A-877D-5506D47B6046}"/>
                </a:ext>
              </a:extLst>
            </p:cNvPr>
            <p:cNvPicPr>
              <a:picLocks noChangeAspect="1"/>
            </p:cNvPicPr>
            <p:nvPr/>
          </p:nvPicPr>
          <p:blipFill rotWithShape="1">
            <a:blip r:embed="rId5">
              <a:extLst>
                <a:ext uri="{28A0092B-C50C-407E-A947-70E740481C1C}">
                  <a14:useLocalDpi xmlns:a14="http://schemas.microsoft.com/office/drawing/2010/main" val="0"/>
                </a:ext>
              </a:extLst>
            </a:blip>
            <a:srcRect l="5694" t="6535" r="6296" b="67098"/>
            <a:stretch/>
          </p:blipFill>
          <p:spPr>
            <a:xfrm>
              <a:off x="2" y="0"/>
              <a:ext cx="4446113" cy="1332000"/>
            </a:xfrm>
            <a:prstGeom prst="rect">
              <a:avLst/>
            </a:prstGeom>
            <a:effectLst>
              <a:innerShdw blurRad="114300">
                <a:schemeClr val="bg1">
                  <a:lumMod val="65000"/>
                </a:schemeClr>
              </a:innerShdw>
            </a:effectLst>
          </p:spPr>
        </p:pic>
        <p:sp>
          <p:nvSpPr>
            <p:cNvPr id="13" name="TextBox 12">
              <a:extLst>
                <a:ext uri="{FF2B5EF4-FFF2-40B4-BE49-F238E27FC236}">
                  <a16:creationId xmlns:a16="http://schemas.microsoft.com/office/drawing/2014/main" id="{8B12AC70-D1B7-974E-0505-415E661C2D96}"/>
                </a:ext>
              </a:extLst>
            </p:cNvPr>
            <p:cNvSpPr txBox="1"/>
            <p:nvPr/>
          </p:nvSpPr>
          <p:spPr>
            <a:xfrm>
              <a:off x="327731" y="424543"/>
              <a:ext cx="382188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blipFill dpi="0" rotWithShape="1">
                    <a:blip r:embed="rId6">
                      <a:extLst>
                        <a:ext uri="{28A0092B-C50C-407E-A947-70E740481C1C}">
                          <a14:useLocalDpi xmlns:a14="http://schemas.microsoft.com/office/drawing/2010/main" val="0"/>
                        </a:ext>
                      </a:extLst>
                    </a:blip>
                    <a:srcRect/>
                    <a:stretch>
                      <a:fillRect/>
                    </a:stretch>
                  </a:blipFill>
                  <a:effectLst>
                    <a:glow rad="88900">
                      <a:prstClr val="white"/>
                    </a:glow>
                    <a:outerShdw blurRad="38100" dist="38100" dir="2700000" algn="tl">
                      <a:srgbClr val="000000">
                        <a:alpha val="43137"/>
                      </a:srgbClr>
                    </a:outerShdw>
                  </a:effectLst>
                  <a:uLnTx/>
                  <a:uFillTx/>
                  <a:latin typeface="LNTH-Dinomiko" panose="02000500000000000000" pitchFamily="2" charset="0"/>
                  <a:ea typeface="+mn-ea"/>
                  <a:cs typeface="+mn-cs"/>
                </a:rPr>
                <a:t>Trình bày trước lớp</a:t>
              </a:r>
            </a:p>
          </p:txBody>
        </p:sp>
      </p:grpSp>
      <p:grpSp>
        <p:nvGrpSpPr>
          <p:cNvPr id="10" name="Group 9">
            <a:extLst>
              <a:ext uri="{FF2B5EF4-FFF2-40B4-BE49-F238E27FC236}">
                <a16:creationId xmlns:a16="http://schemas.microsoft.com/office/drawing/2014/main" id="{8292816B-52F3-AC6E-C3F8-FEA93E47B24D}"/>
              </a:ext>
            </a:extLst>
          </p:cNvPr>
          <p:cNvGrpSpPr/>
          <p:nvPr/>
        </p:nvGrpSpPr>
        <p:grpSpPr>
          <a:xfrm>
            <a:off x="1748966" y="1873457"/>
            <a:ext cx="2929357" cy="3024000"/>
            <a:chOff x="1748966" y="1873457"/>
            <a:chExt cx="2929357" cy="3024000"/>
          </a:xfrm>
        </p:grpSpPr>
        <p:pic>
          <p:nvPicPr>
            <p:cNvPr id="7" name="Picture 6">
              <a:extLst>
                <a:ext uri="{FF2B5EF4-FFF2-40B4-BE49-F238E27FC236}">
                  <a16:creationId xmlns:a16="http://schemas.microsoft.com/office/drawing/2014/main" id="{61453124-AB7B-F1CD-A122-D28FBDBD6E10}"/>
                </a:ext>
              </a:extLst>
            </p:cNvPr>
            <p:cNvPicPr>
              <a:picLocks noChangeAspect="1"/>
            </p:cNvPicPr>
            <p:nvPr/>
          </p:nvPicPr>
          <p:blipFill>
            <a:blip r:embed="rId7"/>
            <a:stretch>
              <a:fillRect/>
            </a:stretch>
          </p:blipFill>
          <p:spPr>
            <a:xfrm>
              <a:off x="1748966" y="1873457"/>
              <a:ext cx="2929357" cy="3024000"/>
            </a:xfrm>
            <a:prstGeom prst="rect">
              <a:avLst/>
            </a:prstGeom>
          </p:spPr>
        </p:pic>
        <p:sp>
          <p:nvSpPr>
            <p:cNvPr id="8" name="TextBox 7">
              <a:extLst>
                <a:ext uri="{FF2B5EF4-FFF2-40B4-BE49-F238E27FC236}">
                  <a16:creationId xmlns:a16="http://schemas.microsoft.com/office/drawing/2014/main" id="{294F8335-5361-EB12-0335-41FE3D241B50}"/>
                </a:ext>
              </a:extLst>
            </p:cNvPr>
            <p:cNvSpPr txBox="1"/>
            <p:nvPr/>
          </p:nvSpPr>
          <p:spPr>
            <a:xfrm rot="20242916">
              <a:off x="2049875"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Trình bày</a:t>
              </a:r>
            </a:p>
          </p:txBody>
        </p:sp>
      </p:grpSp>
      <p:grpSp>
        <p:nvGrpSpPr>
          <p:cNvPr id="9" name="Group 8">
            <a:extLst>
              <a:ext uri="{FF2B5EF4-FFF2-40B4-BE49-F238E27FC236}">
                <a16:creationId xmlns:a16="http://schemas.microsoft.com/office/drawing/2014/main" id="{285970EE-B053-B9B8-1F47-6BA8F8721442}"/>
              </a:ext>
            </a:extLst>
          </p:cNvPr>
          <p:cNvGrpSpPr/>
          <p:nvPr/>
        </p:nvGrpSpPr>
        <p:grpSpPr>
          <a:xfrm>
            <a:off x="7459247" y="1884343"/>
            <a:ext cx="2929357" cy="3024000"/>
            <a:chOff x="7459247" y="1884343"/>
            <a:chExt cx="2929357" cy="3024000"/>
          </a:xfrm>
        </p:grpSpPr>
        <p:pic>
          <p:nvPicPr>
            <p:cNvPr id="21" name="Picture 20">
              <a:extLst>
                <a:ext uri="{FF2B5EF4-FFF2-40B4-BE49-F238E27FC236}">
                  <a16:creationId xmlns:a16="http://schemas.microsoft.com/office/drawing/2014/main" id="{9F425E3C-2122-C50A-0864-5174889F5A9A}"/>
                </a:ext>
              </a:extLst>
            </p:cNvPr>
            <p:cNvPicPr>
              <a:picLocks noChangeAspect="1"/>
            </p:cNvPicPr>
            <p:nvPr/>
          </p:nvPicPr>
          <p:blipFill>
            <a:blip r:embed="rId7"/>
            <a:stretch>
              <a:fillRect/>
            </a:stretch>
          </p:blipFill>
          <p:spPr>
            <a:xfrm flipH="1">
              <a:off x="7459247" y="1884343"/>
              <a:ext cx="2929357" cy="3024000"/>
            </a:xfrm>
            <a:prstGeom prst="rect">
              <a:avLst/>
            </a:prstGeom>
          </p:spPr>
        </p:pic>
        <p:sp>
          <p:nvSpPr>
            <p:cNvPr id="24" name="TextBox 23">
              <a:extLst>
                <a:ext uri="{FF2B5EF4-FFF2-40B4-BE49-F238E27FC236}">
                  <a16:creationId xmlns:a16="http://schemas.microsoft.com/office/drawing/2014/main" id="{E558B948-0B2F-147E-2628-7CEDABBDC44E}"/>
                </a:ext>
              </a:extLst>
            </p:cNvPr>
            <p:cNvSpPr txBox="1"/>
            <p:nvPr/>
          </p:nvSpPr>
          <p:spPr>
            <a:xfrm rot="1357084" flipH="1">
              <a:off x="8243084" y="2633887"/>
              <a:ext cx="184829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EA6284"/>
                  </a:solidFill>
                  <a:effectLst/>
                  <a:uLnTx/>
                  <a:uFillTx/>
                  <a:latin typeface="Calibri" panose="020F0502020204030204"/>
                  <a:ea typeface="+mn-ea"/>
                  <a:cs typeface="+mn-cs"/>
                </a:rPr>
                <a:t>Nhận xét</a:t>
              </a:r>
            </a:p>
          </p:txBody>
        </p:sp>
      </p:grpSp>
    </p:spTree>
    <p:extLst>
      <p:ext uri="{BB962C8B-B14F-4D97-AF65-F5344CB8AC3E}">
        <p14:creationId xmlns:p14="http://schemas.microsoft.com/office/powerpoint/2010/main" val="298641448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14:presetBounceEnd="40000">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14:bounceEnd="40000">
                                          <p:cBhvr additive="base">
                                            <p:cTn id="12"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p:tgtEl>
                                              <p:spTgt spid="22"/>
                                            </p:tgtEl>
                                            <p:attrNameLst>
                                              <p:attrName>ppt_y</p:attrName>
                                            </p:attrNameLst>
                                          </p:cBhvr>
                                          <p:tavLst>
                                            <p:tav tm="0">
                                              <p:val>
                                                <p:strVal val="#ppt_y+#ppt_h*1.125000"/>
                                              </p:val>
                                            </p:tav>
                                            <p:tav tm="100000">
                                              <p:val>
                                                <p:strVal val="#ppt_y"/>
                                              </p:val>
                                            </p:tav>
                                          </p:tavLst>
                                        </p:anim>
                                        <p:animEffect transition="in" filter="wipe(up)">
                                          <p:cBhvr>
                                            <p:cTn id="8" dur="500"/>
                                            <p:tgtEl>
                                              <p:spTgt spid="22"/>
                                            </p:tgtEl>
                                          </p:cBhvr>
                                        </p:animEffect>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750" fill="hold"/>
                                            <p:tgtEl>
                                              <p:spTgt spid="23"/>
                                            </p:tgtEl>
                                            <p:attrNameLst>
                                              <p:attrName>ppt_x</p:attrName>
                                            </p:attrNameLst>
                                          </p:cBhvr>
                                          <p:tavLst>
                                            <p:tav tm="0">
                                              <p:val>
                                                <p:strVal val="#ppt_x"/>
                                              </p:val>
                                            </p:tav>
                                            <p:tav tm="100000">
                                              <p:val>
                                                <p:strVal val="#ppt_x"/>
                                              </p:val>
                                            </p:tav>
                                          </p:tavLst>
                                        </p:anim>
                                        <p:anim calcmode="lin" valueType="num">
                                          <p:cBhvr additive="base">
                                            <p:cTn id="13"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8" name="uỷn.wav"/>
                                            </p:tgtEl>
                                          </p:cMediaNode>
                                        </p:audio>
                                      </p:subTnLst>
                                    </p:cTn>
                                  </p:par>
                                </p:childTnLst>
                              </p:cTn>
                            </p:par>
                            <p:par>
                              <p:cTn id="14" fill="hold">
                                <p:stCondLst>
                                  <p:cond delay="1250"/>
                                </p:stCondLst>
                                <p:childTnLst>
                                  <p:par>
                                    <p:cTn id="15" presetID="22" presetClass="entr" presetSubtype="4"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par>
                              <p:cTn id="18" fill="hold">
                                <p:stCondLst>
                                  <p:cond delay="1750"/>
                                </p:stCondLst>
                                <p:childTnLst>
                                  <p:par>
                                    <p:cTn id="19" presetID="22" presetClass="entr" presetSubtype="4"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BD46BF6-42C8-338D-56D0-57BD02B76D0C}"/>
              </a:ext>
            </a:extLst>
          </p:cNvPr>
          <p:cNvSpPr txBox="1"/>
          <p:nvPr/>
        </p:nvSpPr>
        <p:spPr>
          <a:xfrm>
            <a:off x="485775" y="1514475"/>
            <a:ext cx="11087099" cy="3695371"/>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Rô-bốt được tạo ra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Trai tráng khắp Hy Lạp đổ về thành phố Ô-lim-pi-a để (...).</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vi-VN" sz="3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 Chúng ta cần học ngoại ngữ để (...). </a:t>
            </a:r>
          </a:p>
        </p:txBody>
      </p:sp>
      <p:sp>
        <p:nvSpPr>
          <p:cNvPr id="3" name="Rectangle: Rounded Corners 2">
            <a:extLst>
              <a:ext uri="{FF2B5EF4-FFF2-40B4-BE49-F238E27FC236}">
                <a16:creationId xmlns:a16="http://schemas.microsoft.com/office/drawing/2014/main" id="{CE7B519E-932D-459F-8F0A-5828B113D8DC}"/>
              </a:ext>
            </a:extLst>
          </p:cNvPr>
          <p:cNvSpPr/>
          <p:nvPr/>
        </p:nvSpPr>
        <p:spPr>
          <a:xfrm>
            <a:off x="4819650" y="2009775"/>
            <a:ext cx="4562475"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giúp con người làm việc.</a:t>
            </a:r>
            <a:endParaRPr lang="en-US" sz="3300" b="1" dirty="0">
              <a:solidFill>
                <a:srgbClr val="FF0000"/>
              </a:solidFill>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id="{B193BE54-E8DE-D33A-7FBB-FD22D9067991}"/>
              </a:ext>
            </a:extLst>
          </p:cNvPr>
          <p:cNvSpPr/>
          <p:nvPr/>
        </p:nvSpPr>
        <p:spPr>
          <a:xfrm>
            <a:off x="10067926" y="3267075"/>
            <a:ext cx="1552574"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thi</a:t>
            </a:r>
            <a:r>
              <a:rPr lang="en-US" sz="3300" b="1" dirty="0">
                <a:solidFill>
                  <a:srgbClr val="FF0000"/>
                </a:solidFill>
                <a:latin typeface="Calibri" panose="020F0502020204030204" pitchFamily="34" charset="0"/>
                <a:cs typeface="Calibri" panose="020F0502020204030204" pitchFamily="34" charset="0"/>
              </a:rPr>
              <a:t> </a:t>
            </a:r>
            <a:r>
              <a:rPr lang="en-US" sz="3300" b="1" dirty="0" err="1">
                <a:solidFill>
                  <a:srgbClr val="FF0000"/>
                </a:solidFill>
                <a:latin typeface="Calibri" panose="020F0502020204030204" pitchFamily="34" charset="0"/>
                <a:cs typeface="Calibri" panose="020F0502020204030204" pitchFamily="34" charset="0"/>
              </a:rPr>
              <a:t>đấu</a:t>
            </a:r>
            <a:endParaRPr lang="en-US" sz="3300" b="1" dirty="0">
              <a:solidFill>
                <a:srgbClr val="FF000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id="{E9D98734-321A-04C9-D407-4B44BB0F4EFC}"/>
              </a:ext>
            </a:extLst>
          </p:cNvPr>
          <p:cNvSpPr/>
          <p:nvPr/>
        </p:nvSpPr>
        <p:spPr>
          <a:xfrm>
            <a:off x="504826" y="3924300"/>
            <a:ext cx="20193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300" b="1" dirty="0" err="1">
                <a:solidFill>
                  <a:srgbClr val="FF0000"/>
                </a:solidFill>
                <a:latin typeface="Calibri" panose="020F0502020204030204" pitchFamily="34" charset="0"/>
                <a:cs typeface="Calibri" panose="020F0502020204030204" pitchFamily="34" charset="0"/>
              </a:rPr>
              <a:t>thể</a:t>
            </a:r>
            <a:r>
              <a:rPr lang="en-US" sz="3300" b="1" dirty="0">
                <a:solidFill>
                  <a:srgbClr val="FF0000"/>
                </a:solidFill>
                <a:latin typeface="Calibri" panose="020F0502020204030204" pitchFamily="34" charset="0"/>
                <a:cs typeface="Calibri" panose="020F0502020204030204" pitchFamily="34" charset="0"/>
              </a:rPr>
              <a:t> thao</a:t>
            </a:r>
          </a:p>
        </p:txBody>
      </p:sp>
      <p:sp>
        <p:nvSpPr>
          <p:cNvPr id="7" name="Rectangle: Rounded Corners 6">
            <a:extLst>
              <a:ext uri="{FF2B5EF4-FFF2-40B4-BE49-F238E27FC236}">
                <a16:creationId xmlns:a16="http://schemas.microsoft.com/office/drawing/2014/main" id="{C021AD7D-1B0F-F836-D1B9-E204D65419E7}"/>
              </a:ext>
            </a:extLst>
          </p:cNvPr>
          <p:cNvSpPr/>
          <p:nvPr/>
        </p:nvSpPr>
        <p:spPr>
          <a:xfrm>
            <a:off x="6229350" y="4524375"/>
            <a:ext cx="5372100" cy="657225"/>
          </a:xfrm>
          <a:prstGeom prst="round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3300" b="1" dirty="0">
                <a:solidFill>
                  <a:srgbClr val="FF0000"/>
                </a:solidFill>
                <a:latin typeface="Calibri" panose="020F0502020204030204" pitchFamily="34" charset="0"/>
                <a:cs typeface="Calibri" panose="020F0502020204030204" pitchFamily="34" charset="0"/>
              </a:rPr>
              <a:t>giao tiếp với bạn bè quốc tế. </a:t>
            </a:r>
            <a:endParaRPr lang="en-US" sz="33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810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D08630B1-0868-607B-A00E-E03B9E280491}"/>
              </a:ext>
            </a:extLst>
          </p:cNvPr>
          <p:cNvSpPr/>
          <p:nvPr/>
        </p:nvSpPr>
        <p:spPr>
          <a:xfrm>
            <a:off x="708986" y="509508"/>
            <a:ext cx="10806739" cy="832595"/>
          </a:xfrm>
          <a:prstGeom prst="roundRect">
            <a:avLst>
              <a:gd name="adj" fmla="val 50000"/>
            </a:avLst>
          </a:prstGeom>
          <a:solidFill>
            <a:srgbClr val="FFFFCC"/>
          </a:solidFill>
          <a:ln w="38100">
            <a:solidFill>
              <a:schemeClr val="accent4">
                <a:lumMod val="50000"/>
              </a:schemeClr>
            </a:solidFill>
            <a:prstDash val="dash"/>
            <a:extLst>
              <a:ext uri="{C807C97D-BFC1-408E-A445-0C87EB9F89A2}">
                <ask:lineSketchStyleProps xmlns="" xmlns:ask="http://schemas.microsoft.com/office/drawing/2018/sketchyshapes" sd="2434911842">
                  <a:custGeom>
                    <a:avLst/>
                    <a:gdLst>
                      <a:gd name="connsiteX0" fmla="*/ 0 w 10719855"/>
                      <a:gd name="connsiteY0" fmla="*/ 452853 h 905706"/>
                      <a:gd name="connsiteX1" fmla="*/ 452853 w 10719855"/>
                      <a:gd name="connsiteY1" fmla="*/ 0 h 905706"/>
                      <a:gd name="connsiteX2" fmla="*/ 10267002 w 10719855"/>
                      <a:gd name="connsiteY2" fmla="*/ 0 h 905706"/>
                      <a:gd name="connsiteX3" fmla="*/ 10719855 w 10719855"/>
                      <a:gd name="connsiteY3" fmla="*/ 452853 h 905706"/>
                      <a:gd name="connsiteX4" fmla="*/ 10719855 w 10719855"/>
                      <a:gd name="connsiteY4" fmla="*/ 452853 h 905706"/>
                      <a:gd name="connsiteX5" fmla="*/ 10267002 w 10719855"/>
                      <a:gd name="connsiteY5" fmla="*/ 905706 h 905706"/>
                      <a:gd name="connsiteX6" fmla="*/ 452853 w 10719855"/>
                      <a:gd name="connsiteY6" fmla="*/ 905706 h 905706"/>
                      <a:gd name="connsiteX7" fmla="*/ 0 w 10719855"/>
                      <a:gd name="connsiteY7" fmla="*/ 452853 h 905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19855" h="905706" fill="none" extrusionOk="0">
                        <a:moveTo>
                          <a:pt x="0" y="452853"/>
                        </a:moveTo>
                        <a:cubicBezTo>
                          <a:pt x="-5327" y="168704"/>
                          <a:pt x="219408" y="-34578"/>
                          <a:pt x="452853" y="0"/>
                        </a:cubicBezTo>
                        <a:cubicBezTo>
                          <a:pt x="2278886" y="82930"/>
                          <a:pt x="6362538" y="28335"/>
                          <a:pt x="10267002" y="0"/>
                        </a:cubicBezTo>
                        <a:cubicBezTo>
                          <a:pt x="10519299" y="15995"/>
                          <a:pt x="10714599" y="195565"/>
                          <a:pt x="10719855" y="452853"/>
                        </a:cubicBezTo>
                        <a:lnTo>
                          <a:pt x="10719855" y="452853"/>
                        </a:lnTo>
                        <a:cubicBezTo>
                          <a:pt x="10704845" y="720589"/>
                          <a:pt x="10523258" y="913892"/>
                          <a:pt x="10267002" y="905706"/>
                        </a:cubicBezTo>
                        <a:cubicBezTo>
                          <a:pt x="6746708" y="862379"/>
                          <a:pt x="3857011" y="880010"/>
                          <a:pt x="452853" y="905706"/>
                        </a:cubicBezTo>
                        <a:cubicBezTo>
                          <a:pt x="169375" y="891910"/>
                          <a:pt x="10933" y="747160"/>
                          <a:pt x="0" y="452853"/>
                        </a:cubicBezTo>
                        <a:close/>
                      </a:path>
                      <a:path w="10719855" h="905706" stroke="0" extrusionOk="0">
                        <a:moveTo>
                          <a:pt x="0" y="452853"/>
                        </a:moveTo>
                        <a:cubicBezTo>
                          <a:pt x="-38149" y="191622"/>
                          <a:pt x="207758" y="-35175"/>
                          <a:pt x="452853" y="0"/>
                        </a:cubicBezTo>
                        <a:cubicBezTo>
                          <a:pt x="2593770" y="158897"/>
                          <a:pt x="6022282" y="6292"/>
                          <a:pt x="10267002" y="0"/>
                        </a:cubicBezTo>
                        <a:cubicBezTo>
                          <a:pt x="10512254" y="-8643"/>
                          <a:pt x="10732535" y="210370"/>
                          <a:pt x="10719855" y="452853"/>
                        </a:cubicBezTo>
                        <a:lnTo>
                          <a:pt x="10719855" y="452853"/>
                        </a:lnTo>
                        <a:cubicBezTo>
                          <a:pt x="10688394" y="718273"/>
                          <a:pt x="10533347" y="928649"/>
                          <a:pt x="10267002" y="905706"/>
                        </a:cubicBezTo>
                        <a:cubicBezTo>
                          <a:pt x="8122163" y="968088"/>
                          <a:pt x="5126377" y="950275"/>
                          <a:pt x="452853" y="905706"/>
                        </a:cubicBezTo>
                        <a:cubicBezTo>
                          <a:pt x="189966" y="929671"/>
                          <a:pt x="33801" y="725988"/>
                          <a:pt x="0" y="452853"/>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bạn</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đặt</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4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
        <p:nvSpPr>
          <p:cNvPr id="10" name="TextBox 9">
            <a:extLst>
              <a:ext uri="{FF2B5EF4-FFF2-40B4-BE49-F238E27FC236}">
                <a16:creationId xmlns:a16="http://schemas.microsoft.com/office/drawing/2014/main" id="{DBD46BF6-42C8-338D-56D0-57BD02B76D0C}"/>
              </a:ext>
            </a:extLst>
          </p:cNvPr>
          <p:cNvSpPr txBox="1"/>
          <p:nvPr/>
        </p:nvSpPr>
        <p:spPr>
          <a:xfrm>
            <a:off x="542925" y="1762125"/>
            <a:ext cx="11087099" cy="2298834"/>
          </a:xfrm>
          <a:prstGeom prst="rect">
            <a:avLst/>
          </a:prstGeom>
          <a:noFill/>
        </p:spPr>
        <p:txBody>
          <a:bodyPr wrap="square" rtlCol="0">
            <a:spAutoFit/>
          </a:bodyPr>
          <a:lstStyle/>
          <a:p>
            <a:pPr lvl="0">
              <a:lnSpc>
                <a:spcPct val="150000"/>
              </a:lnSpc>
            </a:pPr>
            <a:r>
              <a:rPr lang="vi-VN" sz="3300" i="1" dirty="0">
                <a:solidFill>
                  <a:prstClr val="black"/>
                </a:solidFill>
                <a:latin typeface="Calibri" panose="020F0502020204030204" pitchFamily="34" charset="0"/>
                <a:cs typeface="Calibri" panose="020F0502020204030204" pitchFamily="34" charset="0"/>
              </a:rPr>
              <a:t>Mẫu:</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làm gì?</a:t>
            </a:r>
          </a:p>
          <a:p>
            <a:pPr lvl="0">
              <a:lnSpc>
                <a:spcPct val="150000"/>
              </a:lnSpc>
            </a:pPr>
            <a:r>
              <a:rPr lang="vi-VN" sz="3300" dirty="0">
                <a:solidFill>
                  <a:prstClr val="black"/>
                </a:solidFill>
                <a:latin typeface="Calibri" panose="020F0502020204030204" pitchFamily="34" charset="0"/>
                <a:cs typeface="Calibri" panose="020F0502020204030204" pitchFamily="34" charset="0"/>
              </a:rPr>
              <a:t>- Chúng ta tập thể dục, thể thao để nâng cao sức khỏe. </a:t>
            </a:r>
          </a:p>
        </p:txBody>
      </p:sp>
    </p:spTree>
    <p:extLst>
      <p:ext uri="{BB962C8B-B14F-4D97-AF65-F5344CB8AC3E}">
        <p14:creationId xmlns:p14="http://schemas.microsoft.com/office/powerpoint/2010/main" val="340703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14FD14-C4C1-70BF-D09E-6B0E6FACB389}"/>
              </a:ext>
            </a:extLst>
          </p:cNvPr>
          <p:cNvPicPr>
            <a:picLocks noChangeAspect="1"/>
          </p:cNvPicPr>
          <p:nvPr/>
        </p:nvPicPr>
        <p:blipFill>
          <a:blip r:embed="rId2"/>
          <a:stretch>
            <a:fillRect/>
          </a:stretch>
        </p:blipFill>
        <p:spPr>
          <a:xfrm>
            <a:off x="1" y="0"/>
            <a:ext cx="12192000" cy="6858000"/>
          </a:xfrm>
          <a:prstGeom prst="rect">
            <a:avLst/>
          </a:prstGeom>
        </p:spPr>
      </p:pic>
      <p:pic>
        <p:nvPicPr>
          <p:cNvPr id="324" name="Graphic 323">
            <a:extLst>
              <a:ext uri="{FF2B5EF4-FFF2-40B4-BE49-F238E27FC236}">
                <a16:creationId xmlns:a16="http://schemas.microsoft.com/office/drawing/2014/main" id="{2D11F085-7E93-E490-C862-3D6001065F8D}"/>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rot="20465813">
            <a:off x="3064254" y="3617813"/>
            <a:ext cx="3167199" cy="3409003"/>
          </a:xfrm>
          <a:prstGeom prst="rect">
            <a:avLst/>
          </a:prstGeom>
          <a:effectLst>
            <a:outerShdw blurRad="50800" dist="38100" dir="16200000" rotWithShape="0">
              <a:prstClr val="black">
                <a:alpha val="40000"/>
              </a:prstClr>
            </a:outerShdw>
          </a:effectLst>
        </p:spPr>
      </p:pic>
      <p:pic>
        <p:nvPicPr>
          <p:cNvPr id="326" name="Graphic 325">
            <a:extLst>
              <a:ext uri="{FF2B5EF4-FFF2-40B4-BE49-F238E27FC236}">
                <a16:creationId xmlns:a16="http://schemas.microsoft.com/office/drawing/2014/main" id="{720ACE1C-4CD4-2F8C-2A01-E2DFD9566E88}"/>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a:off x="6617316" y="3425362"/>
            <a:ext cx="2355185" cy="3057441"/>
          </a:xfrm>
          <a:prstGeom prst="rect">
            <a:avLst/>
          </a:prstGeom>
          <a:effectLst>
            <a:outerShdw blurRad="50800" dist="38100" dir="16200000" rotWithShape="0">
              <a:prstClr val="black">
                <a:alpha val="40000"/>
              </a:prstClr>
            </a:outerShdw>
          </a:effectLst>
        </p:spPr>
      </p:pic>
      <p:sp>
        <p:nvSpPr>
          <p:cNvPr id="11" name="TextBox 10">
            <a:extLst>
              <a:ext uri="{FF2B5EF4-FFF2-40B4-BE49-F238E27FC236}">
                <a16:creationId xmlns:a16="http://schemas.microsoft.com/office/drawing/2014/main" id="{6CBDDD03-79AD-1873-C231-154300301833}"/>
              </a:ext>
            </a:extLst>
          </p:cNvPr>
          <p:cNvSpPr txBox="1"/>
          <p:nvPr/>
        </p:nvSpPr>
        <p:spPr>
          <a:xfrm>
            <a:off x="627358" y="725711"/>
            <a:ext cx="6556745" cy="2554545"/>
          </a:xfrm>
          <a:prstGeom prst="rect">
            <a:avLst/>
          </a:prstGeom>
          <a:noFill/>
        </p:spPr>
        <p:txBody>
          <a:bodyPr wrap="square">
            <a:spAutoFit/>
          </a:bodyPr>
          <a:lstStyle/>
          <a:p>
            <a:pPr algn="ctr" defTabSz="1219170">
              <a:buClr>
                <a:srgbClr val="000000"/>
              </a:buClr>
            </a:pP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Hỏi</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đáp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a:p>
            <a:pPr algn="ctr" defTabSz="1219170">
              <a:buClr>
                <a:srgbClr val="000000"/>
              </a:buClr>
            </a:pP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theo</a:t>
            </a:r>
            <a:r>
              <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 </a:t>
            </a:r>
            <a:r>
              <a:rPr lang="en-US" sz="8000" b="1" kern="0" dirty="0" err="1">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rPr>
              <a:t>cặp</a:t>
            </a:r>
            <a:endParaRPr lang="en-US" sz="8000" b="1" kern="0" dirty="0">
              <a:ln w="12700">
                <a:solidFill>
                  <a:srgbClr val="184671"/>
                </a:solidFill>
                <a:prstDash val="solid"/>
              </a:ln>
              <a:solidFill>
                <a:srgbClr val="CCFFFF"/>
              </a:solidFill>
              <a:latin typeface="Tahoma" panose="020B0604030504040204" pitchFamily="34" charset="0"/>
              <a:ea typeface="Tahoma" panose="020B0604030504040204" pitchFamily="34" charset="0"/>
              <a:cs typeface="Tahoma" panose="020B0604030504040204" pitchFamily="34" charset="0"/>
              <a:sym typeface="Arial"/>
            </a:endParaRPr>
          </a:p>
        </p:txBody>
      </p:sp>
    </p:spTree>
    <p:extLst>
      <p:ext uri="{BB962C8B-B14F-4D97-AF65-F5344CB8AC3E}">
        <p14:creationId xmlns:p14="http://schemas.microsoft.com/office/powerpoint/2010/main" val="2897516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BC2588-5C56-48DC-914C-F656CEBC9751}"/>
              </a:ext>
            </a:extLst>
          </p:cNvPr>
          <p:cNvPicPr>
            <a:picLocks noChangeAspect="1"/>
          </p:cNvPicPr>
          <p:nvPr/>
        </p:nvPicPr>
        <p:blipFill>
          <a:blip r:embed="rId2"/>
          <a:stretch>
            <a:fillRect/>
          </a:stretch>
        </p:blipFill>
        <p:spPr>
          <a:xfrm>
            <a:off x="2082800" y="584200"/>
            <a:ext cx="8026400" cy="6599099"/>
          </a:xfrm>
          <a:prstGeom prst="rect">
            <a:avLst/>
          </a:prstGeom>
        </p:spPr>
      </p:pic>
    </p:spTree>
    <p:extLst>
      <p:ext uri="{BB962C8B-B14F-4D97-AF65-F5344CB8AC3E}">
        <p14:creationId xmlns:p14="http://schemas.microsoft.com/office/powerpoint/2010/main" val="278296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016353B-7F53-04F4-DA56-915E3A89AF9F}"/>
              </a:ext>
            </a:extLst>
          </p:cNvPr>
          <p:cNvPicPr>
            <a:picLocks noChangeAspect="1"/>
          </p:cNvPicPr>
          <p:nvPr/>
        </p:nvPicPr>
        <p:blipFill>
          <a:blip r:embed="rId4"/>
          <a:stretch>
            <a:fillRect/>
          </a:stretch>
        </p:blipFill>
        <p:spPr>
          <a:xfrm>
            <a:off x="6095" y="0"/>
            <a:ext cx="12185905" cy="6858000"/>
          </a:xfrm>
          <a:prstGeom prst="rect">
            <a:avLst/>
          </a:prstGeom>
        </p:spPr>
      </p:pic>
      <p:pic>
        <p:nvPicPr>
          <p:cNvPr id="22" name="Picture 21" descr="Shape, circle&#10;&#10;Description automatically generated">
            <a:extLst>
              <a:ext uri="{FF2B5EF4-FFF2-40B4-BE49-F238E27FC236}">
                <a16:creationId xmlns:a16="http://schemas.microsoft.com/office/drawing/2014/main" id="{F20D126C-F99C-FC2A-DBAA-BB97E3E560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0229" y="-5453"/>
            <a:ext cx="6858000" cy="6858000"/>
          </a:xfrm>
          <a:prstGeom prst="rect">
            <a:avLst/>
          </a:prstGeom>
          <a:effectLst>
            <a:innerShdw blurRad="114300">
              <a:schemeClr val="bg1">
                <a:lumMod val="75000"/>
              </a:schemeClr>
            </a:innerShdw>
          </a:effectLst>
        </p:spPr>
      </p:pic>
      <p:pic>
        <p:nvPicPr>
          <p:cNvPr id="23" name="Picture 22" descr="A picture containing text&#10;&#10;Description automatically generated">
            <a:extLst>
              <a:ext uri="{FF2B5EF4-FFF2-40B4-BE49-F238E27FC236}">
                <a16:creationId xmlns:a16="http://schemas.microsoft.com/office/drawing/2014/main" id="{BC8EEBA1-6FD8-26AC-7071-27188C548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752" r="2678" b="8985"/>
          <a:stretch/>
        </p:blipFill>
        <p:spPr>
          <a:xfrm>
            <a:off x="7089316" y="2250000"/>
            <a:ext cx="5096589" cy="4608000"/>
          </a:xfrm>
          <a:prstGeom prst="rect">
            <a:avLst/>
          </a:prstGeom>
        </p:spPr>
      </p:pic>
      <p:pic>
        <p:nvPicPr>
          <p:cNvPr id="34" name="Picture 33" descr="Icon&#10;&#10;Description automatically generated">
            <a:extLst>
              <a:ext uri="{FF2B5EF4-FFF2-40B4-BE49-F238E27FC236}">
                <a16:creationId xmlns:a16="http://schemas.microsoft.com/office/drawing/2014/main" id="{8C1DAAD4-48ED-3826-6C61-DE58C81A4EC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88547" y="2806"/>
            <a:ext cx="5615643" cy="1368000"/>
          </a:xfrm>
          <a:prstGeom prst="rect">
            <a:avLst/>
          </a:prstGeom>
          <a:effectLst>
            <a:outerShdw blurRad="50800" dist="38100" dir="18900000" algn="bl" rotWithShape="0">
              <a:prstClr val="black">
                <a:alpha val="40000"/>
              </a:prstClr>
            </a:outerShdw>
          </a:effectLst>
        </p:spPr>
      </p:pic>
      <p:pic>
        <p:nvPicPr>
          <p:cNvPr id="36" name="Picture 35" descr="A picture containing person&#10;&#10;Description automatically generated">
            <a:extLst>
              <a:ext uri="{FF2B5EF4-FFF2-40B4-BE49-F238E27FC236}">
                <a16:creationId xmlns:a16="http://schemas.microsoft.com/office/drawing/2014/main" id="{56A5607A-DB38-9F0D-9EB9-F7064AA6B2F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95" y="-5453"/>
            <a:ext cx="2412000" cy="2412000"/>
          </a:xfrm>
          <a:prstGeom prst="rect">
            <a:avLst/>
          </a:prstGeom>
          <a:effectLst>
            <a:outerShdw blurRad="50800" dist="38100" dir="8100000" algn="tr" rotWithShape="0">
              <a:prstClr val="black">
                <a:alpha val="40000"/>
              </a:prstClr>
            </a:outerShdw>
          </a:effectLst>
        </p:spPr>
      </p:pic>
      <p:pic>
        <p:nvPicPr>
          <p:cNvPr id="2" name="Sand Castle - Quincas Moreira">
            <a:hlinkClick r:id="" action="ppaction://media"/>
            <a:extLst>
              <a:ext uri="{FF2B5EF4-FFF2-40B4-BE49-F238E27FC236}">
                <a16:creationId xmlns:a16="http://schemas.microsoft.com/office/drawing/2014/main" id="{53A86B31-F7CB-CF8E-1B24-D362F86A888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2192000" y="2806"/>
            <a:ext cx="487363" cy="487363"/>
          </a:xfrm>
          <a:prstGeom prst="rect">
            <a:avLst/>
          </a:prstGeom>
        </p:spPr>
      </p:pic>
      <p:pic>
        <p:nvPicPr>
          <p:cNvPr id="3" name="Picture 2">
            <a:extLst>
              <a:ext uri="{FF2B5EF4-FFF2-40B4-BE49-F238E27FC236}">
                <a16:creationId xmlns:a16="http://schemas.microsoft.com/office/drawing/2014/main" id="{9B5143A4-BB12-3ECE-53DD-F975C13F4E31}"/>
              </a:ext>
            </a:extLst>
          </p:cNvPr>
          <p:cNvPicPr>
            <a:picLocks noChangeAspect="1"/>
          </p:cNvPicPr>
          <p:nvPr/>
        </p:nvPicPr>
        <p:blipFill>
          <a:blip r:embed="rId10"/>
          <a:stretch>
            <a:fillRect/>
          </a:stretch>
        </p:blipFill>
        <p:spPr>
          <a:xfrm>
            <a:off x="1790842" y="2006581"/>
            <a:ext cx="5505165" cy="3359187"/>
          </a:xfrm>
          <a:prstGeom prst="rect">
            <a:avLst/>
          </a:prstGeom>
        </p:spPr>
      </p:pic>
    </p:spTree>
    <p:extLst>
      <p:ext uri="{BB962C8B-B14F-4D97-AF65-F5344CB8AC3E}">
        <p14:creationId xmlns:p14="http://schemas.microsoft.com/office/powerpoint/2010/main" val="175737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8050" fill="hold"/>
                                        <p:tgtEl>
                                          <p:spTgt spid="2"/>
                                        </p:tgtEl>
                                      </p:cBhvr>
                                    </p:cmd>
                                  </p:childTnLst>
                                </p:cTn>
                              </p:par>
                              <p:par>
                                <p:cTn id="7" presetID="47"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anim calcmode="lin" valueType="num">
                                      <p:cBhvr>
                                        <p:cTn id="10" dur="500" fill="hold"/>
                                        <p:tgtEl>
                                          <p:spTgt spid="22"/>
                                        </p:tgtEl>
                                        <p:attrNameLst>
                                          <p:attrName>ppt_x</p:attrName>
                                        </p:attrNameLst>
                                      </p:cBhvr>
                                      <p:tavLst>
                                        <p:tav tm="0">
                                          <p:val>
                                            <p:strVal val="#ppt_x"/>
                                          </p:val>
                                        </p:tav>
                                        <p:tav tm="100000">
                                          <p:val>
                                            <p:strVal val="#ppt_x"/>
                                          </p:val>
                                        </p:tav>
                                      </p:tavLst>
                                    </p:anim>
                                    <p:anim calcmode="lin" valueType="num">
                                      <p:cBhvr>
                                        <p:cTn id="11" dur="500" fill="hold"/>
                                        <p:tgtEl>
                                          <p:spTgt spid="22"/>
                                        </p:tgtEl>
                                        <p:attrNameLst>
                                          <p:attrName>ppt_y</p:attrName>
                                        </p:attrNameLst>
                                      </p:cBhvr>
                                      <p:tavLst>
                                        <p:tav tm="0">
                                          <p:val>
                                            <p:strVal val="#ppt_y-.1"/>
                                          </p:val>
                                        </p:tav>
                                        <p:tav tm="100000">
                                          <p:val>
                                            <p:strVal val="#ppt_y"/>
                                          </p:val>
                                        </p:tav>
                                      </p:tavLst>
                                    </p:anim>
                                  </p:childTnLst>
                                </p:cTn>
                              </p:par>
                              <p:par>
                                <p:cTn id="12" presetID="47" presetClass="entr" presetSubtype="0" fill="hold" nodeType="withEffect">
                                  <p:stCondLst>
                                    <p:cond delay="0"/>
                                  </p:stCondLst>
                                  <p:childTnLst>
                                    <p:set>
                                      <p:cBhvr>
                                        <p:cTn id="13" dur="1" fill="hold">
                                          <p:stCondLst>
                                            <p:cond delay="0"/>
                                          </p:stCondLst>
                                        </p:cTn>
                                        <p:tgtEl>
                                          <p:spTgt spid="36"/>
                                        </p:tgtEl>
                                        <p:attrNameLst>
                                          <p:attrName>style.visibility</p:attrName>
                                        </p:attrNameLst>
                                      </p:cBhvr>
                                      <p:to>
                                        <p:strVal val="visible"/>
                                      </p:to>
                                    </p:set>
                                    <p:animEffect transition="in" filter="fade">
                                      <p:cBhvr>
                                        <p:cTn id="14" dur="500"/>
                                        <p:tgtEl>
                                          <p:spTgt spid="36"/>
                                        </p:tgtEl>
                                      </p:cBhvr>
                                    </p:animEffect>
                                    <p:anim calcmode="lin" valueType="num">
                                      <p:cBhvr>
                                        <p:cTn id="15" dur="500" fill="hold"/>
                                        <p:tgtEl>
                                          <p:spTgt spid="36"/>
                                        </p:tgtEl>
                                        <p:attrNameLst>
                                          <p:attrName>ppt_x</p:attrName>
                                        </p:attrNameLst>
                                      </p:cBhvr>
                                      <p:tavLst>
                                        <p:tav tm="0">
                                          <p:val>
                                            <p:strVal val="#ppt_x"/>
                                          </p:val>
                                        </p:tav>
                                        <p:tav tm="100000">
                                          <p:val>
                                            <p:strVal val="#ppt_x"/>
                                          </p:val>
                                        </p:tav>
                                      </p:tavLst>
                                    </p:anim>
                                    <p:anim calcmode="lin" valueType="num">
                                      <p:cBhvr>
                                        <p:cTn id="16" dur="500" fill="hold"/>
                                        <p:tgtEl>
                                          <p:spTgt spid="36"/>
                                        </p:tgtEl>
                                        <p:attrNameLst>
                                          <p:attrName>ppt_y</p:attrName>
                                        </p:attrNameLst>
                                      </p:cBhvr>
                                      <p:tavLst>
                                        <p:tav tm="0">
                                          <p:val>
                                            <p:strVal val="#ppt_y-.1"/>
                                          </p:val>
                                        </p:tav>
                                        <p:tav tm="100000">
                                          <p:val>
                                            <p:strVal val="#ppt_y"/>
                                          </p:val>
                                        </p:tav>
                                      </p:tavLst>
                                    </p:anim>
                                  </p:childTnLst>
                                </p:cTn>
                              </p:par>
                              <p:par>
                                <p:cTn id="17" presetID="53" presetClass="entr" presetSubtype="528" fill="hold" nodeType="with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p:cTn id="19" dur="500" fill="hold"/>
                                        <p:tgtEl>
                                          <p:spTgt spid="34"/>
                                        </p:tgtEl>
                                        <p:attrNameLst>
                                          <p:attrName>ppt_w</p:attrName>
                                        </p:attrNameLst>
                                      </p:cBhvr>
                                      <p:tavLst>
                                        <p:tav tm="0">
                                          <p:val>
                                            <p:fltVal val="0"/>
                                          </p:val>
                                        </p:tav>
                                        <p:tav tm="100000">
                                          <p:val>
                                            <p:strVal val="#ppt_w"/>
                                          </p:val>
                                        </p:tav>
                                      </p:tavLst>
                                    </p:anim>
                                    <p:anim calcmode="lin" valueType="num">
                                      <p:cBhvr>
                                        <p:cTn id="20" dur="500" fill="hold"/>
                                        <p:tgtEl>
                                          <p:spTgt spid="34"/>
                                        </p:tgtEl>
                                        <p:attrNameLst>
                                          <p:attrName>ppt_h</p:attrName>
                                        </p:attrNameLst>
                                      </p:cBhvr>
                                      <p:tavLst>
                                        <p:tav tm="0">
                                          <p:val>
                                            <p:fltVal val="0"/>
                                          </p:val>
                                        </p:tav>
                                        <p:tav tm="100000">
                                          <p:val>
                                            <p:strVal val="#ppt_h"/>
                                          </p:val>
                                        </p:tav>
                                      </p:tavLst>
                                    </p:anim>
                                    <p:animEffect transition="in" filter="fade">
                                      <p:cBhvr>
                                        <p:cTn id="21" dur="500"/>
                                        <p:tgtEl>
                                          <p:spTgt spid="34"/>
                                        </p:tgtEl>
                                      </p:cBhvr>
                                    </p:animEffect>
                                    <p:anim calcmode="lin" valueType="num">
                                      <p:cBhvr>
                                        <p:cTn id="22" dur="500" fill="hold"/>
                                        <p:tgtEl>
                                          <p:spTgt spid="34"/>
                                        </p:tgtEl>
                                        <p:attrNameLst>
                                          <p:attrName>ppt_x</p:attrName>
                                        </p:attrNameLst>
                                      </p:cBhvr>
                                      <p:tavLst>
                                        <p:tav tm="0">
                                          <p:val>
                                            <p:fltVal val="0.5"/>
                                          </p:val>
                                        </p:tav>
                                        <p:tav tm="100000">
                                          <p:val>
                                            <p:strVal val="#ppt_x"/>
                                          </p:val>
                                        </p:tav>
                                      </p:tavLst>
                                    </p:anim>
                                    <p:anim calcmode="lin" valueType="num">
                                      <p:cBhvr>
                                        <p:cTn id="23" dur="500" fill="hold"/>
                                        <p:tgtEl>
                                          <p:spTgt spid="34"/>
                                        </p:tgtEl>
                                        <p:attrNameLst>
                                          <p:attrName>ppt_y</p:attrName>
                                        </p:attrNameLst>
                                      </p:cBhvr>
                                      <p:tavLst>
                                        <p:tav tm="0">
                                          <p:val>
                                            <p:fltVal val="0.5"/>
                                          </p:val>
                                        </p:tav>
                                        <p:tav tm="100000">
                                          <p:val>
                                            <p:strVal val="#ppt_y"/>
                                          </p:val>
                                        </p:tav>
                                      </p:tavLst>
                                    </p:anim>
                                  </p:childTnLst>
                                </p:cTn>
                              </p:par>
                              <p:par>
                                <p:cTn id="24" presetID="26" presetClass="emph" presetSubtype="0" repeatCount="indefinite" fill="hold" nodeType="withEffect">
                                  <p:stCondLst>
                                    <p:cond delay="0"/>
                                  </p:stCondLst>
                                  <p:childTnLst>
                                    <p:animEffect transition="out" filter="fade">
                                      <p:cBhvr>
                                        <p:cTn id="25" dur="500" tmFilter="0, 0; .2, .5; .8, .5; 1, 0"/>
                                        <p:tgtEl>
                                          <p:spTgt spid="34"/>
                                        </p:tgtEl>
                                      </p:cBhvr>
                                    </p:animEffect>
                                    <p:animScale>
                                      <p:cBhvr>
                                        <p:cTn id="26" dur="250" autoRev="1" fill="hold"/>
                                        <p:tgtEl>
                                          <p:spTgt spid="34"/>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by Shark">
            <a:hlinkClick r:id="" action="ppaction://media"/>
            <a:extLst>
              <a:ext uri="{FF2B5EF4-FFF2-40B4-BE49-F238E27FC236}">
                <a16:creationId xmlns:a16="http://schemas.microsoft.com/office/drawing/2014/main" id="{DD0218C9-4C9B-563D-6963-795BB91D61F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95250"/>
            <a:ext cx="12192001" cy="6953250"/>
          </a:xfrm>
          <a:prstGeom prst="rect">
            <a:avLst/>
          </a:prstGeom>
        </p:spPr>
      </p:pic>
    </p:spTree>
    <p:extLst>
      <p:ext uri="{BB962C8B-B14F-4D97-AF65-F5344CB8AC3E}">
        <p14:creationId xmlns:p14="http://schemas.microsoft.com/office/powerpoint/2010/main" val="116935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6647974"/>
            </a:xfrm>
            <a:prstGeom prst="rect">
              <a:avLst/>
            </a:prstGeom>
          </p:spPr>
          <p:txBody>
            <a:bodyPr lIns="0" tIns="0" rIns="0" bIns="0" rtlCol="0" anchor="t">
              <a:spAutoFit/>
            </a:bodyPr>
            <a:lstStyle/>
            <a:p>
              <a:pPr algn="ctr" defTabSz="609630">
                <a:lnSpc>
                  <a:spcPct val="150000"/>
                </a:lnSpc>
              </a:pPr>
              <a:r>
                <a:rPr lang="en-US" sz="3600" dirty="0" err="1" smtClean="0">
                  <a:solidFill>
                    <a:prstClr val="black"/>
                  </a:solidFill>
                  <a:latin typeface="Times New Roman" pitchFamily="18" charset="0"/>
                  <a:cs typeface="Times New Roman" pitchFamily="18" charset="0"/>
                </a:rPr>
                <a:t>Thứ</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Năm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ngày</a:t>
              </a:r>
              <a:r>
                <a:rPr lang="en-US" sz="3600" dirty="0" smtClean="0">
                  <a:solidFill>
                    <a:prstClr val="black"/>
                  </a:solidFill>
                  <a:latin typeface="Times New Roman" pitchFamily="18" charset="0"/>
                  <a:cs typeface="Times New Roman" pitchFamily="18" charset="0"/>
                </a:rPr>
                <a:t> </a:t>
              </a:r>
              <a:r>
                <a:rPr lang="en-US" sz="3600" dirty="0" smtClean="0">
                  <a:solidFill>
                    <a:prstClr val="black"/>
                  </a:solidFill>
                  <a:latin typeface="Times New Roman" pitchFamily="18" charset="0"/>
                  <a:cs typeface="Times New Roman" pitchFamily="18" charset="0"/>
                </a:rPr>
                <a:t>24 </a:t>
              </a:r>
              <a:r>
                <a:rPr lang="en-US" sz="3600" dirty="0" err="1" smtClean="0">
                  <a:solidFill>
                    <a:prstClr val="black"/>
                  </a:solidFill>
                  <a:latin typeface="Times New Roman" pitchFamily="18" charset="0"/>
                  <a:cs typeface="Times New Roman" pitchFamily="18" charset="0"/>
                </a:rPr>
                <a:t>tháng</a:t>
              </a:r>
              <a:r>
                <a:rPr lang="en-US" sz="3600" dirty="0" smtClean="0">
                  <a:solidFill>
                    <a:prstClr val="black"/>
                  </a:solidFill>
                  <a:latin typeface="Times New Roman" pitchFamily="18" charset="0"/>
                  <a:cs typeface="Times New Roman" pitchFamily="18" charset="0"/>
                </a:rPr>
                <a:t> 4 </a:t>
              </a:r>
              <a:r>
                <a:rPr lang="en-US" sz="3600" dirty="0" err="1" smtClean="0">
                  <a:solidFill>
                    <a:prstClr val="black"/>
                  </a:solidFill>
                  <a:latin typeface="Times New Roman" pitchFamily="18" charset="0"/>
                  <a:cs typeface="Times New Roman" pitchFamily="18" charset="0"/>
                </a:rPr>
                <a:t>năm</a:t>
              </a:r>
              <a:r>
                <a:rPr lang="en-US" sz="3600" dirty="0" smtClean="0">
                  <a:solidFill>
                    <a:prstClr val="black"/>
                  </a:solidFill>
                  <a:latin typeface="Times New Roman" pitchFamily="18" charset="0"/>
                  <a:cs typeface="Times New Roman" pitchFamily="18" charset="0"/>
                </a:rPr>
                <a:t> </a:t>
              </a:r>
              <a:r>
                <a:rPr lang="en-US" sz="3600" dirty="0" smtClean="0">
                  <a:solidFill>
                    <a:prstClr val="black"/>
                  </a:solidFill>
                  <a:latin typeface="Times New Roman" pitchFamily="18" charset="0"/>
                  <a:cs typeface="Times New Roman" pitchFamily="18" charset="0"/>
                </a:rPr>
                <a:t>2024</a:t>
              </a:r>
              <a:endParaRPr lang="en-US" sz="3600" dirty="0" smtClean="0">
                <a:solidFill>
                  <a:prstClr val="black"/>
                </a:solidFill>
                <a:latin typeface="Times New Roman" pitchFamily="18" charset="0"/>
                <a:cs typeface="Times New Roman" pitchFamily="18" charset="0"/>
              </a:endParaRPr>
            </a:p>
            <a:p>
              <a:pPr algn="ctr" defTabSz="609630">
                <a:lnSpc>
                  <a:spcPct val="150000"/>
                </a:lnSpc>
              </a:pPr>
              <a:r>
                <a:rPr lang="en-US" sz="3600" dirty="0" err="1" smtClean="0">
                  <a:solidFill>
                    <a:prstClr val="black"/>
                  </a:solidFill>
                  <a:latin typeface="Times New Roman" pitchFamily="18" charset="0"/>
                  <a:cs typeface="Times New Roman" pitchFamily="18" charset="0"/>
                </a:rPr>
                <a:t>Tiếng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Việt</a:t>
              </a:r>
              <a:endParaRPr lang="en-US" sz="3600" dirty="0" smtClean="0">
                <a:solidFill>
                  <a:prstClr val="black"/>
                </a:solidFill>
                <a:latin typeface="Times New Roman" pitchFamily="18" charset="0"/>
                <a:cs typeface="Times New Roman" pitchFamily="18" charset="0"/>
              </a:endParaRPr>
            </a:p>
            <a:p>
              <a:pPr algn="ctr" defTabSz="609630">
                <a:lnSpc>
                  <a:spcPct val="150000"/>
                </a:lnSpc>
              </a:pPr>
              <a:r>
                <a:rPr lang="en-US" sz="3600" dirty="0" err="1" smtClean="0">
                  <a:solidFill>
                    <a:prstClr val="black"/>
                  </a:solidFill>
                  <a:latin typeface="Times New Roman" pitchFamily="18" charset="0"/>
                  <a:cs typeface="Times New Roman" pitchFamily="18" charset="0"/>
                </a:rPr>
                <a:t>Luyện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tập:Dấu</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hai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chấm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dấu</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phẩy</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Đặt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và</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trả</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lời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câu</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hỏi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Để</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làm</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gì</a:t>
              </a:r>
              <a:r>
                <a:rPr lang="en-US" sz="3600" dirty="0" smtClean="0">
                  <a:solidFill>
                    <a:prstClr val="black"/>
                  </a:solidFill>
                  <a:latin typeface="Times New Roman" pitchFamily="18" charset="0"/>
                  <a:cs typeface="Times New Roman" pitchFamily="18" charset="0"/>
                </a:rPr>
                <a:t>?</a:t>
              </a: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3631474"/>
            <a:ext cx="3265090" cy="3226526"/>
          </a:xfrm>
          <a:prstGeom prst="rect">
            <a:avLst/>
          </a:prstGeom>
        </p:spPr>
      </p:pic>
    </p:spTree>
    <p:extLst>
      <p:ext uri="{BB962C8B-B14F-4D97-AF65-F5344CB8AC3E}">
        <p14:creationId xmlns:p14="http://schemas.microsoft.com/office/powerpoint/2010/main" val="2041622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76FE607-B238-4681-BF95-F2C56FCE70A7}"/>
              </a:ext>
            </a:extLst>
          </p:cNvPr>
          <p:cNvPicPr>
            <a:picLocks noChangeAspect="1"/>
          </p:cNvPicPr>
          <p:nvPr/>
        </p:nvPicPr>
        <p:blipFill>
          <a:blip r:embed="rId2"/>
          <a:stretch>
            <a:fillRect/>
          </a:stretch>
        </p:blipFill>
        <p:spPr>
          <a:xfrm>
            <a:off x="1320801" y="1600200"/>
            <a:ext cx="10224444" cy="2946400"/>
          </a:xfrm>
          <a:prstGeom prst="rect">
            <a:avLst/>
          </a:prstGeom>
        </p:spPr>
      </p:pic>
    </p:spTree>
    <p:extLst>
      <p:ext uri="{BB962C8B-B14F-4D97-AF65-F5344CB8AC3E}">
        <p14:creationId xmlns:p14="http://schemas.microsoft.com/office/powerpoint/2010/main" val="307749640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8118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1. </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Trong những câu thơ, câu văn dưới đây, dấu hai chấm dùng để làm gì</a:t>
              </a:r>
              <a:r>
                <a:rPr kumimoji="0" lang="en-US"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a:t>
              </a:r>
              <a:endPar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10" name="Picture 9">
            <a:extLst>
              <a:ext uri="{FF2B5EF4-FFF2-40B4-BE49-F238E27FC236}">
                <a16:creationId xmlns:a16="http://schemas.microsoft.com/office/drawing/2014/main" id="{F1FAB726-5FBF-9486-4A76-3FAB46B8AE7B}"/>
              </a:ext>
            </a:extLst>
          </p:cNvPr>
          <p:cNvPicPr>
            <a:picLocks noChangeAspect="1"/>
          </p:cNvPicPr>
          <p:nvPr/>
        </p:nvPicPr>
        <p:blipFill>
          <a:blip r:embed="rId5"/>
          <a:stretch>
            <a:fillRect/>
          </a:stretch>
        </p:blipFill>
        <p:spPr>
          <a:xfrm>
            <a:off x="781050" y="1119187"/>
            <a:ext cx="4676776" cy="1101305"/>
          </a:xfrm>
          <a:prstGeom prst="rect">
            <a:avLst/>
          </a:prstGeom>
        </p:spPr>
      </p:pic>
      <p:pic>
        <p:nvPicPr>
          <p:cNvPr id="12" name="Picture 11">
            <a:extLst>
              <a:ext uri="{FF2B5EF4-FFF2-40B4-BE49-F238E27FC236}">
                <a16:creationId xmlns:a16="http://schemas.microsoft.com/office/drawing/2014/main" id="{1A3DA4EE-FB62-B469-4EA4-A5CCAA2B74ED}"/>
              </a:ext>
            </a:extLst>
          </p:cNvPr>
          <p:cNvPicPr>
            <a:picLocks noChangeAspect="1"/>
          </p:cNvPicPr>
          <p:nvPr/>
        </p:nvPicPr>
        <p:blipFill>
          <a:blip r:embed="rId6"/>
          <a:stretch>
            <a:fillRect/>
          </a:stretch>
        </p:blipFill>
        <p:spPr>
          <a:xfrm>
            <a:off x="6438899" y="1200150"/>
            <a:ext cx="4218573" cy="1047750"/>
          </a:xfrm>
          <a:prstGeom prst="rect">
            <a:avLst/>
          </a:prstGeom>
        </p:spPr>
      </p:pic>
      <p:sp>
        <p:nvSpPr>
          <p:cNvPr id="15" name="TextBox 14">
            <a:extLst>
              <a:ext uri="{FF2B5EF4-FFF2-40B4-BE49-F238E27FC236}">
                <a16:creationId xmlns:a16="http://schemas.microsoft.com/office/drawing/2014/main" id="{3FF53237-7B9B-B3A0-5997-DFFA5FC28DB9}"/>
              </a:ext>
            </a:extLst>
          </p:cNvPr>
          <p:cNvSpPr txBox="1"/>
          <p:nvPr/>
        </p:nvSpPr>
        <p:spPr>
          <a:xfrm>
            <a:off x="981076" y="2228850"/>
            <a:ext cx="4419599" cy="1938992"/>
          </a:xfrm>
          <a:prstGeom prst="rect">
            <a:avLst/>
          </a:prstGeom>
          <a:noFill/>
        </p:spPr>
        <p:txBody>
          <a:bodyPr wrap="square" rtlCol="0">
            <a:spAutoFit/>
          </a:bodyPr>
          <a:lstStyle/>
          <a:p>
            <a:r>
              <a:rPr lang="vi-VN" sz="2400" dirty="0">
                <a:latin typeface="Calibri" panose="020F0502020204030204" pitchFamily="34" charset="0"/>
                <a:cs typeface="Calibri" panose="020F0502020204030204" pitchFamily="34" charset="0"/>
              </a:rPr>
              <a:t>a. Cá vui: mưa trên sông</a:t>
            </a:r>
          </a:p>
          <a:p>
            <a:r>
              <a:rPr lang="vi-VN" sz="2400" dirty="0">
                <a:latin typeface="Calibri" panose="020F0502020204030204" pitchFamily="34" charset="0"/>
                <a:cs typeface="Calibri" panose="020F0502020204030204" pitchFamily="34" charset="0"/>
              </a:rPr>
              <a:t>Sông vui: đò vào bến</a:t>
            </a:r>
          </a:p>
          <a:p>
            <a:r>
              <a:rPr lang="vi-VN" sz="2400" dirty="0">
                <a:latin typeface="Calibri" panose="020F0502020204030204" pitchFamily="34" charset="0"/>
                <a:cs typeface="Calibri" panose="020F0502020204030204" pitchFamily="34" charset="0"/>
              </a:rPr>
              <a:t>Bến vui: ở cạnh trường</a:t>
            </a:r>
          </a:p>
          <a:p>
            <a:r>
              <a:rPr lang="vi-VN" sz="2400" dirty="0">
                <a:latin typeface="Calibri" panose="020F0502020204030204" pitchFamily="34" charset="0"/>
                <a:cs typeface="Calibri" panose="020F0502020204030204" pitchFamily="34" charset="0"/>
              </a:rPr>
              <a:t>Trường vui: đông bé đến... </a:t>
            </a:r>
            <a:endParaRPr lang="en-US" sz="2400" dirty="0">
              <a:latin typeface="Calibri" panose="020F0502020204030204" pitchFamily="34" charset="0"/>
              <a:cs typeface="Calibri" panose="020F0502020204030204" pitchFamily="34" charset="0"/>
            </a:endParaRPr>
          </a:p>
          <a:p>
            <a:pPr algn="r"/>
            <a:r>
              <a:rPr lang="en-US" sz="2400" dirty="0">
                <a:latin typeface="Calibri" panose="020F0502020204030204" pitchFamily="34" charset="0"/>
                <a:cs typeface="Calibri" panose="020F0502020204030204" pitchFamily="34" charset="0"/>
              </a:rPr>
              <a:t>(</a:t>
            </a:r>
            <a:r>
              <a:rPr lang="en-US" sz="2400" dirty="0" err="1">
                <a:latin typeface="Calibri" panose="020F0502020204030204" pitchFamily="34" charset="0"/>
                <a:cs typeface="Calibri" panose="020F0502020204030204" pitchFamily="34" charset="0"/>
              </a:rPr>
              <a:t>Phạm</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Hổ</a:t>
            </a:r>
            <a:r>
              <a:rPr lang="en-US" sz="2400" dirty="0">
                <a:latin typeface="Calibri" panose="020F0502020204030204" pitchFamily="34" charset="0"/>
                <a:cs typeface="Calibri" panose="020F0502020204030204" pitchFamily="34" charset="0"/>
              </a:rPr>
              <a:t>)</a:t>
            </a:r>
            <a:endParaRPr lang="vi-VN"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96E2A499-D1A6-B008-F00D-C9FC7580C133}"/>
              </a:ext>
            </a:extLst>
          </p:cNvPr>
          <p:cNvSpPr txBox="1"/>
          <p:nvPr/>
        </p:nvSpPr>
        <p:spPr>
          <a:xfrm>
            <a:off x="790576" y="4027944"/>
            <a:ext cx="10515600" cy="2677656"/>
          </a:xfrm>
          <a:prstGeom prst="rect">
            <a:avLst/>
          </a:prstGeom>
          <a:noFill/>
        </p:spPr>
        <p:txBody>
          <a:bodyPr wrap="square" rtlCol="0">
            <a:spAutoFit/>
          </a:bodyPr>
          <a:lstStyle/>
          <a:p>
            <a:pPr algn="just"/>
            <a:r>
              <a:rPr lang="vi-VN" sz="2400" dirty="0">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algn="r"/>
            <a:r>
              <a:rPr lang="vi-VN" sz="2400" dirty="0">
                <a:latin typeface="Calibri" panose="020F0502020204030204" pitchFamily="34" charset="0"/>
                <a:cs typeface="Calibri" panose="020F0502020204030204" pitchFamily="34" charset="0"/>
              </a:rPr>
              <a:t>(Nguyễn Thế Hội)</a:t>
            </a:r>
          </a:p>
          <a:p>
            <a:pPr algn="just"/>
            <a:r>
              <a:rPr lang="vi-VN" sz="2400" dirty="0">
                <a:latin typeface="Calibri" panose="020F0502020204030204" pitchFamily="34" charset="0"/>
                <a:cs typeface="Calibri" panose="020F0502020204030204" pitchFamily="34" charset="0"/>
              </a:rPr>
              <a:t>c. Đảo hiện lên rực rỡ vào lúc vầng đông bắt đầu tỏa ánh sáng. Sắc xanh nhô lên mịn màng. Chim bay vút lên khoe trăm màu áo đan chéo nhau trong không trung: nâu, trắng, mun, vàng, xám, tím biếc,...</a:t>
            </a:r>
          </a:p>
          <a:p>
            <a:pPr algn="r"/>
            <a:r>
              <a:rPr lang="vi-VN" sz="2400" dirty="0">
                <a:latin typeface="Calibri" panose="020F0502020204030204" pitchFamily="34" charset="0"/>
                <a:cs typeface="Calibri" panose="020F0502020204030204" pitchFamily="34" charset="0"/>
              </a:rPr>
              <a:t>(Võ Văn Trực)</a:t>
            </a:r>
          </a:p>
        </p:txBody>
      </p:sp>
      <p:pic>
        <p:nvPicPr>
          <p:cNvPr id="28" name="Picture 27">
            <a:extLst>
              <a:ext uri="{FF2B5EF4-FFF2-40B4-BE49-F238E27FC236}">
                <a16:creationId xmlns:a16="http://schemas.microsoft.com/office/drawing/2014/main" id="{B0DB9B19-985F-1E51-7500-082B824D37DF}"/>
              </a:ext>
            </a:extLst>
          </p:cNvPr>
          <p:cNvPicPr>
            <a:picLocks noChangeAspect="1"/>
          </p:cNvPicPr>
          <p:nvPr/>
        </p:nvPicPr>
        <p:blipFill>
          <a:blip r:embed="rId7"/>
          <a:stretch>
            <a:fillRect/>
          </a:stretch>
        </p:blipFill>
        <p:spPr>
          <a:xfrm>
            <a:off x="5342627" y="2352674"/>
            <a:ext cx="3677548" cy="1583192"/>
          </a:xfrm>
          <a:prstGeom prst="rect">
            <a:avLst/>
          </a:prstGeom>
        </p:spPr>
      </p:pic>
    </p:spTree>
    <p:extLst>
      <p:ext uri="{BB962C8B-B14F-4D97-AF65-F5344CB8AC3E}">
        <p14:creationId xmlns:p14="http://schemas.microsoft.com/office/powerpoint/2010/main" val="775935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wipe(down)">
                                      <p:cBhvr>
                                        <p:cTn id="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2"/>
            <a:ext cx="9018596" cy="4247488"/>
          </a:xfrm>
          <a:custGeom>
            <a:avLst/>
            <a:gdLst>
              <a:gd name="connsiteX0" fmla="*/ 0 w 9018596"/>
              <a:gd name="connsiteY0" fmla="*/ 527198 h 4247488"/>
              <a:gd name="connsiteX1" fmla="*/ 527198 w 9018596"/>
              <a:gd name="connsiteY1" fmla="*/ 0 h 4247488"/>
              <a:gd name="connsiteX2" fmla="*/ 1175711 w 9018596"/>
              <a:gd name="connsiteY2" fmla="*/ 0 h 4247488"/>
              <a:gd name="connsiteX3" fmla="*/ 1824225 w 9018596"/>
              <a:gd name="connsiteY3" fmla="*/ 0 h 4247488"/>
              <a:gd name="connsiteX4" fmla="*/ 2233812 w 9018596"/>
              <a:gd name="connsiteY4" fmla="*/ 0 h 4247488"/>
              <a:gd name="connsiteX5" fmla="*/ 2961968 w 9018596"/>
              <a:gd name="connsiteY5" fmla="*/ 0 h 4247488"/>
              <a:gd name="connsiteX6" fmla="*/ 3690123 w 9018596"/>
              <a:gd name="connsiteY6" fmla="*/ 0 h 4247488"/>
              <a:gd name="connsiteX7" fmla="*/ 4338637 w 9018596"/>
              <a:gd name="connsiteY7" fmla="*/ 0 h 4247488"/>
              <a:gd name="connsiteX8" fmla="*/ 4748224 w 9018596"/>
              <a:gd name="connsiteY8" fmla="*/ 0 h 4247488"/>
              <a:gd name="connsiteX9" fmla="*/ 5317095 w 9018596"/>
              <a:gd name="connsiteY9" fmla="*/ 0 h 4247488"/>
              <a:gd name="connsiteX10" fmla="*/ 5726683 w 9018596"/>
              <a:gd name="connsiteY10" fmla="*/ 0 h 4247488"/>
              <a:gd name="connsiteX11" fmla="*/ 6056628 w 9018596"/>
              <a:gd name="connsiteY11" fmla="*/ 0 h 4247488"/>
              <a:gd name="connsiteX12" fmla="*/ 6625500 w 9018596"/>
              <a:gd name="connsiteY12" fmla="*/ 0 h 4247488"/>
              <a:gd name="connsiteX13" fmla="*/ 6955445 w 9018596"/>
              <a:gd name="connsiteY13" fmla="*/ 0 h 4247488"/>
              <a:gd name="connsiteX14" fmla="*/ 7365033 w 9018596"/>
              <a:gd name="connsiteY14" fmla="*/ 0 h 4247488"/>
              <a:gd name="connsiteX15" fmla="*/ 8491398 w 9018596"/>
              <a:gd name="connsiteY15" fmla="*/ 0 h 4247488"/>
              <a:gd name="connsiteX16" fmla="*/ 9018596 w 9018596"/>
              <a:gd name="connsiteY16" fmla="*/ 527198 h 4247488"/>
              <a:gd name="connsiteX17" fmla="*/ 9018596 w 9018596"/>
              <a:gd name="connsiteY17" fmla="*/ 995518 h 4247488"/>
              <a:gd name="connsiteX18" fmla="*/ 9018596 w 9018596"/>
              <a:gd name="connsiteY18" fmla="*/ 1495769 h 4247488"/>
              <a:gd name="connsiteX19" fmla="*/ 9018596 w 9018596"/>
              <a:gd name="connsiteY19" fmla="*/ 2059882 h 4247488"/>
              <a:gd name="connsiteX20" fmla="*/ 9018596 w 9018596"/>
              <a:gd name="connsiteY20" fmla="*/ 2560133 h 4247488"/>
              <a:gd name="connsiteX21" fmla="*/ 9018596 w 9018596"/>
              <a:gd name="connsiteY21" fmla="*/ 2996522 h 4247488"/>
              <a:gd name="connsiteX22" fmla="*/ 9018596 w 9018596"/>
              <a:gd name="connsiteY22" fmla="*/ 3720290 h 4247488"/>
              <a:gd name="connsiteX23" fmla="*/ 8491398 w 9018596"/>
              <a:gd name="connsiteY23" fmla="*/ 4247488 h 4247488"/>
              <a:gd name="connsiteX24" fmla="*/ 7763243 w 9018596"/>
              <a:gd name="connsiteY24" fmla="*/ 4247488 h 4247488"/>
              <a:gd name="connsiteX25" fmla="*/ 7035087 w 9018596"/>
              <a:gd name="connsiteY25" fmla="*/ 4247488 h 4247488"/>
              <a:gd name="connsiteX26" fmla="*/ 6306932 w 9018596"/>
              <a:gd name="connsiteY26" fmla="*/ 4247488 h 4247488"/>
              <a:gd name="connsiteX27" fmla="*/ 5738060 w 9018596"/>
              <a:gd name="connsiteY27" fmla="*/ 4247488 h 4247488"/>
              <a:gd name="connsiteX28" fmla="*/ 5089547 w 9018596"/>
              <a:gd name="connsiteY28" fmla="*/ 4247488 h 4247488"/>
              <a:gd name="connsiteX29" fmla="*/ 4361391 w 9018596"/>
              <a:gd name="connsiteY29" fmla="*/ 4247488 h 4247488"/>
              <a:gd name="connsiteX30" fmla="*/ 3792520 w 9018596"/>
              <a:gd name="connsiteY30" fmla="*/ 4247488 h 4247488"/>
              <a:gd name="connsiteX31" fmla="*/ 3223649 w 9018596"/>
              <a:gd name="connsiteY31" fmla="*/ 4247488 h 4247488"/>
              <a:gd name="connsiteX32" fmla="*/ 2654777 w 9018596"/>
              <a:gd name="connsiteY32" fmla="*/ 4247488 h 4247488"/>
              <a:gd name="connsiteX33" fmla="*/ 2006264 w 9018596"/>
              <a:gd name="connsiteY33" fmla="*/ 4247488 h 4247488"/>
              <a:gd name="connsiteX34" fmla="*/ 1596676 w 9018596"/>
              <a:gd name="connsiteY34" fmla="*/ 4247488 h 4247488"/>
              <a:gd name="connsiteX35" fmla="*/ 527198 w 9018596"/>
              <a:gd name="connsiteY35" fmla="*/ 4247488 h 4247488"/>
              <a:gd name="connsiteX36" fmla="*/ 0 w 9018596"/>
              <a:gd name="connsiteY36" fmla="*/ 3720290 h 4247488"/>
              <a:gd name="connsiteX37" fmla="*/ 0 w 9018596"/>
              <a:gd name="connsiteY37" fmla="*/ 3156177 h 4247488"/>
              <a:gd name="connsiteX38" fmla="*/ 0 w 9018596"/>
              <a:gd name="connsiteY38" fmla="*/ 2655926 h 4247488"/>
              <a:gd name="connsiteX39" fmla="*/ 0 w 9018596"/>
              <a:gd name="connsiteY39" fmla="*/ 2219537 h 4247488"/>
              <a:gd name="connsiteX40" fmla="*/ 0 w 9018596"/>
              <a:gd name="connsiteY40" fmla="*/ 1623493 h 4247488"/>
              <a:gd name="connsiteX41" fmla="*/ 0 w 9018596"/>
              <a:gd name="connsiteY41" fmla="*/ 1059380 h 4247488"/>
              <a:gd name="connsiteX42" fmla="*/ 0 w 9018596"/>
              <a:gd name="connsiteY42" fmla="*/ 527198 h 4247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247488" fill="none" extrusionOk="0">
                <a:moveTo>
                  <a:pt x="0" y="527198"/>
                </a:moveTo>
                <a:cubicBezTo>
                  <a:pt x="-38216" y="217323"/>
                  <a:pt x="256793" y="-35759"/>
                  <a:pt x="527198" y="0"/>
                </a:cubicBezTo>
                <a:cubicBezTo>
                  <a:pt x="791086" y="-34196"/>
                  <a:pt x="1004157" y="37160"/>
                  <a:pt x="1175711" y="0"/>
                </a:cubicBezTo>
                <a:cubicBezTo>
                  <a:pt x="1347265" y="-37160"/>
                  <a:pt x="1557326" y="46747"/>
                  <a:pt x="1824225" y="0"/>
                </a:cubicBezTo>
                <a:cubicBezTo>
                  <a:pt x="2091124" y="-46747"/>
                  <a:pt x="2076190" y="27530"/>
                  <a:pt x="2233812" y="0"/>
                </a:cubicBezTo>
                <a:cubicBezTo>
                  <a:pt x="2391434" y="-27530"/>
                  <a:pt x="2630502" y="72642"/>
                  <a:pt x="2961968" y="0"/>
                </a:cubicBezTo>
                <a:cubicBezTo>
                  <a:pt x="3293434" y="-72642"/>
                  <a:pt x="3444870" y="21269"/>
                  <a:pt x="3690123" y="0"/>
                </a:cubicBezTo>
                <a:cubicBezTo>
                  <a:pt x="3935377" y="-21269"/>
                  <a:pt x="4049003" y="60485"/>
                  <a:pt x="4338637" y="0"/>
                </a:cubicBezTo>
                <a:cubicBezTo>
                  <a:pt x="4628271" y="-60485"/>
                  <a:pt x="4601227" y="41534"/>
                  <a:pt x="4748224" y="0"/>
                </a:cubicBezTo>
                <a:cubicBezTo>
                  <a:pt x="4895221" y="-41534"/>
                  <a:pt x="5156683" y="64415"/>
                  <a:pt x="5317095" y="0"/>
                </a:cubicBezTo>
                <a:cubicBezTo>
                  <a:pt x="5477507" y="-64415"/>
                  <a:pt x="5615515" y="13694"/>
                  <a:pt x="5726683" y="0"/>
                </a:cubicBezTo>
                <a:cubicBezTo>
                  <a:pt x="5837851" y="-13694"/>
                  <a:pt x="5956004" y="4041"/>
                  <a:pt x="6056628" y="0"/>
                </a:cubicBezTo>
                <a:cubicBezTo>
                  <a:pt x="6157252" y="-4041"/>
                  <a:pt x="6386222" y="42419"/>
                  <a:pt x="6625500" y="0"/>
                </a:cubicBezTo>
                <a:cubicBezTo>
                  <a:pt x="6864778" y="-42419"/>
                  <a:pt x="6827540" y="4745"/>
                  <a:pt x="6955445" y="0"/>
                </a:cubicBezTo>
                <a:cubicBezTo>
                  <a:pt x="7083351" y="-4745"/>
                  <a:pt x="7203181" y="45928"/>
                  <a:pt x="7365033" y="0"/>
                </a:cubicBezTo>
                <a:cubicBezTo>
                  <a:pt x="7526885" y="-45928"/>
                  <a:pt x="8063169" y="45306"/>
                  <a:pt x="8491398" y="0"/>
                </a:cubicBezTo>
                <a:cubicBezTo>
                  <a:pt x="8740792" y="-24499"/>
                  <a:pt x="9002315" y="223907"/>
                  <a:pt x="9018596" y="527198"/>
                </a:cubicBezTo>
                <a:cubicBezTo>
                  <a:pt x="9049661" y="638862"/>
                  <a:pt x="9008797" y="786486"/>
                  <a:pt x="9018596" y="995518"/>
                </a:cubicBezTo>
                <a:cubicBezTo>
                  <a:pt x="9028395" y="1204550"/>
                  <a:pt x="8997346" y="1323921"/>
                  <a:pt x="9018596" y="1495769"/>
                </a:cubicBezTo>
                <a:cubicBezTo>
                  <a:pt x="9039846" y="1667617"/>
                  <a:pt x="8953188" y="1946848"/>
                  <a:pt x="9018596" y="2059882"/>
                </a:cubicBezTo>
                <a:cubicBezTo>
                  <a:pt x="9084004" y="2172916"/>
                  <a:pt x="8979491" y="2311175"/>
                  <a:pt x="9018596" y="2560133"/>
                </a:cubicBezTo>
                <a:cubicBezTo>
                  <a:pt x="9057701" y="2809091"/>
                  <a:pt x="8980064" y="2821469"/>
                  <a:pt x="9018596" y="2996522"/>
                </a:cubicBezTo>
                <a:cubicBezTo>
                  <a:pt x="9057128" y="3171575"/>
                  <a:pt x="8985387" y="3503767"/>
                  <a:pt x="9018596" y="3720290"/>
                </a:cubicBezTo>
                <a:cubicBezTo>
                  <a:pt x="9085206" y="4008688"/>
                  <a:pt x="8760448" y="4327588"/>
                  <a:pt x="8491398" y="4247488"/>
                </a:cubicBezTo>
                <a:cubicBezTo>
                  <a:pt x="8150020" y="4259344"/>
                  <a:pt x="8090785" y="4243379"/>
                  <a:pt x="7763243" y="4247488"/>
                </a:cubicBezTo>
                <a:cubicBezTo>
                  <a:pt x="7435702" y="4251597"/>
                  <a:pt x="7266270" y="4164665"/>
                  <a:pt x="7035087" y="4247488"/>
                </a:cubicBezTo>
                <a:cubicBezTo>
                  <a:pt x="6803904" y="4330311"/>
                  <a:pt x="6655461" y="4184741"/>
                  <a:pt x="6306932" y="4247488"/>
                </a:cubicBezTo>
                <a:cubicBezTo>
                  <a:pt x="5958404" y="4310235"/>
                  <a:pt x="5972292" y="4183670"/>
                  <a:pt x="5738060" y="4247488"/>
                </a:cubicBezTo>
                <a:cubicBezTo>
                  <a:pt x="5503828" y="4311306"/>
                  <a:pt x="5266468" y="4198130"/>
                  <a:pt x="5089547" y="4247488"/>
                </a:cubicBezTo>
                <a:cubicBezTo>
                  <a:pt x="4912626" y="4296846"/>
                  <a:pt x="4586747" y="4185196"/>
                  <a:pt x="4361391" y="4247488"/>
                </a:cubicBezTo>
                <a:cubicBezTo>
                  <a:pt x="4136035" y="4309780"/>
                  <a:pt x="4039717" y="4212967"/>
                  <a:pt x="3792520" y="4247488"/>
                </a:cubicBezTo>
                <a:cubicBezTo>
                  <a:pt x="3545323" y="4282009"/>
                  <a:pt x="3432280" y="4235816"/>
                  <a:pt x="3223649" y="4247488"/>
                </a:cubicBezTo>
                <a:cubicBezTo>
                  <a:pt x="3015018" y="4259160"/>
                  <a:pt x="2772851" y="4186497"/>
                  <a:pt x="2654777" y="4247488"/>
                </a:cubicBezTo>
                <a:cubicBezTo>
                  <a:pt x="2536703" y="4308479"/>
                  <a:pt x="2249497" y="4213415"/>
                  <a:pt x="2006264" y="4247488"/>
                </a:cubicBezTo>
                <a:cubicBezTo>
                  <a:pt x="1763031" y="4281561"/>
                  <a:pt x="1781080" y="4212715"/>
                  <a:pt x="1596676" y="4247488"/>
                </a:cubicBezTo>
                <a:cubicBezTo>
                  <a:pt x="1412272" y="4282261"/>
                  <a:pt x="803680" y="4138009"/>
                  <a:pt x="527198" y="4247488"/>
                </a:cubicBezTo>
                <a:cubicBezTo>
                  <a:pt x="228575" y="4208510"/>
                  <a:pt x="-2556" y="4026602"/>
                  <a:pt x="0" y="3720290"/>
                </a:cubicBezTo>
                <a:cubicBezTo>
                  <a:pt x="-49263" y="3602701"/>
                  <a:pt x="41160" y="3293375"/>
                  <a:pt x="0" y="3156177"/>
                </a:cubicBezTo>
                <a:cubicBezTo>
                  <a:pt x="-41160" y="3018979"/>
                  <a:pt x="29761" y="2873501"/>
                  <a:pt x="0" y="2655926"/>
                </a:cubicBezTo>
                <a:cubicBezTo>
                  <a:pt x="-29761" y="2438351"/>
                  <a:pt x="4011" y="2416744"/>
                  <a:pt x="0" y="2219537"/>
                </a:cubicBezTo>
                <a:cubicBezTo>
                  <a:pt x="-4011" y="2022330"/>
                  <a:pt x="55918" y="1745094"/>
                  <a:pt x="0" y="1623493"/>
                </a:cubicBezTo>
                <a:cubicBezTo>
                  <a:pt x="-55918" y="1501892"/>
                  <a:pt x="26953" y="1239487"/>
                  <a:pt x="0" y="1059380"/>
                </a:cubicBezTo>
                <a:cubicBezTo>
                  <a:pt x="-26953" y="879273"/>
                  <a:pt x="17280" y="728879"/>
                  <a:pt x="0" y="527198"/>
                </a:cubicBezTo>
                <a:close/>
              </a:path>
              <a:path w="9018596" h="4247488" stroke="0" extrusionOk="0">
                <a:moveTo>
                  <a:pt x="0" y="527198"/>
                </a:moveTo>
                <a:cubicBezTo>
                  <a:pt x="6589" y="295239"/>
                  <a:pt x="228245" y="-41097"/>
                  <a:pt x="527198" y="0"/>
                </a:cubicBezTo>
                <a:cubicBezTo>
                  <a:pt x="781208" y="-42667"/>
                  <a:pt x="948532" y="51701"/>
                  <a:pt x="1175711" y="0"/>
                </a:cubicBezTo>
                <a:cubicBezTo>
                  <a:pt x="1402890" y="-51701"/>
                  <a:pt x="1426874" y="33836"/>
                  <a:pt x="1505657" y="0"/>
                </a:cubicBezTo>
                <a:cubicBezTo>
                  <a:pt x="1584440" y="-33836"/>
                  <a:pt x="1970627" y="33064"/>
                  <a:pt x="2233812" y="0"/>
                </a:cubicBezTo>
                <a:cubicBezTo>
                  <a:pt x="2496998" y="-33064"/>
                  <a:pt x="2638181" y="44089"/>
                  <a:pt x="2961968" y="0"/>
                </a:cubicBezTo>
                <a:cubicBezTo>
                  <a:pt x="3285755" y="-44089"/>
                  <a:pt x="3127828" y="30475"/>
                  <a:pt x="3291913" y="0"/>
                </a:cubicBezTo>
                <a:cubicBezTo>
                  <a:pt x="3455998" y="-30475"/>
                  <a:pt x="3660550" y="33886"/>
                  <a:pt x="3781143" y="0"/>
                </a:cubicBezTo>
                <a:cubicBezTo>
                  <a:pt x="3901736" y="-33886"/>
                  <a:pt x="3990072" y="37217"/>
                  <a:pt x="4190730" y="0"/>
                </a:cubicBezTo>
                <a:cubicBezTo>
                  <a:pt x="4391388" y="-37217"/>
                  <a:pt x="4736067" y="84030"/>
                  <a:pt x="4918885" y="0"/>
                </a:cubicBezTo>
                <a:cubicBezTo>
                  <a:pt x="5101704" y="-84030"/>
                  <a:pt x="5142785" y="16455"/>
                  <a:pt x="5248831" y="0"/>
                </a:cubicBezTo>
                <a:cubicBezTo>
                  <a:pt x="5354877" y="-16455"/>
                  <a:pt x="5558314" y="3806"/>
                  <a:pt x="5658418" y="0"/>
                </a:cubicBezTo>
                <a:cubicBezTo>
                  <a:pt x="5758522" y="-3806"/>
                  <a:pt x="5947882" y="2103"/>
                  <a:pt x="6147648" y="0"/>
                </a:cubicBezTo>
                <a:cubicBezTo>
                  <a:pt x="6347414" y="-2103"/>
                  <a:pt x="6535320" y="55727"/>
                  <a:pt x="6796161" y="0"/>
                </a:cubicBezTo>
                <a:cubicBezTo>
                  <a:pt x="7057002" y="-55727"/>
                  <a:pt x="6987280" y="15246"/>
                  <a:pt x="7126107" y="0"/>
                </a:cubicBezTo>
                <a:cubicBezTo>
                  <a:pt x="7264934" y="-15246"/>
                  <a:pt x="7538190" y="36356"/>
                  <a:pt x="7774620" y="0"/>
                </a:cubicBezTo>
                <a:cubicBezTo>
                  <a:pt x="8011050" y="-36356"/>
                  <a:pt x="8251129" y="12967"/>
                  <a:pt x="8491398" y="0"/>
                </a:cubicBezTo>
                <a:cubicBezTo>
                  <a:pt x="8816896" y="-4773"/>
                  <a:pt x="9013369" y="245970"/>
                  <a:pt x="9018596" y="527198"/>
                </a:cubicBezTo>
                <a:cubicBezTo>
                  <a:pt x="9033622" y="666766"/>
                  <a:pt x="9004302" y="902233"/>
                  <a:pt x="9018596" y="1059380"/>
                </a:cubicBezTo>
                <a:cubicBezTo>
                  <a:pt x="9032890" y="1216527"/>
                  <a:pt x="9012488" y="1366243"/>
                  <a:pt x="9018596" y="1559631"/>
                </a:cubicBezTo>
                <a:cubicBezTo>
                  <a:pt x="9024704" y="1753019"/>
                  <a:pt x="8970008" y="1892485"/>
                  <a:pt x="9018596" y="2123744"/>
                </a:cubicBezTo>
                <a:cubicBezTo>
                  <a:pt x="9067184" y="2355003"/>
                  <a:pt x="8975125" y="2460166"/>
                  <a:pt x="9018596" y="2623995"/>
                </a:cubicBezTo>
                <a:cubicBezTo>
                  <a:pt x="9062067" y="2787824"/>
                  <a:pt x="8981211" y="2862991"/>
                  <a:pt x="9018596" y="3060384"/>
                </a:cubicBezTo>
                <a:cubicBezTo>
                  <a:pt x="9055981" y="3257777"/>
                  <a:pt x="9011056" y="3552356"/>
                  <a:pt x="9018596" y="3720290"/>
                </a:cubicBezTo>
                <a:cubicBezTo>
                  <a:pt x="8991667" y="4033300"/>
                  <a:pt x="8793068" y="4247618"/>
                  <a:pt x="8491398" y="4247488"/>
                </a:cubicBezTo>
                <a:cubicBezTo>
                  <a:pt x="8201629" y="4295140"/>
                  <a:pt x="8099525" y="4230813"/>
                  <a:pt x="7763243" y="4247488"/>
                </a:cubicBezTo>
                <a:cubicBezTo>
                  <a:pt x="7426962" y="4264163"/>
                  <a:pt x="7414706" y="4242505"/>
                  <a:pt x="7274013" y="4247488"/>
                </a:cubicBezTo>
                <a:cubicBezTo>
                  <a:pt x="7133320" y="4252471"/>
                  <a:pt x="6773503" y="4195202"/>
                  <a:pt x="6625500" y="4247488"/>
                </a:cubicBezTo>
                <a:cubicBezTo>
                  <a:pt x="6477497" y="4299774"/>
                  <a:pt x="6117624" y="4208974"/>
                  <a:pt x="5976986" y="4247488"/>
                </a:cubicBezTo>
                <a:cubicBezTo>
                  <a:pt x="5836348" y="4286002"/>
                  <a:pt x="5755257" y="4209611"/>
                  <a:pt x="5647041" y="4247488"/>
                </a:cubicBezTo>
                <a:cubicBezTo>
                  <a:pt x="5538826" y="4285365"/>
                  <a:pt x="5230807" y="4192580"/>
                  <a:pt x="4998527" y="4247488"/>
                </a:cubicBezTo>
                <a:cubicBezTo>
                  <a:pt x="4766247" y="4302396"/>
                  <a:pt x="4735753" y="4228792"/>
                  <a:pt x="4509298" y="4247488"/>
                </a:cubicBezTo>
                <a:cubicBezTo>
                  <a:pt x="4282843" y="4266184"/>
                  <a:pt x="3937921" y="4242923"/>
                  <a:pt x="3781143" y="4247488"/>
                </a:cubicBezTo>
                <a:cubicBezTo>
                  <a:pt x="3624366" y="4252053"/>
                  <a:pt x="3308957" y="4195983"/>
                  <a:pt x="3052987" y="4247488"/>
                </a:cubicBezTo>
                <a:cubicBezTo>
                  <a:pt x="2797017" y="4298993"/>
                  <a:pt x="2872190" y="4245834"/>
                  <a:pt x="2723042" y="4247488"/>
                </a:cubicBezTo>
                <a:cubicBezTo>
                  <a:pt x="2573895" y="4249142"/>
                  <a:pt x="2142115" y="4199146"/>
                  <a:pt x="1994886" y="4247488"/>
                </a:cubicBezTo>
                <a:cubicBezTo>
                  <a:pt x="1847657" y="4295830"/>
                  <a:pt x="1737061" y="4220299"/>
                  <a:pt x="1585299" y="4247488"/>
                </a:cubicBezTo>
                <a:cubicBezTo>
                  <a:pt x="1433537" y="4274677"/>
                  <a:pt x="856614" y="4159298"/>
                  <a:pt x="527198" y="4247488"/>
                </a:cubicBezTo>
                <a:cubicBezTo>
                  <a:pt x="235531" y="4254779"/>
                  <a:pt x="47835" y="4000734"/>
                  <a:pt x="0" y="3720290"/>
                </a:cubicBezTo>
                <a:cubicBezTo>
                  <a:pt x="-28020" y="3488420"/>
                  <a:pt x="5195" y="3282971"/>
                  <a:pt x="0" y="3124246"/>
                </a:cubicBezTo>
                <a:cubicBezTo>
                  <a:pt x="-5195" y="2965521"/>
                  <a:pt x="23008" y="2737104"/>
                  <a:pt x="0" y="2592064"/>
                </a:cubicBezTo>
                <a:cubicBezTo>
                  <a:pt x="-23008" y="2447024"/>
                  <a:pt x="29466" y="2237732"/>
                  <a:pt x="0" y="2091813"/>
                </a:cubicBezTo>
                <a:cubicBezTo>
                  <a:pt x="-29466" y="1945894"/>
                  <a:pt x="48006" y="1784712"/>
                  <a:pt x="0" y="1655424"/>
                </a:cubicBezTo>
                <a:cubicBezTo>
                  <a:pt x="-48006" y="1526136"/>
                  <a:pt x="16787" y="1330945"/>
                  <a:pt x="0" y="1155173"/>
                </a:cubicBezTo>
                <a:cubicBezTo>
                  <a:pt x="-16787" y="979401"/>
                  <a:pt x="491" y="755164"/>
                  <a:pt x="0" y="527198"/>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Báo hiệu bộ phận câu đứng sau là phần giải thích</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A74CFD5-1936-DEB9-82BF-66289FA21D45}"/>
              </a:ext>
            </a:extLst>
          </p:cNvPr>
          <p:cNvSpPr txBox="1"/>
          <p:nvPr/>
        </p:nvSpPr>
        <p:spPr>
          <a:xfrm>
            <a:off x="4857751" y="2381250"/>
            <a:ext cx="6124574" cy="3170099"/>
          </a:xfrm>
          <a:prstGeom prst="rect">
            <a:avLst/>
          </a:prstGeom>
          <a:noFill/>
        </p:spPr>
        <p:txBody>
          <a:bodyPr wrap="square" rtlCol="0">
            <a:spAutoFit/>
          </a:bodyPr>
          <a:lstStyle/>
          <a:p>
            <a:r>
              <a:rPr lang="vi-VN" sz="4000" dirty="0">
                <a:latin typeface="Calibri" panose="020F0502020204030204" pitchFamily="34" charset="0"/>
                <a:cs typeface="Calibri" panose="020F0502020204030204" pitchFamily="34" charset="0"/>
              </a:rPr>
              <a:t>a. Cá vui: mưa trên sông</a:t>
            </a:r>
          </a:p>
          <a:p>
            <a:r>
              <a:rPr lang="vi-VN" sz="4000" dirty="0">
                <a:latin typeface="Calibri" panose="020F0502020204030204" pitchFamily="34" charset="0"/>
                <a:cs typeface="Calibri" panose="020F0502020204030204" pitchFamily="34" charset="0"/>
              </a:rPr>
              <a:t>Sông vui: đò vào bến</a:t>
            </a:r>
          </a:p>
          <a:p>
            <a:r>
              <a:rPr lang="vi-VN" sz="4000" dirty="0">
                <a:latin typeface="Calibri" panose="020F0502020204030204" pitchFamily="34" charset="0"/>
                <a:cs typeface="Calibri" panose="020F0502020204030204" pitchFamily="34" charset="0"/>
              </a:rPr>
              <a:t>Bến vui: ở cạnh trường</a:t>
            </a:r>
          </a:p>
          <a:p>
            <a:r>
              <a:rPr lang="vi-VN" sz="4000" dirty="0">
                <a:latin typeface="Calibri" panose="020F0502020204030204" pitchFamily="34" charset="0"/>
                <a:cs typeface="Calibri" panose="020F0502020204030204" pitchFamily="34" charset="0"/>
              </a:rPr>
              <a:t>Trường vui: đông bé đến... </a:t>
            </a:r>
            <a:endParaRPr lang="en-US" sz="4000" dirty="0">
              <a:latin typeface="Calibri" panose="020F0502020204030204" pitchFamily="34" charset="0"/>
              <a:cs typeface="Calibri" panose="020F0502020204030204" pitchFamily="34" charset="0"/>
            </a:endParaRPr>
          </a:p>
          <a:p>
            <a:pPr algn="r"/>
            <a:r>
              <a:rPr lang="en-US" sz="4000" dirty="0">
                <a:latin typeface="Calibri" panose="020F0502020204030204" pitchFamily="34" charset="0"/>
                <a:cs typeface="Calibri" panose="020F0502020204030204" pitchFamily="34" charset="0"/>
              </a:rPr>
              <a:t>(</a:t>
            </a:r>
            <a:r>
              <a:rPr lang="en-US" sz="4000" dirty="0" err="1">
                <a:latin typeface="Calibri" panose="020F0502020204030204" pitchFamily="34" charset="0"/>
                <a:cs typeface="Calibri" panose="020F0502020204030204" pitchFamily="34" charset="0"/>
              </a:rPr>
              <a:t>Phạm</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Hổ</a:t>
            </a:r>
            <a:r>
              <a:rPr lang="en-US" sz="4000" dirty="0">
                <a:latin typeface="Calibri" panose="020F0502020204030204" pitchFamily="34" charset="0"/>
                <a:cs typeface="Calibri" panose="020F0502020204030204" pitchFamily="34" charset="0"/>
              </a:rPr>
              <a:t>)</a:t>
            </a:r>
            <a:endParaRPr lang="vi-VN" sz="4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379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3011243" y="1677062"/>
            <a:ext cx="9114082" cy="4895188"/>
          </a:xfrm>
          <a:custGeom>
            <a:avLst/>
            <a:gdLst>
              <a:gd name="connsiteX0" fmla="*/ 0 w 9114082"/>
              <a:gd name="connsiteY0" fmla="*/ 607591 h 4895188"/>
              <a:gd name="connsiteX1" fmla="*/ 607591 w 9114082"/>
              <a:gd name="connsiteY1" fmla="*/ 0 h 4895188"/>
              <a:gd name="connsiteX2" fmla="*/ 934831 w 9114082"/>
              <a:gd name="connsiteY2" fmla="*/ 0 h 4895188"/>
              <a:gd name="connsiteX3" fmla="*/ 1657016 w 9114082"/>
              <a:gd name="connsiteY3" fmla="*/ 0 h 4895188"/>
              <a:gd name="connsiteX4" fmla="*/ 2300212 w 9114082"/>
              <a:gd name="connsiteY4" fmla="*/ 0 h 4895188"/>
              <a:gd name="connsiteX5" fmla="*/ 2706442 w 9114082"/>
              <a:gd name="connsiteY5" fmla="*/ 0 h 4895188"/>
              <a:gd name="connsiteX6" fmla="*/ 3270649 w 9114082"/>
              <a:gd name="connsiteY6" fmla="*/ 0 h 4895188"/>
              <a:gd name="connsiteX7" fmla="*/ 3676878 w 9114082"/>
              <a:gd name="connsiteY7" fmla="*/ 0 h 4895188"/>
              <a:gd name="connsiteX8" fmla="*/ 4004118 w 9114082"/>
              <a:gd name="connsiteY8" fmla="*/ 0 h 4895188"/>
              <a:gd name="connsiteX9" fmla="*/ 4568325 w 9114082"/>
              <a:gd name="connsiteY9" fmla="*/ 0 h 4895188"/>
              <a:gd name="connsiteX10" fmla="*/ 4895565 w 9114082"/>
              <a:gd name="connsiteY10" fmla="*/ 0 h 4895188"/>
              <a:gd name="connsiteX11" fmla="*/ 5301794 w 9114082"/>
              <a:gd name="connsiteY11" fmla="*/ 0 h 4895188"/>
              <a:gd name="connsiteX12" fmla="*/ 5944991 w 9114082"/>
              <a:gd name="connsiteY12" fmla="*/ 0 h 4895188"/>
              <a:gd name="connsiteX13" fmla="*/ 6430209 w 9114082"/>
              <a:gd name="connsiteY13" fmla="*/ 0 h 4895188"/>
              <a:gd name="connsiteX14" fmla="*/ 6994416 w 9114082"/>
              <a:gd name="connsiteY14" fmla="*/ 0 h 4895188"/>
              <a:gd name="connsiteX15" fmla="*/ 7716601 w 9114082"/>
              <a:gd name="connsiteY15" fmla="*/ 0 h 4895188"/>
              <a:gd name="connsiteX16" fmla="*/ 8506491 w 9114082"/>
              <a:gd name="connsiteY16" fmla="*/ 0 h 4895188"/>
              <a:gd name="connsiteX17" fmla="*/ 9114082 w 9114082"/>
              <a:gd name="connsiteY17" fmla="*/ 607591 h 4895188"/>
              <a:gd name="connsiteX18" fmla="*/ 9114082 w 9114082"/>
              <a:gd name="connsiteY18" fmla="*/ 1170106 h 4895188"/>
              <a:gd name="connsiteX19" fmla="*/ 9114082 w 9114082"/>
              <a:gd name="connsiteY19" fmla="*/ 1659021 h 4895188"/>
              <a:gd name="connsiteX20" fmla="*/ 9114082 w 9114082"/>
              <a:gd name="connsiteY20" fmla="*/ 2111136 h 4895188"/>
              <a:gd name="connsiteX21" fmla="*/ 9114082 w 9114082"/>
              <a:gd name="connsiteY21" fmla="*/ 2636851 h 4895188"/>
              <a:gd name="connsiteX22" fmla="*/ 9114082 w 9114082"/>
              <a:gd name="connsiteY22" fmla="*/ 3199367 h 4895188"/>
              <a:gd name="connsiteX23" fmla="*/ 9114082 w 9114082"/>
              <a:gd name="connsiteY23" fmla="*/ 3798682 h 4895188"/>
              <a:gd name="connsiteX24" fmla="*/ 9114082 w 9114082"/>
              <a:gd name="connsiteY24" fmla="*/ 4287597 h 4895188"/>
              <a:gd name="connsiteX25" fmla="*/ 8506491 w 9114082"/>
              <a:gd name="connsiteY25" fmla="*/ 4895188 h 4895188"/>
              <a:gd name="connsiteX26" fmla="*/ 7784306 w 9114082"/>
              <a:gd name="connsiteY26" fmla="*/ 4895188 h 4895188"/>
              <a:gd name="connsiteX27" fmla="*/ 7220099 w 9114082"/>
              <a:gd name="connsiteY27" fmla="*/ 4895188 h 4895188"/>
              <a:gd name="connsiteX28" fmla="*/ 6655892 w 9114082"/>
              <a:gd name="connsiteY28" fmla="*/ 4895188 h 4895188"/>
              <a:gd name="connsiteX29" fmla="*/ 6091684 w 9114082"/>
              <a:gd name="connsiteY29" fmla="*/ 4895188 h 4895188"/>
              <a:gd name="connsiteX30" fmla="*/ 5448488 w 9114082"/>
              <a:gd name="connsiteY30" fmla="*/ 4895188 h 4895188"/>
              <a:gd name="connsiteX31" fmla="*/ 5042259 w 9114082"/>
              <a:gd name="connsiteY31" fmla="*/ 4895188 h 4895188"/>
              <a:gd name="connsiteX32" fmla="*/ 4320074 w 9114082"/>
              <a:gd name="connsiteY32" fmla="*/ 4895188 h 4895188"/>
              <a:gd name="connsiteX33" fmla="*/ 3755867 w 9114082"/>
              <a:gd name="connsiteY33" fmla="*/ 4895188 h 4895188"/>
              <a:gd name="connsiteX34" fmla="*/ 3270649 w 9114082"/>
              <a:gd name="connsiteY34" fmla="*/ 4895188 h 4895188"/>
              <a:gd name="connsiteX35" fmla="*/ 2706442 w 9114082"/>
              <a:gd name="connsiteY35" fmla="*/ 4895188 h 4895188"/>
              <a:gd name="connsiteX36" fmla="*/ 2221223 w 9114082"/>
              <a:gd name="connsiteY36" fmla="*/ 4895188 h 4895188"/>
              <a:gd name="connsiteX37" fmla="*/ 1893983 w 9114082"/>
              <a:gd name="connsiteY37" fmla="*/ 4895188 h 4895188"/>
              <a:gd name="connsiteX38" fmla="*/ 1171798 w 9114082"/>
              <a:gd name="connsiteY38" fmla="*/ 4895188 h 4895188"/>
              <a:gd name="connsiteX39" fmla="*/ 607591 w 9114082"/>
              <a:gd name="connsiteY39" fmla="*/ 4895188 h 4895188"/>
              <a:gd name="connsiteX40" fmla="*/ 0 w 9114082"/>
              <a:gd name="connsiteY40" fmla="*/ 4287597 h 4895188"/>
              <a:gd name="connsiteX41" fmla="*/ 0 w 9114082"/>
              <a:gd name="connsiteY41" fmla="*/ 3872282 h 4895188"/>
              <a:gd name="connsiteX42" fmla="*/ 0 w 9114082"/>
              <a:gd name="connsiteY42" fmla="*/ 3420167 h 4895188"/>
              <a:gd name="connsiteX43" fmla="*/ 0 w 9114082"/>
              <a:gd name="connsiteY43" fmla="*/ 2931252 h 4895188"/>
              <a:gd name="connsiteX44" fmla="*/ 0 w 9114082"/>
              <a:gd name="connsiteY44" fmla="*/ 2515937 h 4895188"/>
              <a:gd name="connsiteX45" fmla="*/ 0 w 9114082"/>
              <a:gd name="connsiteY45" fmla="*/ 2027022 h 4895188"/>
              <a:gd name="connsiteX46" fmla="*/ 0 w 9114082"/>
              <a:gd name="connsiteY46" fmla="*/ 1574907 h 4895188"/>
              <a:gd name="connsiteX47" fmla="*/ 0 w 9114082"/>
              <a:gd name="connsiteY47" fmla="*/ 1122792 h 4895188"/>
              <a:gd name="connsiteX48" fmla="*/ 0 w 9114082"/>
              <a:gd name="connsiteY48" fmla="*/ 607591 h 48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9114082" h="4895188" fill="none" extrusionOk="0">
                <a:moveTo>
                  <a:pt x="0" y="607591"/>
                </a:moveTo>
                <a:cubicBezTo>
                  <a:pt x="3775" y="291091"/>
                  <a:pt x="264547" y="-9408"/>
                  <a:pt x="607591" y="0"/>
                </a:cubicBezTo>
                <a:cubicBezTo>
                  <a:pt x="700213" y="-20535"/>
                  <a:pt x="829269" y="11538"/>
                  <a:pt x="934831" y="0"/>
                </a:cubicBezTo>
                <a:cubicBezTo>
                  <a:pt x="1040393" y="-11538"/>
                  <a:pt x="1324348" y="35904"/>
                  <a:pt x="1657016" y="0"/>
                </a:cubicBezTo>
                <a:cubicBezTo>
                  <a:pt x="1989684" y="-35904"/>
                  <a:pt x="2023269" y="48461"/>
                  <a:pt x="2300212" y="0"/>
                </a:cubicBezTo>
                <a:cubicBezTo>
                  <a:pt x="2577155" y="-48461"/>
                  <a:pt x="2562898" y="12371"/>
                  <a:pt x="2706442" y="0"/>
                </a:cubicBezTo>
                <a:cubicBezTo>
                  <a:pt x="2849986" y="-12371"/>
                  <a:pt x="3050540" y="66931"/>
                  <a:pt x="3270649" y="0"/>
                </a:cubicBezTo>
                <a:cubicBezTo>
                  <a:pt x="3490758" y="-66931"/>
                  <a:pt x="3501606" y="21856"/>
                  <a:pt x="3676878" y="0"/>
                </a:cubicBezTo>
                <a:cubicBezTo>
                  <a:pt x="3852150" y="-21856"/>
                  <a:pt x="3926318" y="7061"/>
                  <a:pt x="4004118" y="0"/>
                </a:cubicBezTo>
                <a:cubicBezTo>
                  <a:pt x="4081918" y="-7061"/>
                  <a:pt x="4416784" y="2044"/>
                  <a:pt x="4568325" y="0"/>
                </a:cubicBezTo>
                <a:cubicBezTo>
                  <a:pt x="4719866" y="-2044"/>
                  <a:pt x="4753643" y="17685"/>
                  <a:pt x="4895565" y="0"/>
                </a:cubicBezTo>
                <a:cubicBezTo>
                  <a:pt x="5037487" y="-17685"/>
                  <a:pt x="5108598" y="28119"/>
                  <a:pt x="5301794" y="0"/>
                </a:cubicBezTo>
                <a:cubicBezTo>
                  <a:pt x="5494990" y="-28119"/>
                  <a:pt x="5640538" y="65387"/>
                  <a:pt x="5944991" y="0"/>
                </a:cubicBezTo>
                <a:cubicBezTo>
                  <a:pt x="6249444" y="-65387"/>
                  <a:pt x="6205848" y="20547"/>
                  <a:pt x="6430209" y="0"/>
                </a:cubicBezTo>
                <a:cubicBezTo>
                  <a:pt x="6654570" y="-20547"/>
                  <a:pt x="6763589" y="5058"/>
                  <a:pt x="6994416" y="0"/>
                </a:cubicBezTo>
                <a:cubicBezTo>
                  <a:pt x="7225243" y="-5058"/>
                  <a:pt x="7477097" y="58662"/>
                  <a:pt x="7716601" y="0"/>
                </a:cubicBezTo>
                <a:cubicBezTo>
                  <a:pt x="7956105" y="-58662"/>
                  <a:pt x="8162860" y="88752"/>
                  <a:pt x="8506491" y="0"/>
                </a:cubicBezTo>
                <a:cubicBezTo>
                  <a:pt x="8785830" y="-78415"/>
                  <a:pt x="9096272" y="330620"/>
                  <a:pt x="9114082" y="607591"/>
                </a:cubicBezTo>
                <a:cubicBezTo>
                  <a:pt x="9156259" y="759972"/>
                  <a:pt x="9065299" y="923765"/>
                  <a:pt x="9114082" y="1170106"/>
                </a:cubicBezTo>
                <a:cubicBezTo>
                  <a:pt x="9162865" y="1416447"/>
                  <a:pt x="9060027" y="1498116"/>
                  <a:pt x="9114082" y="1659021"/>
                </a:cubicBezTo>
                <a:cubicBezTo>
                  <a:pt x="9168137" y="1819927"/>
                  <a:pt x="9083766" y="1961539"/>
                  <a:pt x="9114082" y="2111136"/>
                </a:cubicBezTo>
                <a:cubicBezTo>
                  <a:pt x="9144398" y="2260733"/>
                  <a:pt x="9064017" y="2428677"/>
                  <a:pt x="9114082" y="2636851"/>
                </a:cubicBezTo>
                <a:cubicBezTo>
                  <a:pt x="9164147" y="2845026"/>
                  <a:pt x="9059057" y="3044911"/>
                  <a:pt x="9114082" y="3199367"/>
                </a:cubicBezTo>
                <a:cubicBezTo>
                  <a:pt x="9169107" y="3353823"/>
                  <a:pt x="9049550" y="3603747"/>
                  <a:pt x="9114082" y="3798682"/>
                </a:cubicBezTo>
                <a:cubicBezTo>
                  <a:pt x="9178614" y="3993617"/>
                  <a:pt x="9062082" y="4060516"/>
                  <a:pt x="9114082" y="4287597"/>
                </a:cubicBezTo>
                <a:cubicBezTo>
                  <a:pt x="9134070" y="4653126"/>
                  <a:pt x="8863670" y="4891975"/>
                  <a:pt x="8506491" y="4895188"/>
                </a:cubicBezTo>
                <a:cubicBezTo>
                  <a:pt x="8351837" y="4948101"/>
                  <a:pt x="8126099" y="4827999"/>
                  <a:pt x="7784306" y="4895188"/>
                </a:cubicBezTo>
                <a:cubicBezTo>
                  <a:pt x="7442513" y="4962377"/>
                  <a:pt x="7360002" y="4890367"/>
                  <a:pt x="7220099" y="4895188"/>
                </a:cubicBezTo>
                <a:cubicBezTo>
                  <a:pt x="7080196" y="4900009"/>
                  <a:pt x="6934206" y="4884446"/>
                  <a:pt x="6655892" y="4895188"/>
                </a:cubicBezTo>
                <a:cubicBezTo>
                  <a:pt x="6377578" y="4905930"/>
                  <a:pt x="6224526" y="4851932"/>
                  <a:pt x="6091684" y="4895188"/>
                </a:cubicBezTo>
                <a:cubicBezTo>
                  <a:pt x="5958842" y="4938444"/>
                  <a:pt x="5704758" y="4885519"/>
                  <a:pt x="5448488" y="4895188"/>
                </a:cubicBezTo>
                <a:cubicBezTo>
                  <a:pt x="5192218" y="4904857"/>
                  <a:pt x="5206738" y="4847134"/>
                  <a:pt x="5042259" y="4895188"/>
                </a:cubicBezTo>
                <a:cubicBezTo>
                  <a:pt x="4877780" y="4943242"/>
                  <a:pt x="4507509" y="4843260"/>
                  <a:pt x="4320074" y="4895188"/>
                </a:cubicBezTo>
                <a:cubicBezTo>
                  <a:pt x="4132640" y="4947116"/>
                  <a:pt x="3982308" y="4834155"/>
                  <a:pt x="3755867" y="4895188"/>
                </a:cubicBezTo>
                <a:cubicBezTo>
                  <a:pt x="3529426" y="4956221"/>
                  <a:pt x="3421308" y="4871123"/>
                  <a:pt x="3270649" y="4895188"/>
                </a:cubicBezTo>
                <a:cubicBezTo>
                  <a:pt x="3119990" y="4919253"/>
                  <a:pt x="2946103" y="4865507"/>
                  <a:pt x="2706442" y="4895188"/>
                </a:cubicBezTo>
                <a:cubicBezTo>
                  <a:pt x="2466781" y="4924869"/>
                  <a:pt x="2463421" y="4844584"/>
                  <a:pt x="2221223" y="4895188"/>
                </a:cubicBezTo>
                <a:cubicBezTo>
                  <a:pt x="1979025" y="4945792"/>
                  <a:pt x="1963119" y="4860396"/>
                  <a:pt x="1893983" y="4895188"/>
                </a:cubicBezTo>
                <a:cubicBezTo>
                  <a:pt x="1824847" y="4929980"/>
                  <a:pt x="1477713" y="4812222"/>
                  <a:pt x="1171798" y="4895188"/>
                </a:cubicBezTo>
                <a:cubicBezTo>
                  <a:pt x="865884" y="4978154"/>
                  <a:pt x="835305" y="4863495"/>
                  <a:pt x="607591" y="4895188"/>
                </a:cubicBezTo>
                <a:cubicBezTo>
                  <a:pt x="173096" y="4881317"/>
                  <a:pt x="-44482" y="4683152"/>
                  <a:pt x="0" y="4287597"/>
                </a:cubicBezTo>
                <a:cubicBezTo>
                  <a:pt x="-13252" y="4125840"/>
                  <a:pt x="32288" y="3960155"/>
                  <a:pt x="0" y="3872282"/>
                </a:cubicBezTo>
                <a:cubicBezTo>
                  <a:pt x="-32288" y="3784409"/>
                  <a:pt x="17327" y="3600138"/>
                  <a:pt x="0" y="3420167"/>
                </a:cubicBezTo>
                <a:cubicBezTo>
                  <a:pt x="-17327" y="3240197"/>
                  <a:pt x="10120" y="3101292"/>
                  <a:pt x="0" y="2931252"/>
                </a:cubicBezTo>
                <a:cubicBezTo>
                  <a:pt x="-10120" y="2761213"/>
                  <a:pt x="37185" y="2703028"/>
                  <a:pt x="0" y="2515937"/>
                </a:cubicBezTo>
                <a:cubicBezTo>
                  <a:pt x="-37185" y="2328846"/>
                  <a:pt x="36590" y="2180001"/>
                  <a:pt x="0" y="2027022"/>
                </a:cubicBezTo>
                <a:cubicBezTo>
                  <a:pt x="-36590" y="1874044"/>
                  <a:pt x="45536" y="1797146"/>
                  <a:pt x="0" y="1574907"/>
                </a:cubicBezTo>
                <a:cubicBezTo>
                  <a:pt x="-45536" y="1352669"/>
                  <a:pt x="53255" y="1282217"/>
                  <a:pt x="0" y="1122792"/>
                </a:cubicBezTo>
                <a:cubicBezTo>
                  <a:pt x="-53255" y="963367"/>
                  <a:pt x="29350" y="775572"/>
                  <a:pt x="0" y="607591"/>
                </a:cubicBezTo>
                <a:close/>
              </a:path>
              <a:path w="9114082" h="4895188" stroke="0" extrusionOk="0">
                <a:moveTo>
                  <a:pt x="0" y="607591"/>
                </a:moveTo>
                <a:cubicBezTo>
                  <a:pt x="2074" y="290667"/>
                  <a:pt x="270646" y="-7291"/>
                  <a:pt x="607591" y="0"/>
                </a:cubicBezTo>
                <a:cubicBezTo>
                  <a:pt x="911465" y="-27997"/>
                  <a:pt x="941172" y="28744"/>
                  <a:pt x="1250787" y="0"/>
                </a:cubicBezTo>
                <a:cubicBezTo>
                  <a:pt x="1560402" y="-28744"/>
                  <a:pt x="1464075" y="9732"/>
                  <a:pt x="1578027" y="0"/>
                </a:cubicBezTo>
                <a:cubicBezTo>
                  <a:pt x="1691979" y="-9732"/>
                  <a:pt x="2091919" y="65556"/>
                  <a:pt x="2300212" y="0"/>
                </a:cubicBezTo>
                <a:cubicBezTo>
                  <a:pt x="2508506" y="-65556"/>
                  <a:pt x="2732413" y="587"/>
                  <a:pt x="3022398" y="0"/>
                </a:cubicBezTo>
                <a:cubicBezTo>
                  <a:pt x="3312383" y="-587"/>
                  <a:pt x="3264272" y="22561"/>
                  <a:pt x="3349638" y="0"/>
                </a:cubicBezTo>
                <a:cubicBezTo>
                  <a:pt x="3435004" y="-22561"/>
                  <a:pt x="3727905" y="26463"/>
                  <a:pt x="3834856" y="0"/>
                </a:cubicBezTo>
                <a:cubicBezTo>
                  <a:pt x="3941807" y="-26463"/>
                  <a:pt x="4126368" y="41181"/>
                  <a:pt x="4241085" y="0"/>
                </a:cubicBezTo>
                <a:cubicBezTo>
                  <a:pt x="4355802" y="-41181"/>
                  <a:pt x="4667411" y="61172"/>
                  <a:pt x="4963270" y="0"/>
                </a:cubicBezTo>
                <a:cubicBezTo>
                  <a:pt x="5259130" y="-61172"/>
                  <a:pt x="5181130" y="2496"/>
                  <a:pt x="5290510" y="0"/>
                </a:cubicBezTo>
                <a:cubicBezTo>
                  <a:pt x="5399890" y="-2496"/>
                  <a:pt x="5515317" y="34950"/>
                  <a:pt x="5696739" y="0"/>
                </a:cubicBezTo>
                <a:cubicBezTo>
                  <a:pt x="5878161" y="-34950"/>
                  <a:pt x="6073550" y="1305"/>
                  <a:pt x="6181958" y="0"/>
                </a:cubicBezTo>
                <a:cubicBezTo>
                  <a:pt x="6290366" y="-1305"/>
                  <a:pt x="6660602" y="54215"/>
                  <a:pt x="6825154" y="0"/>
                </a:cubicBezTo>
                <a:cubicBezTo>
                  <a:pt x="6989706" y="-54215"/>
                  <a:pt x="7003904" y="16777"/>
                  <a:pt x="7152394" y="0"/>
                </a:cubicBezTo>
                <a:cubicBezTo>
                  <a:pt x="7300884" y="-16777"/>
                  <a:pt x="7621316" y="48320"/>
                  <a:pt x="7795590" y="0"/>
                </a:cubicBezTo>
                <a:cubicBezTo>
                  <a:pt x="7969864" y="-48320"/>
                  <a:pt x="8241908" y="74924"/>
                  <a:pt x="8506491" y="0"/>
                </a:cubicBezTo>
                <a:cubicBezTo>
                  <a:pt x="8868086" y="-3619"/>
                  <a:pt x="9101226" y="296460"/>
                  <a:pt x="9114082" y="607591"/>
                </a:cubicBezTo>
                <a:cubicBezTo>
                  <a:pt x="9132940" y="850409"/>
                  <a:pt x="9089490" y="970918"/>
                  <a:pt x="9114082" y="1133306"/>
                </a:cubicBezTo>
                <a:cubicBezTo>
                  <a:pt x="9138674" y="1295695"/>
                  <a:pt x="9074748" y="1469208"/>
                  <a:pt x="9114082" y="1622221"/>
                </a:cubicBezTo>
                <a:cubicBezTo>
                  <a:pt x="9153416" y="1775234"/>
                  <a:pt x="9058830" y="2050103"/>
                  <a:pt x="9114082" y="2184736"/>
                </a:cubicBezTo>
                <a:cubicBezTo>
                  <a:pt x="9169334" y="2319370"/>
                  <a:pt x="9092171" y="2551070"/>
                  <a:pt x="9114082" y="2673652"/>
                </a:cubicBezTo>
                <a:cubicBezTo>
                  <a:pt x="9135993" y="2796234"/>
                  <a:pt x="9105311" y="2888237"/>
                  <a:pt x="9114082" y="3088966"/>
                </a:cubicBezTo>
                <a:cubicBezTo>
                  <a:pt x="9122853" y="3289695"/>
                  <a:pt x="9069485" y="3347045"/>
                  <a:pt x="9114082" y="3504281"/>
                </a:cubicBezTo>
                <a:cubicBezTo>
                  <a:pt x="9158679" y="3661518"/>
                  <a:pt x="9090572" y="3918654"/>
                  <a:pt x="9114082" y="4287597"/>
                </a:cubicBezTo>
                <a:cubicBezTo>
                  <a:pt x="9120637" y="4614499"/>
                  <a:pt x="8834994" y="4839029"/>
                  <a:pt x="8506491" y="4895188"/>
                </a:cubicBezTo>
                <a:cubicBezTo>
                  <a:pt x="8350617" y="4933338"/>
                  <a:pt x="8240117" y="4876981"/>
                  <a:pt x="8100262" y="4895188"/>
                </a:cubicBezTo>
                <a:cubicBezTo>
                  <a:pt x="7960407" y="4913395"/>
                  <a:pt x="7641910" y="4823994"/>
                  <a:pt x="7457066" y="4895188"/>
                </a:cubicBezTo>
                <a:cubicBezTo>
                  <a:pt x="7272222" y="4966382"/>
                  <a:pt x="7053578" y="4869925"/>
                  <a:pt x="6813870" y="4895188"/>
                </a:cubicBezTo>
                <a:cubicBezTo>
                  <a:pt x="6574162" y="4920451"/>
                  <a:pt x="6641529" y="4875033"/>
                  <a:pt x="6486629" y="4895188"/>
                </a:cubicBezTo>
                <a:cubicBezTo>
                  <a:pt x="6331729" y="4915343"/>
                  <a:pt x="6133568" y="4825066"/>
                  <a:pt x="5843433" y="4895188"/>
                </a:cubicBezTo>
                <a:cubicBezTo>
                  <a:pt x="5553298" y="4965310"/>
                  <a:pt x="5562871" y="4856323"/>
                  <a:pt x="5358215" y="4895188"/>
                </a:cubicBezTo>
                <a:cubicBezTo>
                  <a:pt x="5153559" y="4934053"/>
                  <a:pt x="4828875" y="4813645"/>
                  <a:pt x="4636030" y="4895188"/>
                </a:cubicBezTo>
                <a:cubicBezTo>
                  <a:pt x="4443185" y="4976731"/>
                  <a:pt x="4249287" y="4812248"/>
                  <a:pt x="3913845" y="4895188"/>
                </a:cubicBezTo>
                <a:cubicBezTo>
                  <a:pt x="3578403" y="4978128"/>
                  <a:pt x="3718118" y="4870910"/>
                  <a:pt x="3586605" y="4895188"/>
                </a:cubicBezTo>
                <a:cubicBezTo>
                  <a:pt x="3455092" y="4919466"/>
                  <a:pt x="3117455" y="4827926"/>
                  <a:pt x="2864420" y="4895188"/>
                </a:cubicBezTo>
                <a:cubicBezTo>
                  <a:pt x="2611386" y="4962450"/>
                  <a:pt x="2622408" y="4867492"/>
                  <a:pt x="2458190" y="4895188"/>
                </a:cubicBezTo>
                <a:cubicBezTo>
                  <a:pt x="2293972" y="4922884"/>
                  <a:pt x="2018651" y="4848589"/>
                  <a:pt x="1814994" y="4895188"/>
                </a:cubicBezTo>
                <a:cubicBezTo>
                  <a:pt x="1611337" y="4941787"/>
                  <a:pt x="1560089" y="4882291"/>
                  <a:pt x="1329776" y="4895188"/>
                </a:cubicBezTo>
                <a:cubicBezTo>
                  <a:pt x="1099463" y="4908085"/>
                  <a:pt x="841527" y="4889724"/>
                  <a:pt x="607591" y="4895188"/>
                </a:cubicBezTo>
                <a:cubicBezTo>
                  <a:pt x="279739" y="4890289"/>
                  <a:pt x="7116" y="4624995"/>
                  <a:pt x="0" y="4287597"/>
                </a:cubicBezTo>
                <a:cubicBezTo>
                  <a:pt x="-35552" y="4120963"/>
                  <a:pt x="324" y="3901724"/>
                  <a:pt x="0" y="3688282"/>
                </a:cubicBezTo>
                <a:cubicBezTo>
                  <a:pt x="-324" y="3474841"/>
                  <a:pt x="37774" y="3383290"/>
                  <a:pt x="0" y="3272967"/>
                </a:cubicBezTo>
                <a:cubicBezTo>
                  <a:pt x="-37774" y="3162644"/>
                  <a:pt x="12132" y="2917057"/>
                  <a:pt x="0" y="2784052"/>
                </a:cubicBezTo>
                <a:cubicBezTo>
                  <a:pt x="-12132" y="2651048"/>
                  <a:pt x="6799" y="2415187"/>
                  <a:pt x="0" y="2184736"/>
                </a:cubicBezTo>
                <a:cubicBezTo>
                  <a:pt x="-6799" y="1954285"/>
                  <a:pt x="39128" y="1947246"/>
                  <a:pt x="0" y="1732621"/>
                </a:cubicBezTo>
                <a:cubicBezTo>
                  <a:pt x="-39128" y="1517996"/>
                  <a:pt x="7241" y="1324830"/>
                  <a:pt x="0" y="1133306"/>
                </a:cubicBezTo>
                <a:cubicBezTo>
                  <a:pt x="-7241" y="941782"/>
                  <a:pt x="11708" y="720834"/>
                  <a:pt x="0" y="607591"/>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18" name="Group 17">
            <a:extLst>
              <a:ext uri="{FF2B5EF4-FFF2-40B4-BE49-F238E27FC236}">
                <a16:creationId xmlns:a16="http://schemas.microsoft.com/office/drawing/2014/main" id="{DAF0BA27-ADA9-14B2-DB54-4A641CC613B7}"/>
              </a:ext>
            </a:extLst>
          </p:cNvPr>
          <p:cNvGrpSpPr/>
          <p:nvPr/>
        </p:nvGrpSpPr>
        <p:grpSpPr>
          <a:xfrm>
            <a:off x="-387457" y="-1006862"/>
            <a:ext cx="5283115" cy="3600000"/>
            <a:chOff x="-2" y="-543557"/>
            <a:chExt cx="5283115" cy="3600000"/>
          </a:xfrm>
        </p:grpSpPr>
        <p:pic>
          <p:nvPicPr>
            <p:cNvPr id="14" name="Picture 13">
              <a:extLst>
                <a:ext uri="{FF2B5EF4-FFF2-40B4-BE49-F238E27FC236}">
                  <a16:creationId xmlns:a16="http://schemas.microsoft.com/office/drawing/2014/main" id="{1D13A0DA-F413-DFD0-F338-B282A48021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17" name="TextBox 16">
              <a:extLst>
                <a:ext uri="{FF2B5EF4-FFF2-40B4-BE49-F238E27FC236}">
                  <a16:creationId xmlns:a16="http://schemas.microsoft.com/office/drawing/2014/main" id="{9635BDC7-949F-2797-85AF-76D25BCD7017}"/>
                </a:ext>
              </a:extLst>
            </p:cNvPr>
            <p:cNvSpPr txBox="1"/>
            <p:nvPr/>
          </p:nvSpPr>
          <p:spPr>
            <a:xfrm>
              <a:off x="649073" y="1092914"/>
              <a:ext cx="3805558"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srgbClr val="FF0066"/>
                  </a:solidFill>
                  <a:latin typeface="Calibri" panose="020F0502020204030204" pitchFamily="34" charset="0"/>
                  <a:cs typeface="Calibri" panose="020F0502020204030204" pitchFamily="34" charset="0"/>
                </a:rPr>
                <a:t>B</a:t>
              </a:r>
              <a:r>
                <a:rPr kumimoji="0" lang="vi-VN" sz="32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áo hiệu bộ phận câu đứng sau là phần liệt kê.</a:t>
              </a:r>
            </a:p>
          </p:txBody>
        </p:sp>
      </p:grpSp>
      <p:grpSp>
        <p:nvGrpSpPr>
          <p:cNvPr id="24" name="Group 23"/>
          <p:cNvGrpSpPr/>
          <p:nvPr/>
        </p:nvGrpSpPr>
        <p:grpSpPr>
          <a:xfrm>
            <a:off x="144295" y="2522358"/>
            <a:ext cx="1944730" cy="3456000"/>
            <a:chOff x="144295" y="2522358"/>
            <a:chExt cx="1944730" cy="3456000"/>
          </a:xfrm>
        </p:grpSpPr>
        <p:pic>
          <p:nvPicPr>
            <p:cNvPr id="25" name="Picture 24">
              <a:extLst>
                <a:ext uri="{FF2B5EF4-FFF2-40B4-BE49-F238E27FC236}">
                  <a16:creationId xmlns:a16="http://schemas.microsoft.com/office/drawing/2014/main" id="{E98D1FC1-250E-F902-4AEE-7991F7470095}"/>
                </a:ext>
              </a:extLst>
            </p:cNvPr>
            <p:cNvPicPr>
              <a:picLocks noChangeAspect="1"/>
            </p:cNvPicPr>
            <p:nvPr/>
          </p:nvPicPr>
          <p:blipFill>
            <a:blip r:embed="rId5"/>
            <a:stretch>
              <a:fillRect/>
            </a:stretch>
          </p:blipFill>
          <p:spPr>
            <a:xfrm>
              <a:off x="144295" y="2522358"/>
              <a:ext cx="1944730" cy="3456000"/>
            </a:xfrm>
            <a:prstGeom prst="rect">
              <a:avLst/>
            </a:prstGeom>
          </p:spPr>
        </p:pic>
        <p:sp>
          <p:nvSpPr>
            <p:cNvPr id="26" name="Rectangle 25"/>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4A74CFD5-1936-DEB9-82BF-66289FA21D45}"/>
              </a:ext>
            </a:extLst>
          </p:cNvPr>
          <p:cNvSpPr txBox="1"/>
          <p:nvPr/>
        </p:nvSpPr>
        <p:spPr>
          <a:xfrm>
            <a:off x="3095625" y="2257425"/>
            <a:ext cx="8715375" cy="1938992"/>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b. Rồi những cảnh tuyệt đẹp của đất nước hiện ra: cánh đồng với những đàn trâu thung thăng gặp cỏ, dòng sông với những đoàn thuyền ngược xuôi.</a:t>
            </a:r>
          </a:p>
          <a:p>
            <a:pPr lvl="0" algn="r"/>
            <a:r>
              <a:rPr lang="vi-VN" sz="3000" dirty="0">
                <a:solidFill>
                  <a:prstClr val="black"/>
                </a:solidFill>
                <a:latin typeface="Calibri" panose="020F0502020204030204" pitchFamily="34" charset="0"/>
                <a:cs typeface="Calibri" panose="020F0502020204030204" pitchFamily="34" charset="0"/>
              </a:rPr>
              <a:t>(Nguyễn Thế Hội)</a:t>
            </a:r>
          </a:p>
        </p:txBody>
      </p:sp>
      <p:sp>
        <p:nvSpPr>
          <p:cNvPr id="3" name="TextBox 2">
            <a:extLst>
              <a:ext uri="{FF2B5EF4-FFF2-40B4-BE49-F238E27FC236}">
                <a16:creationId xmlns:a16="http://schemas.microsoft.com/office/drawing/2014/main" id="{4DD5D102-B493-9D67-1242-110F00A65461}"/>
              </a:ext>
            </a:extLst>
          </p:cNvPr>
          <p:cNvSpPr txBox="1"/>
          <p:nvPr/>
        </p:nvSpPr>
        <p:spPr>
          <a:xfrm>
            <a:off x="3133725" y="4133850"/>
            <a:ext cx="8715375" cy="2400657"/>
          </a:xfrm>
          <a:prstGeom prst="rect">
            <a:avLst/>
          </a:prstGeom>
          <a:noFill/>
        </p:spPr>
        <p:txBody>
          <a:bodyPr wrap="square" rtlCol="0">
            <a:spAutoFit/>
          </a:bodyPr>
          <a:lstStyle/>
          <a:p>
            <a:pPr lvl="0" algn="just"/>
            <a:r>
              <a:rPr lang="vi-VN" sz="3000" dirty="0">
                <a:solidFill>
                  <a:prstClr val="black"/>
                </a:solidFill>
                <a:latin typeface="Calibri" panose="020F0502020204030204" pitchFamily="34" charset="0"/>
                <a:cs typeface="Calibri" panose="020F0502020204030204" pitchFamily="34" charset="0"/>
              </a:rPr>
              <a:t>Đảo hiện lên rực rỡ vào lúc vầng đông bắt đầu tỏa ánh sáng. Sắc xanh nhô lên mịn màng. Chim bay vút lên khoe trăm màu áo đan chéo nhau trong không trung: nâu, trắng, mun, vàng, xám, tím biếc,...</a:t>
            </a:r>
          </a:p>
          <a:p>
            <a:pPr lvl="0" algn="r"/>
            <a:r>
              <a:rPr lang="vi-VN" sz="3000" dirty="0">
                <a:solidFill>
                  <a:prstClr val="black"/>
                </a:solidFill>
                <a:latin typeface="Calibri" panose="020F0502020204030204" pitchFamily="34" charset="0"/>
                <a:cs typeface="Calibri" panose="020F0502020204030204" pitchFamily="34" charset="0"/>
              </a:rPr>
              <a:t>(Võ Văn Trực)</a:t>
            </a:r>
          </a:p>
        </p:txBody>
      </p:sp>
    </p:spTree>
    <p:extLst>
      <p:ext uri="{BB962C8B-B14F-4D97-AF65-F5344CB8AC3E}">
        <p14:creationId xmlns:p14="http://schemas.microsoft.com/office/powerpoint/2010/main" val="426704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barn(inVertical)">
                                      <p:cBhvr>
                                        <p:cTn id="14" dur="500"/>
                                        <p:tgtEl>
                                          <p:spTgt spid="24"/>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 calcmode="lin" valueType="num">
                                      <p:cBhvr>
                                        <p:cTn id="32" dur="500" fill="hold"/>
                                        <p:tgtEl>
                                          <p:spTgt spid="3"/>
                                        </p:tgtEl>
                                        <p:attrNameLst>
                                          <p:attrName>ppt_w</p:attrName>
                                        </p:attrNameLst>
                                      </p:cBhvr>
                                      <p:tavLst>
                                        <p:tav tm="0">
                                          <p:val>
                                            <p:fltVal val="0"/>
                                          </p:val>
                                        </p:tav>
                                        <p:tav tm="100000">
                                          <p:val>
                                            <p:strVal val="#ppt_w"/>
                                          </p:val>
                                        </p:tav>
                                      </p:tavLst>
                                    </p:anim>
                                    <p:anim calcmode="lin" valueType="num">
                                      <p:cBhvr>
                                        <p:cTn id="33" dur="500" fill="hold"/>
                                        <p:tgtEl>
                                          <p:spTgt spid="3"/>
                                        </p:tgtEl>
                                        <p:attrNameLst>
                                          <p:attrName>ppt_h</p:attrName>
                                        </p:attrNameLst>
                                      </p:cBhvr>
                                      <p:tavLst>
                                        <p:tav tm="0">
                                          <p:val>
                                            <p:fltVal val="0"/>
                                          </p:val>
                                        </p:tav>
                                        <p:tav tm="100000">
                                          <p:val>
                                            <p:strVal val="#ppt_h"/>
                                          </p:val>
                                        </p:tav>
                                      </p:tavLst>
                                    </p:anim>
                                    <p:animEffect transition="in" filter="fade">
                                      <p:cBhvr>
                                        <p:cTn id="34" dur="500"/>
                                        <p:tgtEl>
                                          <p:spTgt spid="3"/>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3"/>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95275" y="323372"/>
            <a:ext cx="11531593" cy="6458428"/>
          </a:xfrm>
          <a:custGeom>
            <a:avLst/>
            <a:gdLst>
              <a:gd name="connsiteX0" fmla="*/ 0 w 11531593"/>
              <a:gd name="connsiteY0" fmla="*/ 801620 h 6458428"/>
              <a:gd name="connsiteX1" fmla="*/ 801620 w 11531593"/>
              <a:gd name="connsiteY1" fmla="*/ 0 h 6458428"/>
              <a:gd name="connsiteX2" fmla="*/ 1584208 w 11531593"/>
              <a:gd name="connsiteY2" fmla="*/ 0 h 6458428"/>
              <a:gd name="connsiteX3" fmla="*/ 2366796 w 11531593"/>
              <a:gd name="connsiteY3" fmla="*/ 0 h 6458428"/>
              <a:gd name="connsiteX4" fmla="*/ 2851533 w 11531593"/>
              <a:gd name="connsiteY4" fmla="*/ 0 h 6458428"/>
              <a:gd name="connsiteX5" fmla="*/ 3534837 w 11531593"/>
              <a:gd name="connsiteY5" fmla="*/ 0 h 6458428"/>
              <a:gd name="connsiteX6" fmla="*/ 4019574 w 11531593"/>
              <a:gd name="connsiteY6" fmla="*/ 0 h 6458428"/>
              <a:gd name="connsiteX7" fmla="*/ 4305745 w 11531593"/>
              <a:gd name="connsiteY7" fmla="*/ 0 h 6458428"/>
              <a:gd name="connsiteX8" fmla="*/ 4790482 w 11531593"/>
              <a:gd name="connsiteY8" fmla="*/ 0 h 6458428"/>
              <a:gd name="connsiteX9" fmla="*/ 5175936 w 11531593"/>
              <a:gd name="connsiteY9" fmla="*/ 0 h 6458428"/>
              <a:gd name="connsiteX10" fmla="*/ 5759956 w 11531593"/>
              <a:gd name="connsiteY10" fmla="*/ 0 h 6458428"/>
              <a:gd name="connsiteX11" fmla="*/ 6443261 w 11531593"/>
              <a:gd name="connsiteY11" fmla="*/ 0 h 6458428"/>
              <a:gd name="connsiteX12" fmla="*/ 7225848 w 11531593"/>
              <a:gd name="connsiteY12" fmla="*/ 0 h 6458428"/>
              <a:gd name="connsiteX13" fmla="*/ 8008436 w 11531593"/>
              <a:gd name="connsiteY13" fmla="*/ 0 h 6458428"/>
              <a:gd name="connsiteX14" fmla="*/ 8592457 w 11531593"/>
              <a:gd name="connsiteY14" fmla="*/ 0 h 6458428"/>
              <a:gd name="connsiteX15" fmla="*/ 9275761 w 11531593"/>
              <a:gd name="connsiteY15" fmla="*/ 0 h 6458428"/>
              <a:gd name="connsiteX16" fmla="*/ 10058349 w 11531593"/>
              <a:gd name="connsiteY16" fmla="*/ 0 h 6458428"/>
              <a:gd name="connsiteX17" fmla="*/ 10729973 w 11531593"/>
              <a:gd name="connsiteY17" fmla="*/ 0 h 6458428"/>
              <a:gd name="connsiteX18" fmla="*/ 11531593 w 11531593"/>
              <a:gd name="connsiteY18" fmla="*/ 801620 h 6458428"/>
              <a:gd name="connsiteX19" fmla="*/ 11531593 w 11531593"/>
              <a:gd name="connsiteY19" fmla="*/ 1438189 h 6458428"/>
              <a:gd name="connsiteX20" fmla="*/ 11531593 w 11531593"/>
              <a:gd name="connsiteY20" fmla="*/ 1880551 h 6458428"/>
              <a:gd name="connsiteX21" fmla="*/ 11531593 w 11531593"/>
              <a:gd name="connsiteY21" fmla="*/ 2517120 h 6458428"/>
              <a:gd name="connsiteX22" fmla="*/ 11531593 w 11531593"/>
              <a:gd name="connsiteY22" fmla="*/ 3056585 h 6458428"/>
              <a:gd name="connsiteX23" fmla="*/ 11531593 w 11531593"/>
              <a:gd name="connsiteY23" fmla="*/ 3547499 h 6458428"/>
              <a:gd name="connsiteX24" fmla="*/ 11531593 w 11531593"/>
              <a:gd name="connsiteY24" fmla="*/ 4086964 h 6458428"/>
              <a:gd name="connsiteX25" fmla="*/ 11531593 w 11531593"/>
              <a:gd name="connsiteY25" fmla="*/ 4577877 h 6458428"/>
              <a:gd name="connsiteX26" fmla="*/ 11531593 w 11531593"/>
              <a:gd name="connsiteY26" fmla="*/ 4971687 h 6458428"/>
              <a:gd name="connsiteX27" fmla="*/ 11531593 w 11531593"/>
              <a:gd name="connsiteY27" fmla="*/ 5656808 h 6458428"/>
              <a:gd name="connsiteX28" fmla="*/ 10729973 w 11531593"/>
              <a:gd name="connsiteY28" fmla="*/ 6458428 h 6458428"/>
              <a:gd name="connsiteX29" fmla="*/ 10245236 w 11531593"/>
              <a:gd name="connsiteY29" fmla="*/ 6458428 h 6458428"/>
              <a:gd name="connsiteX30" fmla="*/ 9661215 w 11531593"/>
              <a:gd name="connsiteY30" fmla="*/ 6458428 h 6458428"/>
              <a:gd name="connsiteX31" fmla="*/ 9275761 w 11531593"/>
              <a:gd name="connsiteY31" fmla="*/ 6458428 h 6458428"/>
              <a:gd name="connsiteX32" fmla="*/ 8791024 w 11531593"/>
              <a:gd name="connsiteY32" fmla="*/ 6458428 h 6458428"/>
              <a:gd name="connsiteX33" fmla="*/ 8504854 w 11531593"/>
              <a:gd name="connsiteY33" fmla="*/ 6458428 h 6458428"/>
              <a:gd name="connsiteX34" fmla="*/ 8020117 w 11531593"/>
              <a:gd name="connsiteY34" fmla="*/ 6458428 h 6458428"/>
              <a:gd name="connsiteX35" fmla="*/ 7634663 w 11531593"/>
              <a:gd name="connsiteY35" fmla="*/ 6458428 h 6458428"/>
              <a:gd name="connsiteX36" fmla="*/ 7249209 w 11531593"/>
              <a:gd name="connsiteY36" fmla="*/ 6458428 h 6458428"/>
              <a:gd name="connsiteX37" fmla="*/ 6565905 w 11531593"/>
              <a:gd name="connsiteY37" fmla="*/ 6458428 h 6458428"/>
              <a:gd name="connsiteX38" fmla="*/ 5783317 w 11531593"/>
              <a:gd name="connsiteY38" fmla="*/ 6458428 h 6458428"/>
              <a:gd name="connsiteX39" fmla="*/ 5199296 w 11531593"/>
              <a:gd name="connsiteY39" fmla="*/ 6458428 h 6458428"/>
              <a:gd name="connsiteX40" fmla="*/ 4913126 w 11531593"/>
              <a:gd name="connsiteY40" fmla="*/ 6458428 h 6458428"/>
              <a:gd name="connsiteX41" fmla="*/ 4527672 w 11531593"/>
              <a:gd name="connsiteY41" fmla="*/ 6458428 h 6458428"/>
              <a:gd name="connsiteX42" fmla="*/ 3745085 w 11531593"/>
              <a:gd name="connsiteY42" fmla="*/ 6458428 h 6458428"/>
              <a:gd name="connsiteX43" fmla="*/ 3161064 w 11531593"/>
              <a:gd name="connsiteY43" fmla="*/ 6458428 h 6458428"/>
              <a:gd name="connsiteX44" fmla="*/ 2775610 w 11531593"/>
              <a:gd name="connsiteY44" fmla="*/ 6458428 h 6458428"/>
              <a:gd name="connsiteX45" fmla="*/ 2290873 w 11531593"/>
              <a:gd name="connsiteY45" fmla="*/ 6458428 h 6458428"/>
              <a:gd name="connsiteX46" fmla="*/ 1607569 w 11531593"/>
              <a:gd name="connsiteY46" fmla="*/ 6458428 h 6458428"/>
              <a:gd name="connsiteX47" fmla="*/ 1321398 w 11531593"/>
              <a:gd name="connsiteY47" fmla="*/ 6458428 h 6458428"/>
              <a:gd name="connsiteX48" fmla="*/ 801620 w 11531593"/>
              <a:gd name="connsiteY48" fmla="*/ 6458428 h 6458428"/>
              <a:gd name="connsiteX49" fmla="*/ 0 w 11531593"/>
              <a:gd name="connsiteY49" fmla="*/ 5656808 h 6458428"/>
              <a:gd name="connsiteX50" fmla="*/ 0 w 11531593"/>
              <a:gd name="connsiteY50" fmla="*/ 5068791 h 6458428"/>
              <a:gd name="connsiteX51" fmla="*/ 0 w 11531593"/>
              <a:gd name="connsiteY51" fmla="*/ 4432222 h 6458428"/>
              <a:gd name="connsiteX52" fmla="*/ 0 w 11531593"/>
              <a:gd name="connsiteY52" fmla="*/ 3844204 h 6458428"/>
              <a:gd name="connsiteX53" fmla="*/ 0 w 11531593"/>
              <a:gd name="connsiteY53" fmla="*/ 3450395 h 6458428"/>
              <a:gd name="connsiteX54" fmla="*/ 0 w 11531593"/>
              <a:gd name="connsiteY54" fmla="*/ 2959481 h 6458428"/>
              <a:gd name="connsiteX55" fmla="*/ 0 w 11531593"/>
              <a:gd name="connsiteY55" fmla="*/ 2468568 h 6458428"/>
              <a:gd name="connsiteX56" fmla="*/ 0 w 11531593"/>
              <a:gd name="connsiteY56" fmla="*/ 1880551 h 6458428"/>
              <a:gd name="connsiteX57" fmla="*/ 0 w 11531593"/>
              <a:gd name="connsiteY57" fmla="*/ 801620 h 645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31593" h="6458428" fill="none" extrusionOk="0">
                <a:moveTo>
                  <a:pt x="0" y="801620"/>
                </a:moveTo>
                <a:cubicBezTo>
                  <a:pt x="65491" y="421466"/>
                  <a:pt x="464485" y="6763"/>
                  <a:pt x="801620" y="0"/>
                </a:cubicBezTo>
                <a:cubicBezTo>
                  <a:pt x="1006119" y="-6327"/>
                  <a:pt x="1427594" y="32385"/>
                  <a:pt x="1584208" y="0"/>
                </a:cubicBezTo>
                <a:cubicBezTo>
                  <a:pt x="1740822" y="-32385"/>
                  <a:pt x="2179703" y="37831"/>
                  <a:pt x="2366796" y="0"/>
                </a:cubicBezTo>
                <a:cubicBezTo>
                  <a:pt x="2553889" y="-37831"/>
                  <a:pt x="2669010" y="22868"/>
                  <a:pt x="2851533" y="0"/>
                </a:cubicBezTo>
                <a:cubicBezTo>
                  <a:pt x="3034056" y="-22868"/>
                  <a:pt x="3196651" y="24911"/>
                  <a:pt x="3534837" y="0"/>
                </a:cubicBezTo>
                <a:cubicBezTo>
                  <a:pt x="3873023" y="-24911"/>
                  <a:pt x="3781372" y="36389"/>
                  <a:pt x="4019574" y="0"/>
                </a:cubicBezTo>
                <a:cubicBezTo>
                  <a:pt x="4257776" y="-36389"/>
                  <a:pt x="4211242" y="11152"/>
                  <a:pt x="4305745" y="0"/>
                </a:cubicBezTo>
                <a:cubicBezTo>
                  <a:pt x="4400248" y="-11152"/>
                  <a:pt x="4576585" y="21493"/>
                  <a:pt x="4790482" y="0"/>
                </a:cubicBezTo>
                <a:cubicBezTo>
                  <a:pt x="5004379" y="-21493"/>
                  <a:pt x="4990037" y="24679"/>
                  <a:pt x="5175936" y="0"/>
                </a:cubicBezTo>
                <a:cubicBezTo>
                  <a:pt x="5361835" y="-24679"/>
                  <a:pt x="5622835" y="36512"/>
                  <a:pt x="5759956" y="0"/>
                </a:cubicBezTo>
                <a:cubicBezTo>
                  <a:pt x="5897077" y="-36512"/>
                  <a:pt x="6288260" y="54655"/>
                  <a:pt x="6443261" y="0"/>
                </a:cubicBezTo>
                <a:cubicBezTo>
                  <a:pt x="6598263" y="-54655"/>
                  <a:pt x="6986210" y="23675"/>
                  <a:pt x="7225848" y="0"/>
                </a:cubicBezTo>
                <a:cubicBezTo>
                  <a:pt x="7465486" y="-23675"/>
                  <a:pt x="7722712" y="26960"/>
                  <a:pt x="8008436" y="0"/>
                </a:cubicBezTo>
                <a:cubicBezTo>
                  <a:pt x="8294160" y="-26960"/>
                  <a:pt x="8384113" y="58520"/>
                  <a:pt x="8592457" y="0"/>
                </a:cubicBezTo>
                <a:cubicBezTo>
                  <a:pt x="8800801" y="-58520"/>
                  <a:pt x="8942534" y="40295"/>
                  <a:pt x="9275761" y="0"/>
                </a:cubicBezTo>
                <a:cubicBezTo>
                  <a:pt x="9608988" y="-40295"/>
                  <a:pt x="9726933" y="61543"/>
                  <a:pt x="10058349" y="0"/>
                </a:cubicBezTo>
                <a:cubicBezTo>
                  <a:pt x="10389765" y="-61543"/>
                  <a:pt x="10573292" y="22846"/>
                  <a:pt x="10729973" y="0"/>
                </a:cubicBezTo>
                <a:cubicBezTo>
                  <a:pt x="11282016" y="23589"/>
                  <a:pt x="11520776" y="403510"/>
                  <a:pt x="11531593" y="801620"/>
                </a:cubicBezTo>
                <a:cubicBezTo>
                  <a:pt x="11573351" y="1098889"/>
                  <a:pt x="11471372" y="1154052"/>
                  <a:pt x="11531593" y="1438189"/>
                </a:cubicBezTo>
                <a:cubicBezTo>
                  <a:pt x="11591814" y="1722326"/>
                  <a:pt x="11512885" y="1754582"/>
                  <a:pt x="11531593" y="1880551"/>
                </a:cubicBezTo>
                <a:cubicBezTo>
                  <a:pt x="11550301" y="2006520"/>
                  <a:pt x="11492015" y="2267372"/>
                  <a:pt x="11531593" y="2517120"/>
                </a:cubicBezTo>
                <a:cubicBezTo>
                  <a:pt x="11571171" y="2766868"/>
                  <a:pt x="11503956" y="2900745"/>
                  <a:pt x="11531593" y="3056585"/>
                </a:cubicBezTo>
                <a:cubicBezTo>
                  <a:pt x="11559230" y="3212426"/>
                  <a:pt x="11480146" y="3320862"/>
                  <a:pt x="11531593" y="3547499"/>
                </a:cubicBezTo>
                <a:cubicBezTo>
                  <a:pt x="11583040" y="3774136"/>
                  <a:pt x="11479730" y="3828079"/>
                  <a:pt x="11531593" y="4086964"/>
                </a:cubicBezTo>
                <a:cubicBezTo>
                  <a:pt x="11583456" y="4345849"/>
                  <a:pt x="11531288" y="4471387"/>
                  <a:pt x="11531593" y="4577877"/>
                </a:cubicBezTo>
                <a:cubicBezTo>
                  <a:pt x="11531898" y="4684367"/>
                  <a:pt x="11510078" y="4809083"/>
                  <a:pt x="11531593" y="4971687"/>
                </a:cubicBezTo>
                <a:cubicBezTo>
                  <a:pt x="11553108" y="5134291"/>
                  <a:pt x="11470449" y="5357422"/>
                  <a:pt x="11531593" y="5656808"/>
                </a:cubicBezTo>
                <a:cubicBezTo>
                  <a:pt x="11473285" y="6055477"/>
                  <a:pt x="11203509" y="6416487"/>
                  <a:pt x="10729973" y="6458428"/>
                </a:cubicBezTo>
                <a:cubicBezTo>
                  <a:pt x="10616930" y="6489871"/>
                  <a:pt x="10387998" y="6411918"/>
                  <a:pt x="10245236" y="6458428"/>
                </a:cubicBezTo>
                <a:cubicBezTo>
                  <a:pt x="10102474" y="6504938"/>
                  <a:pt x="9851797" y="6455763"/>
                  <a:pt x="9661215" y="6458428"/>
                </a:cubicBezTo>
                <a:cubicBezTo>
                  <a:pt x="9470633" y="6461093"/>
                  <a:pt x="9409151" y="6428133"/>
                  <a:pt x="9275761" y="6458428"/>
                </a:cubicBezTo>
                <a:cubicBezTo>
                  <a:pt x="9142371" y="6488723"/>
                  <a:pt x="8902717" y="6412300"/>
                  <a:pt x="8791024" y="6458428"/>
                </a:cubicBezTo>
                <a:cubicBezTo>
                  <a:pt x="8679331" y="6504556"/>
                  <a:pt x="8620266" y="6455085"/>
                  <a:pt x="8504854" y="6458428"/>
                </a:cubicBezTo>
                <a:cubicBezTo>
                  <a:pt x="8389442" y="6461771"/>
                  <a:pt x="8202113" y="6413291"/>
                  <a:pt x="8020117" y="6458428"/>
                </a:cubicBezTo>
                <a:cubicBezTo>
                  <a:pt x="7838121" y="6503565"/>
                  <a:pt x="7727223" y="6423450"/>
                  <a:pt x="7634663" y="6458428"/>
                </a:cubicBezTo>
                <a:cubicBezTo>
                  <a:pt x="7542103" y="6493406"/>
                  <a:pt x="7342810" y="6435654"/>
                  <a:pt x="7249209" y="6458428"/>
                </a:cubicBezTo>
                <a:cubicBezTo>
                  <a:pt x="7155608" y="6481202"/>
                  <a:pt x="6867446" y="6424623"/>
                  <a:pt x="6565905" y="6458428"/>
                </a:cubicBezTo>
                <a:cubicBezTo>
                  <a:pt x="6264364" y="6492233"/>
                  <a:pt x="6171932" y="6423186"/>
                  <a:pt x="5783317" y="6458428"/>
                </a:cubicBezTo>
                <a:cubicBezTo>
                  <a:pt x="5394702" y="6493670"/>
                  <a:pt x="5377125" y="6401094"/>
                  <a:pt x="5199296" y="6458428"/>
                </a:cubicBezTo>
                <a:cubicBezTo>
                  <a:pt x="5021467" y="6515762"/>
                  <a:pt x="5003452" y="6454906"/>
                  <a:pt x="4913126" y="6458428"/>
                </a:cubicBezTo>
                <a:cubicBezTo>
                  <a:pt x="4822800" y="6461950"/>
                  <a:pt x="4690028" y="6445446"/>
                  <a:pt x="4527672" y="6458428"/>
                </a:cubicBezTo>
                <a:cubicBezTo>
                  <a:pt x="4365316" y="6471410"/>
                  <a:pt x="4124290" y="6383198"/>
                  <a:pt x="3745085" y="6458428"/>
                </a:cubicBezTo>
                <a:cubicBezTo>
                  <a:pt x="3365880" y="6533658"/>
                  <a:pt x="3418451" y="6392914"/>
                  <a:pt x="3161064" y="6458428"/>
                </a:cubicBezTo>
                <a:cubicBezTo>
                  <a:pt x="2903677" y="6523942"/>
                  <a:pt x="2945286" y="6414742"/>
                  <a:pt x="2775610" y="6458428"/>
                </a:cubicBezTo>
                <a:cubicBezTo>
                  <a:pt x="2605934" y="6502114"/>
                  <a:pt x="2407418" y="6409474"/>
                  <a:pt x="2290873" y="6458428"/>
                </a:cubicBezTo>
                <a:cubicBezTo>
                  <a:pt x="2174328" y="6507382"/>
                  <a:pt x="1877074" y="6427391"/>
                  <a:pt x="1607569" y="6458428"/>
                </a:cubicBezTo>
                <a:cubicBezTo>
                  <a:pt x="1338064" y="6489465"/>
                  <a:pt x="1411026" y="6447103"/>
                  <a:pt x="1321398" y="6458428"/>
                </a:cubicBezTo>
                <a:cubicBezTo>
                  <a:pt x="1231770" y="6469753"/>
                  <a:pt x="996193" y="6440402"/>
                  <a:pt x="801620" y="6458428"/>
                </a:cubicBezTo>
                <a:cubicBezTo>
                  <a:pt x="367559" y="6439550"/>
                  <a:pt x="16388" y="6146710"/>
                  <a:pt x="0" y="5656808"/>
                </a:cubicBezTo>
                <a:cubicBezTo>
                  <a:pt x="-67999" y="5398700"/>
                  <a:pt x="50168" y="5357060"/>
                  <a:pt x="0" y="5068791"/>
                </a:cubicBezTo>
                <a:cubicBezTo>
                  <a:pt x="-50168" y="4780522"/>
                  <a:pt x="72809" y="4636513"/>
                  <a:pt x="0" y="4432222"/>
                </a:cubicBezTo>
                <a:cubicBezTo>
                  <a:pt x="-72809" y="4227931"/>
                  <a:pt x="18976" y="3998031"/>
                  <a:pt x="0" y="3844204"/>
                </a:cubicBezTo>
                <a:cubicBezTo>
                  <a:pt x="-18976" y="3690377"/>
                  <a:pt x="26572" y="3603633"/>
                  <a:pt x="0" y="3450395"/>
                </a:cubicBezTo>
                <a:cubicBezTo>
                  <a:pt x="-26572" y="3297157"/>
                  <a:pt x="24879" y="3188926"/>
                  <a:pt x="0" y="2959481"/>
                </a:cubicBezTo>
                <a:cubicBezTo>
                  <a:pt x="-24879" y="2730036"/>
                  <a:pt x="49522" y="2597073"/>
                  <a:pt x="0" y="2468568"/>
                </a:cubicBezTo>
                <a:cubicBezTo>
                  <a:pt x="-49522" y="2340063"/>
                  <a:pt x="8038" y="2140447"/>
                  <a:pt x="0" y="1880551"/>
                </a:cubicBezTo>
                <a:cubicBezTo>
                  <a:pt x="-8038" y="1620655"/>
                  <a:pt x="43639" y="1060996"/>
                  <a:pt x="0" y="801620"/>
                </a:cubicBezTo>
                <a:close/>
              </a:path>
              <a:path w="11531593" h="6458428" stroke="0" extrusionOk="0">
                <a:moveTo>
                  <a:pt x="0" y="801620"/>
                </a:moveTo>
                <a:cubicBezTo>
                  <a:pt x="10118" y="449806"/>
                  <a:pt x="345629" y="-69994"/>
                  <a:pt x="801620" y="0"/>
                </a:cubicBezTo>
                <a:cubicBezTo>
                  <a:pt x="1066969" y="-20656"/>
                  <a:pt x="1283834" y="79867"/>
                  <a:pt x="1484924" y="0"/>
                </a:cubicBezTo>
                <a:cubicBezTo>
                  <a:pt x="1686014" y="-79867"/>
                  <a:pt x="1704243" y="9131"/>
                  <a:pt x="1771094" y="0"/>
                </a:cubicBezTo>
                <a:cubicBezTo>
                  <a:pt x="1837945" y="-9131"/>
                  <a:pt x="2359658" y="68775"/>
                  <a:pt x="2553682" y="0"/>
                </a:cubicBezTo>
                <a:cubicBezTo>
                  <a:pt x="2747706" y="-68775"/>
                  <a:pt x="3049776" y="90918"/>
                  <a:pt x="3336270" y="0"/>
                </a:cubicBezTo>
                <a:cubicBezTo>
                  <a:pt x="3622764" y="-90918"/>
                  <a:pt x="3489602" y="8896"/>
                  <a:pt x="3622440" y="0"/>
                </a:cubicBezTo>
                <a:cubicBezTo>
                  <a:pt x="3755278" y="-8896"/>
                  <a:pt x="3929401" y="6810"/>
                  <a:pt x="4107178" y="0"/>
                </a:cubicBezTo>
                <a:cubicBezTo>
                  <a:pt x="4284955" y="-6810"/>
                  <a:pt x="4393868" y="45804"/>
                  <a:pt x="4492631" y="0"/>
                </a:cubicBezTo>
                <a:cubicBezTo>
                  <a:pt x="4591394" y="-45804"/>
                  <a:pt x="5052338" y="81895"/>
                  <a:pt x="5275219" y="0"/>
                </a:cubicBezTo>
                <a:cubicBezTo>
                  <a:pt x="5498100" y="-81895"/>
                  <a:pt x="5465732" y="1686"/>
                  <a:pt x="5561389" y="0"/>
                </a:cubicBezTo>
                <a:cubicBezTo>
                  <a:pt x="5657046" y="-1686"/>
                  <a:pt x="5758806" y="1184"/>
                  <a:pt x="5946843" y="0"/>
                </a:cubicBezTo>
                <a:cubicBezTo>
                  <a:pt x="6134880" y="-1184"/>
                  <a:pt x="6265652" y="53417"/>
                  <a:pt x="6431580" y="0"/>
                </a:cubicBezTo>
                <a:cubicBezTo>
                  <a:pt x="6597508" y="-53417"/>
                  <a:pt x="6942649" y="75347"/>
                  <a:pt x="7114884" y="0"/>
                </a:cubicBezTo>
                <a:cubicBezTo>
                  <a:pt x="7287119" y="-75347"/>
                  <a:pt x="7273238" y="6385"/>
                  <a:pt x="7401055" y="0"/>
                </a:cubicBezTo>
                <a:cubicBezTo>
                  <a:pt x="7528872" y="-6385"/>
                  <a:pt x="7831693" y="37560"/>
                  <a:pt x="8084359" y="0"/>
                </a:cubicBezTo>
                <a:cubicBezTo>
                  <a:pt x="8337025" y="-37560"/>
                  <a:pt x="8468948" y="38696"/>
                  <a:pt x="8569096" y="0"/>
                </a:cubicBezTo>
                <a:cubicBezTo>
                  <a:pt x="8669244" y="-38696"/>
                  <a:pt x="8829755" y="24236"/>
                  <a:pt x="8954550" y="0"/>
                </a:cubicBezTo>
                <a:cubicBezTo>
                  <a:pt x="9079345" y="-24236"/>
                  <a:pt x="9273334" y="32612"/>
                  <a:pt x="9439287" y="0"/>
                </a:cubicBezTo>
                <a:cubicBezTo>
                  <a:pt x="9605240" y="-32612"/>
                  <a:pt x="9893543" y="38026"/>
                  <a:pt x="10122591" y="0"/>
                </a:cubicBezTo>
                <a:cubicBezTo>
                  <a:pt x="10351639" y="-38026"/>
                  <a:pt x="10554409" y="44989"/>
                  <a:pt x="10729973" y="0"/>
                </a:cubicBezTo>
                <a:cubicBezTo>
                  <a:pt x="11149713" y="6027"/>
                  <a:pt x="11512640" y="293890"/>
                  <a:pt x="11531593" y="801620"/>
                </a:cubicBezTo>
                <a:cubicBezTo>
                  <a:pt x="11557380" y="913711"/>
                  <a:pt x="11517652" y="1052941"/>
                  <a:pt x="11531593" y="1195430"/>
                </a:cubicBezTo>
                <a:cubicBezTo>
                  <a:pt x="11545534" y="1337919"/>
                  <a:pt x="11490697" y="1408925"/>
                  <a:pt x="11531593" y="1589239"/>
                </a:cubicBezTo>
                <a:cubicBezTo>
                  <a:pt x="11572489" y="1769553"/>
                  <a:pt x="11482958" y="2038597"/>
                  <a:pt x="11531593" y="2177257"/>
                </a:cubicBezTo>
                <a:cubicBezTo>
                  <a:pt x="11580228" y="2315917"/>
                  <a:pt x="11514268" y="2401937"/>
                  <a:pt x="11531593" y="2619618"/>
                </a:cubicBezTo>
                <a:cubicBezTo>
                  <a:pt x="11548918" y="2837299"/>
                  <a:pt x="11476247" y="2991651"/>
                  <a:pt x="11531593" y="3256187"/>
                </a:cubicBezTo>
                <a:cubicBezTo>
                  <a:pt x="11586939" y="3520723"/>
                  <a:pt x="11505901" y="3518506"/>
                  <a:pt x="11531593" y="3747101"/>
                </a:cubicBezTo>
                <a:cubicBezTo>
                  <a:pt x="11557285" y="3975696"/>
                  <a:pt x="11513703" y="4043883"/>
                  <a:pt x="11531593" y="4335118"/>
                </a:cubicBezTo>
                <a:cubicBezTo>
                  <a:pt x="11549483" y="4626353"/>
                  <a:pt x="11499372" y="4672202"/>
                  <a:pt x="11531593" y="4923135"/>
                </a:cubicBezTo>
                <a:cubicBezTo>
                  <a:pt x="11563814" y="5174068"/>
                  <a:pt x="11444678" y="5323358"/>
                  <a:pt x="11531593" y="5656808"/>
                </a:cubicBezTo>
                <a:cubicBezTo>
                  <a:pt x="11550118" y="6011942"/>
                  <a:pt x="11149341" y="6446132"/>
                  <a:pt x="10729973" y="6458428"/>
                </a:cubicBezTo>
                <a:cubicBezTo>
                  <a:pt x="10458176" y="6485495"/>
                  <a:pt x="10343775" y="6440587"/>
                  <a:pt x="10145952" y="6458428"/>
                </a:cubicBezTo>
                <a:cubicBezTo>
                  <a:pt x="9948129" y="6476269"/>
                  <a:pt x="9697891" y="6412845"/>
                  <a:pt x="9363364" y="6458428"/>
                </a:cubicBezTo>
                <a:cubicBezTo>
                  <a:pt x="9028837" y="6504011"/>
                  <a:pt x="9159054" y="6434179"/>
                  <a:pt x="9077194" y="6458428"/>
                </a:cubicBezTo>
                <a:cubicBezTo>
                  <a:pt x="8995334" y="6482677"/>
                  <a:pt x="8489512" y="6455008"/>
                  <a:pt x="8294606" y="6458428"/>
                </a:cubicBezTo>
                <a:cubicBezTo>
                  <a:pt x="8099700" y="6461848"/>
                  <a:pt x="7986970" y="6432607"/>
                  <a:pt x="7909153" y="6458428"/>
                </a:cubicBezTo>
                <a:cubicBezTo>
                  <a:pt x="7831336" y="6484249"/>
                  <a:pt x="7467897" y="6444878"/>
                  <a:pt x="7225848" y="6458428"/>
                </a:cubicBezTo>
                <a:cubicBezTo>
                  <a:pt x="6983799" y="6471978"/>
                  <a:pt x="6929507" y="6439648"/>
                  <a:pt x="6741111" y="6458428"/>
                </a:cubicBezTo>
                <a:cubicBezTo>
                  <a:pt x="6552715" y="6477208"/>
                  <a:pt x="6231461" y="6410095"/>
                  <a:pt x="5958523" y="6458428"/>
                </a:cubicBezTo>
                <a:cubicBezTo>
                  <a:pt x="5685585" y="6506761"/>
                  <a:pt x="5517453" y="6399268"/>
                  <a:pt x="5175936" y="6458428"/>
                </a:cubicBezTo>
                <a:cubicBezTo>
                  <a:pt x="4834419" y="6517588"/>
                  <a:pt x="4872779" y="6432459"/>
                  <a:pt x="4591915" y="6458428"/>
                </a:cubicBezTo>
                <a:cubicBezTo>
                  <a:pt x="4311051" y="6484397"/>
                  <a:pt x="4326659" y="6410039"/>
                  <a:pt x="4107178" y="6458428"/>
                </a:cubicBezTo>
                <a:cubicBezTo>
                  <a:pt x="3887697" y="6506817"/>
                  <a:pt x="3949094" y="6432013"/>
                  <a:pt x="3821007" y="6458428"/>
                </a:cubicBezTo>
                <a:cubicBezTo>
                  <a:pt x="3692920" y="6484843"/>
                  <a:pt x="3577457" y="6400496"/>
                  <a:pt x="3336270" y="6458428"/>
                </a:cubicBezTo>
                <a:cubicBezTo>
                  <a:pt x="3095083" y="6516360"/>
                  <a:pt x="2779792" y="6417933"/>
                  <a:pt x="2553682" y="6458428"/>
                </a:cubicBezTo>
                <a:cubicBezTo>
                  <a:pt x="2327572" y="6498923"/>
                  <a:pt x="2336522" y="6435126"/>
                  <a:pt x="2168229" y="6458428"/>
                </a:cubicBezTo>
                <a:cubicBezTo>
                  <a:pt x="1999936" y="6481730"/>
                  <a:pt x="1624565" y="6421650"/>
                  <a:pt x="1385641" y="6458428"/>
                </a:cubicBezTo>
                <a:cubicBezTo>
                  <a:pt x="1146717" y="6495206"/>
                  <a:pt x="919410" y="6398210"/>
                  <a:pt x="801620" y="6458428"/>
                </a:cubicBezTo>
                <a:cubicBezTo>
                  <a:pt x="369922" y="6514105"/>
                  <a:pt x="-80588" y="5998192"/>
                  <a:pt x="0" y="5656808"/>
                </a:cubicBezTo>
                <a:cubicBezTo>
                  <a:pt x="-26148" y="5466904"/>
                  <a:pt x="27184" y="5427764"/>
                  <a:pt x="0" y="5262998"/>
                </a:cubicBezTo>
                <a:cubicBezTo>
                  <a:pt x="-27184" y="5098232"/>
                  <a:pt x="15282" y="4768980"/>
                  <a:pt x="0" y="4626429"/>
                </a:cubicBezTo>
                <a:cubicBezTo>
                  <a:pt x="-15282" y="4483878"/>
                  <a:pt x="21571" y="4323579"/>
                  <a:pt x="0" y="4038412"/>
                </a:cubicBezTo>
                <a:cubicBezTo>
                  <a:pt x="-21571" y="3753245"/>
                  <a:pt x="51488" y="3809423"/>
                  <a:pt x="0" y="3596050"/>
                </a:cubicBezTo>
                <a:cubicBezTo>
                  <a:pt x="-51488" y="3382677"/>
                  <a:pt x="60380" y="3263404"/>
                  <a:pt x="0" y="3056585"/>
                </a:cubicBezTo>
                <a:cubicBezTo>
                  <a:pt x="-60380" y="2849767"/>
                  <a:pt x="48749" y="2821334"/>
                  <a:pt x="0" y="2614224"/>
                </a:cubicBezTo>
                <a:cubicBezTo>
                  <a:pt x="-48749" y="2407114"/>
                  <a:pt x="32384" y="2341686"/>
                  <a:pt x="0" y="2220414"/>
                </a:cubicBezTo>
                <a:cubicBezTo>
                  <a:pt x="-32384" y="2099142"/>
                  <a:pt x="34994" y="1833869"/>
                  <a:pt x="0" y="1680948"/>
                </a:cubicBezTo>
                <a:cubicBezTo>
                  <a:pt x="-34994" y="1528027"/>
                  <a:pt x="17169" y="1480204"/>
                  <a:pt x="0" y="1287139"/>
                </a:cubicBezTo>
                <a:cubicBezTo>
                  <a:pt x="-17169" y="1094074"/>
                  <a:pt x="49952" y="989228"/>
                  <a:pt x="0" y="80162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 xmlns:ask="http://schemas.microsoft.com/office/drawing/2018/sketchyshape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grpSp>
        <p:nvGrpSpPr>
          <p:cNvPr id="6" name="Group 5">
            <a:extLst>
              <a:ext uri="{FF2B5EF4-FFF2-40B4-BE49-F238E27FC236}">
                <a16:creationId xmlns:a16="http://schemas.microsoft.com/office/drawing/2014/main" id="{A0449898-52B3-FB4F-3F28-D35A7CBF2B00}"/>
              </a:ext>
            </a:extLst>
          </p:cNvPr>
          <p:cNvGrpSpPr/>
          <p:nvPr/>
        </p:nvGrpSpPr>
        <p:grpSpPr>
          <a:xfrm>
            <a:off x="688868" y="-1016387"/>
            <a:ext cx="10493482" cy="2140337"/>
            <a:chOff x="-2" y="-543557"/>
            <a:chExt cx="5283115" cy="3600000"/>
          </a:xfrm>
        </p:grpSpPr>
        <p:pic>
          <p:nvPicPr>
            <p:cNvPr id="7" name="Picture 6">
              <a:extLst>
                <a:ext uri="{FF2B5EF4-FFF2-40B4-BE49-F238E27FC236}">
                  <a16:creationId xmlns:a16="http://schemas.microsoft.com/office/drawing/2014/main" id="{144CA758-08E9-5D39-CF3F-D670691CA1D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685" t="23814" r="11820" b="26105"/>
            <a:stretch/>
          </p:blipFill>
          <p:spPr>
            <a:xfrm>
              <a:off x="-2" y="-543557"/>
              <a:ext cx="5283115" cy="3600000"/>
            </a:xfrm>
            <a:prstGeom prst="rect">
              <a:avLst/>
            </a:prstGeom>
            <a:effectLst>
              <a:innerShdw blurRad="88900">
                <a:schemeClr val="bg1">
                  <a:lumMod val="65000"/>
                </a:schemeClr>
              </a:innerShdw>
            </a:effectLst>
          </p:spPr>
        </p:pic>
        <p:sp>
          <p:nvSpPr>
            <p:cNvPr id="8" name="TextBox 7">
              <a:extLst>
                <a:ext uri="{FF2B5EF4-FFF2-40B4-BE49-F238E27FC236}">
                  <a16:creationId xmlns:a16="http://schemas.microsoft.com/office/drawing/2014/main" id="{3FDB9B92-E796-3206-B527-6A77856DE00D}"/>
                </a:ext>
              </a:extLst>
            </p:cNvPr>
            <p:cNvSpPr txBox="1"/>
            <p:nvPr/>
          </p:nvSpPr>
          <p:spPr>
            <a:xfrm>
              <a:off x="649072" y="1092914"/>
              <a:ext cx="3984965" cy="16047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2.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hai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chấm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hoặc</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phẩy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thay</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ô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vuông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đoạn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Vì</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sao</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em</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chọn</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dấu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đó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endParaRPr kumimoji="0" lang="vi-VN"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71C50EA6-C6CB-914A-BED0-60BEE6F0900D}"/>
              </a:ext>
            </a:extLst>
          </p:cNvPr>
          <p:cNvPicPr>
            <a:picLocks noChangeAspect="1"/>
          </p:cNvPicPr>
          <p:nvPr/>
        </p:nvPicPr>
        <p:blipFill>
          <a:blip r:embed="rId5"/>
          <a:stretch>
            <a:fillRect/>
          </a:stretch>
        </p:blipFill>
        <p:spPr>
          <a:xfrm>
            <a:off x="728662" y="1795462"/>
            <a:ext cx="3400425" cy="3800475"/>
          </a:xfrm>
          <a:prstGeom prst="rect">
            <a:avLst/>
          </a:prstGeom>
        </p:spPr>
      </p:pic>
      <p:sp>
        <p:nvSpPr>
          <p:cNvPr id="4" name="TextBox 3">
            <a:extLst>
              <a:ext uri="{FF2B5EF4-FFF2-40B4-BE49-F238E27FC236}">
                <a16:creationId xmlns:a16="http://schemas.microsoft.com/office/drawing/2014/main" id="{29D6FC09-4A1E-E7A8-AFF6-0CD4C9A326FE}"/>
              </a:ext>
            </a:extLst>
          </p:cNvPr>
          <p:cNvSpPr txBox="1"/>
          <p:nvPr/>
        </p:nvSpPr>
        <p:spPr>
          <a:xfrm>
            <a:off x="4257675" y="1695450"/>
            <a:ext cx="7277100" cy="4031873"/>
          </a:xfrm>
          <a:prstGeom prst="rect">
            <a:avLst/>
          </a:prstGeom>
          <a:noFill/>
        </p:spPr>
        <p:txBody>
          <a:bodyPr wrap="square" rtlCol="0">
            <a:spAutoFit/>
          </a:bodyPr>
          <a:lstStyle/>
          <a:p>
            <a:pPr algn="just"/>
            <a:r>
              <a:rPr lang="en-US" sz="3200" dirty="0">
                <a:latin typeface="Calibri" panose="020F0502020204030204" pitchFamily="34" charset="0"/>
                <a:cs typeface="Calibri" panose="020F0502020204030204" pitchFamily="34" charset="0"/>
              </a:rPr>
              <a:t>   </a:t>
            </a:r>
            <a:r>
              <a:rPr lang="vi-VN" sz="3200" dirty="0">
                <a:latin typeface="Calibri" panose="020F0502020204030204" pitchFamily="34" charset="0"/>
                <a:cs typeface="Calibri" panose="020F0502020204030204" pitchFamily="34" charset="0"/>
              </a:rPr>
              <a:t>Mèo Mun có sở thích đặc biệt: ăn cá. Thế là mèo mẹ mua về cho Mun ít cá tươi: 1 con rô, 2 con diếc,... Mẹ nướng cá lên. Mun vui lắm. Vừa ăn, chú vừa luôn miệng khen: Cá giòn, thơm và ngọt quá!”. Và chú cũng không quên một việc quen thuộc: nói lời cảm ơn mẹ. </a:t>
            </a:r>
          </a:p>
          <a:p>
            <a:pPr algn="r"/>
            <a:r>
              <a:rPr lang="vi-VN" sz="3200" dirty="0">
                <a:latin typeface="Calibri" panose="020F0502020204030204" pitchFamily="34" charset="0"/>
                <a:cs typeface="Calibri" panose="020F0502020204030204" pitchFamily="34" charset="0"/>
              </a:rPr>
              <a:t> (Theo Nguyễn Hữu Đạt)</a:t>
            </a:r>
            <a:r>
              <a:rPr lang="en-US" sz="3200" dirty="0">
                <a:latin typeface="Calibri" panose="020F0502020204030204" pitchFamily="34" charset="0"/>
                <a:cs typeface="Calibri" panose="020F0502020204030204" pitchFamily="34" charset="0"/>
              </a:rPr>
              <a:t> </a:t>
            </a:r>
            <a:endParaRPr lang="vi-VN" sz="3200" dirty="0">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4B84308F-D626-0F39-DB6F-EFC00E290E18}"/>
              </a:ext>
            </a:extLst>
          </p:cNvPr>
          <p:cNvSpPr/>
          <p:nvPr/>
        </p:nvSpPr>
        <p:spPr>
          <a:xfrm>
            <a:off x="10963275" y="2305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329E6C-D805-D258-142D-A113A8E0E7F6}"/>
              </a:ext>
            </a:extLst>
          </p:cNvPr>
          <p:cNvSpPr/>
          <p:nvPr/>
        </p:nvSpPr>
        <p:spPr>
          <a:xfrm>
            <a:off x="9588904" y="1820696"/>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7F79D20-FBB9-735B-A87A-26868B377442}"/>
              </a:ext>
            </a:extLst>
          </p:cNvPr>
          <p:cNvSpPr/>
          <p:nvPr/>
        </p:nvSpPr>
        <p:spPr>
          <a:xfrm>
            <a:off x="6600825" y="3819525"/>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306ED4-AF5B-A02E-0320-0F460AD0EC97}"/>
              </a:ext>
            </a:extLst>
          </p:cNvPr>
          <p:cNvSpPr/>
          <p:nvPr/>
        </p:nvSpPr>
        <p:spPr>
          <a:xfrm>
            <a:off x="10725150" y="4210050"/>
            <a:ext cx="247650" cy="361950"/>
          </a:xfrm>
          <a:prstGeom prst="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375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47"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anim calcmode="lin" valueType="num">
                                      <p:cBhvr>
                                        <p:cTn id="13" dur="500" fill="hold"/>
                                        <p:tgtEl>
                                          <p:spTgt spid="6"/>
                                        </p:tgtEl>
                                        <p:attrNameLst>
                                          <p:attrName>ppt_x</p:attrName>
                                        </p:attrNameLst>
                                      </p:cBhvr>
                                      <p:tavLst>
                                        <p:tav tm="0">
                                          <p:val>
                                            <p:strVal val="#ppt_x"/>
                                          </p:val>
                                        </p:tav>
                                        <p:tav tm="100000">
                                          <p:val>
                                            <p:strVal val="#ppt_x"/>
                                          </p:val>
                                        </p:tav>
                                      </p:tavLst>
                                    </p:anim>
                                    <p:anim calcmode="lin" valueType="num">
                                      <p:cBhvr>
                                        <p:cTn id="14" dur="500" fill="hold"/>
                                        <p:tgtEl>
                                          <p:spTgt spid="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4" grpId="0"/>
      <p:bldP spid="9" grpId="0" animBg="1"/>
      <p:bldP spid="11" grpId="0" animBg="1"/>
      <p:bldP spid="13" grpId="0" animBg="1"/>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8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TotalTime>
  <Words>800</Words>
  <Application>Microsoft Office PowerPoint</Application>
  <PresentationFormat>Widescreen</PresentationFormat>
  <Paragraphs>61</Paragraphs>
  <Slides>20</Slides>
  <Notes>0</Notes>
  <HiddenSlides>0</HiddenSlides>
  <MMClips>2</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20</vt:i4>
      </vt:variant>
    </vt:vector>
  </HeadingPairs>
  <TitlesOfParts>
    <vt:vector size="36" baseType="lpstr">
      <vt:lpstr>Arial</vt:lpstr>
      <vt:lpstr>Calibri</vt:lpstr>
      <vt:lpstr>Calibri Light</vt:lpstr>
      <vt:lpstr>Cambria</vt:lpstr>
      <vt:lpstr>等线</vt:lpstr>
      <vt:lpstr>等线 Light</vt:lpstr>
      <vt:lpstr>LNTH-Dinomiko</vt:lpstr>
      <vt:lpstr>SVN-Pyes Pa Headline</vt:lpstr>
      <vt:lpstr>Tahoma</vt:lpstr>
      <vt:lpstr>Times New Roman</vt:lpstr>
      <vt:lpstr>1_Office Theme</vt:lpstr>
      <vt:lpstr>Office Theme</vt:lpstr>
      <vt:lpstr>2_Office Theme</vt:lpstr>
      <vt:lpstr>8_Office Theme</vt:lpstr>
      <vt:lpstr>3_Office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30</cp:revision>
  <dcterms:created xsi:type="dcterms:W3CDTF">2023-02-02T12:57:04Z</dcterms:created>
  <dcterms:modified xsi:type="dcterms:W3CDTF">2025-05-08T03:15:55Z</dcterms:modified>
</cp:coreProperties>
</file>