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78" r:id="rId4"/>
    <p:sldMasterId id="2147483680" r:id="rId5"/>
    <p:sldMasterId id="2147483692" r:id="rId6"/>
    <p:sldMasterId id="2147483694" r:id="rId7"/>
    <p:sldMasterId id="2147483696" r:id="rId8"/>
  </p:sldMasterIdLst>
  <p:notesMasterIdLst>
    <p:notesMasterId r:id="rId39"/>
  </p:notesMasterIdLst>
  <p:sldIdLst>
    <p:sldId id="263" r:id="rId9"/>
    <p:sldId id="320" r:id="rId10"/>
    <p:sldId id="321" r:id="rId11"/>
    <p:sldId id="322" r:id="rId12"/>
    <p:sldId id="323" r:id="rId13"/>
    <p:sldId id="324" r:id="rId14"/>
    <p:sldId id="290" r:id="rId15"/>
    <p:sldId id="2642" r:id="rId16"/>
    <p:sldId id="286" r:id="rId17"/>
    <p:sldId id="270" r:id="rId18"/>
    <p:sldId id="271" r:id="rId19"/>
    <p:sldId id="2643" r:id="rId20"/>
    <p:sldId id="2644" r:id="rId21"/>
    <p:sldId id="2645" r:id="rId22"/>
    <p:sldId id="2646" r:id="rId23"/>
    <p:sldId id="2647" r:id="rId24"/>
    <p:sldId id="2648" r:id="rId25"/>
    <p:sldId id="2649" r:id="rId26"/>
    <p:sldId id="2650" r:id="rId27"/>
    <p:sldId id="493" r:id="rId28"/>
    <p:sldId id="2651" r:id="rId29"/>
    <p:sldId id="260" r:id="rId30"/>
    <p:sldId id="283" r:id="rId31"/>
    <p:sldId id="2652" r:id="rId32"/>
    <p:sldId id="8631" r:id="rId33"/>
    <p:sldId id="477" r:id="rId34"/>
    <p:sldId id="8629" r:id="rId35"/>
    <p:sldId id="8630" r:id="rId36"/>
    <p:sldId id="301" r:id="rId37"/>
    <p:sldId id="26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EBC5B-0343-4C1B-9968-E3B6185D35B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DAF46-618E-412D-B638-73AF33AB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6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0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357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707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81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96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365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4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79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0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xong</a:t>
            </a:r>
            <a:r>
              <a:rPr lang="en-US" altLang="zh-CN" dirty="0"/>
              <a:t> </a:t>
            </a:r>
            <a:r>
              <a:rPr lang="en-US" altLang="zh-CN" dirty="0" err="1"/>
              <a:t>hết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028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93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5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84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45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2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4965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13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054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74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9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5224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10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21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40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39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84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00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7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94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93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49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6352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49395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552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7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89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0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0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55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7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21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74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3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32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BDF9DDA0-B731-1035-F761-A9837D13A0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6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547BFC00-268E-F977-7F31-CCCB47DC982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1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90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510A866-A089-401F-AB7E-FFF658CA6E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169" y="-188373"/>
            <a:ext cx="1593333" cy="15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2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26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510A866-A089-401F-AB7E-FFF658CA6E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169" y="-188373"/>
            <a:ext cx="1593333" cy="15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4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7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4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18" Type="http://schemas.openxmlformats.org/officeDocument/2006/relationships/image" Target="../media/image24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7.png"/><Relationship Id="rId7" Type="http://schemas.openxmlformats.org/officeDocument/2006/relationships/slide" Target="slide3.xml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audio" Target="../media/media1.wma"/><Relationship Id="rId16" Type="http://schemas.openxmlformats.org/officeDocument/2006/relationships/slide" Target="slide28.xml"/><Relationship Id="rId20" Type="http://schemas.openxmlformats.org/officeDocument/2006/relationships/image" Target="../media/image26.gif"/><Relationship Id="rId1" Type="http://schemas.microsoft.com/office/2007/relationships/media" Target="../media/media1.wma"/><Relationship Id="rId6" Type="http://schemas.openxmlformats.org/officeDocument/2006/relationships/image" Target="../media/image17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23" Type="http://schemas.openxmlformats.org/officeDocument/2006/relationships/slide" Target="slide7.xml"/><Relationship Id="rId10" Type="http://schemas.openxmlformats.org/officeDocument/2006/relationships/image" Target="../media/image19.png"/><Relationship Id="rId19" Type="http://schemas.openxmlformats.org/officeDocument/2006/relationships/image" Target="../media/image25.gif"/><Relationship Id="rId4" Type="http://schemas.openxmlformats.org/officeDocument/2006/relationships/notesSlide" Target="../notesSlides/notesSlide2.xml"/><Relationship Id="rId9" Type="http://schemas.openxmlformats.org/officeDocument/2006/relationships/slide" Target="slide4.xml"/><Relationship Id="rId14" Type="http://schemas.openxmlformats.org/officeDocument/2006/relationships/image" Target="../media/image21.png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12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61.png"/><Relationship Id="rId5" Type="http://schemas.openxmlformats.org/officeDocument/2006/relationships/image" Target="../media/image36.png"/><Relationship Id="rId10" Type="http://schemas.openxmlformats.org/officeDocument/2006/relationships/image" Target="../media/image15.png"/><Relationship Id="rId4" Type="http://schemas.openxmlformats.org/officeDocument/2006/relationships/image" Target="../media/image35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62.png"/><Relationship Id="rId5" Type="http://schemas.openxmlformats.org/officeDocument/2006/relationships/image" Target="../media/image36.png"/><Relationship Id="rId10" Type="http://schemas.openxmlformats.org/officeDocument/2006/relationships/image" Target="../media/image15.png"/><Relationship Id="rId4" Type="http://schemas.openxmlformats.org/officeDocument/2006/relationships/image" Target="../media/image35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77.png"/><Relationship Id="rId5" Type="http://schemas.openxmlformats.org/officeDocument/2006/relationships/image" Target="../media/image14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9.png"/><Relationship Id="rId5" Type="http://schemas.openxmlformats.org/officeDocument/2006/relationships/image" Target="../media/image14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8048508" cy="3366505"/>
            <a:chOff x="1852946" y="-485322"/>
            <a:chExt cx="8048508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364361" y="1557744"/>
              <a:ext cx="55370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Khởi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động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210300" y="790170"/>
            <a:ext cx="5448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Từng hình thể hiện dạng địa hình nào ? Vì sao?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C9D24E-6A8C-54F9-FADB-B31369BB1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860" y="667771"/>
            <a:ext cx="6005080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78186" y="2579914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hồ vì đây là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vùng trũng tụ nước, bao quanh là đất cao.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6EF7B-6D99-CE6B-C376-23C840ECA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87" y="2609850"/>
            <a:ext cx="4080702" cy="331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1560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710543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sông vì đây là dòng nước lớn chảy trên cao xuống thấp.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C95EE-0378-1808-0273-3E40BE1B5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12" y="2628899"/>
            <a:ext cx="3948032" cy="3228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5127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núi vì nhô cao, đỉnh nhọn và dốc.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DB089-473D-690A-8940-F727E81F5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5" y="2647950"/>
            <a:ext cx="3936246" cy="318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4556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Cao nguyên vì nằm ở sát chân núi, cao nhưng bằng phẳng.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089CB-EC34-B7EC-97B4-318F006D7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87" y="2695574"/>
            <a:ext cx="3834095" cy="3152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163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đồi vì đây là vùng đất nhô cao nhưng đỉnh tròn, dốc thoải.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DDB00D-434D-4199-C986-579E11F4A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99" y="2443162"/>
            <a:ext cx="3762375" cy="3238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4640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đồng bằng vì vùng đất này bằng phẳng, không nằm sát chân núi.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FEFF86-63D5-1D9B-42F8-35D7CEF6F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25" y="2643187"/>
            <a:ext cx="3972448" cy="3224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593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biển vì đây là vùng nước rộng lớn, không nhìn thấy hết được các vùng xung quanh.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2FCC33-460F-84D7-60E1-26A807F84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32" y="2733675"/>
            <a:ext cx="4455459" cy="2705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9273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F647E-A09C-F21C-B8CD-55338A524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0336" y="2780866"/>
            <a:ext cx="6759863" cy="15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9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0FF5834-5D6E-4DE6-A797-9043FEEB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r="6994"/>
          <a:stretch/>
        </p:blipFill>
        <p:spPr>
          <a:xfrm>
            <a:off x="5904800" y="1469894"/>
            <a:ext cx="5217834" cy="4319985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3216" y="1101726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2856" y="1467382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6" y="3649550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sp>
        <p:nvSpPr>
          <p:cNvPr id="3" name="Rectangle: Rounded Corners 2">
            <a:hlinkClick r:id="rId23" action="ppaction://hlinksldjump"/>
            <a:extLst>
              <a:ext uri="{FF2B5EF4-FFF2-40B4-BE49-F238E27FC236}">
                <a16:creationId xmlns:a16="http://schemas.microsoft.com/office/drawing/2014/main" id="{B97B6AF6-C138-4B1D-ADF0-841C6D40D2F1}"/>
              </a:ext>
            </a:extLst>
          </p:cNvPr>
          <p:cNvSpPr/>
          <p:nvPr/>
        </p:nvSpPr>
        <p:spPr>
          <a:xfrm>
            <a:off x="10325528" y="126320"/>
            <a:ext cx="1842691" cy="58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28899" y="828098"/>
            <a:ext cx="6896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dirty="0">
                <a:solidFill>
                  <a:prstClr val="white"/>
                </a:solidFill>
                <a:latin typeface="Calibri" panose="020F0502020204030204"/>
              </a:rPr>
              <a:t>1</a:t>
            </a:r>
            <a:r>
              <a:rPr lang="en-US" sz="4000" b="1" i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r>
              <a:rPr lang="vi-VN" sz="4000" b="1" i="1" dirty="0">
                <a:solidFill>
                  <a:prstClr val="white"/>
                </a:solidFill>
                <a:latin typeface="Calibri" panose="020F0502020204030204"/>
              </a:rPr>
              <a:t> Hãy kể tên một số núi, đồi, cao nguyên, đồng bằng, sông, hồ, biển mà em biết.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7B8460-6095-106D-9F95-1C1D0C98A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506" y="3178262"/>
            <a:ext cx="844978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58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C0A7672-6BB5-42AF-91E1-F036DC632A00}"/>
              </a:ext>
            </a:extLst>
          </p:cNvPr>
          <p:cNvSpPr/>
          <p:nvPr/>
        </p:nvSpPr>
        <p:spPr>
          <a:xfrm>
            <a:off x="1225335" y="2234042"/>
            <a:ext cx="9892608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491014" y="1116941"/>
            <a:ext cx="3108271" cy="803854"/>
            <a:chOff x="3977443" y="-1656991"/>
            <a:chExt cx="3108271" cy="803854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4282A00-750C-4D41-8E5F-89C6803019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28" y="2751175"/>
            <a:ext cx="3581796" cy="212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40EE0C-EDEE-4646-9E17-5B004BB00D84}"/>
              </a:ext>
            </a:extLst>
          </p:cNvPr>
          <p:cNvSpPr txBox="1"/>
          <p:nvPr/>
        </p:nvSpPr>
        <p:spPr>
          <a:xfrm>
            <a:off x="1346849" y="2537516"/>
            <a:ext cx="5827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nhịp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GV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8230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C0A7672-6BB5-42AF-91E1-F036DC632A00}"/>
              </a:ext>
            </a:extLst>
          </p:cNvPr>
          <p:cNvSpPr/>
          <p:nvPr/>
        </p:nvSpPr>
        <p:spPr>
          <a:xfrm>
            <a:off x="1225335" y="2234042"/>
            <a:ext cx="9892608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491014" y="1116941"/>
            <a:ext cx="3108271" cy="803854"/>
            <a:chOff x="3977443" y="-1656991"/>
            <a:chExt cx="3108271" cy="803854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E40EE0C-EDEE-4646-9E17-5B004BB00D84}"/>
              </a:ext>
            </a:extLst>
          </p:cNvPr>
          <p:cNvSpPr txBox="1"/>
          <p:nvPr/>
        </p:nvSpPr>
        <p:spPr>
          <a:xfrm>
            <a:off x="1464419" y="2252872"/>
            <a:ext cx="7335557" cy="300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lnSpc>
                <a:spcPct val="12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Khi GV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!”,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nl-NL" sz="3200" b="1" noProof="0" dirty="0"/>
              <a:t>k</a:t>
            </a:r>
            <a:r>
              <a:rPr lang="nl-NL" sz="3200" b="1" dirty="0"/>
              <a:t>ể được tên một số núi, đồi, cao nguyên, đồng bằng, sông, hồ, biển </a:t>
            </a:r>
          </a:p>
          <a:p>
            <a:pPr lvl="0" algn="just" defTabSz="457200">
              <a:lnSpc>
                <a:spcPct val="12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Ví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B752DE-4290-4354-B765-EEE0892BA29A}"/>
              </a:ext>
            </a:extLst>
          </p:cNvPr>
          <p:cNvGrpSpPr/>
          <p:nvPr/>
        </p:nvGrpSpPr>
        <p:grpSpPr>
          <a:xfrm>
            <a:off x="8804860" y="2440806"/>
            <a:ext cx="1678115" cy="2819684"/>
            <a:chOff x="8804860" y="2440806"/>
            <a:chExt cx="1678115" cy="281968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47EEC4E-A799-414C-9EA9-2B6D8E84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097805" y="2440806"/>
              <a:ext cx="1385170" cy="28196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D086CB-E6B4-4EAB-A803-FAE749116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15491">
              <a:off x="8804860" y="2922219"/>
              <a:ext cx="637042" cy="63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4367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62225" y="828098"/>
            <a:ext cx="6962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dirty="0">
                <a:solidFill>
                  <a:prstClr val="white"/>
                </a:solidFill>
                <a:latin typeface="Calibri" panose="020F0502020204030204"/>
              </a:rPr>
              <a:t>2</a:t>
            </a:r>
            <a:r>
              <a:rPr lang="en-US" sz="4000" b="1" i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r>
              <a:rPr lang="vi-VN" sz="4000" b="1" i="1" dirty="0">
                <a:solidFill>
                  <a:prstClr val="white"/>
                </a:solidFill>
                <a:latin typeface="Calibri" panose="020F0502020204030204"/>
              </a:rPr>
              <a:t> Nơi em đang sống có những dạng địa hình nào? Hãy mô tả về địa hình nơi đó.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992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4200525" y="323850"/>
            <a:ext cx="3924300" cy="1257300"/>
            <a:chOff x="3977443" y="-1656991"/>
            <a:chExt cx="3108271" cy="1086510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990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Mẫu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90D772-6E73-2FB8-9066-A0E851F18C8A}"/>
              </a:ext>
            </a:extLst>
          </p:cNvPr>
          <p:cNvSpPr txBox="1"/>
          <p:nvPr/>
        </p:nvSpPr>
        <p:spPr>
          <a:xfrm>
            <a:off x="609600" y="1686328"/>
            <a:ext cx="10753725" cy="517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Nơi em đang sống có các dạng địa hình: đồng bằng, sông, hồ, biển, núi.</a:t>
            </a:r>
          </a:p>
          <a:p>
            <a:pPr algn="just">
              <a:lnSpc>
                <a:spcPct val="150000"/>
              </a:lnSpc>
            </a:pP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Mô tả: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Đồng bằng bằng phẳng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Sông lớn, chảy qua cánh đồng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Hồ lớn nằm giữa thành phố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Núi cao nằm xa xa cánh đồng.</a:t>
            </a:r>
          </a:p>
        </p:txBody>
      </p:sp>
    </p:spTree>
    <p:extLst>
      <p:ext uri="{BB962C8B-B14F-4D97-AF65-F5344CB8AC3E}">
        <p14:creationId xmlns:p14="http://schemas.microsoft.com/office/powerpoint/2010/main" val="3849200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Em đã được đi đến những nơi có dạng địa hình như thế nào? Hãy mô tả về các dạng địa hình đó.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66826A6-D00B-C184-3D3D-407D106D6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337" y="1200149"/>
            <a:ext cx="10215563" cy="5510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6591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vẽ tranh về cảnh địa hình quê hương mình giống bạn Minh, sau đó chia sẻ cùng người thân và cả lớp.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pic>
        <p:nvPicPr>
          <p:cNvPr id="5" name="Picture 8" descr="Tổng hợp ảnh Doremon PNG">
            <a:hlinkClick r:id="rId6" action="ppaction://hlinksldjump"/>
            <a:extLst>
              <a:ext uri="{FF2B5EF4-FFF2-40B4-BE49-F238E27FC236}">
                <a16:creationId xmlns:a16="http://schemas.microsoft.com/office/drawing/2014/main" id="{99175415-2B75-4E81-ADBE-61F597D0E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82DF450-1CD1-4551-BF79-590A7DB348D5}"/>
              </a:ext>
            </a:extLst>
          </p:cNvPr>
          <p:cNvSpPr/>
          <p:nvPr/>
        </p:nvSpPr>
        <p:spPr>
          <a:xfrm>
            <a:off x="1005839" y="289560"/>
            <a:ext cx="9777179" cy="1691640"/>
          </a:xfrm>
          <a:prstGeom prst="wedgeRoundRectCallout">
            <a:avLst>
              <a:gd name="adj1" fmla="val -46081"/>
              <a:gd name="adj2" fmla="val 112460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lvl="0" algn="ctr">
              <a:defRPr/>
            </a:pPr>
            <a:r>
              <a:rPr lang="vi-VN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 ràng chẳng phải nồi canh</a:t>
            </a:r>
            <a:endParaRPr lang="en-US" sz="3200" b="1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 mà vị mặn, nước xanh, cá nhiều</a:t>
            </a:r>
            <a:endParaRPr lang="en-US" sz="3200" b="1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Là gì?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4CE24-9743-4429-B424-76FDC821E5B0}"/>
              </a:ext>
            </a:extLst>
          </p:cNvPr>
          <p:cNvSpPr txBox="1"/>
          <p:nvPr/>
        </p:nvSpPr>
        <p:spPr>
          <a:xfrm>
            <a:off x="4615111" y="2715412"/>
            <a:ext cx="351924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4000" kern="0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án</a:t>
            </a:r>
            <a:r>
              <a:rPr lang="en-US" sz="4000" kern="0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Biển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7C349D7-6DBC-40FD-AA14-47F3A0F05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55193B8-6C0C-4CAB-9716-B227854DF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CC6689B-2C4B-4E25-8D33-B7D90DC93BE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EF15CA1-3F01-4F1C-A812-038BB7617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5A85BF2-BC5E-45FB-9E8A-49ADA101F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736CEC8-D21E-4E2F-AB1E-7B1FBEF8C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53DB905-B2A9-4A46-B74D-A2BD30BA44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599884" y="4547793"/>
            <a:ext cx="996796" cy="228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A32EF6-8D90-45C0-8CE0-7802195E46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7E27A88-2241-43AC-9D29-566B7A1DB923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6701077-7EB6-43E2-9010-056AD0F767C2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49F675B8-7682-4411-8F30-C4F57D095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3F13CB90-AFF3-415B-A0EA-D0AD00711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79C030A4-1967-4EAF-9A19-218CB6757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4D6367B-45D3-44E1-8B42-B46D853A5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16F9C00-FAE8-43D9-BB18-D6D29BCA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2911CBE-B8F5-4F3F-AB65-7F917358B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52CFE87-AC3F-4711-A61F-FD87FEA9F0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98ACD91-BD40-4A6F-A21E-F43EA9AC3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93C5A6-2C5D-4292-8B32-E3B17B0DE8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5387" y="1163817"/>
            <a:ext cx="7011008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39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07B53F5-AED6-4D96-9631-1DB6F334E176}"/>
              </a:ext>
            </a:extLst>
          </p:cNvPr>
          <p:cNvSpPr/>
          <p:nvPr/>
        </p:nvSpPr>
        <p:spPr>
          <a:xfrm>
            <a:off x="1005840" y="289560"/>
            <a:ext cx="10053224" cy="1682115"/>
          </a:xfrm>
          <a:prstGeom prst="wedgeRoundRectCallout">
            <a:avLst>
              <a:gd name="adj1" fmla="val -48916"/>
              <a:gd name="adj2" fmla="val 94784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Sừng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sững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endParaRPr lang="en-US" sz="3200" b="1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vun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lùng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970685AD-81EC-4E7C-8244-5F67172DF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55062" y="2686511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83B818-3C0D-CF27-B489-AC4B66EF4793}"/>
              </a:ext>
            </a:extLst>
          </p:cNvPr>
          <p:cNvSpPr txBox="1"/>
          <p:nvPr/>
        </p:nvSpPr>
        <p:spPr>
          <a:xfrm>
            <a:off x="3586410" y="2696362"/>
            <a:ext cx="528136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4000" kern="0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án</a:t>
            </a:r>
            <a:r>
              <a:rPr lang="en-US" sz="4000" kern="0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Ngọn</a:t>
            </a:r>
            <a:r>
              <a:rPr lang="en-US" sz="4000" kern="0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núi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Picture 3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D7BFBA4-2DFA-4F6A-9FAB-D110D68D2F0C}"/>
              </a:ext>
            </a:extLst>
          </p:cNvPr>
          <p:cNvSpPr/>
          <p:nvPr/>
        </p:nvSpPr>
        <p:spPr>
          <a:xfrm>
            <a:off x="1005840" y="289560"/>
            <a:ext cx="10586085" cy="1729021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lvl="0" algn="ctr">
              <a:defRPr/>
            </a:pP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3.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CB26C6A2-2176-4804-B1CD-6EBAC012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35380" y="2885872"/>
            <a:ext cx="1789163" cy="332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92FFC-0803-6F3D-823C-0D3A296A9638}"/>
              </a:ext>
            </a:extLst>
          </p:cNvPr>
          <p:cNvSpPr txBox="1"/>
          <p:nvPr/>
        </p:nvSpPr>
        <p:spPr>
          <a:xfrm>
            <a:off x="3586410" y="2696362"/>
            <a:ext cx="807219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ker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dạng địa hình là hồ, sông, biển,  núi, đồi, cao nguyên, đồng bằng.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0A067C1-541F-4DE2-BB13-41DD28250977}"/>
              </a:ext>
            </a:extLst>
          </p:cNvPr>
          <p:cNvSpPr/>
          <p:nvPr/>
        </p:nvSpPr>
        <p:spPr>
          <a:xfrm>
            <a:off x="1005840" y="289560"/>
            <a:ext cx="10087730" cy="1320313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lvl="0" algn="ctr">
              <a:defRPr/>
            </a:pP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So sánh dạng địa hình Núi và đồi?</a:t>
            </a: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149E6646-8EE1-4603-B742-530CAFD2F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1856179"/>
            <a:ext cx="2975679" cy="353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E1171E-DB47-F81B-C481-B691C1FF4707}"/>
              </a:ext>
            </a:extLst>
          </p:cNvPr>
          <p:cNvSpPr txBox="1"/>
          <p:nvPr/>
        </p:nvSpPr>
        <p:spPr>
          <a:xfrm>
            <a:off x="2462460" y="2524912"/>
            <a:ext cx="9072315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Giống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đều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nhô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Khác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Núi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500 m,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đỉnh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dốc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còn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đồi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thì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200-500m,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đỉnh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đồi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dốc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thoải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8">
            <a:extLst>
              <a:ext uri="{FF2B5EF4-FFF2-40B4-BE49-F238E27FC236}">
                <a16:creationId xmlns:a16="http://schemas.microsoft.com/office/drawing/2014/main" id="{99ADF080-DBF5-4491-B157-EFC2CF000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FC768B06-9638-43A0-9601-4E805CC7DD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grpSp>
        <p:nvGrpSpPr>
          <p:cNvPr id="11" name="组合 12">
            <a:extLst>
              <a:ext uri="{FF2B5EF4-FFF2-40B4-BE49-F238E27FC236}">
                <a16:creationId xmlns:a16="http://schemas.microsoft.com/office/drawing/2014/main" id="{FA0D3DB6-D6F4-4A10-92C0-13EC2BC3C2B1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F2D579E9-E4CA-4B51-900B-F560A770F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01F64D8E-4C93-41DC-8E3E-8C918AEB1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51B530E6-0E45-4D34-8D48-A82EDD074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5" name="图片 5">
            <a:extLst>
              <a:ext uri="{FF2B5EF4-FFF2-40B4-BE49-F238E27FC236}">
                <a16:creationId xmlns:a16="http://schemas.microsoft.com/office/drawing/2014/main" id="{6880AA75-6C9D-4BBD-879B-C6D303FC13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>
            <a:off x="597475" y="851134"/>
            <a:ext cx="4792206" cy="435303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B098D46E-A9AE-453B-AC1A-02D79AB430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614726" y="4771689"/>
            <a:ext cx="996796" cy="2286000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CF26C7B7-845C-4950-BD42-2CE69077F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grpSp>
        <p:nvGrpSpPr>
          <p:cNvPr id="18" name="组合 23">
            <a:extLst>
              <a:ext uri="{FF2B5EF4-FFF2-40B4-BE49-F238E27FC236}">
                <a16:creationId xmlns:a16="http://schemas.microsoft.com/office/drawing/2014/main" id="{73E223D8-2564-4C90-857F-5EDC0A04122F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9" name="组合 17">
              <a:extLst>
                <a:ext uri="{FF2B5EF4-FFF2-40B4-BE49-F238E27FC236}">
                  <a16:creationId xmlns:a16="http://schemas.microsoft.com/office/drawing/2014/main" id="{16C2A471-8306-474F-BF7A-B28D3AC6B07F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22" name="图片 18">
                <a:extLst>
                  <a:ext uri="{FF2B5EF4-FFF2-40B4-BE49-F238E27FC236}">
                    <a16:creationId xmlns:a16="http://schemas.microsoft.com/office/drawing/2014/main" id="{7C4EA380-5E22-4778-9215-B2FDC2D43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3" name="图片 19">
                <a:extLst>
                  <a:ext uri="{FF2B5EF4-FFF2-40B4-BE49-F238E27FC236}">
                    <a16:creationId xmlns:a16="http://schemas.microsoft.com/office/drawing/2014/main" id="{06910F75-69F0-4FAD-AE42-6B6D1DD278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4" name="图片 20">
                <a:extLst>
                  <a:ext uri="{FF2B5EF4-FFF2-40B4-BE49-F238E27FC236}">
                    <a16:creationId xmlns:a16="http://schemas.microsoft.com/office/drawing/2014/main" id="{8A19B19D-D169-4DC6-A114-C3C7C15C9A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0" name="图片 21">
              <a:extLst>
                <a:ext uri="{FF2B5EF4-FFF2-40B4-BE49-F238E27FC236}">
                  <a16:creationId xmlns:a16="http://schemas.microsoft.com/office/drawing/2014/main" id="{ABEC408A-17CD-44B7-A4FE-CE9E145DF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1" name="图片 22">
              <a:extLst>
                <a:ext uri="{FF2B5EF4-FFF2-40B4-BE49-F238E27FC236}">
                  <a16:creationId xmlns:a16="http://schemas.microsoft.com/office/drawing/2014/main" id="{1D156FAD-0FAC-41BD-A66F-8D6AB9D0C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6" name="图片 26">
            <a:extLst>
              <a:ext uri="{FF2B5EF4-FFF2-40B4-BE49-F238E27FC236}">
                <a16:creationId xmlns:a16="http://schemas.microsoft.com/office/drawing/2014/main" id="{260AD092-C56E-4FC3-B8F5-EE6131B937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7" name="图片 27">
            <a:extLst>
              <a:ext uri="{FF2B5EF4-FFF2-40B4-BE49-F238E27FC236}">
                <a16:creationId xmlns:a16="http://schemas.microsoft.com/office/drawing/2014/main" id="{81EF5435-42C7-4523-8DE8-CF4A78598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E3FC039A-0BAC-4C72-BDF0-9EB279943A08}"/>
              </a:ext>
            </a:extLst>
          </p:cNvPr>
          <p:cNvSpPr/>
          <p:nvPr/>
        </p:nvSpPr>
        <p:spPr>
          <a:xfrm>
            <a:off x="5789355" y="1656600"/>
            <a:ext cx="4892563" cy="639977"/>
          </a:xfrm>
          <a:prstGeom prst="round2DiagRect">
            <a:avLst/>
          </a:prstGeom>
          <a:solidFill>
            <a:srgbClr val="99FF99">
              <a:alpha val="38000"/>
            </a:srgbClr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xã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D7F499-91BE-450B-9DC0-DA94204A43BD}"/>
              </a:ext>
            </a:extLst>
          </p:cNvPr>
          <p:cNvSpPr txBox="1"/>
          <p:nvPr/>
        </p:nvSpPr>
        <p:spPr>
          <a:xfrm>
            <a:off x="4650261" y="861888"/>
            <a:ext cx="674679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CF089-0CF2-EF56-3CED-D802FDBA82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5768" y="2780100"/>
            <a:ext cx="6913463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31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4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E58E0A-591D-0A30-B112-4AF1C8727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531" y="2917252"/>
            <a:ext cx="6870787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424214" y="173967"/>
            <a:ext cx="11396311" cy="1085323"/>
            <a:chOff x="3977443" y="-1656991"/>
            <a:chExt cx="3108271" cy="793776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6978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11,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dạng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địa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A53208F-B45B-A499-5308-3B02C9040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87" y="1595438"/>
            <a:ext cx="5847541" cy="23764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809F00-2CD7-E4AB-1189-6BC2D1445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900" y="1724025"/>
            <a:ext cx="2857500" cy="23094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4E5416-0667-088A-3D04-5AC5F709BF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4" y="4214811"/>
            <a:ext cx="2950041" cy="2414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EF50BB9-D286-BAAA-B22B-1426FB01A7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063" y="4281487"/>
            <a:ext cx="5806470" cy="23955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A386A25-2C02-38BF-1DA2-A11BCA0717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7982" y="3095625"/>
            <a:ext cx="326315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6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590</Words>
  <Application>Microsoft Office PowerPoint</Application>
  <PresentationFormat>Widescreen</PresentationFormat>
  <Paragraphs>69</Paragraphs>
  <Slides>30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6" baseType="lpstr">
      <vt:lpstr>微软雅黑</vt:lpstr>
      <vt:lpstr>宋体</vt:lpstr>
      <vt:lpstr>Arial</vt:lpstr>
      <vt:lpstr>Arial Black</vt:lpstr>
      <vt:lpstr>Bahnschrift</vt:lpstr>
      <vt:lpstr>Baloo 2 ExtraBold</vt:lpstr>
      <vt:lpstr>Calibri</vt:lpstr>
      <vt:lpstr>Calibri Light</vt:lpstr>
      <vt:lpstr>Cambria</vt:lpstr>
      <vt:lpstr>Coiny</vt:lpstr>
      <vt:lpstr>等线</vt:lpstr>
      <vt:lpstr>等线 Light</vt:lpstr>
      <vt:lpstr>iCiel Cadena</vt:lpstr>
      <vt:lpstr>SVN-Poky's</vt:lpstr>
      <vt:lpstr>Tahoma</vt:lpstr>
      <vt:lpstr>Times New Roman</vt:lpstr>
      <vt:lpstr>小考拉体</vt:lpstr>
      <vt:lpstr>思源黑体 CN Bold</vt:lpstr>
      <vt:lpstr>1_Office Theme</vt:lpstr>
      <vt:lpstr>5_Office 主题​​</vt:lpstr>
      <vt:lpstr>Office 主题</vt:lpstr>
      <vt:lpstr>2_Office Theme</vt:lpstr>
      <vt:lpstr>3_Office Theme</vt:lpstr>
      <vt:lpstr>4_Office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2023-01-25T05:12:18Z</dcterms:created>
  <dcterms:modified xsi:type="dcterms:W3CDTF">2025-05-08T02:57:44Z</dcterms:modified>
</cp:coreProperties>
</file>