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470" r:id="rId2"/>
    <p:sldId id="331" r:id="rId3"/>
    <p:sldId id="432" r:id="rId4"/>
    <p:sldId id="433" r:id="rId5"/>
    <p:sldId id="441" r:id="rId6"/>
    <p:sldId id="435" r:id="rId7"/>
    <p:sldId id="437" r:id="rId8"/>
    <p:sldId id="439" r:id="rId9"/>
    <p:sldId id="377" r:id="rId10"/>
    <p:sldId id="763" r:id="rId11"/>
    <p:sldId id="494" r:id="rId12"/>
    <p:sldId id="311" r:id="rId13"/>
    <p:sldId id="499" r:id="rId14"/>
    <p:sldId id="514" r:id="rId15"/>
    <p:sldId id="515" r:id="rId16"/>
    <p:sldId id="516" r:id="rId17"/>
    <p:sldId id="517" r:id="rId18"/>
    <p:sldId id="495" r:id="rId19"/>
    <p:sldId id="498" r:id="rId20"/>
    <p:sldId id="500" r:id="rId21"/>
    <p:sldId id="502" r:id="rId22"/>
    <p:sldId id="518" r:id="rId23"/>
    <p:sldId id="297" r:id="rId24"/>
    <p:sldId id="76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3EBE0-CE68-409B-9B91-7BF6CBA8C234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EB2FCF-55BF-45BF-B503-6C47F87F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28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504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584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865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5121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55826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108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6560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5072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6084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Google Shape;184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774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hịnh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xong</a:t>
            </a:r>
            <a:endParaRPr dirty="0"/>
          </a:p>
        </p:txBody>
      </p:sp>
      <p:sp>
        <p:nvSpPr>
          <p:cNvPr id="1852" name="Google Shape;185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0" name="Google Shape;18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2" name="Google Shape;189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2" name="Google Shape;191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38" name="Google Shape;193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022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68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13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44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54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67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658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7"/>
            <a:ext cx="12265679" cy="1314794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4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8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8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8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4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4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1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4" y="1183840"/>
            <a:ext cx="1094077" cy="346254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3"/>
            <a:ext cx="1472686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1" y="116802"/>
            <a:ext cx="1395050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7" y="904646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3142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18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1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74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20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78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1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90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14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CD64D51E-CC76-4CC7-9D05-2EC6364D33A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76225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23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9.svg"/><Relationship Id="rId3" Type="http://schemas.openxmlformats.org/officeDocument/2006/relationships/image" Target="../media/image39.jpeg"/><Relationship Id="rId7" Type="http://schemas.openxmlformats.org/officeDocument/2006/relationships/image" Target="../media/image43.sv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9.svg"/><Relationship Id="rId3" Type="http://schemas.openxmlformats.org/officeDocument/2006/relationships/image" Target="../media/image39.jpeg"/><Relationship Id="rId7" Type="http://schemas.openxmlformats.org/officeDocument/2006/relationships/image" Target="../media/image43.sv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9.svg"/><Relationship Id="rId3" Type="http://schemas.openxmlformats.org/officeDocument/2006/relationships/image" Target="../media/image39.jpeg"/><Relationship Id="rId7" Type="http://schemas.openxmlformats.org/officeDocument/2006/relationships/image" Target="../media/image43.sv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9.png"/><Relationship Id="rId18" Type="http://schemas.openxmlformats.org/officeDocument/2006/relationships/image" Target="../media/image21.png"/><Relationship Id="rId26" Type="http://schemas.openxmlformats.org/officeDocument/2006/relationships/slide" Target="slide9.xml"/><Relationship Id="rId3" Type="http://schemas.openxmlformats.org/officeDocument/2006/relationships/image" Target="../media/image9.png"/><Relationship Id="rId21" Type="http://schemas.openxmlformats.org/officeDocument/2006/relationships/image" Target="../media/image24.png"/><Relationship Id="rId7" Type="http://schemas.openxmlformats.org/officeDocument/2006/relationships/image" Target="../media/image11.png"/><Relationship Id="rId12" Type="http://schemas.openxmlformats.org/officeDocument/2006/relationships/image" Target="../media/image18.png"/><Relationship Id="rId17" Type="http://schemas.openxmlformats.org/officeDocument/2006/relationships/slide" Target="slide5.xml"/><Relationship Id="rId25" Type="http://schemas.openxmlformats.org/officeDocument/2006/relationships/slide" Target="slide8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6.png"/><Relationship Id="rId5" Type="http://schemas.openxmlformats.org/officeDocument/2006/relationships/image" Target="../media/image17.png"/><Relationship Id="rId15" Type="http://schemas.openxmlformats.org/officeDocument/2006/relationships/slide" Target="slide7.xml"/><Relationship Id="rId23" Type="http://schemas.microsoft.com/office/2007/relationships/hdphoto" Target="../media/hdphoto2.wdp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13.png"/><Relationship Id="rId14" Type="http://schemas.openxmlformats.org/officeDocument/2006/relationships/slide" Target="slide6.xml"/><Relationship Id="rId22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9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9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9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0.png"/><Relationship Id="rId1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11" Type="http://schemas.openxmlformats.org/officeDocument/2006/relationships/image" Target="../media/image26.png"/><Relationship Id="rId5" Type="http://schemas.openxmlformats.org/officeDocument/2006/relationships/image" Target="../media/image15.png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1.png"/><Relationship Id="rId1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5" name="PA_MakeIt Last.mp3">
            <a:hlinkClick r:id="" action="ppaction://media"/>
            <a:extLst>
              <a:ext uri="{FF2B5EF4-FFF2-40B4-BE49-F238E27FC236}">
                <a16:creationId xmlns:a16="http://schemas.microsoft.com/office/drawing/2014/main" id="{D3E213F0-5C97-4599-9265-5E2D0DBC4B44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765422" y="-1676334"/>
            <a:ext cx="609459" cy="6094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05C1FB-E46E-4DF2-84D0-F8A2207EFE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1433" y="2396051"/>
            <a:ext cx="7315834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28">
            <a:extLst>
              <a:ext uri="{FF2B5EF4-FFF2-40B4-BE49-F238E27FC236}">
                <a16:creationId xmlns:a16="http://schemas.microsoft.com/office/drawing/2014/main" id="{962B36CA-8347-4E91-9442-95D7AC27BF1B}"/>
              </a:ext>
            </a:extLst>
          </p:cNvPr>
          <p:cNvSpPr/>
          <p:nvPr/>
        </p:nvSpPr>
        <p:spPr>
          <a:xfrm>
            <a:off x="2286000" y="2127251"/>
            <a:ext cx="8345087" cy="1435100"/>
          </a:xfrm>
          <a:custGeom>
            <a:avLst/>
            <a:gdLst>
              <a:gd name="connisteX0" fmla="*/ 4025774 w 8652536"/>
              <a:gd name="connsiteY0" fmla="*/ 3336089 h 3461669"/>
              <a:gd name="connisteX1" fmla="*/ 1125094 w 8652536"/>
              <a:gd name="connsiteY1" fmla="*/ 3384349 h 3461669"/>
              <a:gd name="connisteX2" fmla="*/ 129414 w 8652536"/>
              <a:gd name="connsiteY2" fmla="*/ 2359459 h 3461669"/>
              <a:gd name="connisteX3" fmla="*/ 255144 w 8652536"/>
              <a:gd name="connsiteY3" fmla="*/ 464619 h 3461669"/>
              <a:gd name="connisteX4" fmla="*/ 1802004 w 8652536"/>
              <a:gd name="connsiteY4" fmla="*/ 434 h 3461669"/>
              <a:gd name="connisteX5" fmla="*/ 4199764 w 8652536"/>
              <a:gd name="connsiteY5" fmla="*/ 387149 h 3461669"/>
              <a:gd name="connisteX6" fmla="*/ 6974714 w 8652536"/>
              <a:gd name="connsiteY6" fmla="*/ 58219 h 3461669"/>
              <a:gd name="connisteX7" fmla="*/ 8308849 w 8652536"/>
              <a:gd name="connsiteY7" fmla="*/ 570664 h 3461669"/>
              <a:gd name="connisteX8" fmla="*/ 8599044 w 8652536"/>
              <a:gd name="connsiteY8" fmla="*/ 2194994 h 3461669"/>
              <a:gd name="connisteX9" fmla="*/ 7690359 w 8652536"/>
              <a:gd name="connsiteY9" fmla="*/ 3297354 h 3461669"/>
              <a:gd name="connisteX10" fmla="*/ 5746624 w 8652536"/>
              <a:gd name="connsiteY10" fmla="*/ 3345614 h 3461669"/>
              <a:gd name="connisteX11" fmla="*/ 4025774 w 8652536"/>
              <a:gd name="connsiteY11" fmla="*/ 3336089 h 346166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</a:cxnLst>
            <a:rect l="l" t="t" r="r" b="b"/>
            <a:pathLst>
              <a:path w="8652536" h="3461669">
                <a:moveTo>
                  <a:pt x="4025774" y="3336090"/>
                </a:moveTo>
                <a:cubicBezTo>
                  <a:pt x="3101214" y="3343710"/>
                  <a:pt x="1904239" y="3579930"/>
                  <a:pt x="1125094" y="3384350"/>
                </a:cubicBezTo>
                <a:cubicBezTo>
                  <a:pt x="345949" y="3188770"/>
                  <a:pt x="303404" y="2943660"/>
                  <a:pt x="129414" y="2359460"/>
                </a:cubicBezTo>
                <a:cubicBezTo>
                  <a:pt x="-44576" y="1775260"/>
                  <a:pt x="-79501" y="936425"/>
                  <a:pt x="255144" y="464620"/>
                </a:cubicBezTo>
                <a:cubicBezTo>
                  <a:pt x="589789" y="-7185"/>
                  <a:pt x="1013334" y="15675"/>
                  <a:pt x="1802004" y="435"/>
                </a:cubicBezTo>
                <a:cubicBezTo>
                  <a:pt x="2590674" y="-14805"/>
                  <a:pt x="3165349" y="375720"/>
                  <a:pt x="4199764" y="387150"/>
                </a:cubicBezTo>
                <a:cubicBezTo>
                  <a:pt x="5234179" y="398580"/>
                  <a:pt x="6153024" y="21390"/>
                  <a:pt x="6974714" y="58220"/>
                </a:cubicBezTo>
                <a:cubicBezTo>
                  <a:pt x="7796404" y="95050"/>
                  <a:pt x="7983729" y="143310"/>
                  <a:pt x="8308849" y="570665"/>
                </a:cubicBezTo>
                <a:cubicBezTo>
                  <a:pt x="8633969" y="998020"/>
                  <a:pt x="8722869" y="1649530"/>
                  <a:pt x="8599044" y="2194995"/>
                </a:cubicBezTo>
                <a:cubicBezTo>
                  <a:pt x="8475219" y="2740460"/>
                  <a:pt x="8260589" y="3067485"/>
                  <a:pt x="7690359" y="3297355"/>
                </a:cubicBezTo>
                <a:cubicBezTo>
                  <a:pt x="7120129" y="3527225"/>
                  <a:pt x="6479414" y="3337995"/>
                  <a:pt x="5746624" y="3345615"/>
                </a:cubicBezTo>
                <a:cubicBezTo>
                  <a:pt x="5013834" y="3353235"/>
                  <a:pt x="4950334" y="3328470"/>
                  <a:pt x="4025774" y="333609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>
                <a:solidFill>
                  <a:srgbClr val="002060"/>
                </a:solidFill>
                <a:latin typeface="Calibri"/>
              </a:rPr>
              <a:t>Làm được mô hình xe đồ chơi đơn giản theo hướng dẫn.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图片 27">
            <a:extLst>
              <a:ext uri="{FF2B5EF4-FFF2-40B4-BE49-F238E27FC236}">
                <a16:creationId xmlns:a16="http://schemas.microsoft.com/office/drawing/2014/main" id="{7A90FC05-C88D-42C4-9FB3-6D80242944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62880" y="3085872"/>
            <a:ext cx="2705876" cy="31694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EE312B-7ADA-4EC1-8013-1FB2A2C16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420" y="538283"/>
            <a:ext cx="6742760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3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2481"/>
            <a:ext cx="12187592" cy="6855520"/>
          </a:xfrm>
          <a:prstGeom prst="rect">
            <a:avLst/>
          </a:prstGeom>
        </p:spPr>
      </p:pic>
      <p:pic>
        <p:nvPicPr>
          <p:cNvPr id="5" name="PA_MakeIt Last.mp3">
            <a:hlinkClick r:id="" action="ppaction://media"/>
            <a:extLst>
              <a:ext uri="{FF2B5EF4-FFF2-40B4-BE49-F238E27FC236}">
                <a16:creationId xmlns:a16="http://schemas.microsoft.com/office/drawing/2014/main" id="{177CF577-48E3-4A6A-B1CB-025F1B054FF4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765422" y="-1676334"/>
            <a:ext cx="609459" cy="6094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CE03FB-9D1F-4E07-AFF3-FF43ADD6BA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1364" y="2777912"/>
            <a:ext cx="7315834" cy="13046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3808" y="1453718"/>
            <a:ext cx="67542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Thứ</a:t>
            </a:r>
            <a:r>
              <a:rPr lang="en-US" sz="3600" dirty="0" smtClean="0"/>
              <a:t> </a:t>
            </a:r>
            <a:r>
              <a:rPr lang="en-US" sz="3600" dirty="0" err="1" smtClean="0"/>
              <a:t>Sáu</a:t>
            </a:r>
            <a:r>
              <a:rPr lang="en-US" sz="3600" dirty="0" smtClean="0"/>
              <a:t> </a:t>
            </a:r>
            <a:r>
              <a:rPr lang="en-US" sz="3600" dirty="0" err="1" smtClean="0"/>
              <a:t>ngày</a:t>
            </a:r>
            <a:r>
              <a:rPr lang="en-US" sz="3600" dirty="0" smtClean="0"/>
              <a:t> </a:t>
            </a:r>
            <a:r>
              <a:rPr lang="en-US" sz="3600" dirty="0" smtClean="0"/>
              <a:t>25 </a:t>
            </a:r>
            <a:r>
              <a:rPr lang="en-US" sz="3600" dirty="0" err="1" smtClean="0"/>
              <a:t>tháng</a:t>
            </a:r>
            <a:r>
              <a:rPr lang="en-US" sz="3600" dirty="0" smtClean="0"/>
              <a:t> 4 </a:t>
            </a:r>
            <a:r>
              <a:rPr lang="en-US" sz="3600" dirty="0" err="1" smtClean="0"/>
              <a:t>năm</a:t>
            </a:r>
            <a:r>
              <a:rPr lang="en-US" sz="3600" smtClean="0"/>
              <a:t> </a:t>
            </a:r>
            <a:r>
              <a:rPr lang="en-US" sz="3600" smtClean="0"/>
              <a:t>2025</a:t>
            </a:r>
            <a:endParaRPr lang="en-US" sz="3600" dirty="0" smtClean="0"/>
          </a:p>
          <a:p>
            <a:r>
              <a:rPr lang="en-US" sz="3600" dirty="0" smtClean="0"/>
              <a:t>                 </a:t>
            </a:r>
            <a:r>
              <a:rPr lang="en-US" sz="3600" dirty="0" err="1" smtClean="0"/>
              <a:t>Công</a:t>
            </a:r>
            <a:r>
              <a:rPr lang="en-US" sz="3600" dirty="0" smtClean="0"/>
              <a:t> </a:t>
            </a:r>
            <a:r>
              <a:rPr lang="en-US" sz="3600" dirty="0" err="1" smtClean="0"/>
              <a:t>nghệ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7117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1"/>
            <a:ext cx="12202678" cy="6864006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6413" y="4279800"/>
            <a:ext cx="2473383" cy="2547214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223" y="4026959"/>
            <a:ext cx="2473382" cy="2800057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200700" y="2086665"/>
            <a:ext cx="1880400" cy="3827783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05" y="4158117"/>
            <a:ext cx="2478522" cy="2703843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9396" y="4075788"/>
            <a:ext cx="2473383" cy="27023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7664" y="1884392"/>
            <a:ext cx="7108401" cy="73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3600" b="1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63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254F0A0-B927-435E-AF18-D951EF41674C}"/>
              </a:ext>
            </a:extLst>
          </p:cNvPr>
          <p:cNvGrpSpPr/>
          <p:nvPr/>
        </p:nvGrpSpPr>
        <p:grpSpPr>
          <a:xfrm>
            <a:off x="1323975" y="657225"/>
            <a:ext cx="8362950" cy="584775"/>
            <a:chOff x="190500" y="1257300"/>
            <a:chExt cx="8362950" cy="5847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7A86FC-A86D-4011-8806-5710D82617C3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Bước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59FFEE-197A-42D4-BB05-3529540A20DA}"/>
                </a:ext>
              </a:extLst>
            </p:cNvPr>
            <p:cNvSpPr txBox="1"/>
            <p:nvPr/>
          </p:nvSpPr>
          <p:spPr>
            <a:xfrm>
              <a:off x="1838325" y="1257300"/>
              <a:ext cx="6715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effectLst/>
                  <a:latin typeface="+mj-lt"/>
                  <a:ea typeface="Times New Roman" panose="02020603050405020304" pitchFamily="18" charset="0"/>
                </a:rPr>
                <a:t>Làm bánh xe và trục bánh xe:</a:t>
              </a:r>
              <a:endParaRPr lang="en-US" sz="3200" b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02B4A4C-A8BB-46E5-9F8E-212BE192B070}"/>
              </a:ext>
            </a:extLst>
          </p:cNvPr>
          <p:cNvSpPr txBox="1"/>
          <p:nvPr/>
        </p:nvSpPr>
        <p:spPr>
          <a:xfrm>
            <a:off x="752476" y="1724025"/>
            <a:ext cx="66865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+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tấm</a:t>
            </a:r>
            <a:r>
              <a:rPr lang="en-US" sz="3200" dirty="0"/>
              <a:t> pho-</a:t>
            </a:r>
            <a:r>
              <a:rPr lang="en-US" sz="3200" dirty="0" err="1"/>
              <a:t>mếch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vuông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cạnh</a:t>
            </a:r>
            <a:r>
              <a:rPr lang="en-US" sz="3200" dirty="0"/>
              <a:t> </a:t>
            </a:r>
            <a:r>
              <a:rPr lang="en-US" sz="3200" dirty="0" err="1"/>
              <a:t>dài</a:t>
            </a:r>
            <a:r>
              <a:rPr lang="en-US" sz="3200" dirty="0"/>
              <a:t> 4 cm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 </a:t>
            </a:r>
            <a:r>
              <a:rPr lang="en-US" sz="3200" dirty="0" err="1"/>
              <a:t>bốn</a:t>
            </a:r>
            <a:r>
              <a:rPr lang="en-US" sz="3200" dirty="0"/>
              <a:t> bánh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tròn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mô</a:t>
            </a:r>
            <a:r>
              <a:rPr lang="en-US" sz="3200" dirty="0"/>
              <a:t> </a:t>
            </a:r>
            <a:r>
              <a:rPr lang="en-US" sz="3200" dirty="0" err="1"/>
              <a:t>tả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5</a:t>
            </a:r>
          </a:p>
          <a:p>
            <a:r>
              <a:rPr lang="en-US" sz="3200" dirty="0"/>
              <a:t>+ Trang </a:t>
            </a:r>
            <a:r>
              <a:rPr lang="en-US" sz="3200" dirty="0" err="1"/>
              <a:t>trí</a:t>
            </a:r>
            <a:r>
              <a:rPr lang="en-US" sz="3200" dirty="0"/>
              <a:t> bánh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en-US" sz="3200" dirty="0" err="1"/>
              <a:t>cahs</a:t>
            </a:r>
            <a:r>
              <a:rPr lang="en-US" sz="3200" dirty="0"/>
              <a:t> </a:t>
            </a:r>
            <a:r>
              <a:rPr lang="en-US" sz="3200" dirty="0" err="1"/>
              <a:t>tô</a:t>
            </a:r>
            <a:r>
              <a:rPr lang="en-US" sz="3200" dirty="0"/>
              <a:t>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mẫu</a:t>
            </a:r>
            <a:r>
              <a:rPr lang="en-US" sz="3200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F77C0C-6E96-4241-A4CB-413B426F8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745" y="1643062"/>
            <a:ext cx="3967580" cy="328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02B4A4C-A8BB-46E5-9F8E-212BE192B070}"/>
              </a:ext>
            </a:extLst>
          </p:cNvPr>
          <p:cNvSpPr txBox="1"/>
          <p:nvPr/>
        </p:nvSpPr>
        <p:spPr>
          <a:xfrm>
            <a:off x="752476" y="1724025"/>
            <a:ext cx="66865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0000"/>
                </a:solidFill>
              </a:rPr>
              <a:t>+ </a:t>
            </a:r>
            <a:r>
              <a:rPr lang="en-US" sz="3200" dirty="0" err="1">
                <a:solidFill>
                  <a:srgbClr val="000000"/>
                </a:solidFill>
              </a:rPr>
              <a:t>Dùng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compa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tạo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lỗ</a:t>
            </a:r>
            <a:r>
              <a:rPr lang="en-US" sz="3200" dirty="0">
                <a:solidFill>
                  <a:srgbClr val="000000"/>
                </a:solidFill>
              </a:rPr>
              <a:t> ở </a:t>
            </a:r>
            <a:r>
              <a:rPr lang="en-US" sz="3200" dirty="0" err="1">
                <a:solidFill>
                  <a:srgbClr val="000000"/>
                </a:solidFill>
              </a:rPr>
              <a:t>giữa</a:t>
            </a:r>
            <a:r>
              <a:rPr lang="en-US" sz="3200" dirty="0">
                <a:solidFill>
                  <a:srgbClr val="000000"/>
                </a:solidFill>
              </a:rPr>
              <a:t> bánh </a:t>
            </a:r>
            <a:r>
              <a:rPr lang="en-US" sz="3200" dirty="0" err="1">
                <a:solidFill>
                  <a:srgbClr val="000000"/>
                </a:solidFill>
              </a:rPr>
              <a:t>xe</a:t>
            </a:r>
            <a:r>
              <a:rPr lang="en-US" sz="3200" dirty="0">
                <a:solidFill>
                  <a:srgbClr val="000000"/>
                </a:solidFill>
              </a:rPr>
              <a:t>.</a:t>
            </a:r>
          </a:p>
          <a:p>
            <a:pPr lvl="0"/>
            <a:r>
              <a:rPr lang="en-US" sz="3200" dirty="0">
                <a:solidFill>
                  <a:srgbClr val="000000"/>
                </a:solidFill>
              </a:rPr>
              <a:t>+ </a:t>
            </a:r>
            <a:r>
              <a:rPr lang="en-US" sz="3200" dirty="0" err="1">
                <a:solidFill>
                  <a:srgbClr val="000000"/>
                </a:solidFill>
              </a:rPr>
              <a:t>Luồn</a:t>
            </a:r>
            <a:r>
              <a:rPr lang="en-US" sz="3200" dirty="0">
                <a:solidFill>
                  <a:srgbClr val="000000"/>
                </a:solidFill>
              </a:rPr>
              <a:t> que </a:t>
            </a:r>
            <a:r>
              <a:rPr lang="en-US" sz="3200" dirty="0" err="1">
                <a:solidFill>
                  <a:srgbClr val="000000"/>
                </a:solidFill>
              </a:rPr>
              <a:t>tre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vào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ống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hút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giấy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để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tạo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thành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trục</a:t>
            </a:r>
            <a:r>
              <a:rPr lang="en-US" sz="3200" dirty="0">
                <a:solidFill>
                  <a:srgbClr val="000000"/>
                </a:solidFill>
              </a:rPr>
              <a:t> bánh </a:t>
            </a:r>
            <a:r>
              <a:rPr lang="en-US" sz="3200" dirty="0" err="1">
                <a:solidFill>
                  <a:srgbClr val="000000"/>
                </a:solidFill>
              </a:rPr>
              <a:t>xe</a:t>
            </a:r>
            <a:r>
              <a:rPr lang="en-US" sz="3200" dirty="0">
                <a:solidFill>
                  <a:srgbClr val="000000"/>
                </a:solidFill>
              </a:rPr>
              <a:t>.</a:t>
            </a:r>
          </a:p>
          <a:p>
            <a:pPr lvl="0"/>
            <a:r>
              <a:rPr lang="en-US" sz="3200" dirty="0">
                <a:solidFill>
                  <a:srgbClr val="000000"/>
                </a:solidFill>
              </a:rPr>
              <a:t>+ </a:t>
            </a:r>
            <a:r>
              <a:rPr lang="en-US" sz="3200" dirty="0" err="1">
                <a:solidFill>
                  <a:srgbClr val="000000"/>
                </a:solidFill>
              </a:rPr>
              <a:t>Lắp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trục</a:t>
            </a:r>
            <a:r>
              <a:rPr lang="en-US" sz="3200" dirty="0">
                <a:solidFill>
                  <a:srgbClr val="000000"/>
                </a:solidFill>
              </a:rPr>
              <a:t> bánh </a:t>
            </a:r>
            <a:r>
              <a:rPr lang="en-US" sz="3200" dirty="0" err="1">
                <a:solidFill>
                  <a:srgbClr val="000000"/>
                </a:solidFill>
              </a:rPr>
              <a:t>xe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theo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mô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tả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trong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hình</a:t>
            </a:r>
            <a:r>
              <a:rPr lang="en-US" sz="3200" dirty="0">
                <a:solidFill>
                  <a:srgbClr val="000000"/>
                </a:solidFill>
              </a:rPr>
              <a:t> 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450171-C997-4A77-A8A8-0D1A08665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837" y="1671637"/>
            <a:ext cx="3681413" cy="338981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7B3C24-155C-47A9-9F08-599A59E2D204}"/>
              </a:ext>
            </a:extLst>
          </p:cNvPr>
          <p:cNvSpPr/>
          <p:nvPr/>
        </p:nvSpPr>
        <p:spPr>
          <a:xfrm>
            <a:off x="1333499" y="4619625"/>
            <a:ext cx="6410325" cy="733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rgbClr val="FF0000"/>
                </a:solidFill>
              </a:rPr>
              <a:t>Lưu</a:t>
            </a:r>
            <a:r>
              <a:rPr lang="en-US" sz="2400" b="1" i="1" dirty="0">
                <a:solidFill>
                  <a:srgbClr val="FF0000"/>
                </a:solidFill>
              </a:rPr>
              <a:t> ý: </a:t>
            </a:r>
            <a:r>
              <a:rPr lang="en-US" sz="2400" b="1" dirty="0" err="1">
                <a:solidFill>
                  <a:srgbClr val="FF0000"/>
                </a:solidFill>
              </a:rPr>
              <a:t>Đảm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bảo</a:t>
            </a:r>
            <a:r>
              <a:rPr lang="en-US" sz="2400" b="1" dirty="0">
                <a:solidFill>
                  <a:srgbClr val="FF0000"/>
                </a:solidFill>
              </a:rPr>
              <a:t> an </a:t>
            </a:r>
            <a:r>
              <a:rPr lang="en-US" sz="2400" b="1" dirty="0" err="1">
                <a:solidFill>
                  <a:srgbClr val="FF0000"/>
                </a:solidFill>
              </a:rPr>
              <a:t>toàn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lắp</a:t>
            </a:r>
            <a:r>
              <a:rPr lang="en-US" sz="2400" b="1" dirty="0">
                <a:solidFill>
                  <a:srgbClr val="FF0000"/>
                </a:solidFill>
              </a:rPr>
              <a:t> bánh </a:t>
            </a:r>
            <a:r>
              <a:rPr lang="en-US" sz="2400" b="1" dirty="0" err="1">
                <a:solidFill>
                  <a:srgbClr val="FF0000"/>
                </a:solidFill>
              </a:rPr>
              <a:t>xe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trục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8782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254F0A0-B927-435E-AF18-D951EF41674C}"/>
              </a:ext>
            </a:extLst>
          </p:cNvPr>
          <p:cNvGrpSpPr/>
          <p:nvPr/>
        </p:nvGrpSpPr>
        <p:grpSpPr>
          <a:xfrm>
            <a:off x="1323975" y="657225"/>
            <a:ext cx="8362950" cy="584775"/>
            <a:chOff x="190500" y="1257300"/>
            <a:chExt cx="8362950" cy="5847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7A86FC-A86D-4011-8806-5710D82617C3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59FFEE-197A-42D4-BB05-3529540A20DA}"/>
                </a:ext>
              </a:extLst>
            </p:cNvPr>
            <p:cNvSpPr txBox="1"/>
            <p:nvPr/>
          </p:nvSpPr>
          <p:spPr>
            <a:xfrm>
              <a:off x="1838325" y="1257300"/>
              <a:ext cx="6715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Làm thân xe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02B4A4C-A8BB-46E5-9F8E-212BE192B070}"/>
              </a:ext>
            </a:extLst>
          </p:cNvPr>
          <p:cNvSpPr txBox="1"/>
          <p:nvPr/>
        </p:nvSpPr>
        <p:spPr>
          <a:xfrm>
            <a:off x="752476" y="1724025"/>
            <a:ext cx="66865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0000"/>
                </a:solidFill>
                <a:latin typeface="Calibri"/>
              </a:rPr>
              <a:t>+ </a:t>
            </a:r>
            <a:r>
              <a:rPr lang="vi-VN" sz="3200" dirty="0">
                <a:solidFill>
                  <a:srgbClr val="000000"/>
                </a:solidFill>
                <a:latin typeface="Calibri"/>
              </a:rPr>
              <a:t>Dùng tấm pho-mếch hình chữ nhật có chiều dài 15cm và chiều rộng 10cm để làm thân xe như Hình 7.</a:t>
            </a:r>
            <a:endParaRPr lang="en-US" sz="3200" dirty="0">
              <a:solidFill>
                <a:srgbClr val="000000"/>
              </a:solidFill>
              <a:latin typeface="Calibri"/>
            </a:endParaRPr>
          </a:p>
          <a:p>
            <a:pPr lvl="0" algn="just"/>
            <a:r>
              <a:rPr lang="en-US" sz="3200" dirty="0">
                <a:solidFill>
                  <a:srgbClr val="000000"/>
                </a:solidFill>
              </a:rPr>
              <a:t>+ Trang </a:t>
            </a:r>
            <a:r>
              <a:rPr lang="en-US" sz="3200" dirty="0" err="1">
                <a:solidFill>
                  <a:srgbClr val="000000"/>
                </a:solidFill>
              </a:rPr>
              <a:t>trí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thân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xe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theo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mẫu</a:t>
            </a:r>
            <a:r>
              <a:rPr lang="en-US" sz="3200" dirty="0">
                <a:solidFill>
                  <a:srgbClr val="000000"/>
                </a:solidFill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CE9F58-C621-484A-AE18-C9D45050A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112" y="1528762"/>
            <a:ext cx="3843338" cy="324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254F0A0-B927-435E-AF18-D951EF41674C}"/>
              </a:ext>
            </a:extLst>
          </p:cNvPr>
          <p:cNvGrpSpPr/>
          <p:nvPr/>
        </p:nvGrpSpPr>
        <p:grpSpPr>
          <a:xfrm>
            <a:off x="1323975" y="657225"/>
            <a:ext cx="8362950" cy="584775"/>
            <a:chOff x="190500" y="1257300"/>
            <a:chExt cx="8362950" cy="5847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7A86FC-A86D-4011-8806-5710D82617C3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59FFEE-197A-42D4-BB05-3529540A20DA}"/>
                </a:ext>
              </a:extLst>
            </p:cNvPr>
            <p:cNvSpPr txBox="1"/>
            <p:nvPr/>
          </p:nvSpPr>
          <p:spPr>
            <a:xfrm>
              <a:off x="1838325" y="1257300"/>
              <a:ext cx="6715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Hoàn thiện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02B4A4C-A8BB-46E5-9F8E-212BE192B070}"/>
              </a:ext>
            </a:extLst>
          </p:cNvPr>
          <p:cNvSpPr txBox="1"/>
          <p:nvPr/>
        </p:nvSpPr>
        <p:spPr>
          <a:xfrm>
            <a:off x="752476" y="1724025"/>
            <a:ext cx="66865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srgbClr val="000000"/>
                </a:solidFill>
                <a:latin typeface="Calibri"/>
              </a:rPr>
              <a:t>+ Dùng băng dính gắn trục bánh xe vào thân xe như Hình 8.</a:t>
            </a:r>
          </a:p>
          <a:p>
            <a:pPr lvl="0"/>
            <a:r>
              <a:rPr lang="vi-VN" sz="3200" dirty="0">
                <a:solidFill>
                  <a:srgbClr val="000000"/>
                </a:solidFill>
                <a:latin typeface="Calibri"/>
              </a:rPr>
              <a:t>+ Kiểm tra và điều chỉnh lại sản phẩm (nếu cần).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E76419-C07D-4927-90F4-77CF3380B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1481137"/>
            <a:ext cx="3867150" cy="348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9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1"/>
            <a:ext cx="12202678" cy="6864006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6413" y="4279800"/>
            <a:ext cx="2473383" cy="2547214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223" y="4026959"/>
            <a:ext cx="2473382" cy="2800057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200700" y="2086665"/>
            <a:ext cx="1880400" cy="3827783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05" y="4158117"/>
            <a:ext cx="2478522" cy="2703843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9396" y="4075788"/>
            <a:ext cx="2473383" cy="27023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7664" y="1884392"/>
            <a:ext cx="7108401" cy="73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Giới</a:t>
            </a:r>
            <a:r>
              <a:rPr kumimoji="0" lang="en-US" sz="3600" b="1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thiệu</a:t>
            </a:r>
            <a:r>
              <a:rPr kumimoji="0" lang="en-US" sz="3600" b="1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sản</a:t>
            </a:r>
            <a:r>
              <a:rPr kumimoji="0" lang="en-US" sz="3600" b="1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phẩm</a:t>
            </a:r>
            <a:endParaRPr kumimoji="0" lang="en-US" sz="36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47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8FECA39-0B96-43BD-A22C-186A73B70CE4}"/>
              </a:ext>
            </a:extLst>
          </p:cNvPr>
          <p:cNvSpPr/>
          <p:nvPr/>
        </p:nvSpPr>
        <p:spPr>
          <a:xfrm>
            <a:off x="2686050" y="514350"/>
            <a:ext cx="6991349" cy="733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</a:rPr>
              <a:t>Hoàn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thành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Phiếu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đánh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giá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sản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phẩm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3142E7-CCBB-4C4C-A067-DCDF27927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792" y="1579879"/>
            <a:ext cx="7771080" cy="4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9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1"/>
            <a:ext cx="12202678" cy="6864006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6413" y="4279800"/>
            <a:ext cx="2473383" cy="2547214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223" y="4026959"/>
            <a:ext cx="2473382" cy="2800057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200700" y="2086665"/>
            <a:ext cx="1880400" cy="3827783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05" y="4158117"/>
            <a:ext cx="2478522" cy="2703843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9396" y="4075788"/>
            <a:ext cx="2473383" cy="27023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7664" y="1884392"/>
            <a:ext cx="7108401" cy="73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199" b="1" dirty="0">
                <a:ln w="22225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90473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874E0E-4EA5-4539-AE63-531CEF7166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354350" y="744715"/>
            <a:ext cx="3044661" cy="47922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CFF24D-FF15-4C68-80C2-120CDC9F7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00" y="-205404"/>
            <a:ext cx="10084201" cy="7268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71A913-3563-491C-A410-4A5C7B19C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10099833" y="5119454"/>
            <a:ext cx="1797189" cy="16145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C1B58B-484A-4C3F-9600-FD803F0861FF}"/>
              </a:ext>
            </a:extLst>
          </p:cNvPr>
          <p:cNvSpPr txBox="1"/>
          <p:nvPr/>
        </p:nvSpPr>
        <p:spPr>
          <a:xfrm>
            <a:off x="2690311" y="3109974"/>
            <a:ext cx="7241386" cy="2122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659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 CHƠI: </a:t>
            </a:r>
          </a:p>
          <a:p>
            <a:pPr algn="ctr" defTabSz="914217"/>
            <a:r>
              <a:rPr lang="en-US" sz="659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LÍNH CỨU HỎA</a:t>
            </a:r>
          </a:p>
        </p:txBody>
      </p:sp>
    </p:spTree>
    <p:extLst>
      <p:ext uri="{BB962C8B-B14F-4D97-AF65-F5344CB8AC3E}">
        <p14:creationId xmlns:p14="http://schemas.microsoft.com/office/powerpoint/2010/main" val="82708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FAFBFE-4E35-0F6C-E6A2-51A7EFCBEDBE}"/>
              </a:ext>
            </a:extLst>
          </p:cNvPr>
          <p:cNvSpPr txBox="1"/>
          <p:nvPr/>
        </p:nvSpPr>
        <p:spPr>
          <a:xfrm>
            <a:off x="1171711" y="1632465"/>
            <a:ext cx="1018667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217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ỗi nhóm chuẩn bị sẵn các nội dung thuyết trình để giới thiệu chi tiết về sản phẩm của nhóm mình.</a:t>
            </a:r>
          </a:p>
          <a:p>
            <a:pPr algn="just" defTabSz="914217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Các nhóm đi tham quan sản phẩm của nhau.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855B6C-4390-400A-AD74-6CA370E66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244" y="816455"/>
            <a:ext cx="6828112" cy="6340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A77B0B-D6B9-4E3C-8DE4-A84ABB292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5380" y="4072890"/>
            <a:ext cx="2682240" cy="187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5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2481"/>
            <a:ext cx="12187592" cy="6855520"/>
          </a:xfrm>
          <a:prstGeom prst="rect">
            <a:avLst/>
          </a:prstGeom>
        </p:spPr>
      </p:pic>
      <p:pic>
        <p:nvPicPr>
          <p:cNvPr id="5" name="PA_MakeIt Last.mp3">
            <a:hlinkClick r:id="" action="ppaction://media"/>
            <a:extLst>
              <a:ext uri="{FF2B5EF4-FFF2-40B4-BE49-F238E27FC236}">
                <a16:creationId xmlns:a16="http://schemas.microsoft.com/office/drawing/2014/main" id="{D0363D36-C881-4DA6-AFCF-DB5710575162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765422" y="-1676334"/>
            <a:ext cx="609459" cy="6094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ACE4C2-64C2-4546-98FC-C8E44B80DB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8558" y="2090871"/>
            <a:ext cx="7315834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7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421AA9-9FAE-452A-B34A-0009D3378AAE}"/>
              </a:ext>
            </a:extLst>
          </p:cNvPr>
          <p:cNvGrpSpPr/>
          <p:nvPr/>
        </p:nvGrpSpPr>
        <p:grpSpPr>
          <a:xfrm>
            <a:off x="1743074" y="502437"/>
            <a:ext cx="8982075" cy="1535913"/>
            <a:chOff x="674228" y="4862098"/>
            <a:chExt cx="5343799" cy="126154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8AC6518-49A7-41A5-8F26-CAB656543419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C45D868-977C-47E1-A41B-C1C93ACB7714}"/>
                </a:ext>
              </a:extLst>
            </p:cNvPr>
            <p:cNvSpPr txBox="1"/>
            <p:nvPr/>
          </p:nvSpPr>
          <p:spPr>
            <a:xfrm>
              <a:off x="839521" y="4987564"/>
              <a:ext cx="5115750" cy="1136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ề nhà suy nghĩ lắp thêm bộ phận giúp xe đồ chơi tự chuyển động được.</a:t>
              </a:r>
              <a:endPara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151260F-89A6-4636-B0C7-34CEC41B7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150" y="2151413"/>
            <a:ext cx="4291012" cy="419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0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5A1A7D-5A17-FE83-018C-3EF2C3422A95}"/>
              </a:ext>
            </a:extLst>
          </p:cNvPr>
          <p:cNvSpPr txBox="1"/>
          <p:nvPr/>
        </p:nvSpPr>
        <p:spPr>
          <a:xfrm>
            <a:off x="2910853" y="1678486"/>
            <a:ext cx="6370295" cy="2307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713"/>
            <a:r>
              <a:rPr lang="en-US" sz="7199" dirty="0">
                <a:ln>
                  <a:solidFill>
                    <a:srgbClr val="FFFFFF">
                      <a:lumMod val="65000"/>
                    </a:srgbClr>
                  </a:solidFill>
                </a:ln>
                <a:solidFill>
                  <a:srgbClr val="01B3C5">
                    <a:lumMod val="60000"/>
                    <a:lumOff val="40000"/>
                  </a:srgbClr>
                </a:solidFill>
                <a:latin typeface="iCiel Cadena" panose="02000503000000020004" pitchFamily="50" charset="0"/>
              </a:rPr>
              <a:t>TẠM </a:t>
            </a:r>
            <a:r>
              <a:rPr lang="en-US" sz="7199">
                <a:ln>
                  <a:solidFill>
                    <a:srgbClr val="FFFFFF">
                      <a:lumMod val="65000"/>
                    </a:srgbClr>
                  </a:solidFill>
                </a:ln>
                <a:solidFill>
                  <a:srgbClr val="01B3C5">
                    <a:lumMod val="60000"/>
                    <a:lumOff val="40000"/>
                  </a:srgbClr>
                </a:solidFill>
                <a:latin typeface="iCiel Cadena" panose="02000503000000020004" pitchFamily="50" charset="0"/>
              </a:rPr>
              <a:t>BIỆT VÀ </a:t>
            </a:r>
            <a:endParaRPr lang="en-US" sz="7199" dirty="0">
              <a:ln>
                <a:solidFill>
                  <a:srgbClr val="FFFFFF">
                    <a:lumMod val="65000"/>
                  </a:srgbClr>
                </a:solidFill>
              </a:ln>
              <a:solidFill>
                <a:srgbClr val="01B3C5">
                  <a:lumMod val="60000"/>
                  <a:lumOff val="40000"/>
                </a:srgbClr>
              </a:solidFill>
              <a:latin typeface="iCiel Cadena" panose="02000503000000020004" pitchFamily="50" charset="0"/>
            </a:endParaRPr>
          </a:p>
          <a:p>
            <a:pPr algn="ctr" defTabSz="1218713"/>
            <a:r>
              <a:rPr lang="en-US" sz="7199" dirty="0">
                <a:ln>
                  <a:solidFill>
                    <a:srgbClr val="FFFFFF">
                      <a:lumMod val="65000"/>
                    </a:srgbClr>
                  </a:solidFill>
                </a:ln>
                <a:solidFill>
                  <a:srgbClr val="01B3C5">
                    <a:lumMod val="60000"/>
                    <a:lumOff val="40000"/>
                  </a:srgbClr>
                </a:solidFill>
                <a:latin typeface="iCiel Cadena" panose="02000503000000020004" pitchFamily="50" charset="0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7BF4457-10EB-4E7B-B212-70F6240EEEFE}"/>
              </a:ext>
            </a:extLst>
          </p:cNvPr>
          <p:cNvSpPr txBox="1">
            <a:spLocks/>
          </p:cNvSpPr>
          <p:nvPr/>
        </p:nvSpPr>
        <p:spPr>
          <a:xfrm>
            <a:off x="1380148" y="1085311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ZALO: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2FBF7E-F0D7-4D52-A6B4-C7CB1863B3BF}"/>
              </a:ext>
            </a:extLst>
          </p:cNvPr>
          <p:cNvSpPr txBox="1"/>
          <p:nvPr/>
        </p:nvSpPr>
        <p:spPr>
          <a:xfrm>
            <a:off x="885825" y="2533869"/>
            <a:ext cx="105155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 SOẠN GIÁO ÁN PPT 1 MÌNH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KHÔNG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 CHUNG VỚI NGƯỜI NÀO CẢ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NHÓM GỬI BÀI QUA ZALO ĐỀU LÀ GIẢ MẠO.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STK giao dịch duy nhất của em: Techcombank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19030197359010 -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hủ tài khoản: Trần Thu Thảo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tài khoản các đều là giả mạo, trục lợi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Nick Hương Thảo giả mạo lập thì nhiều chứ số điện thoại Zalo và STK ngân hàng thì có 1 thôi ạ. Mong thầy cô sáng suốt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chọn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13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5D087E-39DB-4E1F-959C-35ACCE52A1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2205" y="1241"/>
            <a:ext cx="12143774" cy="6419499"/>
          </a:xfrm>
          <a:prstGeom prst="rect">
            <a:avLst/>
          </a:prstGeom>
        </p:spPr>
      </p:pic>
      <p:pic>
        <p:nvPicPr>
          <p:cNvPr id="1843" name="Google Shape;1843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22241" y="-547201"/>
            <a:ext cx="7165380" cy="5157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4" name="Google Shape;1844;p20"/>
          <p:cNvPicPr preferRelativeResize="0"/>
          <p:nvPr/>
        </p:nvPicPr>
        <p:blipFill rotWithShape="1">
          <a:blip r:embed="rId5">
            <a:alphaModFix/>
          </a:blip>
          <a:srcRect l="30116" t="6588" r="30241" b="8594"/>
          <a:stretch/>
        </p:blipFill>
        <p:spPr>
          <a:xfrm>
            <a:off x="3851047" y="3155049"/>
            <a:ext cx="570043" cy="121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5" name="Google Shape;1845;p20"/>
          <p:cNvPicPr preferRelativeResize="0"/>
          <p:nvPr/>
        </p:nvPicPr>
        <p:blipFill rotWithShape="1">
          <a:blip r:embed="rId6">
            <a:alphaModFix/>
          </a:blip>
          <a:srcRect l="4166" t="15995" r="50000" b="15972"/>
          <a:stretch/>
        </p:blipFill>
        <p:spPr>
          <a:xfrm>
            <a:off x="7177778" y="3041338"/>
            <a:ext cx="830837" cy="121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6" name="Google Shape;1846;p20"/>
          <p:cNvPicPr preferRelativeResize="0"/>
          <p:nvPr/>
        </p:nvPicPr>
        <p:blipFill rotWithShape="1">
          <a:blip r:embed="rId7">
            <a:alphaModFix/>
          </a:blip>
          <a:srcRect l="46683" b="16964"/>
          <a:stretch/>
        </p:blipFill>
        <p:spPr>
          <a:xfrm>
            <a:off x="6096000" y="2850415"/>
            <a:ext cx="830838" cy="1293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7" name="Google Shape;1847;p20"/>
          <p:cNvPicPr preferRelativeResize="0"/>
          <p:nvPr/>
        </p:nvPicPr>
        <p:blipFill rotWithShape="1">
          <a:blip r:embed="rId8">
            <a:alphaModFix/>
          </a:blip>
          <a:srcRect l="21144" t="47045" r="10957" b="-874"/>
          <a:stretch/>
        </p:blipFill>
        <p:spPr>
          <a:xfrm>
            <a:off x="1939944" y="2850415"/>
            <a:ext cx="9385460" cy="2661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8" name="Google Shape;1848;p2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2204" y="2850415"/>
            <a:ext cx="2982102" cy="3187257"/>
          </a:xfrm>
          <a:prstGeom prst="rect">
            <a:avLst/>
          </a:prstGeom>
          <a:noFill/>
          <a:ln>
            <a:noFill/>
          </a:ln>
        </p:spPr>
      </p:pic>
      <p:sp>
        <p:nvSpPr>
          <p:cNvPr id="1849" name="Google Shape;1849;p20"/>
          <p:cNvSpPr/>
          <p:nvPr/>
        </p:nvSpPr>
        <p:spPr>
          <a:xfrm>
            <a:off x="-10564" y="133354"/>
            <a:ext cx="5465610" cy="769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2" tIns="45683" rIns="91392" bIns="45683" anchor="t" anchorCtr="0">
            <a:spAutoFit/>
          </a:bodyPr>
          <a:lstStyle/>
          <a:p>
            <a:pPr algn="ctr" defTabSz="914217"/>
            <a:r>
              <a:rPr lang="en-US" sz="4399" b="1" dirty="0">
                <a:solidFill>
                  <a:srgbClr val="0000CC"/>
                </a:solidFill>
                <a:latin typeface="+mj-lt"/>
                <a:ea typeface="Times New Roman"/>
                <a:cs typeface="Times New Roman"/>
                <a:sym typeface="Times New Roman"/>
              </a:rPr>
              <a:t>LÍNH CỨU HỎA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EA03AC-4FE5-4DB2-93D6-2170E2E5CAF0}"/>
              </a:ext>
            </a:extLst>
          </p:cNvPr>
          <p:cNvSpPr txBox="1"/>
          <p:nvPr/>
        </p:nvSpPr>
        <p:spPr>
          <a:xfrm>
            <a:off x="1381126" y="5428505"/>
            <a:ext cx="10808670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4217"/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hãy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hóa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thân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thành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lính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cứu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hỏa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để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cứu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bạn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nhỏ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</a:p>
          <a:p>
            <a:pPr algn="ctr" defTabSz="914217"/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bằng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cách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trả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lời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đúng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nhé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!</a:t>
            </a:r>
            <a:endParaRPr lang="en-US" sz="3200" b="1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893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4703D922-A3AE-46EC-8680-59983218B9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2205" y="1241"/>
            <a:ext cx="12143774" cy="6419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D8B151-C0D0-4BC0-A628-AD2D01E48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548" y="4181248"/>
            <a:ext cx="1530497" cy="1362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FB7433-95CB-4F59-8AB7-C9B4BDA8D5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8782" y="4322911"/>
            <a:ext cx="864516" cy="1069695"/>
          </a:xfrm>
          <a:prstGeom prst="rect">
            <a:avLst/>
          </a:prstGeom>
        </p:spPr>
      </p:pic>
      <p:pic>
        <p:nvPicPr>
          <p:cNvPr id="1854" name="Google Shape;1854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08773" y="-547201"/>
            <a:ext cx="7165380" cy="5157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5" name="Google Shape;1855;p21"/>
          <p:cNvPicPr preferRelativeResize="0"/>
          <p:nvPr/>
        </p:nvPicPr>
        <p:blipFill rotWithShape="1">
          <a:blip r:embed="rId7">
            <a:alphaModFix/>
          </a:blip>
          <a:srcRect l="30116" t="6588" r="30241" b="8594"/>
          <a:stretch/>
        </p:blipFill>
        <p:spPr>
          <a:xfrm>
            <a:off x="3851047" y="3155049"/>
            <a:ext cx="570043" cy="121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6" name="Google Shape;1856;p21"/>
          <p:cNvPicPr preferRelativeResize="0"/>
          <p:nvPr/>
        </p:nvPicPr>
        <p:blipFill rotWithShape="1">
          <a:blip r:embed="rId8">
            <a:alphaModFix/>
          </a:blip>
          <a:srcRect l="4166" t="15995" r="50000" b="15972"/>
          <a:stretch/>
        </p:blipFill>
        <p:spPr>
          <a:xfrm>
            <a:off x="7177778" y="3041338"/>
            <a:ext cx="830837" cy="121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7" name="Google Shape;1857;p21"/>
          <p:cNvPicPr preferRelativeResize="0"/>
          <p:nvPr/>
        </p:nvPicPr>
        <p:blipFill rotWithShape="1">
          <a:blip r:embed="rId9">
            <a:alphaModFix/>
          </a:blip>
          <a:srcRect l="46683" b="16964"/>
          <a:stretch/>
        </p:blipFill>
        <p:spPr>
          <a:xfrm>
            <a:off x="6096000" y="2850415"/>
            <a:ext cx="830838" cy="1293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8" name="Google Shape;1858;p21"/>
          <p:cNvPicPr preferRelativeResize="0"/>
          <p:nvPr/>
        </p:nvPicPr>
        <p:blipFill rotWithShape="1">
          <a:blip r:embed="rId10">
            <a:alphaModFix/>
          </a:blip>
          <a:srcRect l="21144" t="47045" r="10957" b="-874"/>
          <a:stretch/>
        </p:blipFill>
        <p:spPr>
          <a:xfrm>
            <a:off x="1818689" y="2920917"/>
            <a:ext cx="9385460" cy="2661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9" name="Google Shape;1859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2204" y="2850415"/>
            <a:ext cx="2982102" cy="3187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0" name="Google Shape;1860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4451758" y="3821927"/>
            <a:ext cx="2389954" cy="221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2" name="Google Shape;1862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7487477" y="4322911"/>
            <a:ext cx="1516490" cy="140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4" name="Google Shape;1864;p21">
            <a:hlinkClick r:id="rId14" action="ppaction://hlinksldjump"/>
          </p:cNvPr>
          <p:cNvSpPr/>
          <p:nvPr/>
        </p:nvSpPr>
        <p:spPr>
          <a:xfrm>
            <a:off x="1070059" y="109767"/>
            <a:ext cx="521628" cy="487504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392" tIns="45683" rIns="91392" bIns="45683" anchor="ctr" anchorCtr="0">
            <a:noAutofit/>
          </a:bodyPr>
          <a:lstStyle/>
          <a:p>
            <a:pPr algn="ctr" defTabSz="914217"/>
            <a:r>
              <a:rPr lang="en-US" sz="2400" b="1" dirty="0">
                <a:solidFill>
                  <a:srgbClr val="FFFFFF"/>
                </a:solidFill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2</a:t>
            </a:r>
            <a:endParaRPr sz="2400" dirty="0">
              <a:solidFill>
                <a:srgbClr val="FFFFFF"/>
              </a:solidFill>
              <a:latin typeface=".VnVogue" panose="020B7200000000000000" pitchFamily="34" charset="0"/>
            </a:endParaRPr>
          </a:p>
        </p:txBody>
      </p:sp>
      <p:sp>
        <p:nvSpPr>
          <p:cNvPr id="1868" name="Google Shape;1868;p21">
            <a:hlinkClick r:id="rId15" action="ppaction://hlinksldjump"/>
          </p:cNvPr>
          <p:cNvSpPr/>
          <p:nvPr/>
        </p:nvSpPr>
        <p:spPr>
          <a:xfrm>
            <a:off x="2087450" y="105395"/>
            <a:ext cx="521628" cy="487504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392" tIns="45683" rIns="91392" bIns="45683" anchor="ctr" anchorCtr="0">
            <a:noAutofit/>
          </a:bodyPr>
          <a:lstStyle/>
          <a:p>
            <a:pPr algn="ctr" defTabSz="914217"/>
            <a:r>
              <a:rPr lang="en-US" sz="2400" b="1" dirty="0">
                <a:solidFill>
                  <a:srgbClr val="FFFFFF"/>
                </a:solidFill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3</a:t>
            </a:r>
            <a:endParaRPr sz="2400" dirty="0">
              <a:solidFill>
                <a:srgbClr val="FFFFFF"/>
              </a:solidFill>
              <a:latin typeface=".VnVogue" panose="020B7200000000000000" pitchFamily="34" charset="0"/>
            </a:endParaRPr>
          </a:p>
        </p:txBody>
      </p:sp>
      <p:pic>
        <p:nvPicPr>
          <p:cNvPr id="1869" name="Google Shape;1869;p21"/>
          <p:cNvPicPr preferRelativeResize="0"/>
          <p:nvPr/>
        </p:nvPicPr>
        <p:blipFill rotWithShape="1">
          <a:blip r:embed="rId7">
            <a:alphaModFix/>
          </a:blip>
          <a:srcRect l="30116" t="6588" r="30241" b="8594"/>
          <a:stretch/>
        </p:blipFill>
        <p:spPr>
          <a:xfrm flipH="1">
            <a:off x="8538146" y="4561384"/>
            <a:ext cx="523121" cy="1050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6" name="Google Shape;1876;p2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rot="312049">
            <a:off x="2936363" y="3989872"/>
            <a:ext cx="1917667" cy="1917667"/>
          </a:xfrm>
          <a:prstGeom prst="rect">
            <a:avLst/>
          </a:prstGeom>
          <a:noFill/>
          <a:ln>
            <a:noFill/>
          </a:ln>
        </p:spPr>
      </p:pic>
      <p:sp>
        <p:nvSpPr>
          <p:cNvPr id="1877" name="Google Shape;1877;p21">
            <a:hlinkClick r:id="rId17" action="ppaction://hlinksldjump"/>
          </p:cNvPr>
          <p:cNvSpPr/>
          <p:nvPr/>
        </p:nvSpPr>
        <p:spPr>
          <a:xfrm>
            <a:off x="139363" y="101906"/>
            <a:ext cx="521628" cy="487504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392" tIns="45683" rIns="91392" bIns="45683" anchor="ctr" anchorCtr="0">
            <a:noAutofit/>
          </a:bodyPr>
          <a:lstStyle/>
          <a:p>
            <a:pPr algn="ctr" defTabSz="914217"/>
            <a:r>
              <a:rPr lang="en-US" sz="2400" b="1" dirty="0">
                <a:solidFill>
                  <a:srgbClr val="FFFFFF"/>
                </a:solidFill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1</a:t>
            </a:r>
            <a:endParaRPr sz="2400" dirty="0">
              <a:solidFill>
                <a:srgbClr val="FFFFFF"/>
              </a:solidFill>
              <a:latin typeface=".VnVogue" panose="020B7200000000000000" pitchFamily="34" charset="0"/>
            </a:endParaRPr>
          </a:p>
        </p:txBody>
      </p:sp>
      <p:pic>
        <p:nvPicPr>
          <p:cNvPr id="1874" name="Google Shape;1874;p21"/>
          <p:cNvPicPr preferRelativeResize="0"/>
          <p:nvPr/>
        </p:nvPicPr>
        <p:blipFill rotWithShape="1">
          <a:blip r:embed="rId18"/>
          <a:srcRect l="24399" t="9721" r="39496" b="13306"/>
          <a:stretch/>
        </p:blipFill>
        <p:spPr>
          <a:xfrm>
            <a:off x="4026947" y="4223990"/>
            <a:ext cx="1460714" cy="252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869;p21">
            <a:extLst>
              <a:ext uri="{FF2B5EF4-FFF2-40B4-BE49-F238E27FC236}">
                <a16:creationId xmlns:a16="http://schemas.microsoft.com/office/drawing/2014/main" id="{4F1BD144-53F0-451C-95B9-F8BB9B6F56D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30116" t="6588" r="30241" b="8594"/>
          <a:stretch/>
        </p:blipFill>
        <p:spPr>
          <a:xfrm flipH="1">
            <a:off x="5262884" y="5224994"/>
            <a:ext cx="554833" cy="1334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856;p21">
            <a:extLst>
              <a:ext uri="{FF2B5EF4-FFF2-40B4-BE49-F238E27FC236}">
                <a16:creationId xmlns:a16="http://schemas.microsoft.com/office/drawing/2014/main" id="{271D0EB2-3588-4779-8A0D-4F476A03C77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4166" t="15995" r="50000" b="15972"/>
          <a:stretch/>
        </p:blipFill>
        <p:spPr>
          <a:xfrm>
            <a:off x="8538146" y="4561385"/>
            <a:ext cx="800461" cy="1119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862;p21">
            <a:extLst>
              <a:ext uri="{FF2B5EF4-FFF2-40B4-BE49-F238E27FC236}">
                <a16:creationId xmlns:a16="http://schemas.microsoft.com/office/drawing/2014/main" id="{D09703E8-BCD3-4C05-B1D0-87189500DFA4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7476899" y="4322911"/>
            <a:ext cx="1516490" cy="14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860;p21">
            <a:extLst>
              <a:ext uri="{FF2B5EF4-FFF2-40B4-BE49-F238E27FC236}">
                <a16:creationId xmlns:a16="http://schemas.microsoft.com/office/drawing/2014/main" id="{CEA62F70-BEE1-4AD3-9887-D184E10EADC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5558286" y="3749295"/>
            <a:ext cx="2389954" cy="221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856;p21">
            <a:extLst>
              <a:ext uri="{FF2B5EF4-FFF2-40B4-BE49-F238E27FC236}">
                <a16:creationId xmlns:a16="http://schemas.microsoft.com/office/drawing/2014/main" id="{5422C5FA-0B03-4630-A688-B1251E82A1D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4166" t="15995" r="50000" b="15972"/>
          <a:stretch/>
        </p:blipFill>
        <p:spPr>
          <a:xfrm>
            <a:off x="6641391" y="5374020"/>
            <a:ext cx="800461" cy="1119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BCD1CA-6E39-459F-B0A8-F9AC594A80D2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40004"/>
          <a:stretch/>
        </p:blipFill>
        <p:spPr>
          <a:xfrm flipH="1">
            <a:off x="5347175" y="4391794"/>
            <a:ext cx="1572383" cy="2286522"/>
          </a:xfrm>
          <a:prstGeom prst="rect">
            <a:avLst/>
          </a:prstGeom>
        </p:spPr>
      </p:pic>
      <p:pic>
        <p:nvPicPr>
          <p:cNvPr id="42" name="Google Shape;1860;p21">
            <a:extLst>
              <a:ext uri="{FF2B5EF4-FFF2-40B4-BE49-F238E27FC236}">
                <a16:creationId xmlns:a16="http://schemas.microsoft.com/office/drawing/2014/main" id="{26EAFE31-BDFA-480F-80A3-B433B0E70AD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4451758" y="3821927"/>
            <a:ext cx="2389954" cy="221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862;p21">
            <a:extLst>
              <a:ext uri="{FF2B5EF4-FFF2-40B4-BE49-F238E27FC236}">
                <a16:creationId xmlns:a16="http://schemas.microsoft.com/office/drawing/2014/main" id="{56C4ACC3-32A4-41BE-82B2-BCED735CC89F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7487477" y="4322911"/>
            <a:ext cx="1516490" cy="14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869;p21">
            <a:extLst>
              <a:ext uri="{FF2B5EF4-FFF2-40B4-BE49-F238E27FC236}">
                <a16:creationId xmlns:a16="http://schemas.microsoft.com/office/drawing/2014/main" id="{B21A9E13-14D2-4BD1-9C08-CC9C2F9D4CF4}"/>
              </a:ext>
            </a:extLst>
          </p:cNvPr>
          <p:cNvPicPr preferRelativeResize="0"/>
          <p:nvPr/>
        </p:nvPicPr>
        <p:blipFill>
          <a:blip r:embed="rId20"/>
          <a:srcRect l="11192" r="11192"/>
          <a:stretch/>
        </p:blipFill>
        <p:spPr>
          <a:xfrm>
            <a:off x="8562560" y="4506296"/>
            <a:ext cx="739543" cy="1223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874;p21">
            <a:extLst>
              <a:ext uri="{FF2B5EF4-FFF2-40B4-BE49-F238E27FC236}">
                <a16:creationId xmlns:a16="http://schemas.microsoft.com/office/drawing/2014/main" id="{80130474-CB25-4BF8-B2F1-CA654DA4DEFD}"/>
              </a:ext>
            </a:extLst>
          </p:cNvPr>
          <p:cNvPicPr preferRelativeResize="0"/>
          <p:nvPr/>
        </p:nvPicPr>
        <p:blipFill>
          <a:blip r:embed="rId21"/>
          <a:srcRect l="8825" r="8825"/>
          <a:stretch/>
        </p:blipFill>
        <p:spPr>
          <a:xfrm>
            <a:off x="4064806" y="4121217"/>
            <a:ext cx="1460714" cy="236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869;p21">
            <a:extLst>
              <a:ext uri="{FF2B5EF4-FFF2-40B4-BE49-F238E27FC236}">
                <a16:creationId xmlns:a16="http://schemas.microsoft.com/office/drawing/2014/main" id="{9F24FFC5-ED8A-4FB3-B325-620122810B32}"/>
              </a:ext>
            </a:extLst>
          </p:cNvPr>
          <p:cNvPicPr preferRelativeResize="0"/>
          <p:nvPr/>
        </p:nvPicPr>
        <p:blipFill>
          <a:blip r:embed="rId20"/>
          <a:srcRect l="17589" r="17589"/>
          <a:stretch/>
        </p:blipFill>
        <p:spPr>
          <a:xfrm>
            <a:off x="5108173" y="4705685"/>
            <a:ext cx="805215" cy="183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860;p21">
            <a:extLst>
              <a:ext uri="{FF2B5EF4-FFF2-40B4-BE49-F238E27FC236}">
                <a16:creationId xmlns:a16="http://schemas.microsoft.com/office/drawing/2014/main" id="{607C2FF6-BF6E-4645-A315-B4A720147B60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4476172" y="3822483"/>
            <a:ext cx="2389954" cy="221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1862;p21">
            <a:extLst>
              <a:ext uri="{FF2B5EF4-FFF2-40B4-BE49-F238E27FC236}">
                <a16:creationId xmlns:a16="http://schemas.microsoft.com/office/drawing/2014/main" id="{1D5CEE22-55F1-4192-950F-781F025CC1C1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7511892" y="4323467"/>
            <a:ext cx="1516490" cy="14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869;p21">
            <a:extLst>
              <a:ext uri="{FF2B5EF4-FFF2-40B4-BE49-F238E27FC236}">
                <a16:creationId xmlns:a16="http://schemas.microsoft.com/office/drawing/2014/main" id="{B4A0C38C-5A49-4547-9449-98DF26F479E2}"/>
              </a:ext>
            </a:extLst>
          </p:cNvPr>
          <p:cNvPicPr preferRelativeResize="0"/>
          <p:nvPr/>
        </p:nvPicPr>
        <p:blipFill>
          <a:blip r:embed="rId5"/>
          <a:srcRect l="3322" r="3322"/>
          <a:stretch/>
        </p:blipFill>
        <p:spPr>
          <a:xfrm>
            <a:off x="8475010" y="4748176"/>
            <a:ext cx="667835" cy="1050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1874;p21">
            <a:extLst>
              <a:ext uri="{FF2B5EF4-FFF2-40B4-BE49-F238E27FC236}">
                <a16:creationId xmlns:a16="http://schemas.microsoft.com/office/drawing/2014/main" id="{F3CCC7FD-C489-4F48-AA53-709BD20FBFD6}"/>
              </a:ext>
            </a:extLst>
          </p:cNvPr>
          <p:cNvPicPr preferRelativeResize="0"/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702" b="93640" l="3650" r="41606">
                        <a14:foregroundMark x1="22445" y1="9430" x2="22445" y2="9430"/>
                        <a14:foregroundMark x1="8942" y1="9430" x2="8942" y2="9430"/>
                        <a14:foregroundMark x1="16971" y1="25000" x2="16971" y2="25000"/>
                        <a14:foregroundMark x1="15693" y1="13377" x2="15693" y2="13377"/>
                        <a14:foregroundMark x1="10584" y1="6140" x2="10584" y2="6140"/>
                        <a14:foregroundMark x1="41788" y1="25439" x2="41788" y2="25439"/>
                        <a14:foregroundMark x1="3832" y1="66886" x2="3832" y2="66886"/>
                        <a14:foregroundMark x1="24088" y1="87281" x2="24088" y2="87281"/>
                        <a14:foregroundMark x1="26277" y1="93640" x2="26277" y2="93640"/>
                        <a14:foregroundMark x1="10219" y1="91667" x2="10219" y2="91667"/>
                        <a14:foregroundMark x1="22080" y1="32895" x2="22080" y2="32895"/>
                        <a14:foregroundMark x1="9307" y1="8991" x2="9307" y2="8991"/>
                      </a14:backgroundRemoval>
                    </a14:imgEffect>
                  </a14:imgLayer>
                </a14:imgProps>
              </a:ext>
            </a:extLst>
          </a:blip>
          <a:srcRect l="-5191" t="-2627" r="57121" b="2627"/>
          <a:stretch/>
        </p:blipFill>
        <p:spPr>
          <a:xfrm>
            <a:off x="4384099" y="4411160"/>
            <a:ext cx="1157973" cy="2085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69;p21">
            <a:extLst>
              <a:ext uri="{FF2B5EF4-FFF2-40B4-BE49-F238E27FC236}">
                <a16:creationId xmlns:a16="http://schemas.microsoft.com/office/drawing/2014/main" id="{48934F04-29D5-4F38-A876-EF17A7506A78}"/>
              </a:ext>
            </a:extLst>
          </p:cNvPr>
          <p:cNvPicPr preferRelativeResize="0"/>
          <p:nvPr/>
        </p:nvPicPr>
        <p:blipFill rotWithShape="1">
          <a:blip r:embed="rId5"/>
          <a:srcRect l="16154" t="-2087" r="-11269"/>
          <a:stretch/>
        </p:blipFill>
        <p:spPr>
          <a:xfrm>
            <a:off x="5155085" y="5284577"/>
            <a:ext cx="830838" cy="1284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60;p21">
            <a:extLst>
              <a:ext uri="{FF2B5EF4-FFF2-40B4-BE49-F238E27FC236}">
                <a16:creationId xmlns:a16="http://schemas.microsoft.com/office/drawing/2014/main" id="{F3542605-6E5D-4663-B6BB-1CD34D59668C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4451758" y="3821927"/>
            <a:ext cx="2389954" cy="221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62;p21">
            <a:extLst>
              <a:ext uri="{FF2B5EF4-FFF2-40B4-BE49-F238E27FC236}">
                <a16:creationId xmlns:a16="http://schemas.microsoft.com/office/drawing/2014/main" id="{754DFCC9-6C33-4E50-9312-E515E65CE1A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7487477" y="4322911"/>
            <a:ext cx="1516490" cy="14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869;p21">
            <a:extLst>
              <a:ext uri="{FF2B5EF4-FFF2-40B4-BE49-F238E27FC236}">
                <a16:creationId xmlns:a16="http://schemas.microsoft.com/office/drawing/2014/main" id="{D79BD8B6-46DD-44C3-A3FF-AB57B960FB40}"/>
              </a:ext>
            </a:extLst>
          </p:cNvPr>
          <p:cNvPicPr preferRelativeResize="0"/>
          <p:nvPr/>
        </p:nvPicPr>
        <p:blipFill>
          <a:blip r:embed="rId4"/>
          <a:srcRect l="18218" r="18218"/>
          <a:stretch/>
        </p:blipFill>
        <p:spPr>
          <a:xfrm>
            <a:off x="8442245" y="4728560"/>
            <a:ext cx="815655" cy="1069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1874;p21">
            <a:extLst>
              <a:ext uri="{FF2B5EF4-FFF2-40B4-BE49-F238E27FC236}">
                <a16:creationId xmlns:a16="http://schemas.microsoft.com/office/drawing/2014/main" id="{04633A6A-BEED-4525-B0AC-7E8C28B63F79}"/>
              </a:ext>
            </a:extLst>
          </p:cNvPr>
          <p:cNvPicPr preferRelativeResize="0"/>
          <p:nvPr/>
        </p:nvPicPr>
        <p:blipFill>
          <a:blip r:embed="rId24"/>
          <a:srcRect l="14081" r="14081"/>
          <a:stretch/>
        </p:blipFill>
        <p:spPr>
          <a:xfrm flipH="1">
            <a:off x="4416390" y="4009185"/>
            <a:ext cx="1419106" cy="252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1869;p21">
            <a:extLst>
              <a:ext uri="{FF2B5EF4-FFF2-40B4-BE49-F238E27FC236}">
                <a16:creationId xmlns:a16="http://schemas.microsoft.com/office/drawing/2014/main" id="{BD026FC4-45D2-4A1B-AE9C-46CA4E5DAE2B}"/>
              </a:ext>
            </a:extLst>
          </p:cNvPr>
          <p:cNvPicPr preferRelativeResize="0"/>
          <p:nvPr/>
        </p:nvPicPr>
        <p:blipFill>
          <a:blip r:embed="rId4"/>
          <a:srcRect l="17658" r="17658"/>
          <a:stretch/>
        </p:blipFill>
        <p:spPr>
          <a:xfrm>
            <a:off x="5126274" y="4717565"/>
            <a:ext cx="959371" cy="17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Heart 3">
            <a:hlinkClick r:id="rId25" action="ppaction://hlinksldjump"/>
            <a:extLst>
              <a:ext uri="{FF2B5EF4-FFF2-40B4-BE49-F238E27FC236}">
                <a16:creationId xmlns:a16="http://schemas.microsoft.com/office/drawing/2014/main" id="{7BA82A6F-7FF1-C44D-0D69-D7D7708411D6}"/>
              </a:ext>
            </a:extLst>
          </p:cNvPr>
          <p:cNvSpPr/>
          <p:nvPr/>
        </p:nvSpPr>
        <p:spPr>
          <a:xfrm>
            <a:off x="10972466" y="5374020"/>
            <a:ext cx="970378" cy="909212"/>
          </a:xfrm>
          <a:prstGeom prst="hear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Rectangle: Rounded Corners 1">
            <a:hlinkClick r:id="rId26" action="ppaction://hlinksldjump"/>
            <a:extLst>
              <a:ext uri="{FF2B5EF4-FFF2-40B4-BE49-F238E27FC236}">
                <a16:creationId xmlns:a16="http://schemas.microsoft.com/office/drawing/2014/main" id="{C944B6F9-F0F8-41C3-8A8F-3FE4B3FC1040}"/>
              </a:ext>
            </a:extLst>
          </p:cNvPr>
          <p:cNvSpPr/>
          <p:nvPr/>
        </p:nvSpPr>
        <p:spPr>
          <a:xfrm>
            <a:off x="10668000" y="200025"/>
            <a:ext cx="1104900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87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1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1"/>
                            </p:stCondLst>
                            <p:childTnLst>
                              <p:par>
                                <p:cTn id="3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63281 0.0280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0.6306 0.0328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1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1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2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2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2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2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3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003"/>
                            </p:stCondLst>
                            <p:childTnLst>
                              <p:par>
                                <p:cTn id="8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63282 0.02801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0.63059 0.0328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3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3503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8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499"/>
                                        <p:tgtEl>
                                          <p:spTgt spid="1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18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1"/>
                            </p:stCondLst>
                            <p:childTnLst>
                              <p:par>
                                <p:cTn id="1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0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0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1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1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8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502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6502"/>
                            </p:stCondLst>
                            <p:childTnLst>
                              <p:par>
                                <p:cTn id="14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63282 0.02801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6306 0.03287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502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9002"/>
                            </p:stCondLst>
                            <p:childTnLst>
                              <p:par>
                                <p:cTn id="1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7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499"/>
                                        <p:tgtEl>
                                          <p:spTgt spid="18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8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501"/>
                            </p:stCondLst>
                            <p:childTnLst>
                              <p:par>
                                <p:cTn id="1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1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501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3002"/>
                            </p:stCondLst>
                            <p:childTnLst>
                              <p:par>
                                <p:cTn id="1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3502"/>
                            </p:stCondLst>
                            <p:childTnLst>
                              <p:par>
                                <p:cTn id="20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4767 0.03241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28" y="1620"/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0.49662 0.02939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31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502"/>
                            </p:stCondLst>
                            <p:childTnLst>
                              <p:par>
                                <p:cTn id="2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002"/>
                            </p:stCondLst>
                            <p:childTnLst>
                              <p:par>
                                <p:cTn id="2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4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18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8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8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500"/>
                            </p:stCondLst>
                            <p:childTnLst>
                              <p:par>
                                <p:cTn id="2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001"/>
                            </p:stCondLst>
                            <p:childTnLst>
                              <p:par>
                                <p:cTn id="2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001"/>
                            </p:stCondLst>
                            <p:childTnLst>
                              <p:par>
                                <p:cTn id="25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0.63281 0.02801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2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6306 0.03287 " pathEditMode="relative" rAng="0" ptsTypes="AA">
                                      <p:cBhvr>
                                        <p:cTn id="26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7001"/>
                            </p:stCondLst>
                            <p:childTnLst>
                              <p:par>
                                <p:cTn id="2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7501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8"/>
                  </p:tgtEl>
                </p:cond>
              </p:nextCondLst>
            </p:seq>
          </p:childTnLst>
        </p:cTn>
      </p:par>
    </p:tnLst>
    <p:bldLst>
      <p:bldP spid="186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347784-BA0B-4933-8B19-2CD88FA0C2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24111" y="0"/>
            <a:ext cx="12143774" cy="6419499"/>
          </a:xfrm>
          <a:prstGeom prst="rect">
            <a:avLst/>
          </a:prstGeom>
        </p:spPr>
      </p:pic>
      <p:sp>
        <p:nvSpPr>
          <p:cNvPr id="1882" name="Google Shape;1882;p22"/>
          <p:cNvSpPr/>
          <p:nvPr/>
        </p:nvSpPr>
        <p:spPr>
          <a:xfrm>
            <a:off x="9368368" y="1528787"/>
            <a:ext cx="516233" cy="48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2" tIns="45683" rIns="91392" bIns="45683" anchor="ctr" anchorCtr="0">
            <a:noAutofit/>
          </a:bodyPr>
          <a:lstStyle/>
          <a:p>
            <a:pPr algn="ctr" defTabSz="914217"/>
            <a:r>
              <a:rPr lang="en-US" sz="24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–</a:t>
            </a:r>
            <a:endParaRPr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83" name="Google Shape;1883;p22"/>
          <p:cNvSpPr/>
          <p:nvPr/>
        </p:nvSpPr>
        <p:spPr>
          <a:xfrm>
            <a:off x="6894287" y="4795062"/>
            <a:ext cx="516233" cy="48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2" tIns="45683" rIns="91392" bIns="45683" anchor="ctr" anchorCtr="0">
            <a:noAutofit/>
          </a:bodyPr>
          <a:lstStyle/>
          <a:p>
            <a:pPr algn="ctr" defTabSz="914217"/>
            <a:r>
              <a:rPr lang="en-US" sz="24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–</a:t>
            </a:r>
            <a:endParaRPr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84" name="Google Shape;1884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4090" y="97973"/>
            <a:ext cx="10184105" cy="1959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6" name="Google Shape;1886;p22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884602" y="3716207"/>
            <a:ext cx="2846140" cy="2640087"/>
          </a:xfrm>
          <a:prstGeom prst="rect">
            <a:avLst/>
          </a:prstGeom>
          <a:noFill/>
          <a:ln>
            <a:noFill/>
          </a:ln>
        </p:spPr>
      </p:pic>
      <p:sp>
        <p:nvSpPr>
          <p:cNvPr id="1887" name="Google Shape;1887;p22"/>
          <p:cNvSpPr/>
          <p:nvPr/>
        </p:nvSpPr>
        <p:spPr>
          <a:xfrm>
            <a:off x="2085888" y="474161"/>
            <a:ext cx="8020221" cy="619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2" tIns="45683" rIns="91392" bIns="45683" anchor="t" anchorCtr="0">
            <a:spAutoFit/>
          </a:bodyPr>
          <a:lstStyle/>
          <a:p>
            <a:pPr algn="ctr" defTabSz="914217">
              <a:lnSpc>
                <a:spcPct val="107000"/>
              </a:lnSpc>
            </a:pP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1.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Đâu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là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vi-VN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vật liệu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cần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vi-VN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thiết để làm xe đồ chơi?</a:t>
            </a:r>
            <a:endParaRPr sz="3199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9ECC44-2B06-43EC-8502-A7A57E3B405A}"/>
              </a:ext>
            </a:extLst>
          </p:cNvPr>
          <p:cNvSpPr/>
          <p:nvPr/>
        </p:nvSpPr>
        <p:spPr>
          <a:xfrm>
            <a:off x="8220588" y="2768683"/>
            <a:ext cx="3971412" cy="914069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endParaRPr lang="en-US" sz="2799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AAE1CD7-423C-4146-B262-B6D87883235A}"/>
              </a:ext>
            </a:extLst>
          </p:cNvPr>
          <p:cNvSpPr/>
          <p:nvPr/>
        </p:nvSpPr>
        <p:spPr>
          <a:xfrm>
            <a:off x="178877" y="2827075"/>
            <a:ext cx="3707670" cy="914069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pho-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mếch</a:t>
            </a:r>
            <a:endParaRPr lang="en-US" sz="2799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D8B6EF-C659-4E60-A530-9669E26609D8}"/>
              </a:ext>
            </a:extLst>
          </p:cNvPr>
          <p:cNvSpPr/>
          <p:nvPr/>
        </p:nvSpPr>
        <p:spPr>
          <a:xfrm>
            <a:off x="4205673" y="2797259"/>
            <a:ext cx="3707670" cy="914069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Que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endParaRPr lang="en-US" sz="2799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70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887" grpId="0"/>
      <p:bldP spid="2" grpId="0" animBg="1"/>
      <p:bldP spid="2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B5E0223-266D-47B6-9059-465A3CDD55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46023" y="1240"/>
            <a:ext cx="12143774" cy="6419499"/>
          </a:xfrm>
          <a:prstGeom prst="rect">
            <a:avLst/>
          </a:prstGeom>
        </p:spPr>
      </p:pic>
      <p:pic>
        <p:nvPicPr>
          <p:cNvPr id="1894" name="Google Shape;1894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06" y="115605"/>
            <a:ext cx="12143773" cy="21889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87;p22">
            <a:extLst>
              <a:ext uri="{FF2B5EF4-FFF2-40B4-BE49-F238E27FC236}">
                <a16:creationId xmlns:a16="http://schemas.microsoft.com/office/drawing/2014/main" id="{012F5EF1-58A3-492B-9128-2BD0E9BF8D70}"/>
              </a:ext>
            </a:extLst>
          </p:cNvPr>
          <p:cNvSpPr/>
          <p:nvPr/>
        </p:nvSpPr>
        <p:spPr>
          <a:xfrm>
            <a:off x="1475641" y="772716"/>
            <a:ext cx="9493796" cy="1145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2" tIns="45683" rIns="91392" bIns="45683" anchor="t" anchorCtr="0">
            <a:spAutoFit/>
          </a:bodyPr>
          <a:lstStyle/>
          <a:p>
            <a:pPr algn="ctr" defTabSz="914217">
              <a:lnSpc>
                <a:spcPct val="107000"/>
              </a:lnSpc>
            </a:pP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2.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Để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làm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xe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đồ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chơi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cần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vi-VN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số lượng bao nhiêu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t</a:t>
            </a:r>
            <a:r>
              <a:rPr lang="vi-VN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ấm pho-mếch hình vuông ?</a:t>
            </a:r>
            <a:endParaRPr lang="en-US" sz="3199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DC7E60-A085-4CA3-BC45-BC01EE8CD9AB}"/>
              </a:ext>
            </a:extLst>
          </p:cNvPr>
          <p:cNvSpPr/>
          <p:nvPr/>
        </p:nvSpPr>
        <p:spPr>
          <a:xfrm>
            <a:off x="7559592" y="2782345"/>
            <a:ext cx="3511422" cy="914069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4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endParaRPr lang="en-US" sz="2799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CFE376F-B4EE-438B-A1EA-6CD94DD49D7B}"/>
              </a:ext>
            </a:extLst>
          </p:cNvPr>
          <p:cNvSpPr/>
          <p:nvPr/>
        </p:nvSpPr>
        <p:spPr>
          <a:xfrm>
            <a:off x="1129140" y="2802139"/>
            <a:ext cx="3022325" cy="914069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3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endParaRPr lang="en-US" sz="2799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Google Shape;1886;p22">
            <a:hlinkClick r:id="rId7" action="ppaction://hlinksldjump"/>
            <a:extLst>
              <a:ext uri="{FF2B5EF4-FFF2-40B4-BE49-F238E27FC236}">
                <a16:creationId xmlns:a16="http://schemas.microsoft.com/office/drawing/2014/main" id="{584821E8-09B0-4239-9B28-6118FDDE9E1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884602" y="3716207"/>
            <a:ext cx="2846140" cy="2640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615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682E652-C4CB-403B-9103-D0B703ABFA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2205" y="1241"/>
            <a:ext cx="12143774" cy="6419499"/>
          </a:xfrm>
          <a:prstGeom prst="rect">
            <a:avLst/>
          </a:prstGeom>
        </p:spPr>
      </p:pic>
      <p:pic>
        <p:nvPicPr>
          <p:cNvPr id="1914" name="Google Shape;1914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6461" y="106727"/>
            <a:ext cx="10270275" cy="226470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87;p22">
            <a:extLst>
              <a:ext uri="{FF2B5EF4-FFF2-40B4-BE49-F238E27FC236}">
                <a16:creationId xmlns:a16="http://schemas.microsoft.com/office/drawing/2014/main" id="{68F84B97-1410-4053-B653-0B04B40BE890}"/>
              </a:ext>
            </a:extLst>
          </p:cNvPr>
          <p:cNvSpPr/>
          <p:nvPr/>
        </p:nvSpPr>
        <p:spPr>
          <a:xfrm>
            <a:off x="2030687" y="685906"/>
            <a:ext cx="8130627" cy="1146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2" tIns="45683" rIns="91392" bIns="45683" anchor="t" anchorCtr="0">
            <a:spAutoFit/>
          </a:bodyPr>
          <a:lstStyle/>
          <a:p>
            <a:pPr algn="ctr" defTabSz="914217">
              <a:lnSpc>
                <a:spcPct val="107000"/>
              </a:lnSpc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3.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xe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đồ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chơi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số lượng bao nhiêu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que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tre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?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DC42ABC-6ADB-41AB-9CDA-A49B2E8F43BC}"/>
              </a:ext>
            </a:extLst>
          </p:cNvPr>
          <p:cNvSpPr/>
          <p:nvPr/>
        </p:nvSpPr>
        <p:spPr>
          <a:xfrm>
            <a:off x="4189234" y="2807295"/>
            <a:ext cx="3796796" cy="1090985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1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que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endParaRPr lang="en-US" sz="2799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B160A9-99EE-47C3-A5A3-0E39E5ACE7E6}"/>
              </a:ext>
            </a:extLst>
          </p:cNvPr>
          <p:cNvSpPr/>
          <p:nvPr/>
        </p:nvSpPr>
        <p:spPr>
          <a:xfrm>
            <a:off x="8141217" y="2807297"/>
            <a:ext cx="3415396" cy="1090984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1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que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endParaRPr lang="en-US" sz="2799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794969-BB99-4E32-BFE5-0745336C97C6}"/>
              </a:ext>
            </a:extLst>
          </p:cNvPr>
          <p:cNvSpPr/>
          <p:nvPr/>
        </p:nvSpPr>
        <p:spPr>
          <a:xfrm>
            <a:off x="140651" y="2807295"/>
            <a:ext cx="3910135" cy="1090985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1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que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endParaRPr lang="en-US" sz="2799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Google Shape;1886;p22">
            <a:hlinkClick r:id="rId7" action="ppaction://hlinksldjump"/>
            <a:extLst>
              <a:ext uri="{FF2B5EF4-FFF2-40B4-BE49-F238E27FC236}">
                <a16:creationId xmlns:a16="http://schemas.microsoft.com/office/drawing/2014/main" id="{5E33430F-7E32-4B49-9132-ACB8ED05C12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884602" y="3716207"/>
            <a:ext cx="2846140" cy="2640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375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988EC4B-2D77-46FC-82CB-53C1E77A9C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2205" y="1241"/>
            <a:ext cx="12143774" cy="6419499"/>
          </a:xfrm>
          <a:prstGeom prst="rect">
            <a:avLst/>
          </a:prstGeom>
        </p:spPr>
      </p:pic>
      <p:pic>
        <p:nvPicPr>
          <p:cNvPr id="1940" name="Google Shape;1940;p27"/>
          <p:cNvPicPr preferRelativeResize="0"/>
          <p:nvPr/>
        </p:nvPicPr>
        <p:blipFill rotWithShape="1">
          <a:blip r:embed="rId4">
            <a:alphaModFix/>
          </a:blip>
          <a:srcRect l="21144" t="47045" r="10957" b="-874"/>
          <a:stretch/>
        </p:blipFill>
        <p:spPr>
          <a:xfrm>
            <a:off x="1840661" y="2804498"/>
            <a:ext cx="9385460" cy="2661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1" name="Google Shape;1941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204" y="2850415"/>
            <a:ext cx="2982102" cy="3187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" name="Google Shape;1945;p27"/>
          <p:cNvPicPr preferRelativeResize="0"/>
          <p:nvPr/>
        </p:nvPicPr>
        <p:blipFill rotWithShape="1">
          <a:blip r:embed="rId6">
            <a:alphaModFix/>
          </a:blip>
          <a:srcRect l="46683" b="16964"/>
          <a:stretch/>
        </p:blipFill>
        <p:spPr>
          <a:xfrm>
            <a:off x="7922917" y="4520660"/>
            <a:ext cx="1000029" cy="1637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7" name="Google Shape;1947;p27"/>
          <p:cNvPicPr preferRelativeResize="0"/>
          <p:nvPr/>
        </p:nvPicPr>
        <p:blipFill rotWithShape="1">
          <a:blip r:embed="rId7"/>
          <a:srcRect l="23798" r="44807"/>
          <a:stretch/>
        </p:blipFill>
        <p:spPr>
          <a:xfrm>
            <a:off x="4335123" y="4099891"/>
            <a:ext cx="1157002" cy="3041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8" name="Google Shape;1948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12049">
            <a:off x="2438054" y="4072512"/>
            <a:ext cx="1917667" cy="1917667"/>
          </a:xfrm>
          <a:prstGeom prst="rect">
            <a:avLst/>
          </a:prstGeom>
          <a:noFill/>
          <a:ln>
            <a:noFill/>
          </a:ln>
        </p:spPr>
      </p:pic>
      <p:sp>
        <p:nvSpPr>
          <p:cNvPr id="1949" name="Google Shape;1949;p27"/>
          <p:cNvSpPr/>
          <p:nvPr/>
        </p:nvSpPr>
        <p:spPr>
          <a:xfrm>
            <a:off x="3115753" y="157489"/>
            <a:ext cx="4834711" cy="2496109"/>
          </a:xfrm>
          <a:prstGeom prst="wedgeEllipseCallout">
            <a:avLst>
              <a:gd name="adj1" fmla="val 35344"/>
              <a:gd name="adj2" fmla="val 68036"/>
            </a:avLst>
          </a:prstGeom>
          <a:solidFill>
            <a:srgbClr val="002060"/>
          </a:solidFill>
          <a:ln w="12700" cap="flat" cmpd="sng">
            <a:solidFill>
              <a:srgbClr val="DDEAF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392" tIns="45683" rIns="91392" bIns="45683" anchor="ctr" anchorCtr="0">
            <a:noAutofit/>
          </a:bodyPr>
          <a:lstStyle/>
          <a:p>
            <a:pPr algn="just" defTabSz="914217"/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Vậy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là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tất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cả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mọi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người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đã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an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toàn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. Xin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cảm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ơn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các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chú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lính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cứu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hỏa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!</a:t>
            </a:r>
            <a:endParaRPr sz="32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950" name="Google Shape;1950;p27"/>
          <p:cNvPicPr preferRelativeResize="0"/>
          <p:nvPr/>
        </p:nvPicPr>
        <p:blipFill rotWithShape="1">
          <a:blip r:embed="rId9">
            <a:alphaModFix/>
          </a:blip>
          <a:srcRect l="30116" t="6588" r="30241" b="8594"/>
          <a:stretch/>
        </p:blipFill>
        <p:spPr>
          <a:xfrm flipH="1">
            <a:off x="5454883" y="5235214"/>
            <a:ext cx="571653" cy="132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2" name="Google Shape;1942;p2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2673184" y="3887274"/>
            <a:ext cx="2389954" cy="221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577D04-C090-46C3-93CE-73FC7707A5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61885" y="4295006"/>
            <a:ext cx="1759883" cy="22770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31A609-3683-4FB9-AF95-2981E1C0FF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63915" y="4107988"/>
            <a:ext cx="1526717" cy="21763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66B22B-4FFE-429E-BF78-7BC5172CD4B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895" b="94079" l="3650" r="40511">
                        <a14:foregroundMark x1="21350" y1="11404" x2="21350" y2="11404"/>
                        <a14:foregroundMark x1="10584" y1="8114" x2="10584" y2="8114"/>
                        <a14:foregroundMark x1="37956" y1="24781" x2="37956" y2="24781"/>
                        <a14:foregroundMark x1="40693" y1="22368" x2="40693" y2="22368"/>
                        <a14:foregroundMark x1="3832" y1="64693" x2="3832" y2="64693"/>
                        <a14:foregroundMark x1="10949" y1="90351" x2="10949" y2="90351"/>
                        <a14:foregroundMark x1="24453" y1="91228" x2="24453" y2="91228"/>
                        <a14:foregroundMark x1="29927" y1="91886" x2="29927" y2="91886"/>
                        <a14:foregroundMark x1="22445" y1="94079" x2="22445" y2="94079"/>
                      </a14:backgroundRemoval>
                    </a14:imgEffect>
                  </a14:imgLayer>
                </a14:imgProps>
              </a:ext>
            </a:extLst>
          </a:blip>
          <a:srcRect r="57996"/>
          <a:stretch/>
        </p:blipFill>
        <p:spPr>
          <a:xfrm>
            <a:off x="8759859" y="4400609"/>
            <a:ext cx="1077057" cy="21336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395DA6-3284-4713-B58C-0B7F97A0484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0985"/>
          <a:stretch/>
        </p:blipFill>
        <p:spPr>
          <a:xfrm flipH="1">
            <a:off x="5695574" y="3899878"/>
            <a:ext cx="1236027" cy="2844442"/>
          </a:xfrm>
          <a:prstGeom prst="rect">
            <a:avLst/>
          </a:prstGeom>
        </p:spPr>
      </p:pic>
      <p:pic>
        <p:nvPicPr>
          <p:cNvPr id="1943" name="Google Shape;1943;p27"/>
          <p:cNvPicPr preferRelativeResize="0"/>
          <p:nvPr/>
        </p:nvPicPr>
        <p:blipFill rotWithShape="1">
          <a:blip r:embed="rId16">
            <a:alphaModFix/>
          </a:blip>
          <a:srcRect l="4166" t="15995" r="50000" b="15972"/>
          <a:stretch/>
        </p:blipFill>
        <p:spPr>
          <a:xfrm>
            <a:off x="6682882" y="5256652"/>
            <a:ext cx="807119" cy="1236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7F0EFA-ECEF-487E-A3BB-58568BC24AC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86719" y="5113439"/>
            <a:ext cx="900393" cy="13909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002DC4-EEC0-4DC7-993D-4EE039BBC4B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25509" y="5119195"/>
            <a:ext cx="1415105" cy="141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7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3FE019-F7FA-4BA5-87FB-3E8D4BEB1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/>
        </p:blipFill>
        <p:spPr>
          <a:xfrm>
            <a:off x="-842832" y="2137494"/>
            <a:ext cx="2807163" cy="5343032"/>
          </a:xfrm>
          <a:prstGeom prst="rect">
            <a:avLst/>
          </a:prstGeom>
        </p:spPr>
      </p:pic>
      <p:sp>
        <p:nvSpPr>
          <p:cNvPr id="4" name="文本框 83">
            <a:extLst>
              <a:ext uri="{FF2B5EF4-FFF2-40B4-BE49-F238E27FC236}">
                <a16:creationId xmlns:a16="http://schemas.microsoft.com/office/drawing/2014/main" id="{F8218D35-012D-4D2A-8B98-F34B4997611F}"/>
              </a:ext>
            </a:extLst>
          </p:cNvPr>
          <p:cNvSpPr txBox="1"/>
          <p:nvPr/>
        </p:nvSpPr>
        <p:spPr>
          <a:xfrm>
            <a:off x="2394020" y="579401"/>
            <a:ext cx="72603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Thứ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...,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ngày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...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tháng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...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năm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...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94A73"/>
              </a:solidFill>
              <a:effectLst/>
              <a:uLnTx/>
              <a:uFillTx/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E7296B-05F2-43BF-9A7F-8E81E72B1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020" y="1281096"/>
            <a:ext cx="6858594" cy="12863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0DC7E5-5861-4AC8-BA76-6476CFE10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917" y="2241317"/>
            <a:ext cx="9632515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5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586</Words>
  <Application>Microsoft Office PowerPoint</Application>
  <PresentationFormat>Widescreen</PresentationFormat>
  <Paragraphs>72</Paragraphs>
  <Slides>24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微软雅黑</vt:lpstr>
      <vt:lpstr>宋体</vt:lpstr>
      <vt:lpstr>.VnVogue</vt:lpstr>
      <vt:lpstr>Arial</vt:lpstr>
      <vt:lpstr>Calibri</vt:lpstr>
      <vt:lpstr>Cambria</vt:lpstr>
      <vt:lpstr>等线</vt:lpstr>
      <vt:lpstr>iCiel Cadena</vt:lpstr>
      <vt:lpstr>ITC Avant Garde Std Bk</vt:lpstr>
      <vt:lpstr>Times New Roman</vt:lpstr>
      <vt:lpstr>字魂35号-经典雅黑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2023-01-18T07:24:56Z</dcterms:created>
  <dcterms:modified xsi:type="dcterms:W3CDTF">2025-05-08T01:15:39Z</dcterms:modified>
</cp:coreProperties>
</file>