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5"/>
  </p:notesMasterIdLst>
  <p:sldIdLst>
    <p:sldId id="260" r:id="rId3"/>
    <p:sldId id="320" r:id="rId4"/>
    <p:sldId id="281" r:id="rId5"/>
    <p:sldId id="303" r:id="rId6"/>
    <p:sldId id="304" r:id="rId7"/>
    <p:sldId id="305" r:id="rId8"/>
    <p:sldId id="306" r:id="rId9"/>
    <p:sldId id="327" r:id="rId10"/>
    <p:sldId id="328" r:id="rId11"/>
    <p:sldId id="350" r:id="rId12"/>
    <p:sldId id="333" r:id="rId13"/>
    <p:sldId id="31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5ABAC-16D8-432C-98EC-D1823CBF5F46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7A0F4-B203-4AC1-B16A-DEB6A170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b2472aaf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b2472aaf0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5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73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7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56C40C-C4CC-B43F-176B-2A96D4A4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F7CC4B3D-B984-84A4-FE2D-600567375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8416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1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84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89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7BEFB0-8009-3B6A-5277-34702E4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798067" y="3077651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97933" y="3985039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798800" y="2220951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605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4D12E0D-F887-3DC2-ABEE-435D139A63D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18097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5437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3" r:id="rId4"/>
    <p:sldLayoutId id="214748367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8.wdp"/><Relationship Id="rId18" Type="http://schemas.openxmlformats.org/officeDocument/2006/relationships/image" Target="../media/image44.emf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41.png"/><Relationship Id="rId17" Type="http://schemas.openxmlformats.org/officeDocument/2006/relationships/image" Target="../media/image43.emf"/><Relationship Id="rId2" Type="http://schemas.openxmlformats.org/officeDocument/2006/relationships/image" Target="../media/image36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15.png"/><Relationship Id="rId5" Type="http://schemas.openxmlformats.org/officeDocument/2006/relationships/image" Target="../media/image38.png"/><Relationship Id="rId15" Type="http://schemas.microsoft.com/office/2007/relationships/hdphoto" Target="../media/hdphoto9.wdp"/><Relationship Id="rId10" Type="http://schemas.openxmlformats.org/officeDocument/2006/relationships/image" Target="../media/image14.png"/><Relationship Id="rId19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microsoft.com/office/2007/relationships/hdphoto" Target="../media/hdphoto7.wdp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15758723-1BF1-DF6B-FE07-F621730BE450}"/>
              </a:ext>
            </a:extLst>
          </p:cNvPr>
          <p:cNvSpPr/>
          <p:nvPr/>
        </p:nvSpPr>
        <p:spPr>
          <a:xfrm>
            <a:off x="1870130" y="1343187"/>
            <a:ext cx="3740257" cy="2366075"/>
          </a:xfrm>
          <a:prstGeom prst="rect">
            <a:avLst/>
          </a:prstGeom>
          <a:solidFill>
            <a:srgbClr val="FF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3AA84-818D-B612-B559-6F28A2E29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708" y="627463"/>
            <a:ext cx="398103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3E5DF-A032-AE88-C7D6-DED077AEF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15" y="1881701"/>
            <a:ext cx="7254869" cy="1322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562E419-4F1A-4F15-1DBE-6D081D4286B3}"/>
              </a:ext>
            </a:extLst>
          </p:cNvPr>
          <p:cNvSpPr/>
          <p:nvPr/>
        </p:nvSpPr>
        <p:spPr>
          <a:xfrm>
            <a:off x="4427349" y="1625302"/>
            <a:ext cx="3337303" cy="3213316"/>
          </a:xfrm>
          <a:prstGeom prst="rect">
            <a:avLst/>
          </a:prstGeom>
          <a:solidFill>
            <a:srgbClr val="EF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D7E80F-AB8F-7A5C-9942-36EB4F4678B1}"/>
              </a:ext>
            </a:extLst>
          </p:cNvPr>
          <p:cNvSpPr txBox="1"/>
          <p:nvPr/>
        </p:nvSpPr>
        <p:spPr>
          <a:xfrm>
            <a:off x="3688596" y="2287007"/>
            <a:ext cx="5352083" cy="1569660"/>
          </a:xfrm>
          <a:prstGeom prst="rect">
            <a:avLst/>
          </a:prstGeom>
          <a:noFill/>
          <a:effectLst>
            <a:outerShdw dist="25400" dir="9240000" algn="ctr" rotWithShape="0">
              <a:schemeClr val="bg1"/>
            </a:outerShdw>
          </a:effectLst>
          <a:scene3d>
            <a:camera prst="obliqueBottomLeft"/>
            <a:lightRig rig="threePt" dir="t"/>
          </a:scene3d>
          <a:sp3d>
            <a:bevelT w="44450" h="114300"/>
          </a:sp3d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F4A6C30-152D-9344-0687-3DE538AF66F8}"/>
              </a:ext>
            </a:extLst>
          </p:cNvPr>
          <p:cNvSpPr/>
          <p:nvPr/>
        </p:nvSpPr>
        <p:spPr>
          <a:xfrm>
            <a:off x="2228850" y="1672203"/>
            <a:ext cx="7620000" cy="30426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danh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luôn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5400" b="0" i="0" u="none" strike="noStrike" kern="0" cap="none" spc="0" normalizeH="0" baseline="0" noProof="0" dirty="0">
              <a:ln>
                <a:solidFill>
                  <a:srgbClr val="BA1425">
                    <a:lumMod val="60000"/>
                    <a:lumOff val="40000"/>
                  </a:srgbClr>
                </a:solidFill>
              </a:ln>
              <a:solidFill>
                <a:srgbClr val="BA142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3591" y="3081162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CA3F5-3CF1-9F58-92ED-66F16489CC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2787" y="737475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123825" y="309716"/>
            <a:ext cx="11753850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C9D91C-F77E-25BF-D13F-5463D978B406}"/>
              </a:ext>
            </a:extLst>
          </p:cNvPr>
          <p:cNvSpPr/>
          <p:nvPr/>
        </p:nvSpPr>
        <p:spPr>
          <a:xfrm>
            <a:off x="217987" y="1637323"/>
            <a:ext cx="11488238" cy="1496402"/>
          </a:xfrm>
          <a:custGeom>
            <a:avLst/>
            <a:gdLst>
              <a:gd name="connsiteX0" fmla="*/ 0 w 11488238"/>
              <a:gd name="connsiteY0" fmla="*/ 157047 h 1496402"/>
              <a:gd name="connsiteX1" fmla="*/ 157047 w 11488238"/>
              <a:gd name="connsiteY1" fmla="*/ 0 h 1496402"/>
              <a:gd name="connsiteX2" fmla="*/ 11331191 w 11488238"/>
              <a:gd name="connsiteY2" fmla="*/ 0 h 1496402"/>
              <a:gd name="connsiteX3" fmla="*/ 11488238 w 11488238"/>
              <a:gd name="connsiteY3" fmla="*/ 157047 h 1496402"/>
              <a:gd name="connsiteX4" fmla="*/ 11488238 w 11488238"/>
              <a:gd name="connsiteY4" fmla="*/ 1339355 h 1496402"/>
              <a:gd name="connsiteX5" fmla="*/ 11331191 w 11488238"/>
              <a:gd name="connsiteY5" fmla="*/ 1496402 h 1496402"/>
              <a:gd name="connsiteX6" fmla="*/ 157047 w 11488238"/>
              <a:gd name="connsiteY6" fmla="*/ 1496402 h 1496402"/>
              <a:gd name="connsiteX7" fmla="*/ 0 w 11488238"/>
              <a:gd name="connsiteY7" fmla="*/ 1339355 h 1496402"/>
              <a:gd name="connsiteX8" fmla="*/ 0 w 11488238"/>
              <a:gd name="connsiteY8" fmla="*/ 157047 h 149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8238" h="1496402" fill="none" extrusionOk="0">
                <a:moveTo>
                  <a:pt x="0" y="157047"/>
                </a:moveTo>
                <a:cubicBezTo>
                  <a:pt x="160" y="74641"/>
                  <a:pt x="71906" y="2675"/>
                  <a:pt x="157047" y="0"/>
                </a:cubicBezTo>
                <a:cubicBezTo>
                  <a:pt x="4099099" y="72427"/>
                  <a:pt x="5954431" y="61419"/>
                  <a:pt x="11331191" y="0"/>
                </a:cubicBezTo>
                <a:cubicBezTo>
                  <a:pt x="11417750" y="-1212"/>
                  <a:pt x="11485319" y="69429"/>
                  <a:pt x="11488238" y="157047"/>
                </a:cubicBezTo>
                <a:cubicBezTo>
                  <a:pt x="11529400" y="304051"/>
                  <a:pt x="11571039" y="1142288"/>
                  <a:pt x="11488238" y="1339355"/>
                </a:cubicBezTo>
                <a:cubicBezTo>
                  <a:pt x="11490039" y="1416948"/>
                  <a:pt x="11409867" y="1487368"/>
                  <a:pt x="11331191" y="1496402"/>
                </a:cubicBezTo>
                <a:cubicBezTo>
                  <a:pt x="8031652" y="1526229"/>
                  <a:pt x="2052175" y="1417096"/>
                  <a:pt x="157047" y="1496402"/>
                </a:cubicBezTo>
                <a:cubicBezTo>
                  <a:pt x="84242" y="1494827"/>
                  <a:pt x="-15978" y="1429249"/>
                  <a:pt x="0" y="1339355"/>
                </a:cubicBezTo>
                <a:cubicBezTo>
                  <a:pt x="-35596" y="1037136"/>
                  <a:pt x="-103367" y="689265"/>
                  <a:pt x="0" y="157047"/>
                </a:cubicBezTo>
                <a:close/>
              </a:path>
              <a:path w="11488238" h="1496402" stroke="0" extrusionOk="0">
                <a:moveTo>
                  <a:pt x="0" y="157047"/>
                </a:moveTo>
                <a:cubicBezTo>
                  <a:pt x="9662" y="72946"/>
                  <a:pt x="70843" y="1107"/>
                  <a:pt x="157047" y="0"/>
                </a:cubicBezTo>
                <a:cubicBezTo>
                  <a:pt x="5718566" y="123000"/>
                  <a:pt x="10111688" y="-96860"/>
                  <a:pt x="11331191" y="0"/>
                </a:cubicBezTo>
                <a:cubicBezTo>
                  <a:pt x="11415489" y="-1858"/>
                  <a:pt x="11490338" y="66079"/>
                  <a:pt x="11488238" y="157047"/>
                </a:cubicBezTo>
                <a:cubicBezTo>
                  <a:pt x="11518180" y="670229"/>
                  <a:pt x="11566362" y="784589"/>
                  <a:pt x="11488238" y="1339355"/>
                </a:cubicBezTo>
                <a:cubicBezTo>
                  <a:pt x="11486047" y="1426884"/>
                  <a:pt x="11409628" y="1495044"/>
                  <a:pt x="11331191" y="1496402"/>
                </a:cubicBezTo>
                <a:cubicBezTo>
                  <a:pt x="8180411" y="1335695"/>
                  <a:pt x="3472479" y="1536069"/>
                  <a:pt x="157047" y="1496402"/>
                </a:cubicBezTo>
                <a:cubicBezTo>
                  <a:pt x="55379" y="1493386"/>
                  <a:pt x="-2690" y="1424871"/>
                  <a:pt x="0" y="1339355"/>
                </a:cubicBezTo>
                <a:cubicBezTo>
                  <a:pt x="86858" y="1170750"/>
                  <a:pt x="-12805" y="663463"/>
                  <a:pt x="0" y="15704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algn="just">
              <a:spcBef>
                <a:spcPts val="1200"/>
              </a:spcBef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biệt được dấu câu: dấu hai chấm, dấu gạch ngang, dấu ngoặc kép. </a:t>
            </a:r>
          </a:p>
          <a:p>
            <a:pPr marL="457200" algn="just">
              <a:spcBef>
                <a:spcPts val="1200"/>
              </a:spcBef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 được công dụng của từng dấu câu.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8DBD1-CE1E-F891-DA93-314B65F1B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87" y="1750346"/>
            <a:ext cx="467048" cy="467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9A6517-888B-EAD8-87BC-BBA5329D1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7527" y="0"/>
            <a:ext cx="7120745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9A847B-C72F-378E-EB5D-8ED417D0F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37" y="23313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5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708986" y="509508"/>
            <a:ext cx="11035339" cy="7382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D239A-8CBC-1F94-837B-C51D388DC164}"/>
              </a:ext>
            </a:extLst>
          </p:cNvPr>
          <p:cNvSpPr txBox="1"/>
          <p:nvPr/>
        </p:nvSpPr>
        <p:spPr>
          <a:xfrm>
            <a:off x="857251" y="1438275"/>
            <a:ext cx="1082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    Hồng và mẹ đi dạo trong công viên. Cô bé cầm chiếc kẹo bông trắng xốp, vừa đi vừa nhấm nháp, miệng xuýt xoa: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Kẹo bông ngon tuyệt!”. Ăn hết chiếc kẹo, cô bé tiện tay ném que kẹo xuống mặt đường. Mẹ Hồng thấy vậy, liền nhặt lên và hỏi: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Con có thấy đường rất sạch không?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Đường rất sạch, mẹ ạ. Cô giáo con bảo: “Các cô chú lao công làm việc rất vất vả để mang lại môi trường trong lành cho tất cả chúng ta.”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Chính vì thế chúng ta nên trân trọng công sức lao động của họ, không được vứt rác bừa bãi.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hiểu ra, cầm lấy chiếc quê trong tay mẹ, bỏ vào thùng rác gần đó.</a:t>
            </a:r>
          </a:p>
          <a:p>
            <a:pPr algn="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(Theo Ngọc Khánh)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8E445-0AD2-F19F-A99C-0413005EF5ED}"/>
              </a:ext>
            </a:extLst>
          </p:cNvPr>
          <p:cNvSpPr/>
          <p:nvPr/>
        </p:nvSpPr>
        <p:spPr>
          <a:xfrm>
            <a:off x="7371665" y="1916097"/>
            <a:ext cx="200025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F38EC-7565-ACF3-6636-EDF62CE5B161}"/>
              </a:ext>
            </a:extLst>
          </p:cNvPr>
          <p:cNvSpPr/>
          <p:nvPr/>
        </p:nvSpPr>
        <p:spPr>
          <a:xfrm>
            <a:off x="10639031" y="19621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53AC0A-A7C3-1F21-971B-280B77499A74}"/>
              </a:ext>
            </a:extLst>
          </p:cNvPr>
          <p:cNvSpPr/>
          <p:nvPr/>
        </p:nvSpPr>
        <p:spPr>
          <a:xfrm>
            <a:off x="942976" y="32385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7D80A-46C0-B2AA-724C-625EEC374CAA}"/>
              </a:ext>
            </a:extLst>
          </p:cNvPr>
          <p:cNvSpPr/>
          <p:nvPr/>
        </p:nvSpPr>
        <p:spPr>
          <a:xfrm>
            <a:off x="952501" y="36576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3A5D6-F36E-F48A-3EB1-367FF4606F10}"/>
              </a:ext>
            </a:extLst>
          </p:cNvPr>
          <p:cNvSpPr/>
          <p:nvPr/>
        </p:nvSpPr>
        <p:spPr>
          <a:xfrm>
            <a:off x="7134226" y="36385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A0D114-FF5E-F120-F490-E5E502A019EB}"/>
              </a:ext>
            </a:extLst>
          </p:cNvPr>
          <p:cNvSpPr/>
          <p:nvPr/>
        </p:nvSpPr>
        <p:spPr>
          <a:xfrm>
            <a:off x="10160030" y="4119782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5C2F47-C568-7791-D1A9-0C6850AD8280}"/>
              </a:ext>
            </a:extLst>
          </p:cNvPr>
          <p:cNvSpPr/>
          <p:nvPr/>
        </p:nvSpPr>
        <p:spPr>
          <a:xfrm>
            <a:off x="914401" y="452437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95183"/>
            <a:ext cx="10719855" cy="107164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46788-EF87-06A8-F233-19D75B16A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964" y="1562100"/>
            <a:ext cx="725598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9E9FCC87-7086-DA8B-9A67-16314E0131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41677080-5E03-04A3-FA7A-7142901104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CE63DE18-0D29-2902-69D8-10EB685217B1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029" sz="32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 bạn đặt một câu có sử dụng dấu hai chấm</a:t>
            </a:r>
            <a:endParaRPr lang="en-029" sz="3200" dirty="0" err="1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E559D1D8-8F72-5149-20AC-D108C2404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C83F504B-0A02-FE41-0F95-FCA9544DA538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AC8EE-8CD4-8023-BECB-A8FFAFF5A6E2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4E709914-1E17-9634-78FC-1FB51BF3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3BBBE5C5-2A52-FD04-9EDF-4F45D786D946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60C6B89E-B348-EA59-8819-9F08C077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7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06A7DC-D1E9-5A34-F0A1-05C504BB42A1}"/>
              </a:ext>
            </a:extLst>
          </p:cNvPr>
          <p:cNvGrpSpPr/>
          <p:nvPr/>
        </p:nvGrpSpPr>
        <p:grpSpPr>
          <a:xfrm>
            <a:off x="1456061" y="945661"/>
            <a:ext cx="9459588" cy="3876822"/>
            <a:chOff x="4788955" y="4400146"/>
            <a:chExt cx="9459588" cy="3876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931186-3AE9-5FD0-7ADE-35F47DA57626}"/>
                </a:ext>
              </a:extLst>
            </p:cNvPr>
            <p:cNvSpPr/>
            <p:nvPr/>
          </p:nvSpPr>
          <p:spPr>
            <a:xfrm>
              <a:off x="5444836" y="4965857"/>
              <a:ext cx="8803707" cy="3311111"/>
            </a:xfrm>
            <a:custGeom>
              <a:avLst/>
              <a:gdLst>
                <a:gd name="connsiteX0" fmla="*/ 0 w 8803707"/>
                <a:gd name="connsiteY0" fmla="*/ 551863 h 3311111"/>
                <a:gd name="connsiteX1" fmla="*/ 551863 w 8803707"/>
                <a:gd name="connsiteY1" fmla="*/ 0 h 3311111"/>
                <a:gd name="connsiteX2" fmla="*/ 8251844 w 8803707"/>
                <a:gd name="connsiteY2" fmla="*/ 0 h 3311111"/>
                <a:gd name="connsiteX3" fmla="*/ 8803707 w 8803707"/>
                <a:gd name="connsiteY3" fmla="*/ 551863 h 3311111"/>
                <a:gd name="connsiteX4" fmla="*/ 8803707 w 8803707"/>
                <a:gd name="connsiteY4" fmla="*/ 2759248 h 3311111"/>
                <a:gd name="connsiteX5" fmla="*/ 8251844 w 8803707"/>
                <a:gd name="connsiteY5" fmla="*/ 3311111 h 3311111"/>
                <a:gd name="connsiteX6" fmla="*/ 551863 w 8803707"/>
                <a:gd name="connsiteY6" fmla="*/ 3311111 h 3311111"/>
                <a:gd name="connsiteX7" fmla="*/ 0 w 8803707"/>
                <a:gd name="connsiteY7" fmla="*/ 2759248 h 3311111"/>
                <a:gd name="connsiteX8" fmla="*/ 0 w 8803707"/>
                <a:gd name="connsiteY8" fmla="*/ 551863 h 33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3707" h="3311111" fill="none" extrusionOk="0">
                  <a:moveTo>
                    <a:pt x="0" y="551863"/>
                  </a:moveTo>
                  <a:cubicBezTo>
                    <a:pt x="-22297" y="237752"/>
                    <a:pt x="275654" y="32530"/>
                    <a:pt x="551863" y="0"/>
                  </a:cubicBezTo>
                  <a:cubicBezTo>
                    <a:pt x="2267782" y="-61902"/>
                    <a:pt x="7079157" y="-101778"/>
                    <a:pt x="8251844" y="0"/>
                  </a:cubicBezTo>
                  <a:cubicBezTo>
                    <a:pt x="8508242" y="-15172"/>
                    <a:pt x="8825019" y="218676"/>
                    <a:pt x="8803707" y="551863"/>
                  </a:cubicBezTo>
                  <a:cubicBezTo>
                    <a:pt x="8861361" y="1298156"/>
                    <a:pt x="8819982" y="1778084"/>
                    <a:pt x="8803707" y="2759248"/>
                  </a:cubicBezTo>
                  <a:cubicBezTo>
                    <a:pt x="8771670" y="3048350"/>
                    <a:pt x="8546200" y="3262902"/>
                    <a:pt x="8251844" y="3311111"/>
                  </a:cubicBezTo>
                  <a:cubicBezTo>
                    <a:pt x="4936883" y="3168719"/>
                    <a:pt x="2612281" y="3422212"/>
                    <a:pt x="551863" y="3311111"/>
                  </a:cubicBezTo>
                  <a:cubicBezTo>
                    <a:pt x="219641" y="3324838"/>
                    <a:pt x="-8242" y="3101615"/>
                    <a:pt x="0" y="2759248"/>
                  </a:cubicBezTo>
                  <a:cubicBezTo>
                    <a:pt x="-60195" y="1888187"/>
                    <a:pt x="-117669" y="1262942"/>
                    <a:pt x="0" y="551863"/>
                  </a:cubicBezTo>
                  <a:close/>
                </a:path>
                <a:path w="8803707" h="3311111" stroke="0" extrusionOk="0">
                  <a:moveTo>
                    <a:pt x="0" y="551863"/>
                  </a:moveTo>
                  <a:cubicBezTo>
                    <a:pt x="-21793" y="218275"/>
                    <a:pt x="234380" y="-21237"/>
                    <a:pt x="551863" y="0"/>
                  </a:cubicBezTo>
                  <a:cubicBezTo>
                    <a:pt x="2911231" y="-164947"/>
                    <a:pt x="5623106" y="-52288"/>
                    <a:pt x="8251844" y="0"/>
                  </a:cubicBezTo>
                  <a:cubicBezTo>
                    <a:pt x="8554922" y="-26759"/>
                    <a:pt x="8769973" y="252478"/>
                    <a:pt x="8803707" y="551863"/>
                  </a:cubicBezTo>
                  <a:cubicBezTo>
                    <a:pt x="8660382" y="886908"/>
                    <a:pt x="8897157" y="2093814"/>
                    <a:pt x="8803707" y="2759248"/>
                  </a:cubicBezTo>
                  <a:cubicBezTo>
                    <a:pt x="8815523" y="3079290"/>
                    <a:pt x="8536086" y="3273728"/>
                    <a:pt x="8251844" y="3311111"/>
                  </a:cubicBezTo>
                  <a:cubicBezTo>
                    <a:pt x="5473114" y="3469652"/>
                    <a:pt x="3766696" y="3169275"/>
                    <a:pt x="551863" y="3311111"/>
                  </a:cubicBezTo>
                  <a:cubicBezTo>
                    <a:pt x="244686" y="3353110"/>
                    <a:pt x="44116" y="3048694"/>
                    <a:pt x="0" y="2759248"/>
                  </a:cubicBezTo>
                  <a:cubicBezTo>
                    <a:pt x="108226" y="2287315"/>
                    <a:pt x="-136457" y="1628289"/>
                    <a:pt x="0" y="55186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bảo vệ môi trường, chúng ta nên bắt đầu từ những hành động nhỏ nhất: không vứt rác bừa bãi, dọn dẹp vệ sinh môi trường, trồng cây xanh,...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EF1268-6759-C73B-A8E9-0BD8F52B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8955" y="4400146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5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47558"/>
            <a:ext cx="10719855" cy="10811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câu in đậm trong truyện cười sau thuộc kiểu câu gì? Hãy chỉ ra đặc điểm, công dụng của chúng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1014C-8567-319A-C7B3-54682F768E64}"/>
              </a:ext>
            </a:extLst>
          </p:cNvPr>
          <p:cNvSpPr txBox="1"/>
          <p:nvPr/>
        </p:nvSpPr>
        <p:spPr>
          <a:xfrm>
            <a:off x="771525" y="1476375"/>
            <a:ext cx="106108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chợ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một cậu bé được bà sai đi chợ. Bà đưa cho cậu hai đồng, hai cái bát và nói: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Cháu mua giúp bà một đồng tương, một đồng mắm nhé!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bé vâng dạ, đi ngay. Gần tới chợ, cậu bỗng hớt hải chạy về nói với bà.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bát nào đựng tương, bát nào đựng mắm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mỉm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Bát nào đựng tương, bát nào đựng mắm mà chẳng được.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 bé lại ra đi. Đến chợ, cậu lại ba chân bốn cẳng chạy về.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thế đồng nào mua mắm, đồng nào mua tương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phì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Trời! 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Truyện cười dân gian Việt Nam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534B2A8A-28B6-2D49-F425-D04DB99C3BA0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BEC8F6A2-BCF4-A90A-5043-AF92F7C881A8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>
                <a:extLst>
                  <a:ext uri="{FF2B5EF4-FFF2-40B4-BE49-F238E27FC236}">
                    <a16:creationId xmlns:a16="http://schemas.microsoft.com/office/drawing/2014/main" id="{62B327EA-3A0B-CE79-44C5-893FCD5A0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>
                <a:extLst>
                  <a:ext uri="{FF2B5EF4-FFF2-40B4-BE49-F238E27FC236}">
                    <a16:creationId xmlns:a16="http://schemas.microsoft.com/office/drawing/2014/main" id="{A530E2FA-C70A-102C-E2A1-FC64F56FE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>
                <a:extLst>
                  <a:ext uri="{FF2B5EF4-FFF2-40B4-BE49-F238E27FC236}">
                    <a16:creationId xmlns:a16="http://schemas.microsoft.com/office/drawing/2014/main" id="{15EAFD0D-5084-8439-5D5A-ED72FE14B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>
              <a:extLst>
                <a:ext uri="{FF2B5EF4-FFF2-40B4-BE49-F238E27FC236}">
                  <a16:creationId xmlns:a16="http://schemas.microsoft.com/office/drawing/2014/main" id="{094C5F93-BFCD-B046-DB34-5BED69C9B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1" name="图片 44">
            <a:extLst>
              <a:ext uri="{FF2B5EF4-FFF2-40B4-BE49-F238E27FC236}">
                <a16:creationId xmlns:a16="http://schemas.microsoft.com/office/drawing/2014/main" id="{D29BA9A0-F3AF-D54C-AC08-3624AD29D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54041A4D-65C1-1C70-2E3E-29507C0EC6A7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425E70-645F-F5FD-6C74-AA6F04DDF912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14" name="任意多边形: 形状 19">
              <a:extLst>
                <a:ext uri="{FF2B5EF4-FFF2-40B4-BE49-F238E27FC236}">
                  <a16:creationId xmlns:a16="http://schemas.microsoft.com/office/drawing/2014/main" id="{C94100BF-59F1-576C-D550-E80B6A792A3B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5901322-AF8B-488B-AD52-6792AB38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316157CE-2756-C52A-0622-EA5A3581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97">
            <a:extLst>
              <a:ext uri="{FF2B5EF4-FFF2-40B4-BE49-F238E27FC236}">
                <a16:creationId xmlns:a16="http://schemas.microsoft.com/office/drawing/2014/main" id="{7CD02942-90E9-B86F-7776-977EF6E62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8" name="Picture 17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1AAF758-8E06-F0A3-314D-7448FD2FAD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10380AF-287C-83B7-48D7-0AEE62E30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325292"/>
              </p:ext>
            </p:extLst>
          </p:nvPr>
        </p:nvGraphicFramePr>
        <p:xfrm>
          <a:off x="609600" y="719665"/>
          <a:ext cx="11077575" cy="6126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3813578842"/>
                    </a:ext>
                  </a:extLst>
                </a:gridCol>
                <a:gridCol w="3994150">
                  <a:extLst>
                    <a:ext uri="{9D8B030D-6E8A-4147-A177-3AD203B41FA5}">
                      <a16:colId xmlns:a16="http://schemas.microsoft.com/office/drawing/2014/main" val="3369241733"/>
                    </a:ext>
                  </a:extLst>
                </a:gridCol>
                <a:gridCol w="3692525">
                  <a:extLst>
                    <a:ext uri="{9D8B030D-6E8A-4147-A177-3AD203B41FA5}">
                      <a16:colId xmlns:a16="http://schemas.microsoft.com/office/drawing/2014/main" val="2170034281"/>
                    </a:ext>
                  </a:extLst>
                </a:gridCol>
              </a:tblGrid>
              <a:tr h="564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0319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274034"/>
                  </a:ext>
                </a:extLst>
              </a:tr>
              <a:tr h="2118710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87273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105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B93031-11F0-E037-2D62-B89866212D2C}"/>
              </a:ext>
            </a:extLst>
          </p:cNvPr>
          <p:cNvSpPr txBox="1"/>
          <p:nvPr/>
        </p:nvSpPr>
        <p:spPr>
          <a:xfrm>
            <a:off x="647701" y="1362075"/>
            <a:ext cx="334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! 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142ED-DB58-D865-A088-887EFFCB12CB}"/>
              </a:ext>
            </a:extLst>
          </p:cNvPr>
          <p:cNvSpPr txBox="1"/>
          <p:nvPr/>
        </p:nvSpPr>
        <p:spPr>
          <a:xfrm>
            <a:off x="4048125" y="1247775"/>
            <a:ext cx="39338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than (!)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C9805-43B4-D71A-BF07-8AC33053A2CD}"/>
              </a:ext>
            </a:extLst>
          </p:cNvPr>
          <p:cNvSpPr txBox="1"/>
          <p:nvPr/>
        </p:nvSpPr>
        <p:spPr>
          <a:xfrm>
            <a:off x="619126" y="3095625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bát nào đựng tương, bát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đựng mắm?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D9318-FBBD-FA34-F80C-E3F7D03B0E50}"/>
              </a:ext>
            </a:extLst>
          </p:cNvPr>
          <p:cNvSpPr txBox="1"/>
          <p:nvPr/>
        </p:nvSpPr>
        <p:spPr>
          <a:xfrm>
            <a:off x="628650" y="3810000"/>
            <a:ext cx="33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thế đồng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mua mắm, đồng nào mua tương ạ?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5DAA5C-CD5A-3652-E640-7446182CADBE}"/>
              </a:ext>
            </a:extLst>
          </p:cNvPr>
          <p:cNvSpPr txBox="1"/>
          <p:nvPr/>
        </p:nvSpPr>
        <p:spPr>
          <a:xfrm>
            <a:off x="1219200" y="4724400"/>
            <a:ext cx="353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D9BE75-1501-F2E5-881E-AE09D6CC340E}"/>
              </a:ext>
            </a:extLst>
          </p:cNvPr>
          <p:cNvSpPr txBox="1"/>
          <p:nvPr/>
        </p:nvSpPr>
        <p:spPr>
          <a:xfrm>
            <a:off x="4057651" y="3086100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2A82D-3753-C2FE-4378-6DEC38AA7868}"/>
              </a:ext>
            </a:extLst>
          </p:cNvPr>
          <p:cNvSpPr txBox="1"/>
          <p:nvPr/>
        </p:nvSpPr>
        <p:spPr>
          <a:xfrm>
            <a:off x="4086226" y="3886200"/>
            <a:ext cx="366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(?)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C9446-CBEA-D690-FD71-0F47997F9E2A}"/>
              </a:ext>
            </a:extLst>
          </p:cNvPr>
          <p:cNvSpPr txBox="1"/>
          <p:nvPr/>
        </p:nvSpPr>
        <p:spPr>
          <a:xfrm>
            <a:off x="8172451" y="3067050"/>
            <a:ext cx="3371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759F03-3831-9466-C135-F3C265BD0BBE}"/>
              </a:ext>
            </a:extLst>
          </p:cNvPr>
          <p:cNvSpPr txBox="1"/>
          <p:nvPr/>
        </p:nvSpPr>
        <p:spPr>
          <a:xfrm>
            <a:off x="8134351" y="1323975"/>
            <a:ext cx="3371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C9B625-8834-3913-0AA7-FAD7FDDCD85B}"/>
              </a:ext>
            </a:extLst>
          </p:cNvPr>
          <p:cNvSpPr txBox="1"/>
          <p:nvPr/>
        </p:nvSpPr>
        <p:spPr>
          <a:xfrm>
            <a:off x="742950" y="5238750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Trời!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4258FB-A35C-DC47-EF62-4991CA6DDF76}"/>
              </a:ext>
            </a:extLst>
          </p:cNvPr>
          <p:cNvSpPr txBox="1"/>
          <p:nvPr/>
        </p:nvSpPr>
        <p:spPr>
          <a:xfrm>
            <a:off x="619125" y="6026289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107EA-1363-5AA7-3928-E4331112B226}"/>
              </a:ext>
            </a:extLst>
          </p:cNvPr>
          <p:cNvSpPr txBox="1"/>
          <p:nvPr/>
        </p:nvSpPr>
        <p:spPr>
          <a:xfrm>
            <a:off x="4143376" y="5114925"/>
            <a:ext cx="3667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chao,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 Khi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(!).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63617D-8ABF-9A27-E827-E32C0715A319}"/>
              </a:ext>
            </a:extLst>
          </p:cNvPr>
          <p:cNvSpPr txBox="1"/>
          <p:nvPr/>
        </p:nvSpPr>
        <p:spPr>
          <a:xfrm>
            <a:off x="8048626" y="5200650"/>
            <a:ext cx="3667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….).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674</Words>
  <Application>Microsoft Office PowerPoint</Application>
  <PresentationFormat>Widescreen</PresentationFormat>
  <Paragraphs>48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Calibri</vt:lpstr>
      <vt:lpstr>Caveat Brush</vt:lpstr>
      <vt:lpstr>Montserrat</vt:lpstr>
      <vt:lpstr>SVN-SAF</vt:lpstr>
      <vt:lpstr>Office 主题​​</vt:lpstr>
      <vt:lpstr>Chinese New Year Art Activities and Decorations by Slidesgos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2023-02-03T10:52:04Z</dcterms:created>
  <dcterms:modified xsi:type="dcterms:W3CDTF">2024-04-21T14:54:27Z</dcterms:modified>
</cp:coreProperties>
</file>