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702" r:id="rId4"/>
    <p:sldMasterId id="2147483710" r:id="rId5"/>
  </p:sldMasterIdLst>
  <p:notesMasterIdLst>
    <p:notesMasterId r:id="rId34"/>
  </p:notesMasterIdLst>
  <p:sldIdLst>
    <p:sldId id="281" r:id="rId6"/>
    <p:sldId id="2587" r:id="rId7"/>
    <p:sldId id="2588" r:id="rId8"/>
    <p:sldId id="2589" r:id="rId9"/>
    <p:sldId id="2590" r:id="rId10"/>
    <p:sldId id="269" r:id="rId11"/>
    <p:sldId id="272" r:id="rId12"/>
    <p:sldId id="368" r:id="rId13"/>
    <p:sldId id="2592" r:id="rId14"/>
    <p:sldId id="331" r:id="rId15"/>
    <p:sldId id="299" r:id="rId16"/>
    <p:sldId id="2593" r:id="rId17"/>
    <p:sldId id="327" r:id="rId18"/>
    <p:sldId id="349" r:id="rId19"/>
    <p:sldId id="344" r:id="rId20"/>
    <p:sldId id="2601" r:id="rId21"/>
    <p:sldId id="346" r:id="rId22"/>
    <p:sldId id="347" r:id="rId23"/>
    <p:sldId id="2602" r:id="rId24"/>
    <p:sldId id="348" r:id="rId25"/>
    <p:sldId id="351" r:id="rId26"/>
    <p:sldId id="352" r:id="rId27"/>
    <p:sldId id="353" r:id="rId28"/>
    <p:sldId id="354" r:id="rId29"/>
    <p:sldId id="330" r:id="rId30"/>
    <p:sldId id="356" r:id="rId31"/>
    <p:sldId id="2603" r:id="rId32"/>
    <p:sldId id="25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p:scale>
          <a:sx n="71" d="100"/>
          <a:sy n="71" d="100"/>
        </p:scale>
        <p:origin x="804" y="44"/>
      </p:cViewPr>
      <p:guideLst/>
    </p:cSldViewPr>
  </p:slideViewPr>
  <p:notesTextViewPr>
    <p:cViewPr>
      <p:scale>
        <a:sx n="1" d="1"/>
        <a:sy n="1" d="1"/>
      </p:scale>
      <p:origin x="0" y="0"/>
    </p:cViewPr>
  </p:notesTextViewPr>
  <p:sorterViewPr>
    <p:cViewPr>
      <p:scale>
        <a:sx n="100" d="100"/>
        <a:sy n="100" d="100"/>
      </p:scale>
      <p:origin x="0" y="-79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B3C39-4F96-4699-BC5B-684D4FA03C3D}" type="datetimeFigureOut">
              <a:rPr lang="en-US" smtClean="0"/>
              <a:t>4/21/2024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5E3BC-4042-4877-BBA7-8237B89817C1}" type="slidenum">
              <a:rPr lang="en-US" smtClean="0"/>
              <a:t>‹#›</a:t>
            </a:fld>
            <a:endParaRPr lang="en-US"/>
          </a:p>
        </p:txBody>
      </p:sp>
    </p:spTree>
    <p:extLst>
      <p:ext uri="{BB962C8B-B14F-4D97-AF65-F5344CB8AC3E}">
        <p14:creationId xmlns:p14="http://schemas.microsoft.com/office/powerpoint/2010/main" val="3413341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0B5DF6-97D9-4CF6-B615-C72E2A06EB8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3846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112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797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47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59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524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333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Viết từ 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A5D31-1F2F-4A70-AC25-D19DF7FB7B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1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842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042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658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619218"/>
      </p:ext>
    </p:extLst>
  </p:cSld>
  <p:clrMapOvr>
    <a:masterClrMapping/>
  </p:clrMapOvr>
  <p:transition spd="slow"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2C0BCBC-A4C4-4F64-94B9-2AB6B11C8B5E}"/>
              </a:ext>
            </a:extLst>
          </p:cNvPr>
          <p:cNvSpPr/>
          <p:nvPr userDrawn="1"/>
        </p:nvSpPr>
        <p:spPr>
          <a:xfrm>
            <a:off x="361950" y="1424940"/>
            <a:ext cx="11468100" cy="400812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241F2B9B-985E-4DBA-8324-C6A718FC7F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772"/>
          <a:stretch/>
        </p:blipFill>
        <p:spPr>
          <a:xfrm rot="16200000" flipH="1">
            <a:off x="9463348" y="-286128"/>
            <a:ext cx="2442526" cy="3014779"/>
          </a:xfrm>
          <a:prstGeom prst="rect">
            <a:avLst/>
          </a:prstGeom>
        </p:spPr>
      </p:pic>
      <p:sp>
        <p:nvSpPr>
          <p:cNvPr id="5" name="矩形 4">
            <a:extLst>
              <a:ext uri="{FF2B5EF4-FFF2-40B4-BE49-F238E27FC236}">
                <a16:creationId xmlns:a16="http://schemas.microsoft.com/office/drawing/2014/main" id="{5AF7682A-A4CC-48F0-B0C9-B63C45617095}"/>
              </a:ext>
            </a:extLst>
          </p:cNvPr>
          <p:cNvSpPr/>
          <p:nvPr userDrawn="1"/>
        </p:nvSpPr>
        <p:spPr>
          <a:xfrm>
            <a:off x="577215" y="1607820"/>
            <a:ext cx="11037570" cy="364236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A9F440B6-253C-42C1-A936-764880A656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52"/>
          <a:stretch/>
        </p:blipFill>
        <p:spPr>
          <a:xfrm rot="5400000">
            <a:off x="282734" y="-282734"/>
            <a:ext cx="2442529" cy="3008000"/>
          </a:xfrm>
          <a:prstGeom prst="rect">
            <a:avLst/>
          </a:prstGeom>
        </p:spPr>
      </p:pic>
      <p:pic>
        <p:nvPicPr>
          <p:cNvPr id="11" name="图片 10">
            <a:extLst>
              <a:ext uri="{FF2B5EF4-FFF2-40B4-BE49-F238E27FC236}">
                <a16:creationId xmlns:a16="http://schemas.microsoft.com/office/drawing/2014/main" id="{3C8C5D08-F4DF-4C91-A304-2764B7B61E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7608737" y="2274736"/>
            <a:ext cx="4063049" cy="5103477"/>
          </a:xfrm>
          <a:prstGeom prst="rect">
            <a:avLst/>
          </a:prstGeom>
        </p:spPr>
      </p:pic>
      <p:grpSp>
        <p:nvGrpSpPr>
          <p:cNvPr id="21" name="组合 20">
            <a:extLst>
              <a:ext uri="{FF2B5EF4-FFF2-40B4-BE49-F238E27FC236}">
                <a16:creationId xmlns:a16="http://schemas.microsoft.com/office/drawing/2014/main" id="{908CB307-C462-41A6-951A-6AB221A6AB90}"/>
              </a:ext>
            </a:extLst>
          </p:cNvPr>
          <p:cNvGrpSpPr/>
          <p:nvPr userDrawn="1"/>
        </p:nvGrpSpPr>
        <p:grpSpPr>
          <a:xfrm>
            <a:off x="362147" y="1706311"/>
            <a:ext cx="4272593" cy="5151689"/>
            <a:chOff x="362147" y="1706311"/>
            <a:chExt cx="4272593" cy="5151689"/>
          </a:xfrm>
        </p:grpSpPr>
        <p:pic>
          <p:nvPicPr>
            <p:cNvPr id="7" name="图片 6">
              <a:extLst>
                <a:ext uri="{FF2B5EF4-FFF2-40B4-BE49-F238E27FC236}">
                  <a16:creationId xmlns:a16="http://schemas.microsoft.com/office/drawing/2014/main" id="{6BD9D973-AF54-4CC0-BCCA-39C0798F2D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3523" y="1706311"/>
              <a:ext cx="4141217" cy="5024190"/>
            </a:xfrm>
            <a:prstGeom prst="rect">
              <a:avLst/>
            </a:prstGeom>
          </p:spPr>
        </p:pic>
        <p:pic>
          <p:nvPicPr>
            <p:cNvPr id="17" name="图片 16">
              <a:extLst>
                <a:ext uri="{FF2B5EF4-FFF2-40B4-BE49-F238E27FC236}">
                  <a16:creationId xmlns:a16="http://schemas.microsoft.com/office/drawing/2014/main" id="{7B206C88-A684-4513-B344-936113928160}"/>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62147" y="5347372"/>
              <a:ext cx="4253737" cy="1510628"/>
            </a:xfrm>
            <a:prstGeom prst="rect">
              <a:avLst/>
            </a:prstGeom>
          </p:spPr>
        </p:pic>
      </p:grpSp>
      <p:pic>
        <p:nvPicPr>
          <p:cNvPr id="14" name="图片 13">
            <a:extLst>
              <a:ext uri="{FF2B5EF4-FFF2-40B4-BE49-F238E27FC236}">
                <a16:creationId xmlns:a16="http://schemas.microsoft.com/office/drawing/2014/main" id="{F443791B-A8FF-41FD-9391-B53319F9AD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218468" y="4933220"/>
            <a:ext cx="1706311" cy="2143247"/>
          </a:xfrm>
          <a:prstGeom prst="rect">
            <a:avLst/>
          </a:prstGeom>
        </p:spPr>
      </p:pic>
      <p:pic>
        <p:nvPicPr>
          <p:cNvPr id="19" name="图片 18">
            <a:extLst>
              <a:ext uri="{FF2B5EF4-FFF2-40B4-BE49-F238E27FC236}">
                <a16:creationId xmlns:a16="http://schemas.microsoft.com/office/drawing/2014/main" id="{7FDE0B45-AFB1-43E8-8851-7510868CC37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53731"/>
          <a:stretch/>
        </p:blipFill>
        <p:spPr>
          <a:xfrm rot="16200000" flipH="1">
            <a:off x="3986214" y="-1347785"/>
            <a:ext cx="4219573" cy="12192000"/>
          </a:xfrm>
          <a:prstGeom prst="rect">
            <a:avLst/>
          </a:prstGeom>
        </p:spPr>
      </p:pic>
      <p:pic>
        <p:nvPicPr>
          <p:cNvPr id="20" name="图片 19">
            <a:extLst>
              <a:ext uri="{FF2B5EF4-FFF2-40B4-BE49-F238E27FC236}">
                <a16:creationId xmlns:a16="http://schemas.microsoft.com/office/drawing/2014/main" id="{62B6C40F-F346-4F18-AECF-4CF11EA20EE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71068"/>
          <a:stretch/>
        </p:blipFill>
        <p:spPr>
          <a:xfrm rot="16200000" flipH="1">
            <a:off x="4776786" y="-4776784"/>
            <a:ext cx="2638429" cy="12192000"/>
          </a:xfrm>
          <a:prstGeom prst="rect">
            <a:avLst/>
          </a:prstGeom>
        </p:spPr>
      </p:pic>
    </p:spTree>
    <p:extLst>
      <p:ext uri="{BB962C8B-B14F-4D97-AF65-F5344CB8AC3E}">
        <p14:creationId xmlns:p14="http://schemas.microsoft.com/office/powerpoint/2010/main" val="77285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2" presetClass="entr" presetSubtype="12" decel="10000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0-#ppt_w/2"/>
                                          </p:val>
                                        </p:tav>
                                        <p:tav tm="100000">
                                          <p:val>
                                            <p:strVal val="#ppt_x"/>
                                          </p:val>
                                        </p:tav>
                                      </p:tavLst>
                                    </p:anim>
                                    <p:anim calcmode="lin" valueType="num">
                                      <p:cBhvr additive="base">
                                        <p:cTn id="14" dur="10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9" decel="100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0-#ppt_w/2"/>
                                          </p:val>
                                        </p:tav>
                                        <p:tav tm="100000">
                                          <p:val>
                                            <p:strVal val="#ppt_x"/>
                                          </p:val>
                                        </p:tav>
                                      </p:tavLst>
                                    </p:anim>
                                    <p:anim calcmode="lin" valueType="num">
                                      <p:cBhvr additive="base">
                                        <p:cTn id="18" dur="10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3"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1+#ppt_w/2"/>
                                          </p:val>
                                        </p:tav>
                                        <p:tav tm="100000">
                                          <p:val>
                                            <p:strVal val="#ppt_x"/>
                                          </p:val>
                                        </p:tav>
                                      </p:tavLst>
                                    </p:anim>
                                    <p:anim calcmode="lin" valueType="num">
                                      <p:cBhvr additive="base">
                                        <p:cTn id="22" dur="1000" fill="hold"/>
                                        <p:tgtEl>
                                          <p:spTgt spid="15"/>
                                        </p:tgtEl>
                                        <p:attrNameLst>
                                          <p:attrName>ppt_y</p:attrName>
                                        </p:attrNameLst>
                                      </p:cBhvr>
                                      <p:tavLst>
                                        <p:tav tm="0">
                                          <p:val>
                                            <p:strVal val="0-#ppt_h/2"/>
                                          </p:val>
                                        </p:tav>
                                        <p:tav tm="100000">
                                          <p:val>
                                            <p:strVal val="#ppt_y"/>
                                          </p:val>
                                        </p:tav>
                                      </p:tavLst>
                                    </p:anim>
                                  </p:childTnLst>
                                </p:cTn>
                              </p:par>
                              <p:par>
                                <p:cTn id="23" presetID="2" presetClass="entr" presetSubtype="6" decel="10000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1+#ppt_w/2"/>
                                          </p:val>
                                        </p:tav>
                                        <p:tav tm="100000">
                                          <p:val>
                                            <p:strVal val="#ppt_x"/>
                                          </p:val>
                                        </p:tav>
                                      </p:tavLst>
                                    </p:anim>
                                    <p:anim calcmode="lin" valueType="num">
                                      <p:cBhvr additive="base">
                                        <p:cTn id="26" dur="1000" fill="hold"/>
                                        <p:tgtEl>
                                          <p:spTgt spid="11"/>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18" presetClass="entr" presetSubtype="6" fill="hold" grpId="0" nodeType="withEffect">
                                  <p:stCondLst>
                                    <p:cond delay="250"/>
                                  </p:stCondLst>
                                  <p:childTnLst>
                                    <p:set>
                                      <p:cBhvr>
                                        <p:cTn id="33" dur="1" fill="hold">
                                          <p:stCondLst>
                                            <p:cond delay="0"/>
                                          </p:stCondLst>
                                        </p:cTn>
                                        <p:tgtEl>
                                          <p:spTgt spid="4"/>
                                        </p:tgtEl>
                                        <p:attrNameLst>
                                          <p:attrName>style.visibility</p:attrName>
                                        </p:attrNameLst>
                                      </p:cBhvr>
                                      <p:to>
                                        <p:strVal val="visible"/>
                                      </p:to>
                                    </p:set>
                                    <p:animEffect transition="in" filter="strips(downRight)">
                                      <p:cBhvr>
                                        <p:cTn id="34" dur="750"/>
                                        <p:tgtEl>
                                          <p:spTgt spid="4"/>
                                        </p:tgtEl>
                                      </p:cBhvr>
                                    </p:animEffect>
                                  </p:childTnLst>
                                </p:cTn>
                              </p:par>
                              <p:par>
                                <p:cTn id="35" presetID="18" presetClass="entr" presetSubtype="12" fill="hold" grpId="0" nodeType="withEffect">
                                  <p:stCondLst>
                                    <p:cond delay="25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D505A40-645C-465B-8B41-17B627BFAC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731"/>
          <a:stretch/>
        </p:blipFill>
        <p:spPr>
          <a:xfrm rot="16200000" flipH="1">
            <a:off x="3986214" y="-1347785"/>
            <a:ext cx="4219573" cy="12192000"/>
          </a:xfrm>
          <a:prstGeom prst="rect">
            <a:avLst/>
          </a:prstGeom>
        </p:spPr>
      </p:pic>
      <p:pic>
        <p:nvPicPr>
          <p:cNvPr id="6" name="图片 5">
            <a:extLst>
              <a:ext uri="{FF2B5EF4-FFF2-40B4-BE49-F238E27FC236}">
                <a16:creationId xmlns:a16="http://schemas.microsoft.com/office/drawing/2014/main" id="{58AE75AD-CEEE-4A81-8472-930CB312E8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1068"/>
          <a:stretch/>
        </p:blipFill>
        <p:spPr>
          <a:xfrm rot="5400000" flipH="1" flipV="1">
            <a:off x="4776786" y="-4776784"/>
            <a:ext cx="2638429" cy="12192000"/>
          </a:xfrm>
          <a:prstGeom prst="rect">
            <a:avLst/>
          </a:prstGeom>
        </p:spPr>
      </p:pic>
      <p:sp>
        <p:nvSpPr>
          <p:cNvPr id="2" name="矩形 1">
            <a:extLst>
              <a:ext uri="{FF2B5EF4-FFF2-40B4-BE49-F238E27FC236}">
                <a16:creationId xmlns:a16="http://schemas.microsoft.com/office/drawing/2014/main" id="{CA097A65-6D44-407F-A2D0-B613AFB730A9}"/>
              </a:ext>
            </a:extLst>
          </p:cNvPr>
          <p:cNvSpPr/>
          <p:nvPr userDrawn="1"/>
        </p:nvSpPr>
        <p:spPr>
          <a:xfrm>
            <a:off x="2072641" y="934010"/>
            <a:ext cx="10119360" cy="498998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65028CC5-50B5-43BE-BB6D-4ED6922338AB}"/>
              </a:ext>
            </a:extLst>
          </p:cNvPr>
          <p:cNvSpPr/>
          <p:nvPr userDrawn="1"/>
        </p:nvSpPr>
        <p:spPr>
          <a:xfrm>
            <a:off x="2208929" y="1057601"/>
            <a:ext cx="9983072" cy="4742798"/>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14D4C1B8-FB34-4941-AA01-1AF46302EA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65384" y="3810000"/>
            <a:ext cx="2426615" cy="3048000"/>
          </a:xfrm>
          <a:prstGeom prst="rect">
            <a:avLst/>
          </a:prstGeom>
        </p:spPr>
      </p:pic>
    </p:spTree>
    <p:extLst>
      <p:ext uri="{BB962C8B-B14F-4D97-AF65-F5344CB8AC3E}">
        <p14:creationId xmlns:p14="http://schemas.microsoft.com/office/powerpoint/2010/main" val="33320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9"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upLeft)">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80ABDB32-1A89-41C5-9CAD-31942CC5D653}"/>
              </a:ext>
            </a:extLst>
          </p:cNvPr>
          <p:cNvGrpSpPr/>
          <p:nvPr userDrawn="1"/>
        </p:nvGrpSpPr>
        <p:grpSpPr>
          <a:xfrm flipH="1">
            <a:off x="0" y="985120"/>
            <a:ext cx="5289169" cy="5872880"/>
            <a:chOff x="-1" y="985121"/>
            <a:chExt cx="5289169" cy="5872880"/>
          </a:xfrm>
        </p:grpSpPr>
        <p:pic>
          <p:nvPicPr>
            <p:cNvPr id="8" name="图片 7">
              <a:extLst>
                <a:ext uri="{FF2B5EF4-FFF2-40B4-BE49-F238E27FC236}">
                  <a16:creationId xmlns:a16="http://schemas.microsoft.com/office/drawing/2014/main" id="{ED4BFEE7-0944-4C83-B854-2607BF1D0F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837"/>
            <a:stretch/>
          </p:blipFill>
          <p:spPr>
            <a:xfrm>
              <a:off x="2242434" y="985121"/>
              <a:ext cx="3046734" cy="5872880"/>
            </a:xfrm>
            <a:prstGeom prst="rect">
              <a:avLst/>
            </a:prstGeom>
          </p:spPr>
        </p:pic>
        <p:pic>
          <p:nvPicPr>
            <p:cNvPr id="11" name="图片 10">
              <a:extLst>
                <a:ext uri="{FF2B5EF4-FFF2-40B4-BE49-F238E27FC236}">
                  <a16:creationId xmlns:a16="http://schemas.microsoft.com/office/drawing/2014/main" id="{1EF95DB3-970C-4609-860A-789E39A58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51403" y="4643040"/>
              <a:ext cx="1963555" cy="2466364"/>
            </a:xfrm>
            <a:prstGeom prst="rect">
              <a:avLst/>
            </a:prstGeom>
          </p:spPr>
        </p:pic>
      </p:grpSp>
      <p:sp>
        <p:nvSpPr>
          <p:cNvPr id="4" name="矩形 3">
            <a:extLst>
              <a:ext uri="{FF2B5EF4-FFF2-40B4-BE49-F238E27FC236}">
                <a16:creationId xmlns:a16="http://schemas.microsoft.com/office/drawing/2014/main" id="{309D2E84-BFD7-47DE-8B21-9A597E8E5854}"/>
              </a:ext>
            </a:extLst>
          </p:cNvPr>
          <p:cNvSpPr/>
          <p:nvPr userDrawn="1"/>
        </p:nvSpPr>
        <p:spPr>
          <a:xfrm>
            <a:off x="5656106" y="0"/>
            <a:ext cx="4411980"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167545DA-F15A-408A-A9E0-2958E81597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9283317" y="-330143"/>
            <a:ext cx="2578539" cy="3238827"/>
          </a:xfrm>
          <a:prstGeom prst="rect">
            <a:avLst/>
          </a:prstGeom>
        </p:spPr>
      </p:pic>
      <p:sp>
        <p:nvSpPr>
          <p:cNvPr id="6" name="矩形 5">
            <a:extLst>
              <a:ext uri="{FF2B5EF4-FFF2-40B4-BE49-F238E27FC236}">
                <a16:creationId xmlns:a16="http://schemas.microsoft.com/office/drawing/2014/main" id="{592FB2FD-967B-42B1-BF61-A85F3352CA47}"/>
              </a:ext>
            </a:extLst>
          </p:cNvPr>
          <p:cNvSpPr/>
          <p:nvPr userDrawn="1"/>
        </p:nvSpPr>
        <p:spPr>
          <a:xfrm>
            <a:off x="5790260" y="-2"/>
            <a:ext cx="4143672" cy="6858000"/>
          </a:xfrm>
          <a:prstGeom prst="rect">
            <a:avLst/>
          </a:prstGeom>
          <a:solidFill>
            <a:srgbClr val="FFFFFF">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F365E4A-4C30-44EE-8D2A-1AB4467122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9376" y="929641"/>
            <a:ext cx="4765549" cy="5781639"/>
          </a:xfrm>
          <a:prstGeom prst="rect">
            <a:avLst/>
          </a:prstGeom>
        </p:spPr>
      </p:pic>
      <p:pic>
        <p:nvPicPr>
          <p:cNvPr id="10" name="图片 9">
            <a:extLst>
              <a:ext uri="{FF2B5EF4-FFF2-40B4-BE49-F238E27FC236}">
                <a16:creationId xmlns:a16="http://schemas.microsoft.com/office/drawing/2014/main" id="{D8922DAB-95BE-4201-A8F9-7D061A98EF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88195" y="5428687"/>
            <a:ext cx="4024766" cy="1429314"/>
          </a:xfrm>
          <a:prstGeom prst="rect">
            <a:avLst/>
          </a:prstGeom>
        </p:spPr>
      </p:pic>
      <p:pic>
        <p:nvPicPr>
          <p:cNvPr id="18" name="图片 17">
            <a:extLst>
              <a:ext uri="{FF2B5EF4-FFF2-40B4-BE49-F238E27FC236}">
                <a16:creationId xmlns:a16="http://schemas.microsoft.com/office/drawing/2014/main" id="{2E6DA982-2F02-4E67-AED6-6159A0D9448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1"/>
          <a:stretch/>
        </p:blipFill>
        <p:spPr>
          <a:xfrm rot="16200000" flipH="1">
            <a:off x="3986214" y="-1347785"/>
            <a:ext cx="4219573" cy="12192000"/>
          </a:xfrm>
          <a:prstGeom prst="rect">
            <a:avLst/>
          </a:prstGeom>
        </p:spPr>
      </p:pic>
      <p:pic>
        <p:nvPicPr>
          <p:cNvPr id="19" name="图片 18">
            <a:extLst>
              <a:ext uri="{FF2B5EF4-FFF2-40B4-BE49-F238E27FC236}">
                <a16:creationId xmlns:a16="http://schemas.microsoft.com/office/drawing/2014/main" id="{ADBA704F-50A6-4B9E-8657-C57CD293227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71068"/>
          <a:stretch/>
        </p:blipFill>
        <p:spPr>
          <a:xfrm rot="16200000" flipH="1">
            <a:off x="4776786" y="-4776784"/>
            <a:ext cx="2638429" cy="12192000"/>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userDrawn="1">
            <p:ph type="title" hasCustomPrompt="1"/>
          </p:nvPr>
        </p:nvSpPr>
        <p:spPr>
          <a:xfrm>
            <a:off x="7434074" y="1175508"/>
            <a:ext cx="1231106" cy="4725411"/>
          </a:xfrm>
          <a:noFill/>
        </p:spPr>
        <p:txBody>
          <a:bodyPr vert="eaVert" wrap="square" lIns="0" tIns="0" rIns="0" bIns="0" rtlCol="0">
            <a:spAutoFit/>
          </a:bodyPr>
          <a:lstStyle>
            <a:lvl1pPr algn="ctr">
              <a:lnSpc>
                <a:spcPct val="100000"/>
              </a:lnSpc>
              <a:defRPr lang="zh-CN" altLang="en-US" sz="8000">
                <a:solidFill>
                  <a:schemeClr val="accent1">
                    <a:lumMod val="75000"/>
                  </a:schemeClr>
                </a:solidFill>
                <a:latin typeface="+mj-ea"/>
                <a:ea typeface="+mj-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userDrawn="1">
            <p:ph type="body" sz="quarter" idx="10" hasCustomPrompt="1"/>
          </p:nvPr>
        </p:nvSpPr>
        <p:spPr>
          <a:xfrm>
            <a:off x="6864687" y="899787"/>
            <a:ext cx="569387" cy="2362705"/>
          </a:xfrm>
          <a:noFill/>
        </p:spPr>
        <p:txBody>
          <a:bodyPr vert="eaVert" wrap="square" lIns="0" tIns="0" rIns="0" bIns="0" rtlCol="0" anchor="ctr" anchorCtr="0">
            <a:spAutoFit/>
          </a:bodyPr>
          <a:lstStyle>
            <a:lvl1pPr marL="0" indent="0">
              <a:buNone/>
              <a:defRPr lang="zh-CN" altLang="en-US" sz="4000" dirty="0" smtClean="0">
                <a:solidFill>
                  <a:schemeClr val="accent1">
                    <a:lumMod val="75000"/>
                  </a:schemeClr>
                </a:solid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07571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250"/>
                                        <p:tgtEl>
                                          <p:spTgt spid="6"/>
                                        </p:tgtEl>
                                      </p:cBhvr>
                                    </p:animEffect>
                                  </p:childTnLst>
                                </p:cTn>
                              </p:par>
                              <p:par>
                                <p:cTn id="11" presetID="2" presetClass="entr" presetSubtype="2" decel="10000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750" fill="hold"/>
                                        <p:tgtEl>
                                          <p:spTgt spid="16"/>
                                        </p:tgtEl>
                                        <p:attrNameLst>
                                          <p:attrName>ppt_x</p:attrName>
                                        </p:attrNameLst>
                                      </p:cBhvr>
                                      <p:tavLst>
                                        <p:tav tm="0">
                                          <p:val>
                                            <p:strVal val="1+#ppt_w/2"/>
                                          </p:val>
                                        </p:tav>
                                        <p:tav tm="100000">
                                          <p:val>
                                            <p:strVal val="#ppt_x"/>
                                          </p:val>
                                        </p:tav>
                                      </p:tavLst>
                                    </p:anim>
                                    <p:anim calcmode="lin" valueType="num">
                                      <p:cBhvr additive="base">
                                        <p:cTn id="14" dur="750" fill="hold"/>
                                        <p:tgtEl>
                                          <p:spTgt spid="16"/>
                                        </p:tgtEl>
                                        <p:attrNameLst>
                                          <p:attrName>ppt_y</p:attrName>
                                        </p:attrNameLst>
                                      </p:cBhvr>
                                      <p:tavLst>
                                        <p:tav tm="0">
                                          <p:val>
                                            <p:strVal val="#ppt_y"/>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750" fill="hold"/>
                                        <p:tgtEl>
                                          <p:spTgt spid="15"/>
                                        </p:tgtEl>
                                        <p:attrNameLst>
                                          <p:attrName>ppt_x</p:attrName>
                                        </p:attrNameLst>
                                      </p:cBhvr>
                                      <p:tavLst>
                                        <p:tav tm="0">
                                          <p:val>
                                            <p:strVal val="0-#ppt_w/2"/>
                                          </p:val>
                                        </p:tav>
                                        <p:tav tm="100000">
                                          <p:val>
                                            <p:strVal val="#ppt_x"/>
                                          </p:val>
                                        </p:tav>
                                      </p:tavLst>
                                    </p:anim>
                                    <p:anim calcmode="lin" valueType="num">
                                      <p:cBhvr additive="base">
                                        <p:cTn id="18" dur="75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750" fill="hold"/>
                                        <p:tgtEl>
                                          <p:spTgt spid="9"/>
                                        </p:tgtEl>
                                        <p:attrNameLst>
                                          <p:attrName>ppt_x</p:attrName>
                                        </p:attrNameLst>
                                      </p:cBhvr>
                                      <p:tavLst>
                                        <p:tav tm="0">
                                          <p:val>
                                            <p:strVal val="0-#ppt_w/2"/>
                                          </p:val>
                                        </p:tav>
                                        <p:tav tm="100000">
                                          <p:val>
                                            <p:strVal val="#ppt_x"/>
                                          </p:val>
                                        </p:tav>
                                      </p:tavLst>
                                    </p:anim>
                                    <p:anim calcmode="lin" valueType="num">
                                      <p:cBhvr additive="base">
                                        <p:cTn id="22" dur="75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decel="10000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par>
                                <p:cTn id="27" presetID="55"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0.70"/>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25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750"/>
                                        <p:tgtEl>
                                          <p:spTgt spid="19"/>
                                        </p:tgtEl>
                                      </p:cBhvr>
                                    </p:animEffect>
                                  </p:childTnLst>
                                </p:cTn>
                              </p:par>
                              <p:par>
                                <p:cTn id="40" presetID="10" presetClass="entr" presetSubtype="0" fill="hold" nodeType="withEffect">
                                  <p:stCondLst>
                                    <p:cond delay="25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4" grpId="0"/>
      <p:bldP spid="21" grpId="0">
        <p:tmplLst>
          <p:tmpl>
            <p:tnLst>
              <p:par>
                <p:cTn presetID="55"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EB94812-7576-4DB7-8655-AF876EA5D412}"/>
              </a:ext>
            </a:extLst>
          </p:cNvPr>
          <p:cNvSpPr/>
          <p:nvPr userDrawn="1"/>
        </p:nvSpPr>
        <p:spPr>
          <a:xfrm>
            <a:off x="361950" y="352425"/>
            <a:ext cx="11468100" cy="615315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1AB0B45-8A35-449F-A496-92BFC400A2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731"/>
          <a:stretch/>
        </p:blipFill>
        <p:spPr>
          <a:xfrm rot="16200000" flipH="1">
            <a:off x="3986214" y="-1347785"/>
            <a:ext cx="4219573" cy="12192000"/>
          </a:xfrm>
          <a:prstGeom prst="rect">
            <a:avLst/>
          </a:prstGeom>
        </p:spPr>
      </p:pic>
      <p:pic>
        <p:nvPicPr>
          <p:cNvPr id="6" name="图片 5">
            <a:extLst>
              <a:ext uri="{FF2B5EF4-FFF2-40B4-BE49-F238E27FC236}">
                <a16:creationId xmlns:a16="http://schemas.microsoft.com/office/drawing/2014/main" id="{24AB5069-E2F3-47FA-986F-9383A84604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1068"/>
          <a:stretch/>
        </p:blipFill>
        <p:spPr>
          <a:xfrm rot="16200000" flipH="1">
            <a:off x="4776786" y="-4776784"/>
            <a:ext cx="2638429" cy="12192000"/>
          </a:xfrm>
          <a:prstGeom prst="rect">
            <a:avLst/>
          </a:prstGeom>
        </p:spPr>
      </p:pic>
      <p:pic>
        <p:nvPicPr>
          <p:cNvPr id="8" name="图片 7">
            <a:extLst>
              <a:ext uri="{FF2B5EF4-FFF2-40B4-BE49-F238E27FC236}">
                <a16:creationId xmlns:a16="http://schemas.microsoft.com/office/drawing/2014/main" id="{C1A7A179-7BEE-4F2D-BC21-2D7144A2A3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276514" y="4421794"/>
            <a:ext cx="2159689" cy="2712721"/>
          </a:xfrm>
          <a:prstGeom prst="rect">
            <a:avLst/>
          </a:prstGeom>
        </p:spPr>
      </p:pic>
      <p:sp>
        <p:nvSpPr>
          <p:cNvPr id="4" name="矩形 3">
            <a:extLst>
              <a:ext uri="{FF2B5EF4-FFF2-40B4-BE49-F238E27FC236}">
                <a16:creationId xmlns:a16="http://schemas.microsoft.com/office/drawing/2014/main" id="{0489320D-B3EE-4D05-AE9E-3FA6C715452E}"/>
              </a:ext>
            </a:extLst>
          </p:cNvPr>
          <p:cNvSpPr/>
          <p:nvPr userDrawn="1"/>
        </p:nvSpPr>
        <p:spPr>
          <a:xfrm>
            <a:off x="514350" y="504825"/>
            <a:ext cx="11163300" cy="584835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181D9823-9087-4703-9A44-A3AAC1D332C5}"/>
              </a:ext>
            </a:extLst>
          </p:cNvPr>
          <p:cNvSpPr>
            <a:spLocks noGrp="1"/>
          </p:cNvSpPr>
          <p:nvPr>
            <p:ph type="title" hasCustomPrompt="1"/>
          </p:nvPr>
        </p:nvSpPr>
        <p:spPr>
          <a:xfrm>
            <a:off x="5050650" y="927228"/>
            <a:ext cx="2090700" cy="480399"/>
          </a:xfrm>
          <a:prstGeom prst="roundRect">
            <a:avLst>
              <a:gd name="adj" fmla="val 50000"/>
            </a:avLst>
          </a:prstGeom>
          <a:solidFill>
            <a:srgbClr val="A6DCCE"/>
          </a:solidFill>
          <a:ln>
            <a:noFill/>
          </a:ln>
        </p:spPr>
        <p:txBody>
          <a:bodyPr vert="horz" wrap="none" lIns="360000" tIns="0" rIns="360000" bIns="0">
            <a:spAutoFit/>
          </a:bodyPr>
          <a:lstStyle>
            <a:lvl1pPr algn="ctr">
              <a:defRPr sz="2400">
                <a:solidFill>
                  <a:schemeClr val="bg1"/>
                </a:solidFill>
              </a:defRPr>
            </a:lvl1pPr>
          </a:lstStyle>
          <a:p>
            <a:r>
              <a:rPr lang="zh-CN" altLang="en-US" dirty="0"/>
              <a:t>编辑标题</a:t>
            </a:r>
          </a:p>
        </p:txBody>
      </p:sp>
      <p:pic>
        <p:nvPicPr>
          <p:cNvPr id="7" name="图片 6">
            <a:extLst>
              <a:ext uri="{FF2B5EF4-FFF2-40B4-BE49-F238E27FC236}">
                <a16:creationId xmlns:a16="http://schemas.microsoft.com/office/drawing/2014/main" id="{D112BCA6-2B00-4A61-9445-5763C0406A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9387674" y="-318298"/>
            <a:ext cx="2486027" cy="3122625"/>
          </a:xfrm>
          <a:prstGeom prst="rect">
            <a:avLst/>
          </a:prstGeom>
        </p:spPr>
      </p:pic>
    </p:spTree>
    <p:extLst>
      <p:ext uri="{BB962C8B-B14F-4D97-AF65-F5344CB8AC3E}">
        <p14:creationId xmlns:p14="http://schemas.microsoft.com/office/powerpoint/2010/main" val="290017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E404B88-75DE-43B0-B1C3-52FE0A1848F3}"/>
              </a:ext>
            </a:extLst>
          </p:cNvPr>
          <p:cNvSpPr/>
          <p:nvPr userDrawn="1"/>
        </p:nvSpPr>
        <p:spPr>
          <a:xfrm>
            <a:off x="361950" y="352425"/>
            <a:ext cx="11468100" cy="615315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2E11E5A-78F7-4A9C-9774-65FC496FEA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731"/>
          <a:stretch/>
        </p:blipFill>
        <p:spPr>
          <a:xfrm rot="16200000" flipH="1">
            <a:off x="3986214" y="-1347785"/>
            <a:ext cx="4219573" cy="12192000"/>
          </a:xfrm>
          <a:prstGeom prst="rect">
            <a:avLst/>
          </a:prstGeom>
        </p:spPr>
      </p:pic>
      <p:pic>
        <p:nvPicPr>
          <p:cNvPr id="7" name="图片 6">
            <a:extLst>
              <a:ext uri="{FF2B5EF4-FFF2-40B4-BE49-F238E27FC236}">
                <a16:creationId xmlns:a16="http://schemas.microsoft.com/office/drawing/2014/main" id="{F8B6F236-C19A-457C-BCF8-D8534C412B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1068"/>
          <a:stretch/>
        </p:blipFill>
        <p:spPr>
          <a:xfrm rot="16200000" flipH="1">
            <a:off x="4776786" y="-4776784"/>
            <a:ext cx="2638429" cy="12192000"/>
          </a:xfrm>
          <a:prstGeom prst="rect">
            <a:avLst/>
          </a:prstGeom>
        </p:spPr>
      </p:pic>
      <p:pic>
        <p:nvPicPr>
          <p:cNvPr id="8" name="图片 7">
            <a:extLst>
              <a:ext uri="{FF2B5EF4-FFF2-40B4-BE49-F238E27FC236}">
                <a16:creationId xmlns:a16="http://schemas.microsoft.com/office/drawing/2014/main" id="{392D9B90-3E3F-4D8D-8EFF-A6C428A220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276514" y="4421794"/>
            <a:ext cx="2159689" cy="2712721"/>
          </a:xfrm>
          <a:prstGeom prst="rect">
            <a:avLst/>
          </a:prstGeom>
        </p:spPr>
      </p:pic>
      <p:sp>
        <p:nvSpPr>
          <p:cNvPr id="9" name="矩形 8">
            <a:extLst>
              <a:ext uri="{FF2B5EF4-FFF2-40B4-BE49-F238E27FC236}">
                <a16:creationId xmlns:a16="http://schemas.microsoft.com/office/drawing/2014/main" id="{7C535524-A22A-49CD-9BF3-1F53AE7C2781}"/>
              </a:ext>
            </a:extLst>
          </p:cNvPr>
          <p:cNvSpPr/>
          <p:nvPr userDrawn="1"/>
        </p:nvSpPr>
        <p:spPr>
          <a:xfrm>
            <a:off x="514350" y="504825"/>
            <a:ext cx="11163300" cy="584835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774ABCA-A411-4041-9353-AE5320DAE4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H="1">
            <a:off x="9387674" y="-318298"/>
            <a:ext cx="2486027" cy="3122625"/>
          </a:xfrm>
          <a:prstGeom prst="rect">
            <a:avLst/>
          </a:prstGeom>
        </p:spPr>
      </p:pic>
      <p:grpSp>
        <p:nvGrpSpPr>
          <p:cNvPr id="3" name="组合 2">
            <a:extLst>
              <a:ext uri="{FF2B5EF4-FFF2-40B4-BE49-F238E27FC236}">
                <a16:creationId xmlns:a16="http://schemas.microsoft.com/office/drawing/2014/main" id="{094A2E93-9459-4717-9548-267E01A355B5}"/>
              </a:ext>
            </a:extLst>
          </p:cNvPr>
          <p:cNvGrpSpPr/>
          <p:nvPr userDrawn="1"/>
        </p:nvGrpSpPr>
        <p:grpSpPr>
          <a:xfrm>
            <a:off x="0" y="2486027"/>
            <a:ext cx="4059703" cy="4371973"/>
            <a:chOff x="0" y="929641"/>
            <a:chExt cx="5504925" cy="5928360"/>
          </a:xfrm>
        </p:grpSpPr>
        <p:grpSp>
          <p:nvGrpSpPr>
            <p:cNvPr id="12" name="组合 11">
              <a:extLst>
                <a:ext uri="{FF2B5EF4-FFF2-40B4-BE49-F238E27FC236}">
                  <a16:creationId xmlns:a16="http://schemas.microsoft.com/office/drawing/2014/main" id="{7CC88473-1FE1-4E9A-8AAF-E59CAFA79221}"/>
                </a:ext>
              </a:extLst>
            </p:cNvPr>
            <p:cNvGrpSpPr/>
            <p:nvPr userDrawn="1"/>
          </p:nvGrpSpPr>
          <p:grpSpPr>
            <a:xfrm flipH="1">
              <a:off x="0" y="985120"/>
              <a:ext cx="5289169" cy="5872880"/>
              <a:chOff x="-1" y="985121"/>
              <a:chExt cx="5289169" cy="5872880"/>
            </a:xfrm>
          </p:grpSpPr>
          <p:pic>
            <p:nvPicPr>
              <p:cNvPr id="13" name="图片 12">
                <a:extLst>
                  <a:ext uri="{FF2B5EF4-FFF2-40B4-BE49-F238E27FC236}">
                    <a16:creationId xmlns:a16="http://schemas.microsoft.com/office/drawing/2014/main" id="{3C3F1DD2-D03B-4362-8382-2DF8B5FE1A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4837"/>
              <a:stretch/>
            </p:blipFill>
            <p:spPr>
              <a:xfrm>
                <a:off x="2242434" y="985121"/>
                <a:ext cx="3046734" cy="5872880"/>
              </a:xfrm>
              <a:prstGeom prst="rect">
                <a:avLst/>
              </a:prstGeom>
            </p:spPr>
          </p:pic>
          <p:pic>
            <p:nvPicPr>
              <p:cNvPr id="14" name="图片 13">
                <a:extLst>
                  <a:ext uri="{FF2B5EF4-FFF2-40B4-BE49-F238E27FC236}">
                    <a16:creationId xmlns:a16="http://schemas.microsoft.com/office/drawing/2014/main" id="{568D615A-A103-4F79-8099-D7D2338DA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251403" y="4643040"/>
                <a:ext cx="1963555" cy="2466364"/>
              </a:xfrm>
              <a:prstGeom prst="rect">
                <a:avLst/>
              </a:prstGeom>
            </p:spPr>
          </p:pic>
        </p:grpSp>
        <p:pic>
          <p:nvPicPr>
            <p:cNvPr id="15" name="图片 14">
              <a:extLst>
                <a:ext uri="{FF2B5EF4-FFF2-40B4-BE49-F238E27FC236}">
                  <a16:creationId xmlns:a16="http://schemas.microsoft.com/office/drawing/2014/main" id="{C83F9D01-22CF-47EF-A1B6-E91FBA7E48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9376" y="929641"/>
              <a:ext cx="4765549" cy="5781639"/>
            </a:xfrm>
            <a:prstGeom prst="rect">
              <a:avLst/>
            </a:prstGeom>
          </p:spPr>
        </p:pic>
        <p:pic>
          <p:nvPicPr>
            <p:cNvPr id="16" name="图片 15">
              <a:extLst>
                <a:ext uri="{FF2B5EF4-FFF2-40B4-BE49-F238E27FC236}">
                  <a16:creationId xmlns:a16="http://schemas.microsoft.com/office/drawing/2014/main" id="{C266EF80-713F-4750-9350-5CCC70DE327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88195" y="5428687"/>
              <a:ext cx="4024766" cy="1429314"/>
            </a:xfrm>
            <a:prstGeom prst="rect">
              <a:avLst/>
            </a:prstGeom>
          </p:spPr>
        </p:pic>
      </p:grpSp>
      <p:sp>
        <p:nvSpPr>
          <p:cNvPr id="18" name="标题 1">
            <a:extLst>
              <a:ext uri="{FF2B5EF4-FFF2-40B4-BE49-F238E27FC236}">
                <a16:creationId xmlns:a16="http://schemas.microsoft.com/office/drawing/2014/main" id="{A6F8CFE8-4BD1-4B22-B649-D3EB3D6AF1B5}"/>
              </a:ext>
            </a:extLst>
          </p:cNvPr>
          <p:cNvSpPr>
            <a:spLocks noGrp="1"/>
          </p:cNvSpPr>
          <p:nvPr>
            <p:ph type="title" hasCustomPrompt="1"/>
          </p:nvPr>
        </p:nvSpPr>
        <p:spPr>
          <a:xfrm>
            <a:off x="5050650" y="927228"/>
            <a:ext cx="2090700" cy="480399"/>
          </a:xfrm>
          <a:prstGeom prst="roundRect">
            <a:avLst>
              <a:gd name="adj" fmla="val 50000"/>
            </a:avLst>
          </a:prstGeom>
          <a:solidFill>
            <a:srgbClr val="A6DCCE"/>
          </a:solidFill>
          <a:ln>
            <a:noFill/>
          </a:ln>
        </p:spPr>
        <p:txBody>
          <a:bodyPr vert="horz" wrap="none" lIns="360000" tIns="0" rIns="360000" bIns="0">
            <a:spAutoFit/>
          </a:bodyPr>
          <a:lstStyle>
            <a:lvl1pPr algn="ctr">
              <a:defRPr sz="2400">
                <a:solidFill>
                  <a:schemeClr val="bg1"/>
                </a:solidFill>
              </a:defRPr>
            </a:lvl1pPr>
          </a:lstStyle>
          <a:p>
            <a:r>
              <a:rPr lang="zh-CN" altLang="en-US" dirty="0"/>
              <a:t>编辑标题</a:t>
            </a:r>
          </a:p>
        </p:txBody>
      </p:sp>
    </p:spTree>
    <p:extLst>
      <p:ext uri="{BB962C8B-B14F-4D97-AF65-F5344CB8AC3E}">
        <p14:creationId xmlns:p14="http://schemas.microsoft.com/office/powerpoint/2010/main" val="25458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t>4/21/2024</a:t>
            </a:fld>
            <a:endParaRPr lang="en-US"/>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587391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t>4/21/2024</a:t>
            </a:fld>
            <a:endParaRPr lang="en-US"/>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293948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9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t>4/21/2024</a:t>
            </a:fld>
            <a:endParaRPr lang="en-US"/>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902186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t>4/21/2024</a:t>
            </a:fld>
            <a:endParaRPr lang="en-US"/>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833241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t>4/21/2024</a:t>
            </a:fld>
            <a:endParaRPr lang="en-US"/>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184419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t>4/21/2024</a:t>
            </a:fld>
            <a:endParaRPr lang="en-US"/>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654498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t>4/21/2024</a:t>
            </a:fld>
            <a:endParaRPr lang="en-US"/>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130716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t>4/21/2024</a:t>
            </a:fld>
            <a:endParaRPr lang="en-US"/>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110538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t>4/21/2024</a:t>
            </a:fld>
            <a:endParaRPr lang="en-US"/>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920838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t>4/21/2024</a:t>
            </a:fld>
            <a:endParaRPr lang="en-US"/>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2869457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t>4/21/2024</a:t>
            </a:fld>
            <a:endParaRPr lang="en-US"/>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t>‹#›</a:t>
            </a:fld>
            <a:endParaRPr lang="en-US"/>
          </a:p>
        </p:txBody>
      </p:sp>
    </p:spTree>
    <p:extLst>
      <p:ext uri="{BB962C8B-B14F-4D97-AF65-F5344CB8AC3E}">
        <p14:creationId xmlns:p14="http://schemas.microsoft.com/office/powerpoint/2010/main" val="3705907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43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84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4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8246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2653645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4184086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506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148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045623"/>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897527"/>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0949389"/>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2294668"/>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039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4304940"/>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0859489"/>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2843606"/>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5993006"/>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2107607"/>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6978659"/>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8077298"/>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870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359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040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16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094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4"/>
    </p:custDataLst>
    <p:extLst>
      <p:ext uri="{BB962C8B-B14F-4D97-AF65-F5344CB8AC3E}">
        <p14:creationId xmlns:p14="http://schemas.microsoft.com/office/powerpoint/2010/main" val="1192882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0BF2FB60-CFA6-42AD-87E9-A633546568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2024/4/21</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39981104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B582E40-B509-44C7-AB5A-32C55493B0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t>4/21/2024</a:t>
            </a:fld>
            <a:endParaRPr lang="en-US"/>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t>‹#›</a:t>
            </a:fld>
            <a:endParaRPr lang="en-US"/>
          </a:p>
        </p:txBody>
      </p:sp>
    </p:spTree>
    <p:extLst>
      <p:ext uri="{BB962C8B-B14F-4D97-AF65-F5344CB8AC3E}">
        <p14:creationId xmlns:p14="http://schemas.microsoft.com/office/powerpoint/2010/main" val="53524145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42509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6119-BD85-409F-97F7-45248938947D}" type="datetimeFigureOut">
              <a:rPr lang="zh-CN" altLang="en-US" smtClean="0">
                <a:solidFill>
                  <a:prstClr val="black">
                    <a:tint val="75000"/>
                  </a:prstClr>
                </a:solidFill>
              </a:rPr>
              <a:pPr/>
              <a:t>2024/4/21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721695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6.png"/><Relationship Id="rId11" Type="http://schemas.openxmlformats.org/officeDocument/2006/relationships/image" Target="../media/image38.png"/><Relationship Id="rId5" Type="http://schemas.microsoft.com/office/2007/relationships/hdphoto" Target="../media/hdphoto2.wdp"/><Relationship Id="rId10" Type="http://schemas.openxmlformats.org/officeDocument/2006/relationships/image" Target="../media/image49.png"/><Relationship Id="rId4" Type="http://schemas.openxmlformats.org/officeDocument/2006/relationships/image" Target="../media/image36.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37.xml"/><Relationship Id="rId4" Type="http://schemas.openxmlformats.org/officeDocument/2006/relationships/image" Target="../media/image52.jp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37.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4.wdp"/><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jpeg"/><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47.png"/><Relationship Id="rId12" Type="http://schemas.openxmlformats.org/officeDocument/2006/relationships/image" Target="../media/image6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6.png"/><Relationship Id="rId11" Type="http://schemas.openxmlformats.org/officeDocument/2006/relationships/image" Target="../media/image38.png"/><Relationship Id="rId5" Type="http://schemas.microsoft.com/office/2007/relationships/hdphoto" Target="../media/hdphoto2.wdp"/><Relationship Id="rId10" Type="http://schemas.openxmlformats.org/officeDocument/2006/relationships/image" Target="../media/image49.png"/><Relationship Id="rId4" Type="http://schemas.openxmlformats.org/officeDocument/2006/relationships/image" Target="../media/image36.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47.png"/><Relationship Id="rId12" Type="http://schemas.openxmlformats.org/officeDocument/2006/relationships/image" Target="../media/image7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6.png"/><Relationship Id="rId11" Type="http://schemas.openxmlformats.org/officeDocument/2006/relationships/image" Target="../media/image38.png"/><Relationship Id="rId5" Type="http://schemas.microsoft.com/office/2007/relationships/hdphoto" Target="../media/hdphoto2.wdp"/><Relationship Id="rId10" Type="http://schemas.openxmlformats.org/officeDocument/2006/relationships/image" Target="../media/image49.png"/><Relationship Id="rId4" Type="http://schemas.openxmlformats.org/officeDocument/2006/relationships/image" Target="../media/image36.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12.xml"/><Relationship Id="rId4" Type="http://schemas.openxmlformats.org/officeDocument/2006/relationships/image" Target="../media/image52.jp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7.png"/><Relationship Id="rId5" Type="http://schemas.microsoft.com/office/2007/relationships/hdphoto" Target="../media/hdphoto2.wdp"/><Relationship Id="rId10" Type="http://schemas.openxmlformats.org/officeDocument/2006/relationships/image" Target="../media/image73.png"/><Relationship Id="rId4" Type="http://schemas.openxmlformats.org/officeDocument/2006/relationships/image" Target="../media/image36.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audio" Target="../media/audio2.wav"/><Relationship Id="rId7" Type="http://schemas.openxmlformats.org/officeDocument/2006/relationships/image" Target="../media/image21.gif"/><Relationship Id="rId12"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0.gif"/><Relationship Id="rId11" Type="http://schemas.openxmlformats.org/officeDocument/2006/relationships/image" Target="../media/image25.gif"/><Relationship Id="rId5" Type="http://schemas.openxmlformats.org/officeDocument/2006/relationships/image" Target="../media/image19.png"/><Relationship Id="rId10" Type="http://schemas.openxmlformats.org/officeDocument/2006/relationships/image" Target="../media/image24.gif"/><Relationship Id="rId4" Type="http://schemas.openxmlformats.org/officeDocument/2006/relationships/image" Target="../media/image18.png"/><Relationship Id="rId9" Type="http://schemas.openxmlformats.org/officeDocument/2006/relationships/image" Target="../media/image23.gif"/></Relationships>
</file>

<file path=ppt/slides/_rels/slide5.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audio2.wav"/><Relationship Id="rId7" Type="http://schemas.openxmlformats.org/officeDocument/2006/relationships/image" Target="../media/image20.gif"/><Relationship Id="rId12"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26.gif"/><Relationship Id="rId10" Type="http://schemas.openxmlformats.org/officeDocument/2006/relationships/image" Target="../media/image23.gif"/><Relationship Id="rId4" Type="http://schemas.openxmlformats.org/officeDocument/2006/relationships/image" Target="../media/image18.png"/><Relationship Id="rId9" Type="http://schemas.openxmlformats.org/officeDocument/2006/relationships/image" Target="../media/image22.gif"/></Relationships>
</file>

<file path=ppt/slides/_rels/slide6.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0.gif"/><Relationship Id="rId12" Type="http://schemas.openxmlformats.org/officeDocument/2006/relationships/image" Target="../media/image25.gif"/><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gif"/><Relationship Id="rId5" Type="http://schemas.openxmlformats.org/officeDocument/2006/relationships/image" Target="../media/image26.gif"/><Relationship Id="rId10" Type="http://schemas.openxmlformats.org/officeDocument/2006/relationships/image" Target="../media/image23.gif"/><Relationship Id="rId4" Type="http://schemas.openxmlformats.org/officeDocument/2006/relationships/image" Target="../media/image18.png"/><Relationship Id="rId9" Type="http://schemas.openxmlformats.org/officeDocument/2006/relationships/image" Target="../media/image22.gif"/></Relationships>
</file>

<file path=ppt/slides/_rels/slide7.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9.gif"/><Relationship Id="rId7" Type="http://schemas.openxmlformats.org/officeDocument/2006/relationships/image" Target="../media/image21.gif"/><Relationship Id="rId2" Type="http://schemas.openxmlformats.org/officeDocument/2006/relationships/image" Target="../media/image28.gif"/><Relationship Id="rId1" Type="http://schemas.openxmlformats.org/officeDocument/2006/relationships/slideLayout" Target="../slideLayouts/slideLayout18.xml"/><Relationship Id="rId6" Type="http://schemas.openxmlformats.org/officeDocument/2006/relationships/image" Target="../media/image32.gif"/><Relationship Id="rId5" Type="http://schemas.openxmlformats.org/officeDocument/2006/relationships/image" Target="../media/image31.gif"/><Relationship Id="rId10" Type="http://schemas.openxmlformats.org/officeDocument/2006/relationships/image" Target="../media/image35.gif"/><Relationship Id="rId4" Type="http://schemas.openxmlformats.org/officeDocument/2006/relationships/image" Target="../media/image30.gif"/><Relationship Id="rId9" Type="http://schemas.openxmlformats.org/officeDocument/2006/relationships/image" Target="../media/image34.gif"/></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7.png"/><Relationship Id="rId11" Type="http://schemas.openxmlformats.org/officeDocument/2006/relationships/image" Target="../media/image42.png"/><Relationship Id="rId5" Type="http://schemas.microsoft.com/office/2007/relationships/hdphoto" Target="../media/hdphoto2.wdp"/><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2">
            <a:extLst>
              <a:ext uri="{FF2B5EF4-FFF2-40B4-BE49-F238E27FC236}">
                <a16:creationId xmlns:a16="http://schemas.microsoft.com/office/drawing/2014/main" id="{5CC8D643-7C1B-4132-BB76-4C2F75BE68E5}"/>
              </a:ext>
            </a:extLst>
          </p:cNvPr>
          <p:cNvGrpSpPr/>
          <p:nvPr/>
        </p:nvGrpSpPr>
        <p:grpSpPr>
          <a:xfrm>
            <a:off x="3773492" y="174968"/>
            <a:ext cx="8418508" cy="6508064"/>
            <a:chOff x="2156963" y="362271"/>
            <a:chExt cx="8418508" cy="6508064"/>
          </a:xfrm>
        </p:grpSpPr>
        <p:grpSp>
          <p:nvGrpSpPr>
            <p:cNvPr id="10" name="组合 21">
              <a:extLst>
                <a:ext uri="{FF2B5EF4-FFF2-40B4-BE49-F238E27FC236}">
                  <a16:creationId xmlns:a16="http://schemas.microsoft.com/office/drawing/2014/main" id="{1C0F89A3-DEF9-46F7-9A7F-F5E0F875168F}"/>
                </a:ext>
              </a:extLst>
            </p:cNvPr>
            <p:cNvGrpSpPr/>
            <p:nvPr/>
          </p:nvGrpSpPr>
          <p:grpSpPr>
            <a:xfrm>
              <a:off x="4727794" y="362271"/>
              <a:ext cx="2736412" cy="2646878"/>
              <a:chOff x="4727794" y="202251"/>
              <a:chExt cx="2736412" cy="2646878"/>
            </a:xfrm>
          </p:grpSpPr>
          <p:grpSp>
            <p:nvGrpSpPr>
              <p:cNvPr id="12" name="组合 19">
                <a:extLst>
                  <a:ext uri="{FF2B5EF4-FFF2-40B4-BE49-F238E27FC236}">
                    <a16:creationId xmlns:a16="http://schemas.microsoft.com/office/drawing/2014/main" id="{E9B3AEC1-3851-457F-BA16-29D256DD8236}"/>
                  </a:ext>
                </a:extLst>
              </p:cNvPr>
              <p:cNvGrpSpPr/>
              <p:nvPr/>
            </p:nvGrpSpPr>
            <p:grpSpPr>
              <a:xfrm>
                <a:off x="4727794" y="635000"/>
                <a:ext cx="2736412" cy="1735665"/>
                <a:chOff x="4727794" y="635000"/>
                <a:chExt cx="2736412" cy="1735665"/>
              </a:xfrm>
            </p:grpSpPr>
            <p:sp>
              <p:nvSpPr>
                <p:cNvPr id="14" name="任意多边形: 形状 12">
                  <a:extLst>
                    <a:ext uri="{FF2B5EF4-FFF2-40B4-BE49-F238E27FC236}">
                      <a16:creationId xmlns:a16="http://schemas.microsoft.com/office/drawing/2014/main" id="{B8A12E84-DD42-49FB-9838-F2962EC8D5CC}"/>
                    </a:ext>
                  </a:extLst>
                </p:cNvPr>
                <p:cNvSpPr/>
                <p:nvPr/>
              </p:nvSpPr>
              <p:spPr>
                <a:xfrm>
                  <a:off x="5355588" y="762845"/>
                  <a:ext cx="1127760" cy="1607820"/>
                </a:xfrm>
                <a:custGeom>
                  <a:avLst/>
                  <a:gdLst>
                    <a:gd name="connsiteX0" fmla="*/ 18706 w 1127760"/>
                    <a:gd name="connsiteY0" fmla="*/ 16724 h 1607820"/>
                    <a:gd name="connsiteX1" fmla="*/ 18706 w 1127760"/>
                    <a:gd name="connsiteY1" fmla="*/ 1590677 h 1607820"/>
                    <a:gd name="connsiteX2" fmla="*/ 1109053 w 1127760"/>
                    <a:gd name="connsiteY2" fmla="*/ 1590677 h 1607820"/>
                    <a:gd name="connsiteX3" fmla="*/ 1109053 w 1127760"/>
                    <a:gd name="connsiteY3" fmla="*/ 16724 h 1607820"/>
                    <a:gd name="connsiteX4" fmla="*/ 0 w 1127760"/>
                    <a:gd name="connsiteY4" fmla="*/ 0 h 1607820"/>
                    <a:gd name="connsiteX5" fmla="*/ 1127760 w 1127760"/>
                    <a:gd name="connsiteY5" fmla="*/ 0 h 1607820"/>
                    <a:gd name="connsiteX6" fmla="*/ 1127760 w 1127760"/>
                    <a:gd name="connsiteY6" fmla="*/ 1607820 h 1607820"/>
                    <a:gd name="connsiteX7" fmla="*/ 0 w 1127760"/>
                    <a:gd name="connsiteY7" fmla="*/ 1607820 h 160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760" h="1607820">
                      <a:moveTo>
                        <a:pt x="18706" y="16724"/>
                      </a:moveTo>
                      <a:lnTo>
                        <a:pt x="18706" y="1590677"/>
                      </a:lnTo>
                      <a:lnTo>
                        <a:pt x="1109053" y="1590677"/>
                      </a:lnTo>
                      <a:lnTo>
                        <a:pt x="1109053" y="16724"/>
                      </a:lnTo>
                      <a:close/>
                      <a:moveTo>
                        <a:pt x="0" y="0"/>
                      </a:moveTo>
                      <a:lnTo>
                        <a:pt x="1127760" y="0"/>
                      </a:lnTo>
                      <a:lnTo>
                        <a:pt x="1127760" y="1607820"/>
                      </a:lnTo>
                      <a:lnTo>
                        <a:pt x="0" y="1607820"/>
                      </a:lnTo>
                      <a:close/>
                    </a:path>
                  </a:pathLst>
                </a:custGeom>
                <a:solidFill>
                  <a:srgbClr val="F9A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15" name="任意多边形: 形状 9">
                  <a:extLst>
                    <a:ext uri="{FF2B5EF4-FFF2-40B4-BE49-F238E27FC236}">
                      <a16:creationId xmlns:a16="http://schemas.microsoft.com/office/drawing/2014/main" id="{E8D19419-2A10-4800-8B35-CC2F97C1D4A4}"/>
                    </a:ext>
                  </a:extLst>
                </p:cNvPr>
                <p:cNvSpPr/>
                <p:nvPr/>
              </p:nvSpPr>
              <p:spPr>
                <a:xfrm>
                  <a:off x="5532120" y="635000"/>
                  <a:ext cx="1127760" cy="1607820"/>
                </a:xfrm>
                <a:custGeom>
                  <a:avLst/>
                  <a:gdLst>
                    <a:gd name="connsiteX0" fmla="*/ 70819 w 1127760"/>
                    <a:gd name="connsiteY0" fmla="*/ 69373 h 1607820"/>
                    <a:gd name="connsiteX1" fmla="*/ 70819 w 1127760"/>
                    <a:gd name="connsiteY1" fmla="*/ 1538447 h 1607820"/>
                    <a:gd name="connsiteX2" fmla="*/ 1056941 w 1127760"/>
                    <a:gd name="connsiteY2" fmla="*/ 1538447 h 1607820"/>
                    <a:gd name="connsiteX3" fmla="*/ 1056941 w 1127760"/>
                    <a:gd name="connsiteY3" fmla="*/ 69373 h 1607820"/>
                    <a:gd name="connsiteX4" fmla="*/ 0 w 1127760"/>
                    <a:gd name="connsiteY4" fmla="*/ 0 h 1607820"/>
                    <a:gd name="connsiteX5" fmla="*/ 1127760 w 1127760"/>
                    <a:gd name="connsiteY5" fmla="*/ 0 h 1607820"/>
                    <a:gd name="connsiteX6" fmla="*/ 1127760 w 1127760"/>
                    <a:gd name="connsiteY6" fmla="*/ 1607820 h 1607820"/>
                    <a:gd name="connsiteX7" fmla="*/ 0 w 1127760"/>
                    <a:gd name="connsiteY7" fmla="*/ 1607820 h 160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760" h="1607820">
                      <a:moveTo>
                        <a:pt x="70819" y="69373"/>
                      </a:moveTo>
                      <a:lnTo>
                        <a:pt x="70819" y="1538447"/>
                      </a:lnTo>
                      <a:lnTo>
                        <a:pt x="1056941" y="1538447"/>
                      </a:lnTo>
                      <a:lnTo>
                        <a:pt x="1056941" y="69373"/>
                      </a:lnTo>
                      <a:close/>
                      <a:moveTo>
                        <a:pt x="0" y="0"/>
                      </a:moveTo>
                      <a:lnTo>
                        <a:pt x="1127760" y="0"/>
                      </a:lnTo>
                      <a:lnTo>
                        <a:pt x="1127760" y="1607820"/>
                      </a:lnTo>
                      <a:lnTo>
                        <a:pt x="0" y="160782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cs typeface="+mn-cs"/>
                  </a:endParaRPr>
                </a:p>
              </p:txBody>
            </p:sp>
            <p:pic>
              <p:nvPicPr>
                <p:cNvPr id="16" name="图片 16">
                  <a:extLst>
                    <a:ext uri="{FF2B5EF4-FFF2-40B4-BE49-F238E27FC236}">
                      <a16:creationId xmlns:a16="http://schemas.microsoft.com/office/drawing/2014/main" id="{48A84B96-852C-4FF1-9791-CFABA9B858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27794" y="762845"/>
                  <a:ext cx="1079057" cy="762845"/>
                </a:xfrm>
                <a:prstGeom prst="rect">
                  <a:avLst/>
                </a:prstGeom>
              </p:spPr>
            </p:pic>
            <p:pic>
              <p:nvPicPr>
                <p:cNvPr id="17" name="图片 17">
                  <a:extLst>
                    <a:ext uri="{FF2B5EF4-FFF2-40B4-BE49-F238E27FC236}">
                      <a16:creationId xmlns:a16="http://schemas.microsoft.com/office/drawing/2014/main" id="{E0778684-01DB-4FCA-B0F2-9C3AFBD32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85149" y="1588345"/>
                  <a:ext cx="1079057" cy="762845"/>
                </a:xfrm>
                <a:prstGeom prst="rect">
                  <a:avLst/>
                </a:prstGeom>
              </p:spPr>
            </p:pic>
          </p:grpSp>
          <p:sp>
            <p:nvSpPr>
              <p:cNvPr id="13" name="文本框 18">
                <a:extLst>
                  <a:ext uri="{FF2B5EF4-FFF2-40B4-BE49-F238E27FC236}">
                    <a16:creationId xmlns:a16="http://schemas.microsoft.com/office/drawing/2014/main" id="{D8D021A5-3851-4AE4-A79A-418CD623D4D6}"/>
                  </a:ext>
                </a:extLst>
              </p:cNvPr>
              <p:cNvSpPr txBox="1"/>
              <p:nvPr/>
            </p:nvSpPr>
            <p:spPr>
              <a:xfrm>
                <a:off x="5851116" y="202251"/>
                <a:ext cx="440272" cy="2646878"/>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600" b="1" i="0" u="none" strike="noStrike" kern="1200" cap="none" spc="0" normalizeH="0" baseline="0" noProof="0" dirty="0">
                    <a:ln>
                      <a:noFill/>
                    </a:ln>
                    <a:solidFill>
                      <a:srgbClr val="FC7F50"/>
                    </a:solidFill>
                    <a:effectLst/>
                    <a:uLnTx/>
                    <a:uFillTx/>
                    <a:ea typeface="字魂65号-时光手札体" panose="00000500000000000000" pitchFamily="2" charset="-122"/>
                    <a:cs typeface="+mn-cs"/>
                  </a:rPr>
                  <a:t>1</a:t>
                </a:r>
                <a:endParaRPr kumimoji="0" lang="zh-CN" altLang="en-US" sz="16600" b="1" i="0" u="none" strike="noStrike" kern="1200" cap="none" spc="0" normalizeH="0" baseline="0" noProof="0" dirty="0">
                  <a:ln>
                    <a:noFill/>
                  </a:ln>
                  <a:solidFill>
                    <a:srgbClr val="FC7F50"/>
                  </a:solidFill>
                  <a:effectLst/>
                  <a:uLnTx/>
                  <a:uFillTx/>
                  <a:ea typeface="字魂65号-时光手札体" panose="00000500000000000000" pitchFamily="2" charset="-122"/>
                  <a:cs typeface="+mn-cs"/>
                </a:endParaRPr>
              </a:p>
            </p:txBody>
          </p:sp>
        </p:grpSp>
        <p:sp>
          <p:nvSpPr>
            <p:cNvPr id="11" name="矩形 20">
              <a:extLst>
                <a:ext uri="{FF2B5EF4-FFF2-40B4-BE49-F238E27FC236}">
                  <a16:creationId xmlns:a16="http://schemas.microsoft.com/office/drawing/2014/main" id="{1941CDAF-A2E6-4C75-8A6D-7F4960D08A69}"/>
                </a:ext>
              </a:extLst>
            </p:cNvPr>
            <p:cNvSpPr/>
            <p:nvPr/>
          </p:nvSpPr>
          <p:spPr>
            <a:xfrm>
              <a:off x="2156963" y="2530685"/>
              <a:ext cx="8418508" cy="43396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a:noFill/>
                  </a:ln>
                  <a:solidFill>
                    <a:srgbClr val="FC7F50"/>
                  </a:solidFill>
                  <a:effectLst/>
                  <a:uLnTx/>
                  <a:uFillTx/>
                  <a:latin typeface="Calibri" panose="020F0502020204030204" pitchFamily="34" charset="0"/>
                  <a:ea typeface="字魂65号-时光手札体" panose="00000500000000000000" pitchFamily="2" charset="-122"/>
                  <a:cs typeface="Calibri" panose="020F0502020204030204" pitchFamily="34" charset="0"/>
                </a:rPr>
                <a:t>Khởi</a:t>
              </a:r>
              <a:r>
                <a:rPr kumimoji="0" lang="en-US" altLang="zh-CN" sz="13800" b="1" i="0" u="none" strike="noStrike" kern="1200" cap="none" spc="0" normalizeH="0" baseline="0" noProof="0" dirty="0">
                  <a:ln>
                    <a:noFill/>
                  </a:ln>
                  <a:solidFill>
                    <a:srgbClr val="FC7F50"/>
                  </a:solidFill>
                  <a:effectLst/>
                  <a:uLnTx/>
                  <a:uFillTx/>
                  <a:latin typeface="Calibri" panose="020F0502020204030204" pitchFamily="34" charset="0"/>
                  <a:ea typeface="字魂65号-时光手札体" panose="00000500000000000000" pitchFamily="2" charset="-122"/>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a:noFill/>
                  </a:ln>
                  <a:solidFill>
                    <a:srgbClr val="FC7F50"/>
                  </a:solidFill>
                  <a:effectLst/>
                  <a:uLnTx/>
                  <a:uFillTx/>
                  <a:latin typeface="Calibri" panose="020F0502020204030204" pitchFamily="34" charset="0"/>
                  <a:ea typeface="字魂65号-时光手札体" panose="00000500000000000000" pitchFamily="2" charset="-122"/>
                  <a:cs typeface="Calibri" panose="020F0502020204030204" pitchFamily="34" charset="0"/>
                </a:rPr>
                <a:t>động</a:t>
              </a:r>
              <a:endParaRPr kumimoji="0" lang="zh-CN" altLang="en-US" sz="13800" b="1" i="0" u="none" strike="noStrike" kern="1200" cap="none" spc="0" normalizeH="0" baseline="0" noProof="0" dirty="0">
                <a:ln>
                  <a:noFill/>
                </a:ln>
                <a:solidFill>
                  <a:srgbClr val="FC7F50"/>
                </a:solidFill>
                <a:effectLst/>
                <a:uLnTx/>
                <a:uFillTx/>
                <a:latin typeface="Calibri" panose="020F0502020204030204" pitchFamily="34" charset="0"/>
                <a:ea typeface="字魂65号-时光手札体" panose="00000500000000000000" pitchFamily="2" charset="-122"/>
                <a:cs typeface="Calibri" panose="020F0502020204030204" pitchFamily="34" charset="0"/>
              </a:endParaRPr>
            </a:p>
          </p:txBody>
        </p:sp>
      </p:grpSp>
    </p:spTree>
    <p:extLst>
      <p:ext uri="{BB962C8B-B14F-4D97-AF65-F5344CB8AC3E}">
        <p14:creationId xmlns:p14="http://schemas.microsoft.com/office/powerpoint/2010/main" val="789081052"/>
      </p:ext>
    </p:extLst>
  </p:cSld>
  <p:clrMapOvr>
    <a:masterClrMapping/>
  </p:clrMapOvr>
  <mc:AlternateContent xmlns:mc="http://schemas.openxmlformats.org/markup-compatibility/2006" xmlns:p14="http://schemas.microsoft.com/office/powerpoint/2010/main">
    <mc:Choice Requires="p14">
      <p:transition spd="slow" p14:dur="15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pic>
        <p:nvPicPr>
          <p:cNvPr id="30" name="图片 8" descr="1559c224c4d5100e6cd23e0b878086dd">
            <a:extLst>
              <a:ext uri="{FF2B5EF4-FFF2-40B4-BE49-F238E27FC236}">
                <a16:creationId xmlns:a16="http://schemas.microsoft.com/office/drawing/2014/main" id="{E71DE98A-96C7-4B35-BE93-D4C1CC59D1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8"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34" name="Group 33">
            <a:extLst>
              <a:ext uri="{FF2B5EF4-FFF2-40B4-BE49-F238E27FC236}">
                <a16:creationId xmlns:a16="http://schemas.microsoft.com/office/drawing/2014/main" id="{AA0AEAE1-9640-4D7F-A24A-171443B92528}"/>
              </a:ext>
            </a:extLst>
          </p:cNvPr>
          <p:cNvGrpSpPr/>
          <p:nvPr/>
        </p:nvGrpSpPr>
        <p:grpSpPr>
          <a:xfrm>
            <a:off x="1049264" y="1108748"/>
            <a:ext cx="10093472" cy="3187944"/>
            <a:chOff x="1334770" y="1715770"/>
            <a:chExt cx="9629140" cy="2694305"/>
          </a:xfrm>
        </p:grpSpPr>
        <p:sp>
          <p:nvSpPr>
            <p:cNvPr id="35" name="矩形: 圆角 8">
              <a:extLst>
                <a:ext uri="{FF2B5EF4-FFF2-40B4-BE49-F238E27FC236}">
                  <a16:creationId xmlns:a16="http://schemas.microsoft.com/office/drawing/2014/main" id="{30ADE98B-1F25-4C95-A413-E09C594E1734}"/>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36" name="矩形: 圆角 7">
              <a:extLst>
                <a:ext uri="{FF2B5EF4-FFF2-40B4-BE49-F238E27FC236}">
                  <a16:creationId xmlns:a16="http://schemas.microsoft.com/office/drawing/2014/main" id="{48519C8C-12A4-4BCD-94E0-DA123F30D959}"/>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37" name="图片 12" descr="2e2443d50be4edde0f92218bf07fa4eb">
            <a:extLst>
              <a:ext uri="{FF2B5EF4-FFF2-40B4-BE49-F238E27FC236}">
                <a16:creationId xmlns:a16="http://schemas.microsoft.com/office/drawing/2014/main" id="{9D6495AD-A2AC-4B04-AD60-5D9D1AD7A62C}"/>
              </a:ext>
            </a:extLst>
          </p:cNvPr>
          <p:cNvPicPr>
            <a:picLocks noChangeAspect="1"/>
          </p:cNvPicPr>
          <p:nvPr/>
        </p:nvPicPr>
        <p:blipFill>
          <a:blip r:embed="rId9"/>
          <a:stretch>
            <a:fillRect/>
          </a:stretch>
        </p:blipFill>
        <p:spPr>
          <a:xfrm>
            <a:off x="977267" y="390622"/>
            <a:ext cx="1263015" cy="1191260"/>
          </a:xfrm>
          <a:prstGeom prst="rect">
            <a:avLst/>
          </a:prstGeom>
        </p:spPr>
      </p:pic>
      <p:pic>
        <p:nvPicPr>
          <p:cNvPr id="38" name="图片 7" descr="cf6a03843171e56c4b8f06e4c8cde872">
            <a:extLst>
              <a:ext uri="{FF2B5EF4-FFF2-40B4-BE49-F238E27FC236}">
                <a16:creationId xmlns:a16="http://schemas.microsoft.com/office/drawing/2014/main" id="{28F622E3-B5B4-4048-8A17-6383CE5E53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661" y="-1528135"/>
            <a:ext cx="812800" cy="812800"/>
          </a:xfrm>
          <a:prstGeom prst="rect">
            <a:avLst/>
          </a:prstGeom>
        </p:spPr>
      </p:pic>
      <p:pic>
        <p:nvPicPr>
          <p:cNvPr id="40" name="Picture 39">
            <a:extLst>
              <a:ext uri="{FF2B5EF4-FFF2-40B4-BE49-F238E27FC236}">
                <a16:creationId xmlns:a16="http://schemas.microsoft.com/office/drawing/2014/main" id="{4F9914CB-7738-438B-87B1-F43DA83E13B4}"/>
              </a:ext>
            </a:extLst>
          </p:cNvPr>
          <p:cNvPicPr>
            <a:picLocks noChangeAspect="1"/>
          </p:cNvPicPr>
          <p:nvPr/>
        </p:nvPicPr>
        <p:blipFill>
          <a:blip r:embed="rId12"/>
          <a:stretch>
            <a:fillRect/>
          </a:stretch>
        </p:blipFill>
        <p:spPr>
          <a:xfrm>
            <a:off x="2416671" y="582347"/>
            <a:ext cx="7415083" cy="3631749"/>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14:bounceEnd="40000">
                                          <p:cBhvr additive="base">
                                            <p:cTn id="7"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750" fill="hold"/>
                                            <p:tgtEl>
                                              <p:spTgt spid="86"/>
                                            </p:tgtEl>
                                            <p:attrNameLst>
                                              <p:attrName>ppt_x</p:attrName>
                                            </p:attrNameLst>
                                          </p:cBhvr>
                                          <p:tavLst>
                                            <p:tav tm="0">
                                              <p:val>
                                                <p:strVal val="#ppt_x"/>
                                              </p:val>
                                            </p:tav>
                                            <p:tav tm="100000">
                                              <p:val>
                                                <p:strVal val="#ppt_x"/>
                                              </p:val>
                                            </p:tav>
                                          </p:tavLst>
                                        </p:anim>
                                        <p:anim calcmode="lin" valueType="num">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8"/>
            <a:ext cx="859857" cy="1068898"/>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372235" y="211399"/>
            <a:ext cx="11568754" cy="6571030"/>
          </a:xfrm>
          <a:prstGeom prst="rect">
            <a:avLst/>
          </a:prstGeom>
          <a:noFill/>
        </p:spPr>
        <p:txBody>
          <a:bodyPr wrap="square" rtlCol="0">
            <a:spAutoFit/>
          </a:bodyPr>
          <a:lstStyle/>
          <a:p>
            <a:pPr algn="ct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Các bạn nhỏ yêu quý!</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Trái Đất</a:t>
            </a:r>
          </a:p>
          <a:p>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(Phan Nguyên)</a:t>
            </a:r>
          </a:p>
        </p:txBody>
      </p:sp>
    </p:spTree>
    <p:extLst>
      <p:ext uri="{BB962C8B-B14F-4D97-AF65-F5344CB8AC3E}">
        <p14:creationId xmlns:p14="http://schemas.microsoft.com/office/powerpoint/2010/main" val="64222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32" presetClass="emph" presetSubtype="0" fill="hold" nodeType="withEffect">
                                  <p:stCondLst>
                                    <p:cond delay="2000"/>
                                  </p:stCondLst>
                                  <p:childTnLst>
                                    <p:animRot by="120000">
                                      <p:cBhvr>
                                        <p:cTn id="22" dur="300" fill="hold">
                                          <p:stCondLst>
                                            <p:cond delay="0"/>
                                          </p:stCondLst>
                                        </p:cTn>
                                        <p:tgtEl>
                                          <p:spTgt spid="11"/>
                                        </p:tgtEl>
                                        <p:attrNameLst>
                                          <p:attrName>r</p:attrName>
                                        </p:attrNameLst>
                                      </p:cBhvr>
                                    </p:animRot>
                                    <p:animRot by="-240000">
                                      <p:cBhvr>
                                        <p:cTn id="23" dur="600" fill="hold">
                                          <p:stCondLst>
                                            <p:cond delay="600"/>
                                          </p:stCondLst>
                                        </p:cTn>
                                        <p:tgtEl>
                                          <p:spTgt spid="11"/>
                                        </p:tgtEl>
                                        <p:attrNameLst>
                                          <p:attrName>r</p:attrName>
                                        </p:attrNameLst>
                                      </p:cBhvr>
                                    </p:animRot>
                                    <p:animRot by="240000">
                                      <p:cBhvr>
                                        <p:cTn id="24" dur="600" fill="hold">
                                          <p:stCondLst>
                                            <p:cond delay="1200"/>
                                          </p:stCondLst>
                                        </p:cTn>
                                        <p:tgtEl>
                                          <p:spTgt spid="11"/>
                                        </p:tgtEl>
                                        <p:attrNameLst>
                                          <p:attrName>r</p:attrName>
                                        </p:attrNameLst>
                                      </p:cBhvr>
                                    </p:animRot>
                                    <p:animRot by="-240000">
                                      <p:cBhvr>
                                        <p:cTn id="25" dur="600" fill="hold">
                                          <p:stCondLst>
                                            <p:cond delay="1800"/>
                                          </p:stCondLst>
                                        </p:cTn>
                                        <p:tgtEl>
                                          <p:spTgt spid="11"/>
                                        </p:tgtEl>
                                        <p:attrNameLst>
                                          <p:attrName>r</p:attrName>
                                        </p:attrNameLst>
                                      </p:cBhvr>
                                    </p:animRot>
                                    <p:animRot by="120000">
                                      <p:cBhvr>
                                        <p:cTn id="26" dur="600" fill="hold">
                                          <p:stCondLst>
                                            <p:cond delay="2400"/>
                                          </p:stCondLst>
                                        </p:cTn>
                                        <p:tgtEl>
                                          <p:spTgt spid="1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576265" y="103881"/>
            <a:ext cx="11334750" cy="65710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yêu quý!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Trái Đất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(Phan Nguyên)</a:t>
            </a:r>
          </a:p>
        </p:txBody>
      </p:sp>
      <p:sp>
        <p:nvSpPr>
          <p:cNvPr id="3" name="Rectangle: Rounded Corners 2">
            <a:extLst>
              <a:ext uri="{FF2B5EF4-FFF2-40B4-BE49-F238E27FC236}">
                <a16:creationId xmlns:a16="http://schemas.microsoft.com/office/drawing/2014/main" id="{47450ED8-AD4D-D138-CF1B-7FC37E14ACAF}"/>
              </a:ext>
            </a:extLst>
          </p:cNvPr>
          <p:cNvSpPr/>
          <p:nvPr/>
        </p:nvSpPr>
        <p:spPr>
          <a:xfrm>
            <a:off x="-646" y="55361"/>
            <a:ext cx="2113531" cy="454653"/>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custGeom>
                    <a:avLst/>
                    <a:gdLst>
                      <a:gd name="connsiteX0" fmla="*/ 0 w 2113531"/>
                      <a:gd name="connsiteY0" fmla="*/ 227326 h 454653"/>
                      <a:gd name="connsiteX1" fmla="*/ 185342 w 2113531"/>
                      <a:gd name="connsiteY1" fmla="*/ 0 h 454653"/>
                      <a:gd name="connsiteX2" fmla="*/ 499054 w 2113531"/>
                      <a:gd name="connsiteY2" fmla="*/ 0 h 454653"/>
                      <a:gd name="connsiteX3" fmla="*/ 830195 w 2113531"/>
                      <a:gd name="connsiteY3" fmla="*/ 0 h 454653"/>
                      <a:gd name="connsiteX4" fmla="*/ 1143907 w 2113531"/>
                      <a:gd name="connsiteY4" fmla="*/ 0 h 454653"/>
                      <a:gd name="connsiteX5" fmla="*/ 1527334 w 2113531"/>
                      <a:gd name="connsiteY5" fmla="*/ 0 h 454653"/>
                      <a:gd name="connsiteX6" fmla="*/ 1928188 w 2113531"/>
                      <a:gd name="connsiteY6" fmla="*/ 0 h 454653"/>
                      <a:gd name="connsiteX7" fmla="*/ 2113531 w 2113531"/>
                      <a:gd name="connsiteY7" fmla="*/ 227326 h 454653"/>
                      <a:gd name="connsiteX8" fmla="*/ 2113531 w 2113531"/>
                      <a:gd name="connsiteY8" fmla="*/ 227326 h 454653"/>
                      <a:gd name="connsiteX9" fmla="*/ 1928188 w 2113531"/>
                      <a:gd name="connsiteY9" fmla="*/ 454653 h 454653"/>
                      <a:gd name="connsiteX10" fmla="*/ 1614476 w 2113531"/>
                      <a:gd name="connsiteY10" fmla="*/ 454653 h 454653"/>
                      <a:gd name="connsiteX11" fmla="*/ 1283335 w 2113531"/>
                      <a:gd name="connsiteY11" fmla="*/ 454653 h 454653"/>
                      <a:gd name="connsiteX12" fmla="*/ 969623 w 2113531"/>
                      <a:gd name="connsiteY12" fmla="*/ 454653 h 454653"/>
                      <a:gd name="connsiteX13" fmla="*/ 673339 w 2113531"/>
                      <a:gd name="connsiteY13" fmla="*/ 454653 h 454653"/>
                      <a:gd name="connsiteX14" fmla="*/ 185342 w 2113531"/>
                      <a:gd name="connsiteY14" fmla="*/ 454653 h 454653"/>
                      <a:gd name="connsiteX15" fmla="*/ 0 w 2113531"/>
                      <a:gd name="connsiteY15" fmla="*/ 227326 h 454653"/>
                      <a:gd name="connsiteX0" fmla="*/ 0 w 2113531"/>
                      <a:gd name="connsiteY0" fmla="*/ 227326 h 454653"/>
                      <a:gd name="connsiteX1" fmla="*/ 185342 w 2113531"/>
                      <a:gd name="connsiteY1" fmla="*/ 0 h 454653"/>
                      <a:gd name="connsiteX2" fmla="*/ 499054 w 2113531"/>
                      <a:gd name="connsiteY2" fmla="*/ 0 h 454653"/>
                      <a:gd name="connsiteX3" fmla="*/ 830195 w 2113531"/>
                      <a:gd name="connsiteY3" fmla="*/ 0 h 454653"/>
                      <a:gd name="connsiteX4" fmla="*/ 1126479 w 2113531"/>
                      <a:gd name="connsiteY4" fmla="*/ 0 h 454653"/>
                      <a:gd name="connsiteX5" fmla="*/ 1492476 w 2113531"/>
                      <a:gd name="connsiteY5" fmla="*/ 0 h 454653"/>
                      <a:gd name="connsiteX6" fmla="*/ 1928188 w 2113531"/>
                      <a:gd name="connsiteY6" fmla="*/ 0 h 454653"/>
                      <a:gd name="connsiteX7" fmla="*/ 2113531 w 2113531"/>
                      <a:gd name="connsiteY7" fmla="*/ 227326 h 454653"/>
                      <a:gd name="connsiteX8" fmla="*/ 2113531 w 2113531"/>
                      <a:gd name="connsiteY8" fmla="*/ 227326 h 454653"/>
                      <a:gd name="connsiteX9" fmla="*/ 1928188 w 2113531"/>
                      <a:gd name="connsiteY9" fmla="*/ 454653 h 454653"/>
                      <a:gd name="connsiteX10" fmla="*/ 1631904 w 2113531"/>
                      <a:gd name="connsiteY10" fmla="*/ 454653 h 454653"/>
                      <a:gd name="connsiteX11" fmla="*/ 1265907 w 2113531"/>
                      <a:gd name="connsiteY11" fmla="*/ 454653 h 454653"/>
                      <a:gd name="connsiteX12" fmla="*/ 969623 w 2113531"/>
                      <a:gd name="connsiteY12" fmla="*/ 454653 h 454653"/>
                      <a:gd name="connsiteX13" fmla="*/ 655910 w 2113531"/>
                      <a:gd name="connsiteY13" fmla="*/ 454653 h 454653"/>
                      <a:gd name="connsiteX14" fmla="*/ 185342 w 2113531"/>
                      <a:gd name="connsiteY14" fmla="*/ 454653 h 454653"/>
                      <a:gd name="connsiteX15" fmla="*/ 0 w 2113531"/>
                      <a:gd name="connsiteY15" fmla="*/ 227326 h 45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3531" h="454653" fill="none" extrusionOk="0">
                        <a:moveTo>
                          <a:pt x="0" y="227326"/>
                        </a:moveTo>
                        <a:cubicBezTo>
                          <a:pt x="26502" y="124009"/>
                          <a:pt x="58452" y="3178"/>
                          <a:pt x="185342" y="0"/>
                        </a:cubicBezTo>
                        <a:cubicBezTo>
                          <a:pt x="286729" y="15902"/>
                          <a:pt x="354123" y="-10267"/>
                          <a:pt x="499054" y="0"/>
                        </a:cubicBezTo>
                        <a:cubicBezTo>
                          <a:pt x="639015" y="6768"/>
                          <a:pt x="728202" y="14668"/>
                          <a:pt x="830195" y="0"/>
                        </a:cubicBezTo>
                        <a:cubicBezTo>
                          <a:pt x="941080" y="405"/>
                          <a:pt x="986820" y="9907"/>
                          <a:pt x="1143907" y="0"/>
                        </a:cubicBezTo>
                        <a:cubicBezTo>
                          <a:pt x="1277618" y="-12817"/>
                          <a:pt x="1406461" y="23847"/>
                          <a:pt x="1527334" y="0"/>
                        </a:cubicBezTo>
                        <a:cubicBezTo>
                          <a:pt x="1676636" y="-31095"/>
                          <a:pt x="1800447" y="4727"/>
                          <a:pt x="1928188" y="0"/>
                        </a:cubicBezTo>
                        <a:cubicBezTo>
                          <a:pt x="2035273" y="-20101"/>
                          <a:pt x="2107394" y="111009"/>
                          <a:pt x="2113531" y="227326"/>
                        </a:cubicBezTo>
                        <a:lnTo>
                          <a:pt x="2113531" y="227326"/>
                        </a:lnTo>
                        <a:cubicBezTo>
                          <a:pt x="2084384" y="370821"/>
                          <a:pt x="2041726" y="447580"/>
                          <a:pt x="1928188" y="454653"/>
                        </a:cubicBezTo>
                        <a:cubicBezTo>
                          <a:pt x="1849268" y="444063"/>
                          <a:pt x="1683666" y="439590"/>
                          <a:pt x="1614476" y="454653"/>
                        </a:cubicBezTo>
                        <a:cubicBezTo>
                          <a:pt x="1538072" y="455850"/>
                          <a:pt x="1430448" y="480778"/>
                          <a:pt x="1283335" y="454653"/>
                        </a:cubicBezTo>
                        <a:cubicBezTo>
                          <a:pt x="1143587" y="446341"/>
                          <a:pt x="1096111" y="460970"/>
                          <a:pt x="969623" y="454653"/>
                        </a:cubicBezTo>
                        <a:cubicBezTo>
                          <a:pt x="848520" y="457962"/>
                          <a:pt x="784172" y="471895"/>
                          <a:pt x="673339" y="454653"/>
                        </a:cubicBezTo>
                        <a:cubicBezTo>
                          <a:pt x="573159" y="437495"/>
                          <a:pt x="453271" y="480499"/>
                          <a:pt x="185342" y="454653"/>
                        </a:cubicBezTo>
                        <a:cubicBezTo>
                          <a:pt x="85887" y="465004"/>
                          <a:pt x="-1360" y="342997"/>
                          <a:pt x="0" y="227326"/>
                        </a:cubicBezTo>
                        <a:close/>
                      </a:path>
                      <a:path w="2113531" h="454653" stroke="0" extrusionOk="0">
                        <a:moveTo>
                          <a:pt x="0" y="227326"/>
                        </a:moveTo>
                        <a:cubicBezTo>
                          <a:pt x="-16620" y="114674"/>
                          <a:pt x="97098" y="19889"/>
                          <a:pt x="185342" y="0"/>
                        </a:cubicBezTo>
                        <a:cubicBezTo>
                          <a:pt x="242805" y="-28098"/>
                          <a:pt x="400349" y="-23242"/>
                          <a:pt x="499054" y="0"/>
                        </a:cubicBezTo>
                        <a:cubicBezTo>
                          <a:pt x="602220" y="-8195"/>
                          <a:pt x="699685" y="-15572"/>
                          <a:pt x="830195" y="0"/>
                        </a:cubicBezTo>
                        <a:cubicBezTo>
                          <a:pt x="968759" y="4032"/>
                          <a:pt x="1050772" y="14702"/>
                          <a:pt x="1126479" y="0"/>
                        </a:cubicBezTo>
                        <a:cubicBezTo>
                          <a:pt x="1195370" y="-15239"/>
                          <a:pt x="1406229" y="17377"/>
                          <a:pt x="1492476" y="0"/>
                        </a:cubicBezTo>
                        <a:cubicBezTo>
                          <a:pt x="1590912" y="9538"/>
                          <a:pt x="1798702" y="-3255"/>
                          <a:pt x="1928188" y="0"/>
                        </a:cubicBezTo>
                        <a:cubicBezTo>
                          <a:pt x="2020775" y="8509"/>
                          <a:pt x="2150795" y="109010"/>
                          <a:pt x="2113531" y="227326"/>
                        </a:cubicBezTo>
                        <a:lnTo>
                          <a:pt x="2113531" y="227326"/>
                        </a:lnTo>
                        <a:cubicBezTo>
                          <a:pt x="2130557" y="325537"/>
                          <a:pt x="2016894" y="463544"/>
                          <a:pt x="1928188" y="454653"/>
                        </a:cubicBezTo>
                        <a:cubicBezTo>
                          <a:pt x="1782609" y="439259"/>
                          <a:pt x="1738134" y="438099"/>
                          <a:pt x="1631904" y="454653"/>
                        </a:cubicBezTo>
                        <a:cubicBezTo>
                          <a:pt x="1543024" y="466143"/>
                          <a:pt x="1432343" y="447058"/>
                          <a:pt x="1265907" y="454653"/>
                        </a:cubicBezTo>
                        <a:cubicBezTo>
                          <a:pt x="1112434" y="453719"/>
                          <a:pt x="1068977" y="449682"/>
                          <a:pt x="969623" y="454653"/>
                        </a:cubicBezTo>
                        <a:cubicBezTo>
                          <a:pt x="851684" y="457056"/>
                          <a:pt x="749945" y="448410"/>
                          <a:pt x="655910" y="454653"/>
                        </a:cubicBezTo>
                        <a:cubicBezTo>
                          <a:pt x="533181" y="442361"/>
                          <a:pt x="331294" y="450923"/>
                          <a:pt x="185342" y="454653"/>
                        </a:cubicBezTo>
                        <a:cubicBezTo>
                          <a:pt x="95826" y="461845"/>
                          <a:pt x="-4102" y="349382"/>
                          <a:pt x="0" y="227326"/>
                        </a:cubicBezTo>
                        <a:close/>
                      </a:path>
                      <a:path w="2113531" h="454653" fill="none" stroke="0" extrusionOk="0">
                        <a:moveTo>
                          <a:pt x="0" y="227326"/>
                        </a:moveTo>
                        <a:cubicBezTo>
                          <a:pt x="12567" y="110052"/>
                          <a:pt x="61088" y="12762"/>
                          <a:pt x="185342" y="0"/>
                        </a:cubicBezTo>
                        <a:cubicBezTo>
                          <a:pt x="302467" y="17425"/>
                          <a:pt x="343115" y="-10856"/>
                          <a:pt x="499054" y="0"/>
                        </a:cubicBezTo>
                        <a:cubicBezTo>
                          <a:pt x="633371" y="15755"/>
                          <a:pt x="721524" y="-839"/>
                          <a:pt x="830195" y="0"/>
                        </a:cubicBezTo>
                        <a:cubicBezTo>
                          <a:pt x="931311" y="-2722"/>
                          <a:pt x="993171" y="541"/>
                          <a:pt x="1143907" y="0"/>
                        </a:cubicBezTo>
                        <a:cubicBezTo>
                          <a:pt x="1288058" y="-5680"/>
                          <a:pt x="1380197" y="34387"/>
                          <a:pt x="1527334" y="0"/>
                        </a:cubicBezTo>
                        <a:cubicBezTo>
                          <a:pt x="1674488" y="-17559"/>
                          <a:pt x="1805899" y="47859"/>
                          <a:pt x="1928188" y="0"/>
                        </a:cubicBezTo>
                        <a:cubicBezTo>
                          <a:pt x="1996723" y="-6432"/>
                          <a:pt x="2124512" y="122821"/>
                          <a:pt x="2113531" y="227326"/>
                        </a:cubicBezTo>
                        <a:lnTo>
                          <a:pt x="2113531" y="227326"/>
                        </a:lnTo>
                        <a:cubicBezTo>
                          <a:pt x="2123211" y="394915"/>
                          <a:pt x="2022259" y="471195"/>
                          <a:pt x="1928188" y="454653"/>
                        </a:cubicBezTo>
                        <a:cubicBezTo>
                          <a:pt x="1841292" y="453711"/>
                          <a:pt x="1682133" y="449002"/>
                          <a:pt x="1614476" y="454653"/>
                        </a:cubicBezTo>
                        <a:cubicBezTo>
                          <a:pt x="1546250" y="465919"/>
                          <a:pt x="1425849" y="474446"/>
                          <a:pt x="1283335" y="454653"/>
                        </a:cubicBezTo>
                        <a:cubicBezTo>
                          <a:pt x="1154525" y="447604"/>
                          <a:pt x="1088678" y="471174"/>
                          <a:pt x="969623" y="454653"/>
                        </a:cubicBezTo>
                        <a:cubicBezTo>
                          <a:pt x="863676" y="441625"/>
                          <a:pt x="787480" y="464308"/>
                          <a:pt x="673339" y="454653"/>
                        </a:cubicBezTo>
                        <a:cubicBezTo>
                          <a:pt x="599686" y="423988"/>
                          <a:pt x="445307" y="464191"/>
                          <a:pt x="185342" y="454653"/>
                        </a:cubicBezTo>
                        <a:cubicBezTo>
                          <a:pt x="67534" y="467294"/>
                          <a:pt x="13788" y="327451"/>
                          <a:pt x="0" y="2273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2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2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2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5CF0F721-F220-C3CE-E66D-8C271403331B}"/>
              </a:ext>
            </a:extLst>
          </p:cNvPr>
          <p:cNvSpPr/>
          <p:nvPr/>
        </p:nvSpPr>
        <p:spPr>
          <a:xfrm>
            <a:off x="554085" y="619244"/>
            <a:ext cx="11334750" cy="241082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6" name="Group 5">
            <a:extLst>
              <a:ext uri="{FF2B5EF4-FFF2-40B4-BE49-F238E27FC236}">
                <a16:creationId xmlns:a16="http://schemas.microsoft.com/office/drawing/2014/main" id="{B08B354B-B7C9-7E80-A45F-2DAB3429E8F4}"/>
              </a:ext>
            </a:extLst>
          </p:cNvPr>
          <p:cNvGrpSpPr/>
          <p:nvPr/>
        </p:nvGrpSpPr>
        <p:grpSpPr>
          <a:xfrm>
            <a:off x="117567" y="448320"/>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1512C1A6-E531-30A7-E28E-4EC4AC11F6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F9345583-46C8-11CA-D933-E61A936F42D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EA7DE783-1610-9E93-0DA9-4FEB912463FC}"/>
              </a:ext>
            </a:extLst>
          </p:cNvPr>
          <p:cNvSpPr/>
          <p:nvPr/>
        </p:nvSpPr>
        <p:spPr>
          <a:xfrm>
            <a:off x="554085" y="3078593"/>
            <a:ext cx="11334750" cy="140307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0" name="Group 9">
            <a:extLst>
              <a:ext uri="{FF2B5EF4-FFF2-40B4-BE49-F238E27FC236}">
                <a16:creationId xmlns:a16="http://schemas.microsoft.com/office/drawing/2014/main" id="{44293981-D065-8216-666F-417DA7A84AED}"/>
              </a:ext>
            </a:extLst>
          </p:cNvPr>
          <p:cNvGrpSpPr/>
          <p:nvPr/>
        </p:nvGrpSpPr>
        <p:grpSpPr>
          <a:xfrm>
            <a:off x="102003" y="2813287"/>
            <a:ext cx="828675" cy="809961"/>
            <a:chOff x="-93175" y="1999914"/>
            <a:chExt cx="931530" cy="931530"/>
          </a:xfrm>
        </p:grpSpPr>
        <p:pic>
          <p:nvPicPr>
            <p:cNvPr id="12" name="Picture 11" descr="A picture containing vector graphics&#10;&#10;Description automatically generated">
              <a:extLst>
                <a:ext uri="{FF2B5EF4-FFF2-40B4-BE49-F238E27FC236}">
                  <a16:creationId xmlns:a16="http://schemas.microsoft.com/office/drawing/2014/main" id="{362A73C2-736D-5B71-6E18-9AE654534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3" name="TextBox 12">
              <a:extLst>
                <a:ext uri="{FF2B5EF4-FFF2-40B4-BE49-F238E27FC236}">
                  <a16:creationId xmlns:a16="http://schemas.microsoft.com/office/drawing/2014/main" id="{84C3E7A1-32B5-489F-F8A0-D0DC47AF58BF}"/>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4" name="Rectangle 13">
            <a:extLst>
              <a:ext uri="{FF2B5EF4-FFF2-40B4-BE49-F238E27FC236}">
                <a16:creationId xmlns:a16="http://schemas.microsoft.com/office/drawing/2014/main" id="{11489D42-860D-323A-B01D-3B9FE44683BD}"/>
              </a:ext>
            </a:extLst>
          </p:cNvPr>
          <p:cNvSpPr/>
          <p:nvPr/>
        </p:nvSpPr>
        <p:spPr>
          <a:xfrm>
            <a:off x="554085" y="4481664"/>
            <a:ext cx="11285490" cy="208946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5" name="Group 14">
            <a:extLst>
              <a:ext uri="{FF2B5EF4-FFF2-40B4-BE49-F238E27FC236}">
                <a16:creationId xmlns:a16="http://schemas.microsoft.com/office/drawing/2014/main" id="{2C6AFAB8-D03E-B6D4-B535-0EF203F166AA}"/>
              </a:ext>
            </a:extLst>
          </p:cNvPr>
          <p:cNvGrpSpPr/>
          <p:nvPr/>
        </p:nvGrpSpPr>
        <p:grpSpPr>
          <a:xfrm>
            <a:off x="0" y="4252684"/>
            <a:ext cx="828675" cy="809961"/>
            <a:chOff x="-93175" y="1999914"/>
            <a:chExt cx="931530" cy="931530"/>
          </a:xfrm>
        </p:grpSpPr>
        <p:pic>
          <p:nvPicPr>
            <p:cNvPr id="16" name="Picture 15" descr="A picture containing vector graphics&#10;&#10;Description automatically generated">
              <a:extLst>
                <a:ext uri="{FF2B5EF4-FFF2-40B4-BE49-F238E27FC236}">
                  <a16:creationId xmlns:a16="http://schemas.microsoft.com/office/drawing/2014/main" id="{CD43F3A7-B225-14C8-3EFF-7F635E921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a16="http://schemas.microsoft.com/office/drawing/2014/main" id="{BE17CC1C-518A-2025-D3F4-322290F16D5E}"/>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17588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9"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grpSp>
        <p:nvGrpSpPr>
          <p:cNvPr id="8" name="Group 7">
            <a:extLst>
              <a:ext uri="{FF2B5EF4-FFF2-40B4-BE49-F238E27FC236}">
                <a16:creationId xmlns:a16="http://schemas.microsoft.com/office/drawing/2014/main" id="{D055B704-3800-4282-9F4B-F0F99D389C75}"/>
              </a:ext>
            </a:extLst>
          </p:cNvPr>
          <p:cNvGrpSpPr/>
          <p:nvPr/>
        </p:nvGrpSpPr>
        <p:grpSpPr>
          <a:xfrm>
            <a:off x="1643678" y="463047"/>
            <a:ext cx="7433647" cy="6558993"/>
            <a:chOff x="4860842" y="-330398"/>
            <a:chExt cx="6558993" cy="6558993"/>
          </a:xfrm>
        </p:grpSpPr>
        <p:pic>
          <p:nvPicPr>
            <p:cNvPr id="10" name="图片 8">
              <a:extLst>
                <a:ext uri="{FF2B5EF4-FFF2-40B4-BE49-F238E27FC236}">
                  <a16:creationId xmlns:a16="http://schemas.microsoft.com/office/drawing/2014/main" id="{0687B370-039D-42BD-B87D-2276D80CD6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842" y="-330398"/>
              <a:ext cx="6558993" cy="6558993"/>
            </a:xfrm>
            <a:prstGeom prst="rect">
              <a:avLst/>
            </a:prstGeom>
          </p:spPr>
        </p:pic>
        <p:sp>
          <p:nvSpPr>
            <p:cNvPr id="11" name="TextBox 10">
              <a:extLst>
                <a:ext uri="{FF2B5EF4-FFF2-40B4-BE49-F238E27FC236}">
                  <a16:creationId xmlns:a16="http://schemas.microsoft.com/office/drawing/2014/main" id="{B9C59960-D44B-4534-9AF7-4573A6B0299E}"/>
                </a:ext>
              </a:extLst>
            </p:cNvPr>
            <p:cNvSpPr txBox="1"/>
            <p:nvPr/>
          </p:nvSpPr>
          <p:spPr>
            <a:xfrm>
              <a:off x="6209807" y="1481393"/>
              <a:ext cx="4730261"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a:t>
              </a:r>
              <a:r>
                <a:rPr kumimoji="0" lang="vi-VN" sz="3600" b="1"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THƯ CỦA ÔNG TRÁI ĐẤT GỬI CÁC BẠN NHỎ</a:t>
              </a:r>
              <a:r>
                <a:rPr kumimoji="0" lang="en-US" sz="3600" b="1" i="0" u="none" strike="noStrike" kern="120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72798" y="1316209"/>
            <a:ext cx="9957201" cy="5189366"/>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Rounded Rectangle 14">
            <a:extLst>
              <a:ext uri="{FF2B5EF4-FFF2-40B4-BE49-F238E27FC236}">
                <a16:creationId xmlns:a16="http://schemas.microsoft.com/office/drawing/2014/main" id="{0D8BFC9A-9BE9-4686-A9C8-EA61BE7CA61A}"/>
              </a:ext>
            </a:extLst>
          </p:cNvPr>
          <p:cNvSpPr/>
          <p:nvPr/>
        </p:nvSpPr>
        <p:spPr>
          <a:xfrm>
            <a:off x="4653491" y="258266"/>
            <a:ext cx="3872107" cy="778934"/>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err="1">
                <a:ln>
                  <a:noFill/>
                </a:ln>
                <a:solidFill>
                  <a:srgbClr val="00B050"/>
                </a:solidFill>
                <a:effectLst/>
                <a:uLnTx/>
                <a:uFillTx/>
                <a:latin typeface="#9Slide03 IcielUni Sans Heavy" panose="00000500000000000000" pitchFamily="2" charset="0"/>
                <a:ea typeface="微软雅黑"/>
                <a:cs typeface="+mn-cs"/>
              </a:rPr>
              <a:t>Giải</a:t>
            </a:r>
            <a:r>
              <a:rPr kumimoji="0" lang="en-GB" sz="3600" b="0" i="0" u="none" strike="noStrike" kern="1200" cap="none" spc="0" normalizeH="0" baseline="0" noProof="0">
                <a:ln>
                  <a:noFill/>
                </a:ln>
                <a:solidFill>
                  <a:srgbClr val="00B050"/>
                </a:solidFill>
                <a:effectLst/>
                <a:uLnTx/>
                <a:uFillTx/>
                <a:latin typeface="#9Slide03 IcielUni Sans Heavy" panose="00000500000000000000" pitchFamily="2" charset="0"/>
                <a:ea typeface="微软雅黑"/>
                <a:cs typeface="+mn-cs"/>
              </a:rPr>
              <a:t> nghĩa từ</a:t>
            </a:r>
            <a:endParaRPr kumimoji="0" lang="en-GB" sz="3600" b="0" i="0" u="none" strike="noStrike" kern="1200" cap="none" spc="0" normalizeH="0" baseline="0" noProof="0" dirty="0">
              <a:ln>
                <a:noFill/>
              </a:ln>
              <a:solidFill>
                <a:srgbClr val="00B050"/>
              </a:solidFill>
              <a:effectLst/>
              <a:uLnTx/>
              <a:uFillTx/>
              <a:latin typeface="#9Slide03 IcielUni Sans Heavy" panose="00000500000000000000" pitchFamily="2" charset="0"/>
              <a:ea typeface="微软雅黑"/>
              <a:cs typeface="+mn-cs"/>
            </a:endParaRPr>
          </a:p>
        </p:txBody>
      </p:sp>
      <p:grpSp>
        <p:nvGrpSpPr>
          <p:cNvPr id="13" name="Group 12">
            <a:extLst>
              <a:ext uri="{FF2B5EF4-FFF2-40B4-BE49-F238E27FC236}">
                <a16:creationId xmlns:a16="http://schemas.microsoft.com/office/drawing/2014/main" id="{50228B91-0B1A-45ED-B3ED-B74495C706FC}"/>
              </a:ext>
            </a:extLst>
          </p:cNvPr>
          <p:cNvGrpSpPr/>
          <p:nvPr/>
        </p:nvGrpSpPr>
        <p:grpSpPr>
          <a:xfrm>
            <a:off x="3861978" y="1031569"/>
            <a:ext cx="4767672" cy="1087737"/>
            <a:chOff x="6095999" y="2873891"/>
            <a:chExt cx="4767672" cy="1087737"/>
          </a:xfrm>
        </p:grpSpPr>
        <p:sp>
          <p:nvSpPr>
            <p:cNvPr id="14" name="TextBox 13">
              <a:extLst>
                <a:ext uri="{FF2B5EF4-FFF2-40B4-BE49-F238E27FC236}">
                  <a16:creationId xmlns:a16="http://schemas.microsoft.com/office/drawing/2014/main" id="{D6FFFB84-FD80-4058-9219-D60803325173}"/>
                </a:ext>
              </a:extLst>
            </p:cNvPr>
            <p:cNvSpPr txBox="1"/>
            <p:nvPr/>
          </p:nvSpPr>
          <p:spPr>
            <a:xfrm>
              <a:off x="6416037" y="3192187"/>
              <a:ext cx="4447634" cy="769441"/>
            </a:xfrm>
            <a:custGeom>
              <a:avLst/>
              <a:gdLst>
                <a:gd name="connsiteX0" fmla="*/ 0 w 4447634"/>
                <a:gd name="connsiteY0" fmla="*/ 0 h 769441"/>
                <a:gd name="connsiteX1" fmla="*/ 555954 w 4447634"/>
                <a:gd name="connsiteY1" fmla="*/ 0 h 769441"/>
                <a:gd name="connsiteX2" fmla="*/ 1022956 w 4447634"/>
                <a:gd name="connsiteY2" fmla="*/ 0 h 769441"/>
                <a:gd name="connsiteX3" fmla="*/ 1445481 w 4447634"/>
                <a:gd name="connsiteY3" fmla="*/ 0 h 769441"/>
                <a:gd name="connsiteX4" fmla="*/ 1912483 w 4447634"/>
                <a:gd name="connsiteY4" fmla="*/ 0 h 769441"/>
                <a:gd name="connsiteX5" fmla="*/ 2335008 w 4447634"/>
                <a:gd name="connsiteY5" fmla="*/ 0 h 769441"/>
                <a:gd name="connsiteX6" fmla="*/ 2935438 w 4447634"/>
                <a:gd name="connsiteY6" fmla="*/ 0 h 769441"/>
                <a:gd name="connsiteX7" fmla="*/ 3446916 w 4447634"/>
                <a:gd name="connsiteY7" fmla="*/ 0 h 769441"/>
                <a:gd name="connsiteX8" fmla="*/ 3958394 w 4447634"/>
                <a:gd name="connsiteY8" fmla="*/ 0 h 769441"/>
                <a:gd name="connsiteX9" fmla="*/ 4447634 w 4447634"/>
                <a:gd name="connsiteY9" fmla="*/ 0 h 769441"/>
                <a:gd name="connsiteX10" fmla="*/ 4447634 w 4447634"/>
                <a:gd name="connsiteY10" fmla="*/ 384721 h 769441"/>
                <a:gd name="connsiteX11" fmla="*/ 4447634 w 4447634"/>
                <a:gd name="connsiteY11" fmla="*/ 769441 h 769441"/>
                <a:gd name="connsiteX12" fmla="*/ 3802727 w 4447634"/>
                <a:gd name="connsiteY12" fmla="*/ 769441 h 769441"/>
                <a:gd name="connsiteX13" fmla="*/ 3246773 w 4447634"/>
                <a:gd name="connsiteY13" fmla="*/ 769441 h 769441"/>
                <a:gd name="connsiteX14" fmla="*/ 2690819 w 4447634"/>
                <a:gd name="connsiteY14" fmla="*/ 769441 h 769441"/>
                <a:gd name="connsiteX15" fmla="*/ 2268293 w 4447634"/>
                <a:gd name="connsiteY15" fmla="*/ 769441 h 769441"/>
                <a:gd name="connsiteX16" fmla="*/ 1801292 w 4447634"/>
                <a:gd name="connsiteY16" fmla="*/ 769441 h 769441"/>
                <a:gd name="connsiteX17" fmla="*/ 1245338 w 4447634"/>
                <a:gd name="connsiteY17" fmla="*/ 769441 h 769441"/>
                <a:gd name="connsiteX18" fmla="*/ 689383 w 4447634"/>
                <a:gd name="connsiteY18" fmla="*/ 769441 h 769441"/>
                <a:gd name="connsiteX19" fmla="*/ 0 w 4447634"/>
                <a:gd name="connsiteY19" fmla="*/ 769441 h 769441"/>
                <a:gd name="connsiteX20" fmla="*/ 0 w 4447634"/>
                <a:gd name="connsiteY20" fmla="*/ 384721 h 769441"/>
                <a:gd name="connsiteX21" fmla="*/ 0 w 4447634"/>
                <a:gd name="connsiteY21"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47634" h="769441" fill="none" extrusionOk="0">
                  <a:moveTo>
                    <a:pt x="0" y="0"/>
                  </a:moveTo>
                  <a:cubicBezTo>
                    <a:pt x="266359" y="-36715"/>
                    <a:pt x="411967" y="19502"/>
                    <a:pt x="555954" y="0"/>
                  </a:cubicBezTo>
                  <a:cubicBezTo>
                    <a:pt x="699941" y="-19502"/>
                    <a:pt x="819451" y="17950"/>
                    <a:pt x="1022956" y="0"/>
                  </a:cubicBezTo>
                  <a:cubicBezTo>
                    <a:pt x="1226461" y="-17950"/>
                    <a:pt x="1348522" y="40049"/>
                    <a:pt x="1445481" y="0"/>
                  </a:cubicBezTo>
                  <a:cubicBezTo>
                    <a:pt x="1542440" y="-40049"/>
                    <a:pt x="1733360" y="29043"/>
                    <a:pt x="1912483" y="0"/>
                  </a:cubicBezTo>
                  <a:cubicBezTo>
                    <a:pt x="2091606" y="-29043"/>
                    <a:pt x="2147709" y="1035"/>
                    <a:pt x="2335008" y="0"/>
                  </a:cubicBezTo>
                  <a:cubicBezTo>
                    <a:pt x="2522307" y="-1035"/>
                    <a:pt x="2797935" y="3132"/>
                    <a:pt x="2935438" y="0"/>
                  </a:cubicBezTo>
                  <a:cubicBezTo>
                    <a:pt x="3072941" y="-3132"/>
                    <a:pt x="3274555" y="29888"/>
                    <a:pt x="3446916" y="0"/>
                  </a:cubicBezTo>
                  <a:cubicBezTo>
                    <a:pt x="3619277" y="-29888"/>
                    <a:pt x="3746735" y="44854"/>
                    <a:pt x="3958394" y="0"/>
                  </a:cubicBezTo>
                  <a:cubicBezTo>
                    <a:pt x="4170053" y="-44854"/>
                    <a:pt x="4250226" y="10142"/>
                    <a:pt x="4447634" y="0"/>
                  </a:cubicBezTo>
                  <a:cubicBezTo>
                    <a:pt x="4480793" y="151112"/>
                    <a:pt x="4404909" y="304342"/>
                    <a:pt x="4447634" y="384721"/>
                  </a:cubicBezTo>
                  <a:cubicBezTo>
                    <a:pt x="4490359" y="465100"/>
                    <a:pt x="4422018" y="605561"/>
                    <a:pt x="4447634" y="769441"/>
                  </a:cubicBezTo>
                  <a:cubicBezTo>
                    <a:pt x="4210892" y="783411"/>
                    <a:pt x="4112324" y="695702"/>
                    <a:pt x="3802727" y="769441"/>
                  </a:cubicBezTo>
                  <a:cubicBezTo>
                    <a:pt x="3493130" y="843180"/>
                    <a:pt x="3449276" y="730176"/>
                    <a:pt x="3246773" y="769441"/>
                  </a:cubicBezTo>
                  <a:cubicBezTo>
                    <a:pt x="3044270" y="808706"/>
                    <a:pt x="2871078" y="732004"/>
                    <a:pt x="2690819" y="769441"/>
                  </a:cubicBezTo>
                  <a:cubicBezTo>
                    <a:pt x="2510560" y="806878"/>
                    <a:pt x="2452051" y="757652"/>
                    <a:pt x="2268293" y="769441"/>
                  </a:cubicBezTo>
                  <a:cubicBezTo>
                    <a:pt x="2084535" y="781230"/>
                    <a:pt x="2001505" y="721292"/>
                    <a:pt x="1801292" y="769441"/>
                  </a:cubicBezTo>
                  <a:cubicBezTo>
                    <a:pt x="1601079" y="817590"/>
                    <a:pt x="1360607" y="744576"/>
                    <a:pt x="1245338" y="769441"/>
                  </a:cubicBezTo>
                  <a:cubicBezTo>
                    <a:pt x="1130069" y="794306"/>
                    <a:pt x="913714" y="740059"/>
                    <a:pt x="689383" y="769441"/>
                  </a:cubicBezTo>
                  <a:cubicBezTo>
                    <a:pt x="465053" y="798823"/>
                    <a:pt x="147635" y="761256"/>
                    <a:pt x="0" y="769441"/>
                  </a:cubicBezTo>
                  <a:cubicBezTo>
                    <a:pt x="-31990" y="623525"/>
                    <a:pt x="15767" y="505756"/>
                    <a:pt x="0" y="384721"/>
                  </a:cubicBezTo>
                  <a:cubicBezTo>
                    <a:pt x="-15767" y="263686"/>
                    <a:pt x="30647" y="160903"/>
                    <a:pt x="0" y="0"/>
                  </a:cubicBezTo>
                  <a:close/>
                </a:path>
                <a:path w="4447634" h="769441" stroke="0" extrusionOk="0">
                  <a:moveTo>
                    <a:pt x="0" y="0"/>
                  </a:moveTo>
                  <a:cubicBezTo>
                    <a:pt x="199628" y="-21387"/>
                    <a:pt x="251116" y="34851"/>
                    <a:pt x="467002" y="0"/>
                  </a:cubicBezTo>
                  <a:cubicBezTo>
                    <a:pt x="682888" y="-34851"/>
                    <a:pt x="924494" y="30069"/>
                    <a:pt x="1111909" y="0"/>
                  </a:cubicBezTo>
                  <a:cubicBezTo>
                    <a:pt x="1299324" y="-30069"/>
                    <a:pt x="1414523" y="47854"/>
                    <a:pt x="1667863" y="0"/>
                  </a:cubicBezTo>
                  <a:cubicBezTo>
                    <a:pt x="1921203" y="-47854"/>
                    <a:pt x="2049944" y="23149"/>
                    <a:pt x="2179341" y="0"/>
                  </a:cubicBezTo>
                  <a:cubicBezTo>
                    <a:pt x="2308738" y="-23149"/>
                    <a:pt x="2600101" y="48322"/>
                    <a:pt x="2779771" y="0"/>
                  </a:cubicBezTo>
                  <a:cubicBezTo>
                    <a:pt x="2959441" y="-48322"/>
                    <a:pt x="3118089" y="54239"/>
                    <a:pt x="3380202" y="0"/>
                  </a:cubicBezTo>
                  <a:cubicBezTo>
                    <a:pt x="3642315" y="-54239"/>
                    <a:pt x="3696539" y="16570"/>
                    <a:pt x="3936156" y="0"/>
                  </a:cubicBezTo>
                  <a:cubicBezTo>
                    <a:pt x="4175773" y="-16570"/>
                    <a:pt x="4337725" y="47269"/>
                    <a:pt x="4447634" y="0"/>
                  </a:cubicBezTo>
                  <a:cubicBezTo>
                    <a:pt x="4487794" y="174486"/>
                    <a:pt x="4405847" y="254373"/>
                    <a:pt x="4447634" y="361637"/>
                  </a:cubicBezTo>
                  <a:cubicBezTo>
                    <a:pt x="4489421" y="468901"/>
                    <a:pt x="4407815" y="677355"/>
                    <a:pt x="4447634" y="769441"/>
                  </a:cubicBezTo>
                  <a:cubicBezTo>
                    <a:pt x="4233081" y="799690"/>
                    <a:pt x="4017747" y="768550"/>
                    <a:pt x="3847203" y="769441"/>
                  </a:cubicBezTo>
                  <a:cubicBezTo>
                    <a:pt x="3676659" y="770332"/>
                    <a:pt x="3489764" y="756503"/>
                    <a:pt x="3202296" y="769441"/>
                  </a:cubicBezTo>
                  <a:cubicBezTo>
                    <a:pt x="2914828" y="782379"/>
                    <a:pt x="2784775" y="754341"/>
                    <a:pt x="2601866" y="769441"/>
                  </a:cubicBezTo>
                  <a:cubicBezTo>
                    <a:pt x="2418957" y="784541"/>
                    <a:pt x="2234827" y="724851"/>
                    <a:pt x="1956959" y="769441"/>
                  </a:cubicBezTo>
                  <a:cubicBezTo>
                    <a:pt x="1679091" y="814031"/>
                    <a:pt x="1635079" y="741042"/>
                    <a:pt x="1356528" y="769441"/>
                  </a:cubicBezTo>
                  <a:cubicBezTo>
                    <a:pt x="1077977" y="797840"/>
                    <a:pt x="1088552" y="714146"/>
                    <a:pt x="889527" y="769441"/>
                  </a:cubicBezTo>
                  <a:cubicBezTo>
                    <a:pt x="690502" y="824736"/>
                    <a:pt x="232565" y="749606"/>
                    <a:pt x="0" y="769441"/>
                  </a:cubicBezTo>
                  <a:cubicBezTo>
                    <a:pt x="-2150" y="598200"/>
                    <a:pt x="42048" y="533947"/>
                    <a:pt x="0" y="377026"/>
                  </a:cubicBezTo>
                  <a:cubicBezTo>
                    <a:pt x="-42048" y="220105"/>
                    <a:pt x="1408" y="83193"/>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FF0066"/>
                  </a:solidFill>
                  <a:latin typeface="Calibri" panose="020F0502020204030204" pitchFamily="34" charset="0"/>
                  <a:ea typeface="微软雅黑"/>
                  <a:cs typeface="Calibri" panose="020F0502020204030204" pitchFamily="34" charset="0"/>
                </a:rPr>
                <a:t>Động</a:t>
              </a:r>
              <a:r>
                <a:rPr lang="en-US" sz="4400" dirty="0">
                  <a:solidFill>
                    <a:srgbClr val="FF0066"/>
                  </a:solidFill>
                  <a:latin typeface="Calibri" panose="020F0502020204030204" pitchFamily="34" charset="0"/>
                  <a:ea typeface="微软雅黑"/>
                  <a:cs typeface="Calibri" panose="020F0502020204030204" pitchFamily="34" charset="0"/>
                </a:rPr>
                <a:t> </a:t>
              </a:r>
              <a:r>
                <a:rPr lang="en-US" sz="4400" dirty="0" err="1">
                  <a:solidFill>
                    <a:srgbClr val="FF0066"/>
                  </a:solidFill>
                  <a:latin typeface="Calibri" panose="020F0502020204030204" pitchFamily="34" charset="0"/>
                  <a:ea typeface="微软雅黑"/>
                  <a:cs typeface="Calibri" panose="020F0502020204030204" pitchFamily="34" charset="0"/>
                </a:rPr>
                <a:t>vật</a:t>
              </a:r>
              <a:r>
                <a:rPr lang="en-US" sz="4400" dirty="0">
                  <a:solidFill>
                    <a:srgbClr val="FF0066"/>
                  </a:solidFill>
                  <a:latin typeface="Calibri" panose="020F0502020204030204" pitchFamily="34" charset="0"/>
                  <a:ea typeface="微软雅黑"/>
                  <a:cs typeface="Calibri" panose="020F0502020204030204" pitchFamily="34" charset="0"/>
                </a:rPr>
                <a:t> </a:t>
              </a:r>
              <a:r>
                <a:rPr lang="en-US" sz="4400" dirty="0" err="1">
                  <a:solidFill>
                    <a:srgbClr val="FF0066"/>
                  </a:solidFill>
                  <a:latin typeface="Calibri" panose="020F0502020204030204" pitchFamily="34" charset="0"/>
                  <a:ea typeface="微软雅黑"/>
                  <a:cs typeface="Calibri" panose="020F0502020204030204" pitchFamily="34" charset="0"/>
                </a:rPr>
                <a:t>hoang</a:t>
              </a:r>
              <a:r>
                <a:rPr lang="en-US" sz="4400" dirty="0">
                  <a:solidFill>
                    <a:srgbClr val="FF0066"/>
                  </a:solidFill>
                  <a:latin typeface="Calibri" panose="020F0502020204030204" pitchFamily="34" charset="0"/>
                  <a:ea typeface="微软雅黑"/>
                  <a:cs typeface="Calibri" panose="020F0502020204030204" pitchFamily="34" charset="0"/>
                </a:rPr>
                <a:t> </a:t>
              </a:r>
              <a:r>
                <a:rPr lang="en-US" sz="4400" dirty="0" err="1">
                  <a:solidFill>
                    <a:srgbClr val="FF0066"/>
                  </a:solidFill>
                  <a:latin typeface="Calibri" panose="020F0502020204030204" pitchFamily="34" charset="0"/>
                  <a:ea typeface="微软雅黑"/>
                  <a:cs typeface="Calibri" panose="020F0502020204030204" pitchFamily="34" charset="0"/>
                </a:rPr>
                <a:t>dã</a:t>
              </a:r>
              <a:endParaRPr kumimoji="0" lang="en-US" sz="44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pic>
          <p:nvPicPr>
            <p:cNvPr id="15" name="Picture 4" descr="Stars Glitter Sticker by DP Animation Maker for iOS &amp;amp;amp; Android | GIPHY | Star  gif, Cartoon background, Animation maker">
              <a:extLst>
                <a:ext uri="{FF2B5EF4-FFF2-40B4-BE49-F238E27FC236}">
                  <a16:creationId xmlns:a16="http://schemas.microsoft.com/office/drawing/2014/main" id="{D374AC3D-0686-42E2-A096-43386D3D31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A83CF480-8065-4DEF-93F6-E5EB7AE7E0A6}"/>
              </a:ext>
            </a:extLst>
          </p:cNvPr>
          <p:cNvSpPr txBox="1"/>
          <p:nvPr/>
        </p:nvSpPr>
        <p:spPr>
          <a:xfrm>
            <a:off x="1800226" y="2120725"/>
            <a:ext cx="9363074" cy="1200329"/>
          </a:xfrm>
          <a:prstGeom prst="rect">
            <a:avLst/>
          </a:prstGeom>
          <a:noFill/>
        </p:spPr>
        <p:txBody>
          <a:bodyPr wrap="square">
            <a:spAutoFit/>
          </a:bodyPr>
          <a:lstStyle/>
          <a:p>
            <a:pPr lvl="0" algn="ctr"/>
            <a:r>
              <a:rPr lang="vi-VN" sz="3600" dirty="0">
                <a:solidFill>
                  <a:srgbClr val="000000"/>
                </a:solidFill>
                <a:ea typeface="Calibri" panose="020F0502020204030204" pitchFamily="34" charset="0"/>
              </a:rPr>
              <a:t>động vật sống trong tự nhiên, chưa được thuần hóa.</a:t>
            </a:r>
          </a:p>
        </p:txBody>
      </p:sp>
      <p:sp>
        <p:nvSpPr>
          <p:cNvPr id="4" name="AutoShape 2" descr="Thế giới có 69% quần thể động vật hoang dã bị suy giảm - Hànộimới">
            <a:extLst>
              <a:ext uri="{FF2B5EF4-FFF2-40B4-BE49-F238E27FC236}">
                <a16:creationId xmlns:a16="http://schemas.microsoft.com/office/drawing/2014/main" id="{5928C50B-D2EC-3B42-F15C-4A628DA55A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Thế giới có 69% quần thể động vật hoang dã bị suy giảm - Hànộimới">
            <a:extLst>
              <a:ext uri="{FF2B5EF4-FFF2-40B4-BE49-F238E27FC236}">
                <a16:creationId xmlns:a16="http://schemas.microsoft.com/office/drawing/2014/main" id="{4D6FE248-CB3B-68A5-6FDB-2BCDF0DFD57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B6A74A10-384E-E901-1AB5-777C4D09EAAD}"/>
              </a:ext>
            </a:extLst>
          </p:cNvPr>
          <p:cNvPicPr>
            <a:picLocks noChangeAspect="1"/>
          </p:cNvPicPr>
          <p:nvPr/>
        </p:nvPicPr>
        <p:blipFill>
          <a:blip r:embed="rId3"/>
          <a:stretch>
            <a:fillRect/>
          </a:stretch>
        </p:blipFill>
        <p:spPr>
          <a:xfrm>
            <a:off x="3171824" y="3288149"/>
            <a:ext cx="6048375" cy="3160276"/>
          </a:xfrm>
          <a:prstGeom prst="rect">
            <a:avLst/>
          </a:prstGeom>
        </p:spPr>
      </p:pic>
    </p:spTree>
    <p:extLst>
      <p:ext uri="{BB962C8B-B14F-4D97-AF65-F5344CB8AC3E}">
        <p14:creationId xmlns:p14="http://schemas.microsoft.com/office/powerpoint/2010/main" val="171772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3" descr="4ef6b7c9486052b6069210c143670dcb">
            <a:extLst>
              <a:ext uri="{FF2B5EF4-FFF2-40B4-BE49-F238E27FC236}">
                <a16:creationId xmlns:a16="http://schemas.microsoft.com/office/drawing/2014/main" id="{3467570E-2202-4017-996E-40025C6ACDDF}"/>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31" name="Group 30">
            <a:extLst>
              <a:ext uri="{FF2B5EF4-FFF2-40B4-BE49-F238E27FC236}">
                <a16:creationId xmlns:a16="http://schemas.microsoft.com/office/drawing/2014/main" id="{9E8F3D42-6221-4AEE-BC29-6DE460931C36}"/>
              </a:ext>
            </a:extLst>
          </p:cNvPr>
          <p:cNvGrpSpPr/>
          <p:nvPr/>
        </p:nvGrpSpPr>
        <p:grpSpPr>
          <a:xfrm>
            <a:off x="3346859" y="1017426"/>
            <a:ext cx="4781322" cy="1066928"/>
            <a:chOff x="65678" y="169011"/>
            <a:chExt cx="5404973" cy="1247487"/>
          </a:xfrm>
        </p:grpSpPr>
        <p:sp>
          <p:nvSpPr>
            <p:cNvPr id="32" name="Google Shape;1244;p45">
              <a:extLst>
                <a:ext uri="{FF2B5EF4-FFF2-40B4-BE49-F238E27FC236}">
                  <a16:creationId xmlns:a16="http://schemas.microsoft.com/office/drawing/2014/main" id="{B70941B9-86B1-4842-AC3F-443FBB01A968}"/>
                </a:ext>
              </a:extLst>
            </p:cNvPr>
            <p:cNvSpPr/>
            <p:nvPr/>
          </p:nvSpPr>
          <p:spPr>
            <a:xfrm>
              <a:off x="65678" y="169011"/>
              <a:ext cx="5404973" cy="1247487"/>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微软雅黑"/>
                <a:cs typeface="Arial"/>
                <a:sym typeface="Arial"/>
              </a:endParaRPr>
            </a:p>
          </p:txBody>
        </p:sp>
        <p:sp>
          <p:nvSpPr>
            <p:cNvPr id="33" name="TextBox 32">
              <a:extLst>
                <a:ext uri="{FF2B5EF4-FFF2-40B4-BE49-F238E27FC236}">
                  <a16:creationId xmlns:a16="http://schemas.microsoft.com/office/drawing/2014/main" id="{CD136482-FBCF-49AE-B92B-09374DDB8ED4}"/>
                </a:ext>
              </a:extLst>
            </p:cNvPr>
            <p:cNvSpPr txBox="1"/>
            <p:nvPr/>
          </p:nvSpPr>
          <p:spPr>
            <a:xfrm>
              <a:off x="65678" y="414173"/>
              <a:ext cx="5404973" cy="6837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rPr>
                <a:t>LUYỆN ĐỌC CÂU DÀI</a:t>
              </a:r>
            </a:p>
          </p:txBody>
        </p:sp>
      </p:grpSp>
      <p:grpSp>
        <p:nvGrpSpPr>
          <p:cNvPr id="11" name="Group 10">
            <a:extLst>
              <a:ext uri="{FF2B5EF4-FFF2-40B4-BE49-F238E27FC236}">
                <a16:creationId xmlns:a16="http://schemas.microsoft.com/office/drawing/2014/main" id="{C4E392FB-144E-4B6C-B2F7-69D322F6BEF9}"/>
              </a:ext>
            </a:extLst>
          </p:cNvPr>
          <p:cNvGrpSpPr/>
          <p:nvPr/>
        </p:nvGrpSpPr>
        <p:grpSpPr>
          <a:xfrm>
            <a:off x="1049264" y="2358231"/>
            <a:ext cx="10093472" cy="2985293"/>
            <a:chOff x="1334770" y="1715770"/>
            <a:chExt cx="9629140" cy="2694305"/>
          </a:xfrm>
        </p:grpSpPr>
        <p:sp>
          <p:nvSpPr>
            <p:cNvPr id="12" name="矩形: 圆角 8">
              <a:extLst>
                <a:ext uri="{FF2B5EF4-FFF2-40B4-BE49-F238E27FC236}">
                  <a16:creationId xmlns:a16="http://schemas.microsoft.com/office/drawing/2014/main" id="{4ABB5E0F-11B0-4843-83AB-36B91C6DA4B3}"/>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13" name="矩形: 圆角 7">
              <a:extLst>
                <a:ext uri="{FF2B5EF4-FFF2-40B4-BE49-F238E27FC236}">
                  <a16:creationId xmlns:a16="http://schemas.microsoft.com/office/drawing/2014/main" id="{BCB2EA36-DFC8-4880-8FAC-5421F66DB98D}"/>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sp>
        <p:nvSpPr>
          <p:cNvPr id="4" name="TextBox 3">
            <a:extLst>
              <a:ext uri="{FF2B5EF4-FFF2-40B4-BE49-F238E27FC236}">
                <a16:creationId xmlns:a16="http://schemas.microsoft.com/office/drawing/2014/main" id="{93CF8CE1-B613-4327-BC26-7A2695A6C66A}"/>
              </a:ext>
            </a:extLst>
          </p:cNvPr>
          <p:cNvSpPr txBox="1"/>
          <p:nvPr/>
        </p:nvSpPr>
        <p:spPr>
          <a:xfrm>
            <a:off x="1555801" y="2509614"/>
            <a:ext cx="9256786" cy="1323439"/>
          </a:xfrm>
          <a:prstGeom prst="rect">
            <a:avLst/>
          </a:prstGeom>
          <a:noFill/>
        </p:spPr>
        <p:txBody>
          <a:bodyPr wrap="square" rtlCol="0">
            <a:spAutoFit/>
          </a:bodyPr>
          <a:lstStyle/>
          <a:p>
            <a:pPr lvl="0" algn="just"/>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 là ta thất thường,</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 nơi này hạn hán,</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nơi kia lũ lụt.</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A2AF56F7-2E3C-9C69-3417-3A2E084208BA}"/>
              </a:ext>
            </a:extLst>
          </p:cNvPr>
          <p:cNvSpPr txBox="1"/>
          <p:nvPr/>
        </p:nvSpPr>
        <p:spPr>
          <a:xfrm>
            <a:off x="1546276" y="3909789"/>
            <a:ext cx="9256786" cy="1323439"/>
          </a:xfrm>
          <a:prstGeom prst="rect">
            <a:avLst/>
          </a:prstGeom>
          <a:noFill/>
        </p:spPr>
        <p:txBody>
          <a:bodyPr wrap="square" rtlCol="0">
            <a:spAutoFit/>
          </a:bodyPr>
          <a:lstStyle/>
          <a:p>
            <a:pPr lvl="0" algn="just"/>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 là ta nóng tính,</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làm nhiệt độ tăng cao,</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núi lửa phun trào.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55831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8"/>
            <a:ext cx="859857" cy="1068898"/>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372235" y="211399"/>
            <a:ext cx="11568754" cy="6571030"/>
          </a:xfrm>
          <a:prstGeom prst="rect">
            <a:avLst/>
          </a:prstGeom>
          <a:noFill/>
        </p:spPr>
        <p:txBody>
          <a:bodyPr wrap="square" rtlCol="0">
            <a:spAutoFit/>
          </a:bodyPr>
          <a:lstStyle/>
          <a:p>
            <a:pPr algn="ct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Các bạn nhỏ yêu quý!</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Trái Đất</a:t>
            </a:r>
          </a:p>
          <a:p>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(Phan Nguyên)</a:t>
            </a:r>
          </a:p>
        </p:txBody>
      </p:sp>
    </p:spTree>
    <p:extLst>
      <p:ext uri="{BB962C8B-B14F-4D97-AF65-F5344CB8AC3E}">
        <p14:creationId xmlns:p14="http://schemas.microsoft.com/office/powerpoint/2010/main" val="3279301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32" presetClass="emph" presetSubtype="0" fill="hold" nodeType="withEffect">
                                  <p:stCondLst>
                                    <p:cond delay="2000"/>
                                  </p:stCondLst>
                                  <p:childTnLst>
                                    <p:animRot by="120000">
                                      <p:cBhvr>
                                        <p:cTn id="22" dur="300" fill="hold">
                                          <p:stCondLst>
                                            <p:cond delay="0"/>
                                          </p:stCondLst>
                                        </p:cTn>
                                        <p:tgtEl>
                                          <p:spTgt spid="11"/>
                                        </p:tgtEl>
                                        <p:attrNameLst>
                                          <p:attrName>r</p:attrName>
                                        </p:attrNameLst>
                                      </p:cBhvr>
                                    </p:animRot>
                                    <p:animRot by="-240000">
                                      <p:cBhvr>
                                        <p:cTn id="23" dur="600" fill="hold">
                                          <p:stCondLst>
                                            <p:cond delay="600"/>
                                          </p:stCondLst>
                                        </p:cTn>
                                        <p:tgtEl>
                                          <p:spTgt spid="11"/>
                                        </p:tgtEl>
                                        <p:attrNameLst>
                                          <p:attrName>r</p:attrName>
                                        </p:attrNameLst>
                                      </p:cBhvr>
                                    </p:animRot>
                                    <p:animRot by="240000">
                                      <p:cBhvr>
                                        <p:cTn id="24" dur="600" fill="hold">
                                          <p:stCondLst>
                                            <p:cond delay="1200"/>
                                          </p:stCondLst>
                                        </p:cTn>
                                        <p:tgtEl>
                                          <p:spTgt spid="11"/>
                                        </p:tgtEl>
                                        <p:attrNameLst>
                                          <p:attrName>r</p:attrName>
                                        </p:attrNameLst>
                                      </p:cBhvr>
                                    </p:animRot>
                                    <p:animRot by="-240000">
                                      <p:cBhvr>
                                        <p:cTn id="25" dur="600" fill="hold">
                                          <p:stCondLst>
                                            <p:cond delay="1800"/>
                                          </p:stCondLst>
                                        </p:cTn>
                                        <p:tgtEl>
                                          <p:spTgt spid="11"/>
                                        </p:tgtEl>
                                        <p:attrNameLst>
                                          <p:attrName>r</p:attrName>
                                        </p:attrNameLst>
                                      </p:cBhvr>
                                    </p:animRot>
                                    <p:animRot by="120000">
                                      <p:cBhvr>
                                        <p:cTn id="26" dur="600" fill="hold">
                                          <p:stCondLst>
                                            <p:cond delay="2400"/>
                                          </p:stCondLst>
                                        </p:cTn>
                                        <p:tgtEl>
                                          <p:spTgt spid="1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图片 3" descr="4ef6b7c9486052b6069210c143670dcb">
            <a:extLst>
              <a:ext uri="{FF2B5EF4-FFF2-40B4-BE49-F238E27FC236}">
                <a16:creationId xmlns:a16="http://schemas.microsoft.com/office/drawing/2014/main" id="{3467570E-2202-4017-996E-40025C6ACDDF}"/>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31" name="Group 30">
            <a:extLst>
              <a:ext uri="{FF2B5EF4-FFF2-40B4-BE49-F238E27FC236}">
                <a16:creationId xmlns:a16="http://schemas.microsoft.com/office/drawing/2014/main" id="{9E8F3D42-6221-4AEE-BC29-6DE460931C36}"/>
              </a:ext>
            </a:extLst>
          </p:cNvPr>
          <p:cNvGrpSpPr/>
          <p:nvPr/>
        </p:nvGrpSpPr>
        <p:grpSpPr>
          <a:xfrm>
            <a:off x="2870608" y="922176"/>
            <a:ext cx="5911441" cy="1286895"/>
            <a:chOff x="65678" y="169011"/>
            <a:chExt cx="5404973" cy="1504680"/>
          </a:xfrm>
        </p:grpSpPr>
        <p:sp>
          <p:nvSpPr>
            <p:cNvPr id="32" name="Google Shape;1244;p45">
              <a:extLst>
                <a:ext uri="{FF2B5EF4-FFF2-40B4-BE49-F238E27FC236}">
                  <a16:creationId xmlns:a16="http://schemas.microsoft.com/office/drawing/2014/main" id="{B70941B9-86B1-4842-AC3F-443FBB01A968}"/>
                </a:ext>
              </a:extLst>
            </p:cNvPr>
            <p:cNvSpPr/>
            <p:nvPr/>
          </p:nvSpPr>
          <p:spPr>
            <a:xfrm>
              <a:off x="65678" y="169011"/>
              <a:ext cx="5404973" cy="1247487"/>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微软雅黑"/>
                <a:cs typeface="Arial"/>
                <a:sym typeface="Arial"/>
              </a:endParaRPr>
            </a:p>
          </p:txBody>
        </p:sp>
        <p:sp>
          <p:nvSpPr>
            <p:cNvPr id="33" name="TextBox 32">
              <a:extLst>
                <a:ext uri="{FF2B5EF4-FFF2-40B4-BE49-F238E27FC236}">
                  <a16:creationId xmlns:a16="http://schemas.microsoft.com/office/drawing/2014/main" id="{CD136482-FBCF-49AE-B92B-09374DDB8ED4}"/>
                </a:ext>
              </a:extLst>
            </p:cNvPr>
            <p:cNvSpPr txBox="1"/>
            <p:nvPr/>
          </p:nvSpPr>
          <p:spPr>
            <a:xfrm>
              <a:off x="65678" y="414173"/>
              <a:ext cx="5404973" cy="12595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rPr>
                <a:t>LUYỆN </a:t>
              </a:r>
              <a:r>
                <a:rPr kumimoji="0" lang="en-US" sz="3200" b="1" i="0" u="none" strike="noStrike" kern="1200" cap="none" spc="0" normalizeH="0" baseline="0" noProof="0">
                  <a:ln>
                    <a:noFill/>
                  </a:ln>
                  <a:solidFill>
                    <a:srgbClr val="FFFF00"/>
                  </a:solidFill>
                  <a:effectLst/>
                  <a:uLnTx/>
                  <a:uFillTx/>
                  <a:latin typeface="Coiny" panose="02000903060500060000" pitchFamily="2" charset="0"/>
                  <a:ea typeface="微软雅黑"/>
                  <a:cs typeface="+mn-cs"/>
                </a:rPr>
                <a:t>ĐỌC TRONG NHÓM</a:t>
              </a:r>
              <a:endPar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endParaRPr>
            </a:p>
          </p:txBody>
        </p:sp>
      </p:grpSp>
      <p:pic>
        <p:nvPicPr>
          <p:cNvPr id="19" name="Picture 18">
            <a:extLst>
              <a:ext uri="{FF2B5EF4-FFF2-40B4-BE49-F238E27FC236}">
                <a16:creationId xmlns:a16="http://schemas.microsoft.com/office/drawing/2014/main" id="{8AC20AA5-4C5F-4BC4-9107-94E72B518351}"/>
              </a:ext>
            </a:extLst>
          </p:cNvPr>
          <p:cNvPicPr>
            <a:picLocks noChangeAspect="1"/>
          </p:cNvPicPr>
          <p:nvPr/>
        </p:nvPicPr>
        <p:blipFill>
          <a:blip r:embed="rId5"/>
          <a:stretch>
            <a:fillRect/>
          </a:stretch>
        </p:blipFill>
        <p:spPr>
          <a:xfrm>
            <a:off x="6727316" y="1989104"/>
            <a:ext cx="5065398" cy="2548381"/>
          </a:xfrm>
          <a:prstGeom prst="rect">
            <a:avLst/>
          </a:prstGeom>
        </p:spPr>
      </p:pic>
      <p:pic>
        <p:nvPicPr>
          <p:cNvPr id="20" name="Picture 19">
            <a:extLst>
              <a:ext uri="{FF2B5EF4-FFF2-40B4-BE49-F238E27FC236}">
                <a16:creationId xmlns:a16="http://schemas.microsoft.com/office/drawing/2014/main" id="{718008E0-D145-440C-B55B-4177248B973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035559" y="3578594"/>
            <a:ext cx="5581537" cy="3195430"/>
          </a:xfrm>
          <a:prstGeom prst="rect">
            <a:avLst/>
          </a:prstGeom>
        </p:spPr>
      </p:pic>
      <p:pic>
        <p:nvPicPr>
          <p:cNvPr id="21" name="Picture 20">
            <a:extLst>
              <a:ext uri="{FF2B5EF4-FFF2-40B4-BE49-F238E27FC236}">
                <a16:creationId xmlns:a16="http://schemas.microsoft.com/office/drawing/2014/main" id="{2882F9D6-ED26-4203-ABEA-9D7EADFA2968}"/>
              </a:ext>
            </a:extLst>
          </p:cNvPr>
          <p:cNvPicPr>
            <a:picLocks noChangeAspect="1"/>
          </p:cNvPicPr>
          <p:nvPr/>
        </p:nvPicPr>
        <p:blipFill>
          <a:blip r:embed="rId8"/>
          <a:stretch>
            <a:fillRect/>
          </a:stretch>
        </p:blipFill>
        <p:spPr>
          <a:xfrm>
            <a:off x="613703" y="1890706"/>
            <a:ext cx="5785605" cy="2932430"/>
          </a:xfrm>
          <a:prstGeom prst="rect">
            <a:avLst/>
          </a:prstGeom>
        </p:spPr>
      </p:pic>
    </p:spTree>
    <p:extLst>
      <p:ext uri="{BB962C8B-B14F-4D97-AF65-F5344CB8AC3E}">
        <p14:creationId xmlns:p14="http://schemas.microsoft.com/office/powerpoint/2010/main" val="3046462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22"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par>
                                <p:cTn id="14" presetID="53" presetClass="entr" presetSubtype="16"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E8F3D42-6221-4AEE-BC29-6DE460931C36}"/>
              </a:ext>
            </a:extLst>
          </p:cNvPr>
          <p:cNvGrpSpPr/>
          <p:nvPr/>
        </p:nvGrpSpPr>
        <p:grpSpPr>
          <a:xfrm>
            <a:off x="2870608" y="922176"/>
            <a:ext cx="5911441" cy="1066928"/>
            <a:chOff x="65678" y="169011"/>
            <a:chExt cx="5404973" cy="1247487"/>
          </a:xfrm>
        </p:grpSpPr>
        <p:sp>
          <p:nvSpPr>
            <p:cNvPr id="32" name="Google Shape;1244;p45">
              <a:extLst>
                <a:ext uri="{FF2B5EF4-FFF2-40B4-BE49-F238E27FC236}">
                  <a16:creationId xmlns:a16="http://schemas.microsoft.com/office/drawing/2014/main" id="{B70941B9-86B1-4842-AC3F-443FBB01A968}"/>
                </a:ext>
              </a:extLst>
            </p:cNvPr>
            <p:cNvSpPr/>
            <p:nvPr/>
          </p:nvSpPr>
          <p:spPr>
            <a:xfrm>
              <a:off x="65678" y="169011"/>
              <a:ext cx="5404973" cy="1247487"/>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微软雅黑"/>
                <a:cs typeface="Arial"/>
                <a:sym typeface="Arial"/>
              </a:endParaRPr>
            </a:p>
          </p:txBody>
        </p:sp>
        <p:sp>
          <p:nvSpPr>
            <p:cNvPr id="33" name="TextBox 32">
              <a:extLst>
                <a:ext uri="{FF2B5EF4-FFF2-40B4-BE49-F238E27FC236}">
                  <a16:creationId xmlns:a16="http://schemas.microsoft.com/office/drawing/2014/main" id="{CD136482-FBCF-49AE-B92B-09374DDB8ED4}"/>
                </a:ext>
              </a:extLst>
            </p:cNvPr>
            <p:cNvSpPr txBox="1"/>
            <p:nvPr/>
          </p:nvSpPr>
          <p:spPr>
            <a:xfrm>
              <a:off x="65678" y="414173"/>
              <a:ext cx="5404973" cy="6837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rPr>
                <a:t>LUYỆN </a:t>
              </a:r>
              <a:r>
                <a:rPr kumimoji="0" lang="en-US" sz="3200" b="1" i="0" u="none" strike="noStrike" kern="1200" cap="none" spc="0" normalizeH="0" baseline="0" noProof="0">
                  <a:ln>
                    <a:noFill/>
                  </a:ln>
                  <a:solidFill>
                    <a:srgbClr val="FFFF00"/>
                  </a:solidFill>
                  <a:effectLst/>
                  <a:uLnTx/>
                  <a:uFillTx/>
                  <a:latin typeface="Coiny" panose="02000903060500060000" pitchFamily="2" charset="0"/>
                  <a:ea typeface="微软雅黑"/>
                  <a:cs typeface="+mn-cs"/>
                </a:rPr>
                <a:t>ĐỌC TRƯỚC LỚP</a:t>
              </a:r>
              <a:endParaRPr kumimoji="0" lang="en-US" sz="3200" b="1" i="0" u="none" strike="noStrike" kern="1200" cap="none" spc="0" normalizeH="0" baseline="0" noProof="0" dirty="0">
                <a:ln>
                  <a:noFill/>
                </a:ln>
                <a:solidFill>
                  <a:srgbClr val="FFFF00"/>
                </a:solidFill>
                <a:effectLst/>
                <a:uLnTx/>
                <a:uFillTx/>
                <a:latin typeface="Coiny" panose="02000903060500060000" pitchFamily="2" charset="0"/>
                <a:ea typeface="微软雅黑"/>
                <a:cs typeface="+mn-cs"/>
              </a:endParaRPr>
            </a:p>
          </p:txBody>
        </p:sp>
      </p:grpSp>
      <p:pic>
        <p:nvPicPr>
          <p:cNvPr id="10" name="图片 7">
            <a:extLst>
              <a:ext uri="{FF2B5EF4-FFF2-40B4-BE49-F238E27FC236}">
                <a16:creationId xmlns:a16="http://schemas.microsoft.com/office/drawing/2014/main" id="{D8A760A1-BFD6-4A2B-9805-18FDA50FE6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3467" y="4049558"/>
            <a:ext cx="3974407" cy="2913808"/>
          </a:xfrm>
          <a:prstGeom prst="rect">
            <a:avLst/>
          </a:prstGeom>
        </p:spPr>
      </p:pic>
      <p:pic>
        <p:nvPicPr>
          <p:cNvPr id="11" name="Picture 10">
            <a:extLst>
              <a:ext uri="{FF2B5EF4-FFF2-40B4-BE49-F238E27FC236}">
                <a16:creationId xmlns:a16="http://schemas.microsoft.com/office/drawing/2014/main" id="{4FA92226-E4CE-42E1-9345-31E46824DBE5}"/>
              </a:ext>
            </a:extLst>
          </p:cNvPr>
          <p:cNvPicPr>
            <a:picLocks noChangeAspect="1"/>
          </p:cNvPicPr>
          <p:nvPr/>
        </p:nvPicPr>
        <p:blipFill>
          <a:blip r:embed="rId5"/>
          <a:stretch>
            <a:fillRect/>
          </a:stretch>
        </p:blipFill>
        <p:spPr>
          <a:xfrm>
            <a:off x="2683212" y="2072011"/>
            <a:ext cx="6825575" cy="3410144"/>
          </a:xfrm>
          <a:prstGeom prst="rect">
            <a:avLst/>
          </a:prstGeom>
        </p:spPr>
      </p:pic>
      <p:pic>
        <p:nvPicPr>
          <p:cNvPr id="12" name="图片 3" descr="4ef6b7c9486052b6069210c143670dcb">
            <a:extLst>
              <a:ext uri="{FF2B5EF4-FFF2-40B4-BE49-F238E27FC236}">
                <a16:creationId xmlns:a16="http://schemas.microsoft.com/office/drawing/2014/main" id="{CE63E908-FC4E-46C5-8833-2B8DF9FDC3B3}"/>
              </a:ext>
            </a:extLst>
          </p:cNvPr>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spTree>
    <p:extLst>
      <p:ext uri="{BB962C8B-B14F-4D97-AF65-F5344CB8AC3E}">
        <p14:creationId xmlns:p14="http://schemas.microsoft.com/office/powerpoint/2010/main" val="297920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8"/>
            <a:ext cx="859857" cy="1068898"/>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372235" y="211399"/>
            <a:ext cx="11568754" cy="6571030"/>
          </a:xfrm>
          <a:prstGeom prst="rect">
            <a:avLst/>
          </a:prstGeom>
          <a:noFill/>
        </p:spPr>
        <p:txBody>
          <a:bodyPr wrap="square" rtlCol="0">
            <a:spAutoFit/>
          </a:bodyPr>
          <a:lstStyle/>
          <a:p>
            <a:pPr algn="ct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Các bạn nhỏ yêu quý!</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Trái Đất</a:t>
            </a:r>
          </a:p>
          <a:p>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(Phan Nguyên)</a:t>
            </a:r>
          </a:p>
        </p:txBody>
      </p:sp>
    </p:spTree>
    <p:extLst>
      <p:ext uri="{BB962C8B-B14F-4D97-AF65-F5344CB8AC3E}">
        <p14:creationId xmlns:p14="http://schemas.microsoft.com/office/powerpoint/2010/main" val="3750932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32" presetClass="emph" presetSubtype="0" fill="hold" nodeType="withEffect">
                                  <p:stCondLst>
                                    <p:cond delay="2000"/>
                                  </p:stCondLst>
                                  <p:childTnLst>
                                    <p:animRot by="120000">
                                      <p:cBhvr>
                                        <p:cTn id="22" dur="300" fill="hold">
                                          <p:stCondLst>
                                            <p:cond delay="0"/>
                                          </p:stCondLst>
                                        </p:cTn>
                                        <p:tgtEl>
                                          <p:spTgt spid="11"/>
                                        </p:tgtEl>
                                        <p:attrNameLst>
                                          <p:attrName>r</p:attrName>
                                        </p:attrNameLst>
                                      </p:cBhvr>
                                    </p:animRot>
                                    <p:animRot by="-240000">
                                      <p:cBhvr>
                                        <p:cTn id="23" dur="600" fill="hold">
                                          <p:stCondLst>
                                            <p:cond delay="600"/>
                                          </p:stCondLst>
                                        </p:cTn>
                                        <p:tgtEl>
                                          <p:spTgt spid="11"/>
                                        </p:tgtEl>
                                        <p:attrNameLst>
                                          <p:attrName>r</p:attrName>
                                        </p:attrNameLst>
                                      </p:cBhvr>
                                    </p:animRot>
                                    <p:animRot by="240000">
                                      <p:cBhvr>
                                        <p:cTn id="24" dur="600" fill="hold">
                                          <p:stCondLst>
                                            <p:cond delay="1200"/>
                                          </p:stCondLst>
                                        </p:cTn>
                                        <p:tgtEl>
                                          <p:spTgt spid="11"/>
                                        </p:tgtEl>
                                        <p:attrNameLst>
                                          <p:attrName>r</p:attrName>
                                        </p:attrNameLst>
                                      </p:cBhvr>
                                    </p:animRot>
                                    <p:animRot by="-240000">
                                      <p:cBhvr>
                                        <p:cTn id="25" dur="600" fill="hold">
                                          <p:stCondLst>
                                            <p:cond delay="1800"/>
                                          </p:stCondLst>
                                        </p:cTn>
                                        <p:tgtEl>
                                          <p:spTgt spid="11"/>
                                        </p:tgtEl>
                                        <p:attrNameLst>
                                          <p:attrName>r</p:attrName>
                                        </p:attrNameLst>
                                      </p:cBhvr>
                                    </p:animRot>
                                    <p:animRot by="120000">
                                      <p:cBhvr>
                                        <p:cTn id="26" dur="600" fill="hold">
                                          <p:stCondLst>
                                            <p:cond delay="2400"/>
                                          </p:stCondLst>
                                        </p:cTn>
                                        <p:tgtEl>
                                          <p:spTgt spid="1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0" y="-1"/>
            <a:ext cx="12192000" cy="6855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840919" y="3116935"/>
            <a:ext cx="85101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8100">
                  <a:solidFill>
                    <a:prstClr val="black"/>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399" y="-670309"/>
            <a:ext cx="487363" cy="487363"/>
          </a:xfrm>
          <a:prstGeom prst="rect">
            <a:avLst/>
          </a:prstGeom>
        </p:spPr>
      </p:pic>
    </p:spTree>
    <p:extLst>
      <p:ext uri="{BB962C8B-B14F-4D97-AF65-F5344CB8AC3E}">
        <p14:creationId xmlns:p14="http://schemas.microsoft.com/office/powerpoint/2010/main" val="167013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pic>
        <p:nvPicPr>
          <p:cNvPr id="30" name="图片 8" descr="1559c224c4d5100e6cd23e0b878086dd">
            <a:extLst>
              <a:ext uri="{FF2B5EF4-FFF2-40B4-BE49-F238E27FC236}">
                <a16:creationId xmlns:a16="http://schemas.microsoft.com/office/drawing/2014/main" id="{E71DE98A-96C7-4B35-BE93-D4C1CC59D1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8"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34" name="Group 33">
            <a:extLst>
              <a:ext uri="{FF2B5EF4-FFF2-40B4-BE49-F238E27FC236}">
                <a16:creationId xmlns:a16="http://schemas.microsoft.com/office/drawing/2014/main" id="{AA0AEAE1-9640-4D7F-A24A-171443B92528}"/>
              </a:ext>
            </a:extLst>
          </p:cNvPr>
          <p:cNvGrpSpPr/>
          <p:nvPr/>
        </p:nvGrpSpPr>
        <p:grpSpPr>
          <a:xfrm>
            <a:off x="1048975" y="957068"/>
            <a:ext cx="10093472" cy="3582408"/>
            <a:chOff x="1334770" y="1715770"/>
            <a:chExt cx="9629140" cy="2694305"/>
          </a:xfrm>
        </p:grpSpPr>
        <p:sp>
          <p:nvSpPr>
            <p:cNvPr id="35" name="矩形: 圆角 8">
              <a:extLst>
                <a:ext uri="{FF2B5EF4-FFF2-40B4-BE49-F238E27FC236}">
                  <a16:creationId xmlns:a16="http://schemas.microsoft.com/office/drawing/2014/main" id="{30ADE98B-1F25-4C95-A413-E09C594E1734}"/>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36" name="矩形: 圆角 7">
              <a:extLst>
                <a:ext uri="{FF2B5EF4-FFF2-40B4-BE49-F238E27FC236}">
                  <a16:creationId xmlns:a16="http://schemas.microsoft.com/office/drawing/2014/main" id="{48519C8C-12A4-4BCD-94E0-DA123F30D959}"/>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37" name="图片 12" descr="2e2443d50be4edde0f92218bf07fa4eb">
            <a:extLst>
              <a:ext uri="{FF2B5EF4-FFF2-40B4-BE49-F238E27FC236}">
                <a16:creationId xmlns:a16="http://schemas.microsoft.com/office/drawing/2014/main" id="{9D6495AD-A2AC-4B04-AD60-5D9D1AD7A62C}"/>
              </a:ext>
            </a:extLst>
          </p:cNvPr>
          <p:cNvPicPr>
            <a:picLocks noChangeAspect="1"/>
          </p:cNvPicPr>
          <p:nvPr/>
        </p:nvPicPr>
        <p:blipFill>
          <a:blip r:embed="rId9"/>
          <a:stretch>
            <a:fillRect/>
          </a:stretch>
        </p:blipFill>
        <p:spPr>
          <a:xfrm>
            <a:off x="977267" y="390622"/>
            <a:ext cx="1263015" cy="1191260"/>
          </a:xfrm>
          <a:prstGeom prst="rect">
            <a:avLst/>
          </a:prstGeom>
        </p:spPr>
      </p:pic>
      <p:pic>
        <p:nvPicPr>
          <p:cNvPr id="38" name="图片 7" descr="cf6a03843171e56c4b8f06e4c8cde872">
            <a:extLst>
              <a:ext uri="{FF2B5EF4-FFF2-40B4-BE49-F238E27FC236}">
                <a16:creationId xmlns:a16="http://schemas.microsoft.com/office/drawing/2014/main" id="{28F622E3-B5B4-4048-8A17-6383CE5E53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661" y="-1528135"/>
            <a:ext cx="812800" cy="812800"/>
          </a:xfrm>
          <a:prstGeom prst="rect">
            <a:avLst/>
          </a:prstGeom>
        </p:spPr>
      </p:pic>
      <p:pic>
        <p:nvPicPr>
          <p:cNvPr id="13" name="Picture 12">
            <a:extLst>
              <a:ext uri="{FF2B5EF4-FFF2-40B4-BE49-F238E27FC236}">
                <a16:creationId xmlns:a16="http://schemas.microsoft.com/office/drawing/2014/main" id="{DCB8B70D-76E4-440C-9705-4DBADABCDCC2}"/>
              </a:ext>
            </a:extLst>
          </p:cNvPr>
          <p:cNvPicPr>
            <a:picLocks noChangeAspect="1"/>
          </p:cNvPicPr>
          <p:nvPr/>
        </p:nvPicPr>
        <p:blipFill>
          <a:blip r:embed="rId12"/>
          <a:stretch>
            <a:fillRect/>
          </a:stretch>
        </p:blipFill>
        <p:spPr>
          <a:xfrm>
            <a:off x="2700654" y="1193782"/>
            <a:ext cx="6151397" cy="3188484"/>
          </a:xfrm>
          <a:prstGeom prst="rect">
            <a:avLst/>
          </a:prstGeom>
        </p:spPr>
      </p:pic>
    </p:spTree>
    <p:extLst>
      <p:ext uri="{BB962C8B-B14F-4D97-AF65-F5344CB8AC3E}">
        <p14:creationId xmlns:p14="http://schemas.microsoft.com/office/powerpoint/2010/main" val="81064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14:bounceEnd="40000">
                                          <p:cBhvr additive="base">
                                            <p:cTn id="7"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750" fill="hold"/>
                                            <p:tgtEl>
                                              <p:spTgt spid="86"/>
                                            </p:tgtEl>
                                            <p:attrNameLst>
                                              <p:attrName>ppt_x</p:attrName>
                                            </p:attrNameLst>
                                          </p:cBhvr>
                                          <p:tavLst>
                                            <p:tav tm="0">
                                              <p:val>
                                                <p:strVal val="#ppt_x"/>
                                              </p:val>
                                            </p:tav>
                                            <p:tav tm="100000">
                                              <p:val>
                                                <p:strVal val="#ppt_x"/>
                                              </p:val>
                                            </p:tav>
                                          </p:tavLst>
                                        </p:anim>
                                        <p:anim calcmode="lin" valueType="num">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6FA98A9-16E5-4B8E-8515-B512C604EC48}"/>
              </a:ext>
            </a:extLst>
          </p:cNvPr>
          <p:cNvGrpSpPr/>
          <p:nvPr/>
        </p:nvGrpSpPr>
        <p:grpSpPr>
          <a:xfrm>
            <a:off x="746040" y="1052133"/>
            <a:ext cx="10782571" cy="1108900"/>
            <a:chOff x="175307" y="1145970"/>
            <a:chExt cx="10270219" cy="736316"/>
          </a:xfrm>
        </p:grpSpPr>
        <p:sp>
          <p:nvSpPr>
            <p:cNvPr id="14" name="Rectangle 13">
              <a:extLst>
                <a:ext uri="{FF2B5EF4-FFF2-40B4-BE49-F238E27FC236}">
                  <a16:creationId xmlns:a16="http://schemas.microsoft.com/office/drawing/2014/main" id="{A8A9FE3F-8E44-49D5-9536-04CF9E82F0DE}"/>
                </a:ext>
              </a:extLst>
            </p:cNvPr>
            <p:cNvSpPr/>
            <p:nvPr/>
          </p:nvSpPr>
          <p:spPr>
            <a:xfrm>
              <a:off x="860750" y="1167007"/>
              <a:ext cx="9584776" cy="7152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thư, ông Trái Đất kể những chuyện gì đang xảy ra với mình?</a:t>
              </a:r>
            </a:p>
          </p:txBody>
        </p:sp>
        <p:sp>
          <p:nvSpPr>
            <p:cNvPr id="15" name="Oval 14">
              <a:extLst>
                <a:ext uri="{FF2B5EF4-FFF2-40B4-BE49-F238E27FC236}">
                  <a16:creationId xmlns:a16="http://schemas.microsoft.com/office/drawing/2014/main" id="{147C2AC8-6C1D-4D65-B15D-93F0DB192FAF}"/>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2" name="Picture 1">
            <a:extLst>
              <a:ext uri="{FF2B5EF4-FFF2-40B4-BE49-F238E27FC236}">
                <a16:creationId xmlns:a16="http://schemas.microsoft.com/office/drawing/2014/main" id="{800732B9-D232-58BC-167C-0CEA9A7CDA07}"/>
              </a:ext>
            </a:extLst>
          </p:cNvPr>
          <p:cNvPicPr>
            <a:picLocks noChangeAspect="1"/>
          </p:cNvPicPr>
          <p:nvPr/>
        </p:nvPicPr>
        <p:blipFill>
          <a:blip r:embed="rId4"/>
          <a:stretch>
            <a:fillRect/>
          </a:stretch>
        </p:blipFill>
        <p:spPr>
          <a:xfrm>
            <a:off x="3495463" y="83777"/>
            <a:ext cx="4877223" cy="975445"/>
          </a:xfrm>
          <a:prstGeom prst="rect">
            <a:avLst/>
          </a:prstGeom>
        </p:spPr>
      </p:pic>
      <p:pic>
        <p:nvPicPr>
          <p:cNvPr id="7" name="Picture 6">
            <a:extLst>
              <a:ext uri="{FF2B5EF4-FFF2-40B4-BE49-F238E27FC236}">
                <a16:creationId xmlns:a16="http://schemas.microsoft.com/office/drawing/2014/main" id="{A9EBCE45-F84F-EAF4-EB6A-4C716BEE0DE4}"/>
              </a:ext>
            </a:extLst>
          </p:cNvPr>
          <p:cNvPicPr>
            <a:picLocks noChangeAspect="1"/>
          </p:cNvPicPr>
          <p:nvPr/>
        </p:nvPicPr>
        <p:blipFill>
          <a:blip r:embed="rId5"/>
          <a:stretch>
            <a:fillRect/>
          </a:stretch>
        </p:blipFill>
        <p:spPr>
          <a:xfrm>
            <a:off x="6604187" y="2313950"/>
            <a:ext cx="4924425" cy="3438525"/>
          </a:xfrm>
          <a:prstGeom prst="rect">
            <a:avLst/>
          </a:prstGeom>
        </p:spPr>
      </p:pic>
      <p:sp>
        <p:nvSpPr>
          <p:cNvPr id="8" name="Rounded Rectangle 14">
            <a:extLst>
              <a:ext uri="{FF2B5EF4-FFF2-40B4-BE49-F238E27FC236}">
                <a16:creationId xmlns:a16="http://schemas.microsoft.com/office/drawing/2014/main" id="{3E07488A-7A88-C823-5F80-A64FB2F28B9B}"/>
              </a:ext>
            </a:extLst>
          </p:cNvPr>
          <p:cNvSpPr/>
          <p:nvPr/>
        </p:nvSpPr>
        <p:spPr>
          <a:xfrm>
            <a:off x="590551" y="2313950"/>
            <a:ext cx="6013636" cy="3826874"/>
          </a:xfrm>
          <a:custGeom>
            <a:avLst/>
            <a:gdLst>
              <a:gd name="connsiteX0" fmla="*/ 0 w 11010899"/>
              <a:gd name="connsiteY0" fmla="*/ 288931 h 1733550"/>
              <a:gd name="connsiteX1" fmla="*/ 288931 w 11010899"/>
              <a:gd name="connsiteY1" fmla="*/ 0 h 1733550"/>
              <a:gd name="connsiteX2" fmla="*/ 972875 w 11010899"/>
              <a:gd name="connsiteY2" fmla="*/ 0 h 1733550"/>
              <a:gd name="connsiteX3" fmla="*/ 1656818 w 11010899"/>
              <a:gd name="connsiteY3" fmla="*/ 0 h 1733550"/>
              <a:gd name="connsiteX4" fmla="*/ 2236431 w 11010899"/>
              <a:gd name="connsiteY4" fmla="*/ 0 h 1733550"/>
              <a:gd name="connsiteX5" fmla="*/ 2503053 w 11010899"/>
              <a:gd name="connsiteY5" fmla="*/ 0 h 1733550"/>
              <a:gd name="connsiteX6" fmla="*/ 3291327 w 11010899"/>
              <a:gd name="connsiteY6" fmla="*/ 0 h 1733550"/>
              <a:gd name="connsiteX7" fmla="*/ 3870940 w 11010899"/>
              <a:gd name="connsiteY7" fmla="*/ 0 h 1733550"/>
              <a:gd name="connsiteX8" fmla="*/ 4241893 w 11010899"/>
              <a:gd name="connsiteY8" fmla="*/ 0 h 1733550"/>
              <a:gd name="connsiteX9" fmla="*/ 4717176 w 11010899"/>
              <a:gd name="connsiteY9" fmla="*/ 0 h 1733550"/>
              <a:gd name="connsiteX10" fmla="*/ 5401119 w 11010899"/>
              <a:gd name="connsiteY10" fmla="*/ 0 h 1733550"/>
              <a:gd name="connsiteX11" fmla="*/ 5772072 w 11010899"/>
              <a:gd name="connsiteY11" fmla="*/ 0 h 1733550"/>
              <a:gd name="connsiteX12" fmla="*/ 6351685 w 11010899"/>
              <a:gd name="connsiteY12" fmla="*/ 0 h 1733550"/>
              <a:gd name="connsiteX13" fmla="*/ 7139959 w 11010899"/>
              <a:gd name="connsiteY13" fmla="*/ 0 h 1733550"/>
              <a:gd name="connsiteX14" fmla="*/ 7615241 w 11010899"/>
              <a:gd name="connsiteY14" fmla="*/ 0 h 1733550"/>
              <a:gd name="connsiteX15" fmla="*/ 7986194 w 11010899"/>
              <a:gd name="connsiteY15" fmla="*/ 0 h 1733550"/>
              <a:gd name="connsiteX16" fmla="*/ 8461477 w 11010899"/>
              <a:gd name="connsiteY16" fmla="*/ 0 h 1733550"/>
              <a:gd name="connsiteX17" fmla="*/ 9249751 w 11010899"/>
              <a:gd name="connsiteY17" fmla="*/ 0 h 1733550"/>
              <a:gd name="connsiteX18" fmla="*/ 9620703 w 11010899"/>
              <a:gd name="connsiteY18" fmla="*/ 0 h 1733550"/>
              <a:gd name="connsiteX19" fmla="*/ 9991655 w 11010899"/>
              <a:gd name="connsiteY19" fmla="*/ 0 h 1733550"/>
              <a:gd name="connsiteX20" fmla="*/ 10721968 w 11010899"/>
              <a:gd name="connsiteY20" fmla="*/ 0 h 1733550"/>
              <a:gd name="connsiteX21" fmla="*/ 11010899 w 11010899"/>
              <a:gd name="connsiteY21" fmla="*/ 288931 h 1733550"/>
              <a:gd name="connsiteX22" fmla="*/ 11010899 w 11010899"/>
              <a:gd name="connsiteY22" fmla="*/ 855218 h 1733550"/>
              <a:gd name="connsiteX23" fmla="*/ 11010899 w 11010899"/>
              <a:gd name="connsiteY23" fmla="*/ 1444619 h 1733550"/>
              <a:gd name="connsiteX24" fmla="*/ 10721968 w 11010899"/>
              <a:gd name="connsiteY24" fmla="*/ 1733550 h 1733550"/>
              <a:gd name="connsiteX25" fmla="*/ 10246685 w 11010899"/>
              <a:gd name="connsiteY25" fmla="*/ 1733550 h 1733550"/>
              <a:gd name="connsiteX26" fmla="*/ 9667072 w 11010899"/>
              <a:gd name="connsiteY26" fmla="*/ 1733550 h 1733550"/>
              <a:gd name="connsiteX27" fmla="*/ 9087459 w 11010899"/>
              <a:gd name="connsiteY27" fmla="*/ 1733550 h 1733550"/>
              <a:gd name="connsiteX28" fmla="*/ 8716506 w 11010899"/>
              <a:gd name="connsiteY28" fmla="*/ 1733550 h 1733550"/>
              <a:gd name="connsiteX29" fmla="*/ 8032563 w 11010899"/>
              <a:gd name="connsiteY29" fmla="*/ 1733550 h 1733550"/>
              <a:gd name="connsiteX30" fmla="*/ 7765941 w 11010899"/>
              <a:gd name="connsiteY30" fmla="*/ 1733550 h 1733550"/>
              <a:gd name="connsiteX31" fmla="*/ 7394988 w 11010899"/>
              <a:gd name="connsiteY31" fmla="*/ 1733550 h 1733550"/>
              <a:gd name="connsiteX32" fmla="*/ 6815375 w 11010899"/>
              <a:gd name="connsiteY32" fmla="*/ 1733550 h 1733550"/>
              <a:gd name="connsiteX33" fmla="*/ 6027101 w 11010899"/>
              <a:gd name="connsiteY33" fmla="*/ 1733550 h 1733550"/>
              <a:gd name="connsiteX34" fmla="*/ 5656149 w 11010899"/>
              <a:gd name="connsiteY34" fmla="*/ 1733550 h 1733550"/>
              <a:gd name="connsiteX35" fmla="*/ 4867875 w 11010899"/>
              <a:gd name="connsiteY35" fmla="*/ 1733550 h 1733550"/>
              <a:gd name="connsiteX36" fmla="*/ 4079601 w 11010899"/>
              <a:gd name="connsiteY36" fmla="*/ 1733550 h 1733550"/>
              <a:gd name="connsiteX37" fmla="*/ 3812979 w 11010899"/>
              <a:gd name="connsiteY37" fmla="*/ 1733550 h 1733550"/>
              <a:gd name="connsiteX38" fmla="*/ 3442027 w 11010899"/>
              <a:gd name="connsiteY38" fmla="*/ 1733550 h 1733550"/>
              <a:gd name="connsiteX39" fmla="*/ 3071074 w 11010899"/>
              <a:gd name="connsiteY39" fmla="*/ 1733550 h 1733550"/>
              <a:gd name="connsiteX40" fmla="*/ 2804452 w 11010899"/>
              <a:gd name="connsiteY40" fmla="*/ 1733550 h 1733550"/>
              <a:gd name="connsiteX41" fmla="*/ 2016178 w 11010899"/>
              <a:gd name="connsiteY41" fmla="*/ 1733550 h 1733550"/>
              <a:gd name="connsiteX42" fmla="*/ 1749556 w 11010899"/>
              <a:gd name="connsiteY42" fmla="*/ 1733550 h 1733550"/>
              <a:gd name="connsiteX43" fmla="*/ 1378604 w 11010899"/>
              <a:gd name="connsiteY43" fmla="*/ 1733550 h 1733550"/>
              <a:gd name="connsiteX44" fmla="*/ 288931 w 11010899"/>
              <a:gd name="connsiteY44" fmla="*/ 1733550 h 1733550"/>
              <a:gd name="connsiteX45" fmla="*/ 0 w 11010899"/>
              <a:gd name="connsiteY45" fmla="*/ 1444619 h 1733550"/>
              <a:gd name="connsiteX46" fmla="*/ 0 w 11010899"/>
              <a:gd name="connsiteY46" fmla="*/ 843661 h 1733550"/>
              <a:gd name="connsiteX47" fmla="*/ 0 w 11010899"/>
              <a:gd name="connsiteY47" fmla="*/ 288931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10899" h="1733550" fill="none" extrusionOk="0">
                <a:moveTo>
                  <a:pt x="0" y="288931"/>
                </a:moveTo>
                <a:cubicBezTo>
                  <a:pt x="-9264" y="151291"/>
                  <a:pt x="143333" y="-10998"/>
                  <a:pt x="288931" y="0"/>
                </a:cubicBezTo>
                <a:cubicBezTo>
                  <a:pt x="583796" y="-54077"/>
                  <a:pt x="810112" y="33504"/>
                  <a:pt x="972875" y="0"/>
                </a:cubicBezTo>
                <a:cubicBezTo>
                  <a:pt x="1135638" y="-33504"/>
                  <a:pt x="1457644" y="42816"/>
                  <a:pt x="1656818" y="0"/>
                </a:cubicBezTo>
                <a:cubicBezTo>
                  <a:pt x="1855992" y="-42816"/>
                  <a:pt x="2062067" y="59087"/>
                  <a:pt x="2236431" y="0"/>
                </a:cubicBezTo>
                <a:cubicBezTo>
                  <a:pt x="2410795" y="-59087"/>
                  <a:pt x="2402453" y="23342"/>
                  <a:pt x="2503053" y="0"/>
                </a:cubicBezTo>
                <a:cubicBezTo>
                  <a:pt x="2603653" y="-23342"/>
                  <a:pt x="3073537" y="42902"/>
                  <a:pt x="3291327" y="0"/>
                </a:cubicBezTo>
                <a:cubicBezTo>
                  <a:pt x="3509117" y="-42902"/>
                  <a:pt x="3749555" y="11335"/>
                  <a:pt x="3870940" y="0"/>
                </a:cubicBezTo>
                <a:cubicBezTo>
                  <a:pt x="3992325" y="-11335"/>
                  <a:pt x="4080195" y="36162"/>
                  <a:pt x="4241893" y="0"/>
                </a:cubicBezTo>
                <a:cubicBezTo>
                  <a:pt x="4403591" y="-36162"/>
                  <a:pt x="4526364" y="53104"/>
                  <a:pt x="4717176" y="0"/>
                </a:cubicBezTo>
                <a:cubicBezTo>
                  <a:pt x="4907988" y="-53104"/>
                  <a:pt x="5203863" y="30256"/>
                  <a:pt x="5401119" y="0"/>
                </a:cubicBezTo>
                <a:cubicBezTo>
                  <a:pt x="5598375" y="-30256"/>
                  <a:pt x="5591474" y="4432"/>
                  <a:pt x="5772072" y="0"/>
                </a:cubicBezTo>
                <a:cubicBezTo>
                  <a:pt x="5952670" y="-4432"/>
                  <a:pt x="6098221" y="29233"/>
                  <a:pt x="6351685" y="0"/>
                </a:cubicBezTo>
                <a:cubicBezTo>
                  <a:pt x="6605149" y="-29233"/>
                  <a:pt x="6840650" y="86495"/>
                  <a:pt x="7139959" y="0"/>
                </a:cubicBezTo>
                <a:cubicBezTo>
                  <a:pt x="7439268" y="-86495"/>
                  <a:pt x="7502944" y="50900"/>
                  <a:pt x="7615241" y="0"/>
                </a:cubicBezTo>
                <a:cubicBezTo>
                  <a:pt x="7727538" y="-50900"/>
                  <a:pt x="7842826" y="29299"/>
                  <a:pt x="7986194" y="0"/>
                </a:cubicBezTo>
                <a:cubicBezTo>
                  <a:pt x="8129562" y="-29299"/>
                  <a:pt x="8224414" y="20275"/>
                  <a:pt x="8461477" y="0"/>
                </a:cubicBezTo>
                <a:cubicBezTo>
                  <a:pt x="8698540" y="-20275"/>
                  <a:pt x="9030807" y="56757"/>
                  <a:pt x="9249751" y="0"/>
                </a:cubicBezTo>
                <a:cubicBezTo>
                  <a:pt x="9468695" y="-56757"/>
                  <a:pt x="9535980" y="31992"/>
                  <a:pt x="9620703" y="0"/>
                </a:cubicBezTo>
                <a:cubicBezTo>
                  <a:pt x="9705426" y="-31992"/>
                  <a:pt x="9913888" y="37869"/>
                  <a:pt x="9991655" y="0"/>
                </a:cubicBezTo>
                <a:cubicBezTo>
                  <a:pt x="10069422" y="-37869"/>
                  <a:pt x="10564957" y="13284"/>
                  <a:pt x="10721968" y="0"/>
                </a:cubicBezTo>
                <a:cubicBezTo>
                  <a:pt x="10901134" y="13183"/>
                  <a:pt x="10974875" y="154672"/>
                  <a:pt x="11010899" y="288931"/>
                </a:cubicBezTo>
                <a:cubicBezTo>
                  <a:pt x="11064822" y="548373"/>
                  <a:pt x="10985366" y="649039"/>
                  <a:pt x="11010899" y="855218"/>
                </a:cubicBezTo>
                <a:cubicBezTo>
                  <a:pt x="11036432" y="1061397"/>
                  <a:pt x="10957617" y="1317284"/>
                  <a:pt x="11010899" y="1444619"/>
                </a:cubicBezTo>
                <a:cubicBezTo>
                  <a:pt x="11015469" y="1640168"/>
                  <a:pt x="10887975" y="1752169"/>
                  <a:pt x="10721968" y="1733550"/>
                </a:cubicBezTo>
                <a:cubicBezTo>
                  <a:pt x="10575695" y="1783323"/>
                  <a:pt x="10370970" y="1727487"/>
                  <a:pt x="10246685" y="1733550"/>
                </a:cubicBezTo>
                <a:cubicBezTo>
                  <a:pt x="10122400" y="1739613"/>
                  <a:pt x="9886001" y="1692747"/>
                  <a:pt x="9667072" y="1733550"/>
                </a:cubicBezTo>
                <a:cubicBezTo>
                  <a:pt x="9448143" y="1774353"/>
                  <a:pt x="9262931" y="1691645"/>
                  <a:pt x="9087459" y="1733550"/>
                </a:cubicBezTo>
                <a:cubicBezTo>
                  <a:pt x="8911987" y="1775455"/>
                  <a:pt x="8799524" y="1701739"/>
                  <a:pt x="8716506" y="1733550"/>
                </a:cubicBezTo>
                <a:cubicBezTo>
                  <a:pt x="8633488" y="1765361"/>
                  <a:pt x="8349195" y="1692496"/>
                  <a:pt x="8032563" y="1733550"/>
                </a:cubicBezTo>
                <a:cubicBezTo>
                  <a:pt x="7715931" y="1774604"/>
                  <a:pt x="7862755" y="1717324"/>
                  <a:pt x="7765941" y="1733550"/>
                </a:cubicBezTo>
                <a:cubicBezTo>
                  <a:pt x="7669127" y="1749776"/>
                  <a:pt x="7534104" y="1697377"/>
                  <a:pt x="7394988" y="1733550"/>
                </a:cubicBezTo>
                <a:cubicBezTo>
                  <a:pt x="7255872" y="1769723"/>
                  <a:pt x="7075479" y="1727671"/>
                  <a:pt x="6815375" y="1733550"/>
                </a:cubicBezTo>
                <a:cubicBezTo>
                  <a:pt x="6555271" y="1739429"/>
                  <a:pt x="6388538" y="1716652"/>
                  <a:pt x="6027101" y="1733550"/>
                </a:cubicBezTo>
                <a:cubicBezTo>
                  <a:pt x="5665664" y="1750448"/>
                  <a:pt x="5742498" y="1727260"/>
                  <a:pt x="5656149" y="1733550"/>
                </a:cubicBezTo>
                <a:cubicBezTo>
                  <a:pt x="5569800" y="1739840"/>
                  <a:pt x="5150434" y="1664402"/>
                  <a:pt x="4867875" y="1733550"/>
                </a:cubicBezTo>
                <a:cubicBezTo>
                  <a:pt x="4585316" y="1802698"/>
                  <a:pt x="4357307" y="1655232"/>
                  <a:pt x="4079601" y="1733550"/>
                </a:cubicBezTo>
                <a:cubicBezTo>
                  <a:pt x="3801895" y="1811868"/>
                  <a:pt x="3909254" y="1722695"/>
                  <a:pt x="3812979" y="1733550"/>
                </a:cubicBezTo>
                <a:cubicBezTo>
                  <a:pt x="3716704" y="1744405"/>
                  <a:pt x="3573701" y="1728024"/>
                  <a:pt x="3442027" y="1733550"/>
                </a:cubicBezTo>
                <a:cubicBezTo>
                  <a:pt x="3310353" y="1739076"/>
                  <a:pt x="3227765" y="1708235"/>
                  <a:pt x="3071074" y="1733550"/>
                </a:cubicBezTo>
                <a:cubicBezTo>
                  <a:pt x="2914383" y="1758865"/>
                  <a:pt x="2892347" y="1714978"/>
                  <a:pt x="2804452" y="1733550"/>
                </a:cubicBezTo>
                <a:cubicBezTo>
                  <a:pt x="2716557" y="1752122"/>
                  <a:pt x="2313196" y="1690904"/>
                  <a:pt x="2016178" y="1733550"/>
                </a:cubicBezTo>
                <a:cubicBezTo>
                  <a:pt x="1719160" y="1776196"/>
                  <a:pt x="1858288" y="1731213"/>
                  <a:pt x="1749556" y="1733550"/>
                </a:cubicBezTo>
                <a:cubicBezTo>
                  <a:pt x="1640824" y="1735887"/>
                  <a:pt x="1489742" y="1711570"/>
                  <a:pt x="1378604" y="1733550"/>
                </a:cubicBezTo>
                <a:cubicBezTo>
                  <a:pt x="1267466" y="1755530"/>
                  <a:pt x="813380" y="1678227"/>
                  <a:pt x="288931" y="1733550"/>
                </a:cubicBezTo>
                <a:cubicBezTo>
                  <a:pt x="115847" y="1717002"/>
                  <a:pt x="-17242" y="1610822"/>
                  <a:pt x="0" y="1444619"/>
                </a:cubicBezTo>
                <a:cubicBezTo>
                  <a:pt x="-51132" y="1249824"/>
                  <a:pt x="48382" y="1006679"/>
                  <a:pt x="0" y="843661"/>
                </a:cubicBezTo>
                <a:cubicBezTo>
                  <a:pt x="-48382" y="680643"/>
                  <a:pt x="28234" y="445172"/>
                  <a:pt x="0" y="288931"/>
                </a:cubicBezTo>
                <a:close/>
              </a:path>
              <a:path w="11010899" h="1733550" stroke="0" extrusionOk="0">
                <a:moveTo>
                  <a:pt x="0" y="288931"/>
                </a:moveTo>
                <a:cubicBezTo>
                  <a:pt x="1362" y="122186"/>
                  <a:pt x="156185" y="-8064"/>
                  <a:pt x="288931" y="0"/>
                </a:cubicBezTo>
                <a:cubicBezTo>
                  <a:pt x="465927" y="-13210"/>
                  <a:pt x="512869" y="11215"/>
                  <a:pt x="659883" y="0"/>
                </a:cubicBezTo>
                <a:cubicBezTo>
                  <a:pt x="806897" y="-11215"/>
                  <a:pt x="1139540" y="12743"/>
                  <a:pt x="1343827" y="0"/>
                </a:cubicBezTo>
                <a:cubicBezTo>
                  <a:pt x="1548114" y="-12743"/>
                  <a:pt x="1730790" y="80741"/>
                  <a:pt x="2027770" y="0"/>
                </a:cubicBezTo>
                <a:cubicBezTo>
                  <a:pt x="2324750" y="-80741"/>
                  <a:pt x="2517479" y="70079"/>
                  <a:pt x="2816044" y="0"/>
                </a:cubicBezTo>
                <a:cubicBezTo>
                  <a:pt x="3114609" y="-70079"/>
                  <a:pt x="3435627" y="18982"/>
                  <a:pt x="3604318" y="0"/>
                </a:cubicBezTo>
                <a:cubicBezTo>
                  <a:pt x="3773009" y="-18982"/>
                  <a:pt x="3869567" y="19219"/>
                  <a:pt x="3975271" y="0"/>
                </a:cubicBezTo>
                <a:cubicBezTo>
                  <a:pt x="4080975" y="-19219"/>
                  <a:pt x="4518467" y="6366"/>
                  <a:pt x="4763545" y="0"/>
                </a:cubicBezTo>
                <a:cubicBezTo>
                  <a:pt x="5008623" y="-6366"/>
                  <a:pt x="5263850" y="80274"/>
                  <a:pt x="5447488" y="0"/>
                </a:cubicBezTo>
                <a:cubicBezTo>
                  <a:pt x="5631126" y="-80274"/>
                  <a:pt x="5897744" y="21526"/>
                  <a:pt x="6131432" y="0"/>
                </a:cubicBezTo>
                <a:cubicBezTo>
                  <a:pt x="6365120" y="-21526"/>
                  <a:pt x="6551793" y="33870"/>
                  <a:pt x="6711045" y="0"/>
                </a:cubicBezTo>
                <a:cubicBezTo>
                  <a:pt x="6870297" y="-33870"/>
                  <a:pt x="7034448" y="39555"/>
                  <a:pt x="7186328" y="0"/>
                </a:cubicBezTo>
                <a:cubicBezTo>
                  <a:pt x="7338208" y="-39555"/>
                  <a:pt x="7722028" y="54888"/>
                  <a:pt x="7870271" y="0"/>
                </a:cubicBezTo>
                <a:cubicBezTo>
                  <a:pt x="8018514" y="-54888"/>
                  <a:pt x="8034256" y="5656"/>
                  <a:pt x="8136893" y="0"/>
                </a:cubicBezTo>
                <a:cubicBezTo>
                  <a:pt x="8239530" y="-5656"/>
                  <a:pt x="8313107" y="30271"/>
                  <a:pt x="8403515" y="0"/>
                </a:cubicBezTo>
                <a:cubicBezTo>
                  <a:pt x="8493923" y="-30271"/>
                  <a:pt x="8553971" y="2089"/>
                  <a:pt x="8670137" y="0"/>
                </a:cubicBezTo>
                <a:cubicBezTo>
                  <a:pt x="8786303" y="-2089"/>
                  <a:pt x="9104002" y="66431"/>
                  <a:pt x="9354081" y="0"/>
                </a:cubicBezTo>
                <a:cubicBezTo>
                  <a:pt x="9604160" y="-66431"/>
                  <a:pt x="9804694" y="49464"/>
                  <a:pt x="10038024" y="0"/>
                </a:cubicBezTo>
                <a:cubicBezTo>
                  <a:pt x="10271354" y="-49464"/>
                  <a:pt x="10448639" y="79707"/>
                  <a:pt x="10721968" y="0"/>
                </a:cubicBezTo>
                <a:cubicBezTo>
                  <a:pt x="10860286" y="-13732"/>
                  <a:pt x="10973745" y="130978"/>
                  <a:pt x="11010899" y="288931"/>
                </a:cubicBezTo>
                <a:cubicBezTo>
                  <a:pt x="11050446" y="453161"/>
                  <a:pt x="10952252" y="734700"/>
                  <a:pt x="11010899" y="889889"/>
                </a:cubicBezTo>
                <a:cubicBezTo>
                  <a:pt x="11069546" y="1045078"/>
                  <a:pt x="10948859" y="1202828"/>
                  <a:pt x="11010899" y="1444619"/>
                </a:cubicBezTo>
                <a:cubicBezTo>
                  <a:pt x="10999867" y="1624868"/>
                  <a:pt x="10887111" y="1737724"/>
                  <a:pt x="10721968" y="1733550"/>
                </a:cubicBezTo>
                <a:cubicBezTo>
                  <a:pt x="10561480" y="1763030"/>
                  <a:pt x="10479838" y="1732828"/>
                  <a:pt x="10351016" y="1733550"/>
                </a:cubicBezTo>
                <a:cubicBezTo>
                  <a:pt x="10222194" y="1734272"/>
                  <a:pt x="9994500" y="1722378"/>
                  <a:pt x="9875733" y="1733550"/>
                </a:cubicBezTo>
                <a:cubicBezTo>
                  <a:pt x="9756966" y="1744722"/>
                  <a:pt x="9474226" y="1686740"/>
                  <a:pt x="9191789" y="1733550"/>
                </a:cubicBezTo>
                <a:cubicBezTo>
                  <a:pt x="8909352" y="1780360"/>
                  <a:pt x="8681726" y="1683081"/>
                  <a:pt x="8507846" y="1733550"/>
                </a:cubicBezTo>
                <a:cubicBezTo>
                  <a:pt x="8333966" y="1784019"/>
                  <a:pt x="8132003" y="1684518"/>
                  <a:pt x="8032563" y="1733550"/>
                </a:cubicBezTo>
                <a:cubicBezTo>
                  <a:pt x="7933123" y="1782582"/>
                  <a:pt x="7766372" y="1698877"/>
                  <a:pt x="7557280" y="1733550"/>
                </a:cubicBezTo>
                <a:cubicBezTo>
                  <a:pt x="7348188" y="1768223"/>
                  <a:pt x="7174845" y="1655765"/>
                  <a:pt x="6873337" y="1733550"/>
                </a:cubicBezTo>
                <a:cubicBezTo>
                  <a:pt x="6571829" y="1811335"/>
                  <a:pt x="6314719" y="1682806"/>
                  <a:pt x="6085063" y="1733550"/>
                </a:cubicBezTo>
                <a:cubicBezTo>
                  <a:pt x="5855407" y="1784294"/>
                  <a:pt x="5786460" y="1697204"/>
                  <a:pt x="5609780" y="1733550"/>
                </a:cubicBezTo>
                <a:cubicBezTo>
                  <a:pt x="5433100" y="1769896"/>
                  <a:pt x="5299949" y="1673608"/>
                  <a:pt x="5030167" y="1733550"/>
                </a:cubicBezTo>
                <a:cubicBezTo>
                  <a:pt x="4760385" y="1793492"/>
                  <a:pt x="4617199" y="1695763"/>
                  <a:pt x="4346223" y="1733550"/>
                </a:cubicBezTo>
                <a:cubicBezTo>
                  <a:pt x="4075247" y="1771337"/>
                  <a:pt x="3816162" y="1675401"/>
                  <a:pt x="3662280" y="1733550"/>
                </a:cubicBezTo>
                <a:cubicBezTo>
                  <a:pt x="3508398" y="1791699"/>
                  <a:pt x="3253133" y="1714279"/>
                  <a:pt x="3082666" y="1733550"/>
                </a:cubicBezTo>
                <a:cubicBezTo>
                  <a:pt x="2912199" y="1752821"/>
                  <a:pt x="2803698" y="1729050"/>
                  <a:pt x="2711714" y="1733550"/>
                </a:cubicBezTo>
                <a:cubicBezTo>
                  <a:pt x="2619730" y="1738050"/>
                  <a:pt x="2248658" y="1731013"/>
                  <a:pt x="1923440" y="1733550"/>
                </a:cubicBezTo>
                <a:cubicBezTo>
                  <a:pt x="1598222" y="1736087"/>
                  <a:pt x="1652654" y="1719700"/>
                  <a:pt x="1552488" y="1733550"/>
                </a:cubicBezTo>
                <a:cubicBezTo>
                  <a:pt x="1452322" y="1747400"/>
                  <a:pt x="1341050" y="1720783"/>
                  <a:pt x="1285866" y="1733550"/>
                </a:cubicBezTo>
                <a:cubicBezTo>
                  <a:pt x="1230682" y="1746317"/>
                  <a:pt x="552661" y="1704429"/>
                  <a:pt x="288931" y="1733550"/>
                </a:cubicBezTo>
                <a:cubicBezTo>
                  <a:pt x="168475" y="1717964"/>
                  <a:pt x="-13053" y="1622098"/>
                  <a:pt x="0" y="1444619"/>
                </a:cubicBezTo>
                <a:cubicBezTo>
                  <a:pt x="-43574" y="1274332"/>
                  <a:pt x="3268" y="1152550"/>
                  <a:pt x="0" y="901446"/>
                </a:cubicBezTo>
                <a:cubicBezTo>
                  <a:pt x="-3268" y="650342"/>
                  <a:pt x="64917" y="561167"/>
                  <a:pt x="0" y="288931"/>
                </a:cubicBezTo>
                <a:close/>
              </a:path>
            </a:pathLst>
          </a:custGeom>
          <a:solidFill>
            <a:srgbClr val="FFCCCC"/>
          </a:solidFill>
          <a:ln>
            <a:solidFill>
              <a:srgbClr val="00B050"/>
            </a:solidFill>
            <a:prstDash val="lgDash"/>
            <a:extLst>
              <a:ext uri="{C807C97D-BFC1-408E-A445-0C87EB9F89A2}">
                <ask:lineSketchStyleProps xmlns:ask="http://schemas.microsoft.com/office/drawing/2018/sketchyshapes" sd="674020598">
                  <a:custGeom>
                    <a:avLst/>
                    <a:gdLst>
                      <a:gd name="connsiteX0" fmla="*/ 0 w 6013636"/>
                      <a:gd name="connsiteY0" fmla="*/ 637825 h 3826874"/>
                      <a:gd name="connsiteX1" fmla="*/ 157800 w 6013636"/>
                      <a:gd name="connsiteY1" fmla="*/ 0 h 3826874"/>
                      <a:gd name="connsiteX2" fmla="*/ 531338 w 6013636"/>
                      <a:gd name="connsiteY2" fmla="*/ 0 h 3826874"/>
                      <a:gd name="connsiteX3" fmla="*/ 904876 w 6013636"/>
                      <a:gd name="connsiteY3" fmla="*/ 0 h 3826874"/>
                      <a:gd name="connsiteX4" fmla="*/ 1221433 w 6013636"/>
                      <a:gd name="connsiteY4" fmla="*/ 0 h 3826874"/>
                      <a:gd name="connsiteX5" fmla="*/ 1367050 w 6013636"/>
                      <a:gd name="connsiteY5" fmla="*/ 0 h 3826874"/>
                      <a:gd name="connsiteX6" fmla="*/ 1797568 w 6013636"/>
                      <a:gd name="connsiteY6" fmla="*/ 0 h 3826874"/>
                      <a:gd name="connsiteX7" fmla="*/ 2114125 w 6013636"/>
                      <a:gd name="connsiteY7" fmla="*/ 0 h 3826874"/>
                      <a:gd name="connsiteX8" fmla="*/ 2316722 w 6013636"/>
                      <a:gd name="connsiteY8" fmla="*/ 0 h 3826874"/>
                      <a:gd name="connsiteX9" fmla="*/ 2576300 w 6013636"/>
                      <a:gd name="connsiteY9" fmla="*/ 0 h 3826874"/>
                      <a:gd name="connsiteX10" fmla="*/ 2949837 w 6013636"/>
                      <a:gd name="connsiteY10" fmla="*/ 0 h 3826874"/>
                      <a:gd name="connsiteX11" fmla="*/ 3152434 w 6013636"/>
                      <a:gd name="connsiteY11" fmla="*/ 0 h 3826874"/>
                      <a:gd name="connsiteX12" fmla="*/ 3468992 w 6013636"/>
                      <a:gd name="connsiteY12" fmla="*/ 0 h 3826874"/>
                      <a:gd name="connsiteX13" fmla="*/ 3899510 w 6013636"/>
                      <a:gd name="connsiteY13" fmla="*/ 0 h 3826874"/>
                      <a:gd name="connsiteX14" fmla="*/ 4159087 w 6013636"/>
                      <a:gd name="connsiteY14" fmla="*/ 0 h 3826874"/>
                      <a:gd name="connsiteX15" fmla="*/ 4361684 w 6013636"/>
                      <a:gd name="connsiteY15" fmla="*/ 0 h 3826874"/>
                      <a:gd name="connsiteX16" fmla="*/ 4621261 w 6013636"/>
                      <a:gd name="connsiteY16" fmla="*/ 0 h 3826874"/>
                      <a:gd name="connsiteX17" fmla="*/ 5051779 w 6013636"/>
                      <a:gd name="connsiteY17" fmla="*/ 0 h 3826874"/>
                      <a:gd name="connsiteX18" fmla="*/ 5254376 w 6013636"/>
                      <a:gd name="connsiteY18" fmla="*/ 0 h 3826874"/>
                      <a:gd name="connsiteX19" fmla="*/ 5456972 w 6013636"/>
                      <a:gd name="connsiteY19" fmla="*/ 0 h 3826874"/>
                      <a:gd name="connsiteX20" fmla="*/ 5855835 w 6013636"/>
                      <a:gd name="connsiteY20" fmla="*/ 0 h 3826874"/>
                      <a:gd name="connsiteX21" fmla="*/ 6013636 w 6013636"/>
                      <a:gd name="connsiteY21" fmla="*/ 637825 h 3826874"/>
                      <a:gd name="connsiteX22" fmla="*/ 6013636 w 6013636"/>
                      <a:gd name="connsiteY22" fmla="*/ 1887924 h 3826874"/>
                      <a:gd name="connsiteX23" fmla="*/ 6013636 w 6013636"/>
                      <a:gd name="connsiteY23" fmla="*/ 3189048 h 3826874"/>
                      <a:gd name="connsiteX24" fmla="*/ 5855835 w 6013636"/>
                      <a:gd name="connsiteY24" fmla="*/ 3826874 h 3826874"/>
                      <a:gd name="connsiteX25" fmla="*/ 5596258 w 6013636"/>
                      <a:gd name="connsiteY25" fmla="*/ 3826874 h 3826874"/>
                      <a:gd name="connsiteX26" fmla="*/ 5279700 w 6013636"/>
                      <a:gd name="connsiteY26" fmla="*/ 3826874 h 3826874"/>
                      <a:gd name="connsiteX27" fmla="*/ 4963143 w 6013636"/>
                      <a:gd name="connsiteY27" fmla="*/ 3826874 h 3826874"/>
                      <a:gd name="connsiteX28" fmla="*/ 4760546 w 6013636"/>
                      <a:gd name="connsiteY28" fmla="*/ 3826874 h 3826874"/>
                      <a:gd name="connsiteX29" fmla="*/ 4387008 w 6013636"/>
                      <a:gd name="connsiteY29" fmla="*/ 3826874 h 3826874"/>
                      <a:gd name="connsiteX30" fmla="*/ 4241392 w 6013636"/>
                      <a:gd name="connsiteY30" fmla="*/ 3826874 h 3826874"/>
                      <a:gd name="connsiteX31" fmla="*/ 4038795 w 6013636"/>
                      <a:gd name="connsiteY31" fmla="*/ 3826874 h 3826874"/>
                      <a:gd name="connsiteX32" fmla="*/ 3722237 w 6013636"/>
                      <a:gd name="connsiteY32" fmla="*/ 3826874 h 3826874"/>
                      <a:gd name="connsiteX33" fmla="*/ 3291719 w 6013636"/>
                      <a:gd name="connsiteY33" fmla="*/ 3826874 h 3826874"/>
                      <a:gd name="connsiteX34" fmla="*/ 3089122 w 6013636"/>
                      <a:gd name="connsiteY34" fmla="*/ 3826874 h 3826874"/>
                      <a:gd name="connsiteX35" fmla="*/ 2658604 w 6013636"/>
                      <a:gd name="connsiteY35" fmla="*/ 3826874 h 3826874"/>
                      <a:gd name="connsiteX36" fmla="*/ 2228086 w 6013636"/>
                      <a:gd name="connsiteY36" fmla="*/ 3826874 h 3826874"/>
                      <a:gd name="connsiteX37" fmla="*/ 2082470 w 6013636"/>
                      <a:gd name="connsiteY37" fmla="*/ 3826874 h 3826874"/>
                      <a:gd name="connsiteX38" fmla="*/ 1879873 w 6013636"/>
                      <a:gd name="connsiteY38" fmla="*/ 3826874 h 3826874"/>
                      <a:gd name="connsiteX39" fmla="*/ 1677276 w 6013636"/>
                      <a:gd name="connsiteY39" fmla="*/ 3826874 h 3826874"/>
                      <a:gd name="connsiteX40" fmla="*/ 1531659 w 6013636"/>
                      <a:gd name="connsiteY40" fmla="*/ 3826874 h 3826874"/>
                      <a:gd name="connsiteX41" fmla="*/ 1101141 w 6013636"/>
                      <a:gd name="connsiteY41" fmla="*/ 3826874 h 3826874"/>
                      <a:gd name="connsiteX42" fmla="*/ 955525 w 6013636"/>
                      <a:gd name="connsiteY42" fmla="*/ 3826874 h 3826874"/>
                      <a:gd name="connsiteX43" fmla="*/ 752928 w 6013636"/>
                      <a:gd name="connsiteY43" fmla="*/ 3826874 h 3826874"/>
                      <a:gd name="connsiteX44" fmla="*/ 157800 w 6013636"/>
                      <a:gd name="connsiteY44" fmla="*/ 3826874 h 3826874"/>
                      <a:gd name="connsiteX45" fmla="*/ 0 w 6013636"/>
                      <a:gd name="connsiteY45" fmla="*/ 3189048 h 3826874"/>
                      <a:gd name="connsiteX46" fmla="*/ 0 w 6013636"/>
                      <a:gd name="connsiteY46" fmla="*/ 1862412 h 3826874"/>
                      <a:gd name="connsiteX47" fmla="*/ 0 w 6013636"/>
                      <a:gd name="connsiteY47" fmla="*/ 637825 h 3826874"/>
                      <a:gd name="connsiteX0" fmla="*/ 0 w 6013636"/>
                      <a:gd name="connsiteY0" fmla="*/ 637825 h 3826874"/>
                      <a:gd name="connsiteX1" fmla="*/ 157800 w 6013636"/>
                      <a:gd name="connsiteY1" fmla="*/ 0 h 3826874"/>
                      <a:gd name="connsiteX2" fmla="*/ 360397 w 6013636"/>
                      <a:gd name="connsiteY2" fmla="*/ 0 h 3826874"/>
                      <a:gd name="connsiteX3" fmla="*/ 733935 w 6013636"/>
                      <a:gd name="connsiteY3" fmla="*/ 0 h 3826874"/>
                      <a:gd name="connsiteX4" fmla="*/ 1107472 w 6013636"/>
                      <a:gd name="connsiteY4" fmla="*/ 0 h 3826874"/>
                      <a:gd name="connsiteX5" fmla="*/ 1537991 w 6013636"/>
                      <a:gd name="connsiteY5" fmla="*/ 0 h 3826874"/>
                      <a:gd name="connsiteX6" fmla="*/ 1968509 w 6013636"/>
                      <a:gd name="connsiteY6" fmla="*/ 0 h 3826874"/>
                      <a:gd name="connsiteX7" fmla="*/ 2171106 w 6013636"/>
                      <a:gd name="connsiteY7" fmla="*/ 0 h 3826874"/>
                      <a:gd name="connsiteX8" fmla="*/ 2601624 w 6013636"/>
                      <a:gd name="connsiteY8" fmla="*/ 0 h 3826874"/>
                      <a:gd name="connsiteX9" fmla="*/ 2975162 w 6013636"/>
                      <a:gd name="connsiteY9" fmla="*/ 0 h 3826874"/>
                      <a:gd name="connsiteX10" fmla="*/ 3348700 w 6013636"/>
                      <a:gd name="connsiteY10" fmla="*/ 0 h 3826874"/>
                      <a:gd name="connsiteX11" fmla="*/ 3665257 w 6013636"/>
                      <a:gd name="connsiteY11" fmla="*/ 0 h 3826874"/>
                      <a:gd name="connsiteX12" fmla="*/ 3924834 w 6013636"/>
                      <a:gd name="connsiteY12" fmla="*/ 0 h 3826874"/>
                      <a:gd name="connsiteX13" fmla="*/ 4298372 w 6013636"/>
                      <a:gd name="connsiteY13" fmla="*/ 0 h 3826874"/>
                      <a:gd name="connsiteX14" fmla="*/ 4443988 w 6013636"/>
                      <a:gd name="connsiteY14" fmla="*/ 0 h 3826874"/>
                      <a:gd name="connsiteX15" fmla="*/ 4589605 w 6013636"/>
                      <a:gd name="connsiteY15" fmla="*/ 0 h 3826874"/>
                      <a:gd name="connsiteX16" fmla="*/ 4735221 w 6013636"/>
                      <a:gd name="connsiteY16" fmla="*/ 0 h 3826874"/>
                      <a:gd name="connsiteX17" fmla="*/ 5108759 w 6013636"/>
                      <a:gd name="connsiteY17" fmla="*/ 0 h 3826874"/>
                      <a:gd name="connsiteX18" fmla="*/ 5482297 w 6013636"/>
                      <a:gd name="connsiteY18" fmla="*/ 0 h 3826874"/>
                      <a:gd name="connsiteX19" fmla="*/ 5855835 w 6013636"/>
                      <a:gd name="connsiteY19" fmla="*/ 0 h 3826874"/>
                      <a:gd name="connsiteX20" fmla="*/ 6013636 w 6013636"/>
                      <a:gd name="connsiteY20" fmla="*/ 637825 h 3826874"/>
                      <a:gd name="connsiteX21" fmla="*/ 6013636 w 6013636"/>
                      <a:gd name="connsiteY21" fmla="*/ 1964461 h 3826874"/>
                      <a:gd name="connsiteX22" fmla="*/ 6013636 w 6013636"/>
                      <a:gd name="connsiteY22" fmla="*/ 3189048 h 3826874"/>
                      <a:gd name="connsiteX23" fmla="*/ 5855835 w 6013636"/>
                      <a:gd name="connsiteY23" fmla="*/ 3826874 h 3826874"/>
                      <a:gd name="connsiteX24" fmla="*/ 5653238 w 6013636"/>
                      <a:gd name="connsiteY24" fmla="*/ 3826874 h 3826874"/>
                      <a:gd name="connsiteX25" fmla="*/ 5393661 w 6013636"/>
                      <a:gd name="connsiteY25" fmla="*/ 3826874 h 3826874"/>
                      <a:gd name="connsiteX26" fmla="*/ 5020123 w 6013636"/>
                      <a:gd name="connsiteY26" fmla="*/ 3826874 h 3826874"/>
                      <a:gd name="connsiteX27" fmla="*/ 4646585 w 6013636"/>
                      <a:gd name="connsiteY27" fmla="*/ 3826874 h 3826874"/>
                      <a:gd name="connsiteX28" fmla="*/ 4387008 w 6013636"/>
                      <a:gd name="connsiteY28" fmla="*/ 3826874 h 3826874"/>
                      <a:gd name="connsiteX29" fmla="*/ 4127431 w 6013636"/>
                      <a:gd name="connsiteY29" fmla="*/ 3826874 h 3826874"/>
                      <a:gd name="connsiteX30" fmla="*/ 3753893 w 6013636"/>
                      <a:gd name="connsiteY30" fmla="*/ 3826874 h 3826874"/>
                      <a:gd name="connsiteX31" fmla="*/ 3323375 w 6013636"/>
                      <a:gd name="connsiteY31" fmla="*/ 3826874 h 3826874"/>
                      <a:gd name="connsiteX32" fmla="*/ 3063798 w 6013636"/>
                      <a:gd name="connsiteY32" fmla="*/ 3826874 h 3826874"/>
                      <a:gd name="connsiteX33" fmla="*/ 2747241 w 6013636"/>
                      <a:gd name="connsiteY33" fmla="*/ 3826874 h 3826874"/>
                      <a:gd name="connsiteX34" fmla="*/ 2373702 w 6013636"/>
                      <a:gd name="connsiteY34" fmla="*/ 3826874 h 3826874"/>
                      <a:gd name="connsiteX35" fmla="*/ 2000165 w 6013636"/>
                      <a:gd name="connsiteY35" fmla="*/ 3826874 h 3826874"/>
                      <a:gd name="connsiteX36" fmla="*/ 1683607 w 6013636"/>
                      <a:gd name="connsiteY36" fmla="*/ 3826874 h 3826874"/>
                      <a:gd name="connsiteX37" fmla="*/ 1481010 w 6013636"/>
                      <a:gd name="connsiteY37" fmla="*/ 3826874 h 3826874"/>
                      <a:gd name="connsiteX38" fmla="*/ 1050492 w 6013636"/>
                      <a:gd name="connsiteY38" fmla="*/ 3826874 h 3826874"/>
                      <a:gd name="connsiteX39" fmla="*/ 847896 w 6013636"/>
                      <a:gd name="connsiteY39" fmla="*/ 3826874 h 3826874"/>
                      <a:gd name="connsiteX40" fmla="*/ 702279 w 6013636"/>
                      <a:gd name="connsiteY40" fmla="*/ 3826874 h 3826874"/>
                      <a:gd name="connsiteX41" fmla="*/ 157800 w 6013636"/>
                      <a:gd name="connsiteY41" fmla="*/ 3826874 h 3826874"/>
                      <a:gd name="connsiteX42" fmla="*/ 0 w 6013636"/>
                      <a:gd name="connsiteY42" fmla="*/ 3189048 h 3826874"/>
                      <a:gd name="connsiteX43" fmla="*/ 0 w 6013636"/>
                      <a:gd name="connsiteY43" fmla="*/ 1989974 h 3826874"/>
                      <a:gd name="connsiteX44" fmla="*/ 0 w 6013636"/>
                      <a:gd name="connsiteY44" fmla="*/ 637825 h 382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013636" h="3826874" fill="none" extrusionOk="0">
                        <a:moveTo>
                          <a:pt x="0" y="637825"/>
                        </a:moveTo>
                        <a:cubicBezTo>
                          <a:pt x="-14902" y="312924"/>
                          <a:pt x="62635" y="-15034"/>
                          <a:pt x="157800" y="0"/>
                        </a:cubicBezTo>
                        <a:cubicBezTo>
                          <a:pt x="300932" y="-140478"/>
                          <a:pt x="428348" y="101954"/>
                          <a:pt x="531338" y="0"/>
                        </a:cubicBezTo>
                        <a:cubicBezTo>
                          <a:pt x="609649" y="-95095"/>
                          <a:pt x="797920" y="118887"/>
                          <a:pt x="904876" y="0"/>
                        </a:cubicBezTo>
                        <a:cubicBezTo>
                          <a:pt x="1002070" y="-104743"/>
                          <a:pt x="1124736" y="141551"/>
                          <a:pt x="1221433" y="0"/>
                        </a:cubicBezTo>
                        <a:cubicBezTo>
                          <a:pt x="1316130" y="-132847"/>
                          <a:pt x="1309201" y="54571"/>
                          <a:pt x="1367050" y="0"/>
                        </a:cubicBezTo>
                        <a:cubicBezTo>
                          <a:pt x="1418827" y="-59546"/>
                          <a:pt x="1688790" y="103489"/>
                          <a:pt x="1797568" y="0"/>
                        </a:cubicBezTo>
                        <a:cubicBezTo>
                          <a:pt x="1912511" y="-109996"/>
                          <a:pt x="2055620" y="17229"/>
                          <a:pt x="2114125" y="0"/>
                        </a:cubicBezTo>
                        <a:cubicBezTo>
                          <a:pt x="2196486" y="-30273"/>
                          <a:pt x="2233969" y="85869"/>
                          <a:pt x="2316722" y="0"/>
                        </a:cubicBezTo>
                        <a:cubicBezTo>
                          <a:pt x="2365828" y="-100188"/>
                          <a:pt x="2446499" y="97273"/>
                          <a:pt x="2576300" y="0"/>
                        </a:cubicBezTo>
                        <a:cubicBezTo>
                          <a:pt x="2682053" y="-100553"/>
                          <a:pt x="2856574" y="86712"/>
                          <a:pt x="2949837" y="0"/>
                        </a:cubicBezTo>
                        <a:cubicBezTo>
                          <a:pt x="3044741" y="-56993"/>
                          <a:pt x="3059247" y="19283"/>
                          <a:pt x="3152434" y="0"/>
                        </a:cubicBezTo>
                        <a:cubicBezTo>
                          <a:pt x="3258631" y="13397"/>
                          <a:pt x="3352855" y="79055"/>
                          <a:pt x="3468992" y="0"/>
                        </a:cubicBezTo>
                        <a:cubicBezTo>
                          <a:pt x="3537736" y="-69846"/>
                          <a:pt x="3745210" y="214529"/>
                          <a:pt x="3899510" y="0"/>
                        </a:cubicBezTo>
                        <a:cubicBezTo>
                          <a:pt x="4068677" y="-190837"/>
                          <a:pt x="4104196" y="90499"/>
                          <a:pt x="4159087" y="0"/>
                        </a:cubicBezTo>
                        <a:cubicBezTo>
                          <a:pt x="4218935" y="-104027"/>
                          <a:pt x="4291840" y="62869"/>
                          <a:pt x="4361684" y="0"/>
                        </a:cubicBezTo>
                        <a:cubicBezTo>
                          <a:pt x="4444739" y="-57377"/>
                          <a:pt x="4498941" y="45393"/>
                          <a:pt x="4621261" y="0"/>
                        </a:cubicBezTo>
                        <a:cubicBezTo>
                          <a:pt x="4703484" y="-29531"/>
                          <a:pt x="4920445" y="107779"/>
                          <a:pt x="5051779" y="0"/>
                        </a:cubicBezTo>
                        <a:cubicBezTo>
                          <a:pt x="5158822" y="-134468"/>
                          <a:pt x="5211727" y="57952"/>
                          <a:pt x="5254376" y="0"/>
                        </a:cubicBezTo>
                        <a:cubicBezTo>
                          <a:pt x="5291247" y="-86299"/>
                          <a:pt x="5400305" y="78106"/>
                          <a:pt x="5456972" y="0"/>
                        </a:cubicBezTo>
                        <a:cubicBezTo>
                          <a:pt x="5501920" y="-83951"/>
                          <a:pt x="5764246" y="29829"/>
                          <a:pt x="5855835" y="0"/>
                        </a:cubicBezTo>
                        <a:cubicBezTo>
                          <a:pt x="5929318" y="21446"/>
                          <a:pt x="5916394" y="363687"/>
                          <a:pt x="6013636" y="637825"/>
                        </a:cubicBezTo>
                        <a:cubicBezTo>
                          <a:pt x="6032692" y="1201672"/>
                          <a:pt x="6024958" y="1492651"/>
                          <a:pt x="6013636" y="1887924"/>
                        </a:cubicBezTo>
                        <a:cubicBezTo>
                          <a:pt x="5994949" y="2340079"/>
                          <a:pt x="6007037" y="2900280"/>
                          <a:pt x="6013636" y="3189048"/>
                        </a:cubicBezTo>
                        <a:cubicBezTo>
                          <a:pt x="6009931" y="3595278"/>
                          <a:pt x="5949086" y="3853625"/>
                          <a:pt x="5855835" y="3826874"/>
                        </a:cubicBezTo>
                        <a:cubicBezTo>
                          <a:pt x="5767273" y="3945914"/>
                          <a:pt x="5647701" y="3805274"/>
                          <a:pt x="5596258" y="3826874"/>
                        </a:cubicBezTo>
                        <a:cubicBezTo>
                          <a:pt x="5537574" y="3880193"/>
                          <a:pt x="5394702" y="3743385"/>
                          <a:pt x="5279700" y="3826874"/>
                        </a:cubicBezTo>
                        <a:cubicBezTo>
                          <a:pt x="5168089" y="3904637"/>
                          <a:pt x="5061498" y="3739849"/>
                          <a:pt x="4963143" y="3826874"/>
                        </a:cubicBezTo>
                        <a:cubicBezTo>
                          <a:pt x="4864217" y="3909136"/>
                          <a:pt x="4812420" y="3758921"/>
                          <a:pt x="4760546" y="3826874"/>
                        </a:cubicBezTo>
                        <a:cubicBezTo>
                          <a:pt x="4687508" y="3908989"/>
                          <a:pt x="4536212" y="3747015"/>
                          <a:pt x="4387008" y="3826874"/>
                        </a:cubicBezTo>
                        <a:cubicBezTo>
                          <a:pt x="4214219" y="3923616"/>
                          <a:pt x="4312323" y="3796199"/>
                          <a:pt x="4241392" y="3826874"/>
                        </a:cubicBezTo>
                        <a:cubicBezTo>
                          <a:pt x="4198015" y="3877101"/>
                          <a:pt x="4092545" y="3746680"/>
                          <a:pt x="4038795" y="3826874"/>
                        </a:cubicBezTo>
                        <a:cubicBezTo>
                          <a:pt x="3968843" y="3912756"/>
                          <a:pt x="3866149" y="3810794"/>
                          <a:pt x="3722237" y="3826874"/>
                        </a:cubicBezTo>
                        <a:cubicBezTo>
                          <a:pt x="3572848" y="3859111"/>
                          <a:pt x="3484937" y="3788841"/>
                          <a:pt x="3291719" y="3826874"/>
                        </a:cubicBezTo>
                        <a:cubicBezTo>
                          <a:pt x="3105956" y="3862364"/>
                          <a:pt x="3127541" y="3802216"/>
                          <a:pt x="3089122" y="3826874"/>
                        </a:cubicBezTo>
                        <a:cubicBezTo>
                          <a:pt x="3061096" y="3860798"/>
                          <a:pt x="2840454" y="3702249"/>
                          <a:pt x="2658604" y="3826874"/>
                        </a:cubicBezTo>
                        <a:cubicBezTo>
                          <a:pt x="2476472" y="3982402"/>
                          <a:pt x="2328716" y="3632349"/>
                          <a:pt x="2228086" y="3826874"/>
                        </a:cubicBezTo>
                        <a:cubicBezTo>
                          <a:pt x="2074675" y="3993923"/>
                          <a:pt x="2134886" y="3806178"/>
                          <a:pt x="2082470" y="3826874"/>
                        </a:cubicBezTo>
                        <a:cubicBezTo>
                          <a:pt x="2021223" y="3855854"/>
                          <a:pt x="1952670" y="3816903"/>
                          <a:pt x="1879873" y="3826874"/>
                        </a:cubicBezTo>
                        <a:cubicBezTo>
                          <a:pt x="1805304" y="3830270"/>
                          <a:pt x="1768832" y="3773110"/>
                          <a:pt x="1677276" y="3826874"/>
                        </a:cubicBezTo>
                        <a:cubicBezTo>
                          <a:pt x="1575151" y="3882372"/>
                          <a:pt x="1581482" y="3794278"/>
                          <a:pt x="1531659" y="3826874"/>
                        </a:cubicBezTo>
                        <a:cubicBezTo>
                          <a:pt x="1509942" y="3891236"/>
                          <a:pt x="1232083" y="3746624"/>
                          <a:pt x="1101141" y="3826874"/>
                        </a:cubicBezTo>
                        <a:cubicBezTo>
                          <a:pt x="932801" y="3904252"/>
                          <a:pt x="1016219" y="3814159"/>
                          <a:pt x="955525" y="3826874"/>
                        </a:cubicBezTo>
                        <a:cubicBezTo>
                          <a:pt x="899452" y="3833102"/>
                          <a:pt x="803314" y="3775971"/>
                          <a:pt x="752928" y="3826874"/>
                        </a:cubicBezTo>
                        <a:cubicBezTo>
                          <a:pt x="712251" y="3790339"/>
                          <a:pt x="480769" y="3727457"/>
                          <a:pt x="157800" y="3826874"/>
                        </a:cubicBezTo>
                        <a:cubicBezTo>
                          <a:pt x="69414" y="3835392"/>
                          <a:pt x="-32813" y="3489760"/>
                          <a:pt x="0" y="3189048"/>
                        </a:cubicBezTo>
                        <a:cubicBezTo>
                          <a:pt x="-61887" y="2726790"/>
                          <a:pt x="-12172" y="2183764"/>
                          <a:pt x="0" y="1862412"/>
                        </a:cubicBezTo>
                        <a:cubicBezTo>
                          <a:pt x="-43250" y="1541219"/>
                          <a:pt x="47576" y="986111"/>
                          <a:pt x="0" y="637825"/>
                        </a:cubicBezTo>
                        <a:close/>
                      </a:path>
                      <a:path w="6013636" h="3826874" stroke="0" extrusionOk="0">
                        <a:moveTo>
                          <a:pt x="0" y="637825"/>
                        </a:moveTo>
                        <a:cubicBezTo>
                          <a:pt x="2555" y="268486"/>
                          <a:pt x="88475" y="-35092"/>
                          <a:pt x="157800" y="0"/>
                        </a:cubicBezTo>
                        <a:cubicBezTo>
                          <a:pt x="256812" y="-21884"/>
                          <a:pt x="288552" y="12147"/>
                          <a:pt x="360397" y="0"/>
                        </a:cubicBezTo>
                        <a:cubicBezTo>
                          <a:pt x="409348" y="-24532"/>
                          <a:pt x="597322" y="33616"/>
                          <a:pt x="733935" y="0"/>
                        </a:cubicBezTo>
                        <a:cubicBezTo>
                          <a:pt x="853367" y="35071"/>
                          <a:pt x="964302" y="127138"/>
                          <a:pt x="1107472" y="0"/>
                        </a:cubicBezTo>
                        <a:cubicBezTo>
                          <a:pt x="1246522" y="-145810"/>
                          <a:pt x="1370940" y="148099"/>
                          <a:pt x="1537991" y="0"/>
                        </a:cubicBezTo>
                        <a:cubicBezTo>
                          <a:pt x="1675859" y="-161294"/>
                          <a:pt x="1871885" y="45851"/>
                          <a:pt x="1968509" y="0"/>
                        </a:cubicBezTo>
                        <a:cubicBezTo>
                          <a:pt x="2076956" y="-53803"/>
                          <a:pt x="2127264" y="39516"/>
                          <a:pt x="2171106" y="0"/>
                        </a:cubicBezTo>
                        <a:cubicBezTo>
                          <a:pt x="2257642" y="-21119"/>
                          <a:pt x="2466856" y="-11327"/>
                          <a:pt x="2601624" y="0"/>
                        </a:cubicBezTo>
                        <a:cubicBezTo>
                          <a:pt x="2769381" y="-47867"/>
                          <a:pt x="2849920" y="159513"/>
                          <a:pt x="2975162" y="0"/>
                        </a:cubicBezTo>
                        <a:cubicBezTo>
                          <a:pt x="3074030" y="-157910"/>
                          <a:pt x="3198139" y="42114"/>
                          <a:pt x="3348700" y="0"/>
                        </a:cubicBezTo>
                        <a:cubicBezTo>
                          <a:pt x="3465503" y="-65929"/>
                          <a:pt x="3567581" y="75808"/>
                          <a:pt x="3665257" y="0"/>
                        </a:cubicBezTo>
                        <a:cubicBezTo>
                          <a:pt x="3755337" y="-69370"/>
                          <a:pt x="3838312" y="88845"/>
                          <a:pt x="3924834" y="0"/>
                        </a:cubicBezTo>
                        <a:cubicBezTo>
                          <a:pt x="3998601" y="-95508"/>
                          <a:pt x="4230015" y="111076"/>
                          <a:pt x="4298372" y="0"/>
                        </a:cubicBezTo>
                        <a:cubicBezTo>
                          <a:pt x="4371380" y="-123911"/>
                          <a:pt x="4396683" y="27119"/>
                          <a:pt x="4443988" y="0"/>
                        </a:cubicBezTo>
                        <a:cubicBezTo>
                          <a:pt x="4497345" y="-8217"/>
                          <a:pt x="4523907" y="70899"/>
                          <a:pt x="4589605" y="0"/>
                        </a:cubicBezTo>
                        <a:cubicBezTo>
                          <a:pt x="4638747" y="-50636"/>
                          <a:pt x="4673872" y="3472"/>
                          <a:pt x="4735221" y="0"/>
                        </a:cubicBezTo>
                        <a:cubicBezTo>
                          <a:pt x="4777510" y="-32534"/>
                          <a:pt x="4971252" y="120027"/>
                          <a:pt x="5108759" y="0"/>
                        </a:cubicBezTo>
                        <a:cubicBezTo>
                          <a:pt x="5253515" y="-150940"/>
                          <a:pt x="5345078" y="101737"/>
                          <a:pt x="5482297" y="0"/>
                        </a:cubicBezTo>
                        <a:cubicBezTo>
                          <a:pt x="5645971" y="-60490"/>
                          <a:pt x="5657329" y="141905"/>
                          <a:pt x="5855835" y="0"/>
                        </a:cubicBezTo>
                        <a:cubicBezTo>
                          <a:pt x="5980806" y="17889"/>
                          <a:pt x="5999762" y="277889"/>
                          <a:pt x="6013636" y="637825"/>
                        </a:cubicBezTo>
                        <a:cubicBezTo>
                          <a:pt x="6068813" y="1065115"/>
                          <a:pt x="6005001" y="1715615"/>
                          <a:pt x="6013636" y="1964461"/>
                        </a:cubicBezTo>
                        <a:cubicBezTo>
                          <a:pt x="6036236" y="2396585"/>
                          <a:pt x="5987760" y="2657498"/>
                          <a:pt x="6013636" y="3189048"/>
                        </a:cubicBezTo>
                        <a:cubicBezTo>
                          <a:pt x="6003923" y="3582428"/>
                          <a:pt x="5956046" y="3838261"/>
                          <a:pt x="5855835" y="3826874"/>
                        </a:cubicBezTo>
                        <a:cubicBezTo>
                          <a:pt x="5769809" y="3893531"/>
                          <a:pt x="5725952" y="3823603"/>
                          <a:pt x="5653238" y="3826874"/>
                        </a:cubicBezTo>
                        <a:cubicBezTo>
                          <a:pt x="5592348" y="3822625"/>
                          <a:pt x="5460876" y="3792418"/>
                          <a:pt x="5393661" y="3826874"/>
                        </a:cubicBezTo>
                        <a:cubicBezTo>
                          <a:pt x="5294897" y="3884713"/>
                          <a:pt x="5188688" y="3731734"/>
                          <a:pt x="5020123" y="3826874"/>
                        </a:cubicBezTo>
                        <a:cubicBezTo>
                          <a:pt x="4873576" y="3909775"/>
                          <a:pt x="4736615" y="3710293"/>
                          <a:pt x="4646585" y="3826874"/>
                        </a:cubicBezTo>
                        <a:cubicBezTo>
                          <a:pt x="4571131" y="3959509"/>
                          <a:pt x="4436311" y="3707276"/>
                          <a:pt x="4387008" y="3826874"/>
                        </a:cubicBezTo>
                        <a:cubicBezTo>
                          <a:pt x="4342690" y="3941374"/>
                          <a:pt x="4221273" y="3774695"/>
                          <a:pt x="4127431" y="3826874"/>
                        </a:cubicBezTo>
                        <a:cubicBezTo>
                          <a:pt x="3957586" y="3910193"/>
                          <a:pt x="3865253" y="3609037"/>
                          <a:pt x="3753893" y="3826874"/>
                        </a:cubicBezTo>
                        <a:cubicBezTo>
                          <a:pt x="3605090" y="4000751"/>
                          <a:pt x="3458113" y="3723566"/>
                          <a:pt x="3323375" y="3826874"/>
                        </a:cubicBezTo>
                        <a:cubicBezTo>
                          <a:pt x="3230306" y="3938528"/>
                          <a:pt x="3183106" y="3741358"/>
                          <a:pt x="3063798" y="3826874"/>
                        </a:cubicBezTo>
                        <a:cubicBezTo>
                          <a:pt x="2927272" y="3896509"/>
                          <a:pt x="2856406" y="3724840"/>
                          <a:pt x="2747241" y="3826874"/>
                        </a:cubicBezTo>
                        <a:cubicBezTo>
                          <a:pt x="2632517" y="3936495"/>
                          <a:pt x="2557453" y="3760142"/>
                          <a:pt x="2373702" y="3826874"/>
                        </a:cubicBezTo>
                        <a:cubicBezTo>
                          <a:pt x="2235730" y="3883870"/>
                          <a:pt x="2123548" y="3690942"/>
                          <a:pt x="2000165" y="3826874"/>
                        </a:cubicBezTo>
                        <a:cubicBezTo>
                          <a:pt x="1891608" y="3950595"/>
                          <a:pt x="1755657" y="3762550"/>
                          <a:pt x="1683607" y="3826874"/>
                        </a:cubicBezTo>
                        <a:cubicBezTo>
                          <a:pt x="1584009" y="3858815"/>
                          <a:pt x="1526625" y="3809813"/>
                          <a:pt x="1481010" y="3826874"/>
                        </a:cubicBezTo>
                        <a:cubicBezTo>
                          <a:pt x="1391455" y="3850923"/>
                          <a:pt x="1223267" y="3822247"/>
                          <a:pt x="1050492" y="3826874"/>
                        </a:cubicBezTo>
                        <a:cubicBezTo>
                          <a:pt x="871576" y="3833430"/>
                          <a:pt x="897593" y="3791380"/>
                          <a:pt x="847896" y="3826874"/>
                        </a:cubicBezTo>
                        <a:cubicBezTo>
                          <a:pt x="797292" y="3860770"/>
                          <a:pt x="738154" y="3791743"/>
                          <a:pt x="702279" y="3826874"/>
                        </a:cubicBezTo>
                        <a:cubicBezTo>
                          <a:pt x="679156" y="3834013"/>
                          <a:pt x="323025" y="3801740"/>
                          <a:pt x="157800" y="3826874"/>
                        </a:cubicBezTo>
                        <a:cubicBezTo>
                          <a:pt x="118628" y="3803738"/>
                          <a:pt x="22090" y="3624193"/>
                          <a:pt x="0" y="3189048"/>
                        </a:cubicBezTo>
                        <a:cubicBezTo>
                          <a:pt x="-7521" y="2826037"/>
                          <a:pt x="-43129" y="2528864"/>
                          <a:pt x="0" y="1989974"/>
                        </a:cubicBezTo>
                        <a:cubicBezTo>
                          <a:pt x="-7942" y="1462044"/>
                          <a:pt x="47988" y="1211533"/>
                          <a:pt x="0" y="637825"/>
                        </a:cubicBezTo>
                        <a:close/>
                      </a:path>
                      <a:path w="6013636" h="3826874" fill="none" stroke="0" extrusionOk="0">
                        <a:moveTo>
                          <a:pt x="0" y="637825"/>
                        </a:moveTo>
                        <a:cubicBezTo>
                          <a:pt x="-4653" y="331836"/>
                          <a:pt x="100987" y="-31104"/>
                          <a:pt x="157800" y="0"/>
                        </a:cubicBezTo>
                        <a:cubicBezTo>
                          <a:pt x="318932" y="-103868"/>
                          <a:pt x="441786" y="79780"/>
                          <a:pt x="531338" y="0"/>
                        </a:cubicBezTo>
                        <a:cubicBezTo>
                          <a:pt x="635935" y="-60623"/>
                          <a:pt x="821415" y="60209"/>
                          <a:pt x="904876" y="0"/>
                        </a:cubicBezTo>
                        <a:cubicBezTo>
                          <a:pt x="1002219" y="-91395"/>
                          <a:pt x="1084872" y="108115"/>
                          <a:pt x="1221433" y="0"/>
                        </a:cubicBezTo>
                        <a:cubicBezTo>
                          <a:pt x="1326082" y="-129291"/>
                          <a:pt x="1305390" y="43357"/>
                          <a:pt x="1367050" y="0"/>
                        </a:cubicBezTo>
                        <a:cubicBezTo>
                          <a:pt x="1449257" y="-58110"/>
                          <a:pt x="1710778" y="94091"/>
                          <a:pt x="1797568" y="0"/>
                        </a:cubicBezTo>
                        <a:cubicBezTo>
                          <a:pt x="1903049" y="-92642"/>
                          <a:pt x="2036819" y="40396"/>
                          <a:pt x="2114125" y="0"/>
                        </a:cubicBezTo>
                        <a:cubicBezTo>
                          <a:pt x="2165813" y="-29283"/>
                          <a:pt x="2225752" y="93611"/>
                          <a:pt x="2316722" y="0"/>
                        </a:cubicBezTo>
                        <a:cubicBezTo>
                          <a:pt x="2393365" y="-94785"/>
                          <a:pt x="2463717" y="147740"/>
                          <a:pt x="2576300" y="0"/>
                        </a:cubicBezTo>
                        <a:cubicBezTo>
                          <a:pt x="2698628" y="-96413"/>
                          <a:pt x="2838172" y="66184"/>
                          <a:pt x="2949837" y="0"/>
                        </a:cubicBezTo>
                        <a:cubicBezTo>
                          <a:pt x="3060936" y="-49819"/>
                          <a:pt x="3051394" y="4799"/>
                          <a:pt x="3152434" y="0"/>
                        </a:cubicBezTo>
                        <a:cubicBezTo>
                          <a:pt x="3262057" y="-16859"/>
                          <a:pt x="3344555" y="61072"/>
                          <a:pt x="3468992" y="0"/>
                        </a:cubicBezTo>
                        <a:cubicBezTo>
                          <a:pt x="3620883" y="-56260"/>
                          <a:pt x="3699562" y="135293"/>
                          <a:pt x="3899510" y="0"/>
                        </a:cubicBezTo>
                        <a:cubicBezTo>
                          <a:pt x="4080643" y="-193531"/>
                          <a:pt x="4104627" y="122745"/>
                          <a:pt x="4159087" y="0"/>
                        </a:cubicBezTo>
                        <a:cubicBezTo>
                          <a:pt x="4247527" y="-104785"/>
                          <a:pt x="4265398" y="72406"/>
                          <a:pt x="4361684" y="0"/>
                        </a:cubicBezTo>
                        <a:cubicBezTo>
                          <a:pt x="4425149" y="-74265"/>
                          <a:pt x="4467183" y="45829"/>
                          <a:pt x="4621261" y="0"/>
                        </a:cubicBezTo>
                        <a:cubicBezTo>
                          <a:pt x="4760685" y="-41553"/>
                          <a:pt x="4947236" y="107360"/>
                          <a:pt x="5051779" y="0"/>
                        </a:cubicBezTo>
                        <a:cubicBezTo>
                          <a:pt x="5178208" y="-144623"/>
                          <a:pt x="5203145" y="73155"/>
                          <a:pt x="5254376" y="0"/>
                        </a:cubicBezTo>
                        <a:cubicBezTo>
                          <a:pt x="5292607" y="-55555"/>
                          <a:pt x="5436332" y="99952"/>
                          <a:pt x="5456972" y="0"/>
                        </a:cubicBezTo>
                        <a:cubicBezTo>
                          <a:pt x="5478894" y="-84848"/>
                          <a:pt x="5765801" y="25089"/>
                          <a:pt x="5855835" y="0"/>
                        </a:cubicBezTo>
                        <a:cubicBezTo>
                          <a:pt x="5987052" y="14251"/>
                          <a:pt x="6067231" y="362402"/>
                          <a:pt x="6013636" y="637825"/>
                        </a:cubicBezTo>
                        <a:cubicBezTo>
                          <a:pt x="6070370" y="1199010"/>
                          <a:pt x="6047598" y="1397765"/>
                          <a:pt x="6013636" y="1887924"/>
                        </a:cubicBezTo>
                        <a:cubicBezTo>
                          <a:pt x="6087424" y="2359672"/>
                          <a:pt x="5999485" y="2940954"/>
                          <a:pt x="6013636" y="3189048"/>
                        </a:cubicBezTo>
                        <a:cubicBezTo>
                          <a:pt x="6033303" y="3632083"/>
                          <a:pt x="5970685" y="3881725"/>
                          <a:pt x="5855835" y="3826874"/>
                        </a:cubicBezTo>
                        <a:cubicBezTo>
                          <a:pt x="5774624" y="3932655"/>
                          <a:pt x="5667654" y="3822993"/>
                          <a:pt x="5596258" y="3826874"/>
                        </a:cubicBezTo>
                        <a:cubicBezTo>
                          <a:pt x="5531237" y="3833696"/>
                          <a:pt x="5398425" y="3692864"/>
                          <a:pt x="5279700" y="3826874"/>
                        </a:cubicBezTo>
                        <a:cubicBezTo>
                          <a:pt x="5169859" y="3915802"/>
                          <a:pt x="5091676" y="3731921"/>
                          <a:pt x="4963143" y="3826874"/>
                        </a:cubicBezTo>
                        <a:cubicBezTo>
                          <a:pt x="4863486" y="3917734"/>
                          <a:pt x="4821782" y="3739167"/>
                          <a:pt x="4760546" y="3826874"/>
                        </a:cubicBezTo>
                        <a:cubicBezTo>
                          <a:pt x="4702629" y="3849029"/>
                          <a:pt x="4555381" y="3711235"/>
                          <a:pt x="4387008" y="3826874"/>
                        </a:cubicBezTo>
                        <a:cubicBezTo>
                          <a:pt x="4207360" y="3914853"/>
                          <a:pt x="4284021" y="3787874"/>
                          <a:pt x="4241392" y="3826874"/>
                        </a:cubicBezTo>
                        <a:cubicBezTo>
                          <a:pt x="4175195" y="3860645"/>
                          <a:pt x="4108620" y="3742135"/>
                          <a:pt x="4038795" y="3826874"/>
                        </a:cubicBezTo>
                        <a:cubicBezTo>
                          <a:pt x="3953004" y="3912151"/>
                          <a:pt x="3837777" y="3826029"/>
                          <a:pt x="3722237" y="3826874"/>
                        </a:cubicBezTo>
                        <a:cubicBezTo>
                          <a:pt x="3583434" y="3831616"/>
                          <a:pt x="3481794" y="3787767"/>
                          <a:pt x="3291719" y="3826874"/>
                        </a:cubicBezTo>
                        <a:cubicBezTo>
                          <a:pt x="3098926" y="3862340"/>
                          <a:pt x="3130435" y="3821010"/>
                          <a:pt x="3089122" y="3826874"/>
                        </a:cubicBezTo>
                        <a:cubicBezTo>
                          <a:pt x="2996624" y="3885147"/>
                          <a:pt x="2750423" y="3664150"/>
                          <a:pt x="2658604" y="3826874"/>
                        </a:cubicBezTo>
                        <a:cubicBezTo>
                          <a:pt x="2496041" y="3960060"/>
                          <a:pt x="2416891" y="3709982"/>
                          <a:pt x="2228086" y="3826874"/>
                        </a:cubicBezTo>
                        <a:cubicBezTo>
                          <a:pt x="2070957" y="4012686"/>
                          <a:pt x="2143214" y="3796486"/>
                          <a:pt x="2082470" y="3826874"/>
                        </a:cubicBezTo>
                        <a:cubicBezTo>
                          <a:pt x="2026791" y="3871687"/>
                          <a:pt x="1959596" y="3800438"/>
                          <a:pt x="1879873" y="3826874"/>
                        </a:cubicBezTo>
                        <a:cubicBezTo>
                          <a:pt x="1810925" y="3842180"/>
                          <a:pt x="1776323" y="3765345"/>
                          <a:pt x="1677276" y="3826874"/>
                        </a:cubicBezTo>
                        <a:cubicBezTo>
                          <a:pt x="1576523" y="3880656"/>
                          <a:pt x="1595078" y="3790273"/>
                          <a:pt x="1531659" y="3826874"/>
                        </a:cubicBezTo>
                        <a:cubicBezTo>
                          <a:pt x="1452539" y="3865479"/>
                          <a:pt x="1296716" y="3768767"/>
                          <a:pt x="1101141" y="3826874"/>
                        </a:cubicBezTo>
                        <a:cubicBezTo>
                          <a:pt x="934727" y="3915186"/>
                          <a:pt x="1019416" y="3814516"/>
                          <a:pt x="955525" y="3826874"/>
                        </a:cubicBezTo>
                        <a:cubicBezTo>
                          <a:pt x="891132" y="3811291"/>
                          <a:pt x="802028" y="3772104"/>
                          <a:pt x="752928" y="3826874"/>
                        </a:cubicBezTo>
                        <a:cubicBezTo>
                          <a:pt x="646145" y="3806337"/>
                          <a:pt x="423765" y="3704953"/>
                          <a:pt x="157800" y="3826874"/>
                        </a:cubicBezTo>
                        <a:cubicBezTo>
                          <a:pt x="100471" y="3773493"/>
                          <a:pt x="-27378" y="3565571"/>
                          <a:pt x="0" y="3189048"/>
                        </a:cubicBezTo>
                        <a:cubicBezTo>
                          <a:pt x="-62832" y="2730986"/>
                          <a:pt x="28606" y="2212984"/>
                          <a:pt x="0" y="1862412"/>
                        </a:cubicBezTo>
                        <a:cubicBezTo>
                          <a:pt x="-60505" y="1558620"/>
                          <a:pt x="10894" y="992316"/>
                          <a:pt x="0" y="63782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Những chuyện xảy ra với ông Trái Đất như: nhiệt độ Trái Đất tang cao, núi lửa phun trào, hạn hán, lũ lụt và ô nhiễm môi trường chính là biểu hiện của Trái Đất đang bị biến đổi. Bản thân mỗi chúng ta cũng từng chứng kiến sự thay đổi đó. VD: mùa hè có những ngày nhiệt độ lên đến 40 độ C, hay lũ lụt, sạt lở đất,..</a:t>
            </a:r>
            <a:endParaRPr kumimoji="0" lang="en-GB"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2182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3" descr="4ef6b7c9486052b6069210c143670dcb">
            <a:extLst>
              <a:ext uri="{FF2B5EF4-FFF2-40B4-BE49-F238E27FC236}">
                <a16:creationId xmlns:a16="http://schemas.microsoft.com/office/drawing/2014/main" id="{CE63E908-FC4E-46C5-8833-2B8DF9FDC3B3}"/>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16" name="Group 15">
            <a:extLst>
              <a:ext uri="{FF2B5EF4-FFF2-40B4-BE49-F238E27FC236}">
                <a16:creationId xmlns:a16="http://schemas.microsoft.com/office/drawing/2014/main" id="{07FE6D94-B73F-4088-99FF-4E356A8FC19E}"/>
              </a:ext>
            </a:extLst>
          </p:cNvPr>
          <p:cNvGrpSpPr/>
          <p:nvPr/>
        </p:nvGrpSpPr>
        <p:grpSpPr>
          <a:xfrm>
            <a:off x="1536019" y="1220173"/>
            <a:ext cx="9341531" cy="1200329"/>
            <a:chOff x="156606" y="1098998"/>
            <a:chExt cx="9313215" cy="797025"/>
          </a:xfrm>
        </p:grpSpPr>
        <p:sp>
          <p:nvSpPr>
            <p:cNvPr id="17" name="Rectangle 16">
              <a:extLst>
                <a:ext uri="{FF2B5EF4-FFF2-40B4-BE49-F238E27FC236}">
                  <a16:creationId xmlns:a16="http://schemas.microsoft.com/office/drawing/2014/main" id="{CE981A8F-CEAD-4A64-80F3-CF62B2DF102E}"/>
                </a:ext>
              </a:extLst>
            </p:cNvPr>
            <p:cNvSpPr/>
            <p:nvPr/>
          </p:nvSpPr>
          <p:spPr>
            <a:xfrm>
              <a:off x="883560" y="1098998"/>
              <a:ext cx="8586261" cy="797025"/>
            </a:xfrm>
            <a:prstGeom prst="rect">
              <a:avLst/>
            </a:prstGeom>
          </p:spPr>
          <p:txBody>
            <a:bodyPr wrap="square">
              <a:spAutoFit/>
            </a:bodyPr>
            <a:lstStyle/>
            <a:p>
              <a:pPr marL="0" marR="0" algn="just">
                <a:spcBef>
                  <a:spcPts val="0"/>
                </a:spcBef>
                <a:spcAft>
                  <a:spcPts val="0"/>
                </a:spcAft>
              </a:pP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Con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đang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khiến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rơi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trạng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như</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vậy</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Oval 17">
              <a:extLst>
                <a:ext uri="{FF2B5EF4-FFF2-40B4-BE49-F238E27FC236}">
                  <a16:creationId xmlns:a16="http://schemas.microsoft.com/office/drawing/2014/main" id="{031800B6-C189-4B1D-99BA-9B9C1994555D}"/>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8" name="Rounded Rectangle 14">
            <a:extLst>
              <a:ext uri="{FF2B5EF4-FFF2-40B4-BE49-F238E27FC236}">
                <a16:creationId xmlns:a16="http://schemas.microsoft.com/office/drawing/2014/main" id="{C0B9D282-161E-4474-A4D0-A4CB138A7E7C}"/>
              </a:ext>
            </a:extLst>
          </p:cNvPr>
          <p:cNvSpPr/>
          <p:nvPr/>
        </p:nvSpPr>
        <p:spPr>
          <a:xfrm>
            <a:off x="2832846" y="2590331"/>
            <a:ext cx="7776625" cy="838669"/>
          </a:xfrm>
          <a:custGeom>
            <a:avLst/>
            <a:gdLst>
              <a:gd name="connsiteX0" fmla="*/ 0 w 9313816"/>
              <a:gd name="connsiteY0" fmla="*/ 139781 h 838669"/>
              <a:gd name="connsiteX1" fmla="*/ 139781 w 9313816"/>
              <a:gd name="connsiteY1" fmla="*/ 0 h 838669"/>
              <a:gd name="connsiteX2" fmla="*/ 885107 w 9313816"/>
              <a:gd name="connsiteY2" fmla="*/ 0 h 838669"/>
              <a:gd name="connsiteX3" fmla="*/ 1630433 w 9313816"/>
              <a:gd name="connsiteY3" fmla="*/ 0 h 838669"/>
              <a:gd name="connsiteX4" fmla="*/ 2285416 w 9313816"/>
              <a:gd name="connsiteY4" fmla="*/ 0 h 838669"/>
              <a:gd name="connsiteX5" fmla="*/ 2669372 w 9313816"/>
              <a:gd name="connsiteY5" fmla="*/ 0 h 838669"/>
              <a:gd name="connsiteX6" fmla="*/ 3143670 w 9313816"/>
              <a:gd name="connsiteY6" fmla="*/ 0 h 838669"/>
              <a:gd name="connsiteX7" fmla="*/ 3798654 w 9313816"/>
              <a:gd name="connsiteY7" fmla="*/ 0 h 838669"/>
              <a:gd name="connsiteX8" fmla="*/ 4182610 w 9313816"/>
              <a:gd name="connsiteY8" fmla="*/ 0 h 838669"/>
              <a:gd name="connsiteX9" fmla="*/ 4837593 w 9313816"/>
              <a:gd name="connsiteY9" fmla="*/ 0 h 838669"/>
              <a:gd name="connsiteX10" fmla="*/ 5402234 w 9313816"/>
              <a:gd name="connsiteY10" fmla="*/ 0 h 838669"/>
              <a:gd name="connsiteX11" fmla="*/ 5695847 w 9313816"/>
              <a:gd name="connsiteY11" fmla="*/ 0 h 838669"/>
              <a:gd name="connsiteX12" fmla="*/ 6441173 w 9313816"/>
              <a:gd name="connsiteY12" fmla="*/ 0 h 838669"/>
              <a:gd name="connsiteX13" fmla="*/ 7005814 w 9313816"/>
              <a:gd name="connsiteY13" fmla="*/ 0 h 838669"/>
              <a:gd name="connsiteX14" fmla="*/ 7389770 w 9313816"/>
              <a:gd name="connsiteY14" fmla="*/ 0 h 838669"/>
              <a:gd name="connsiteX15" fmla="*/ 7864068 w 9313816"/>
              <a:gd name="connsiteY15" fmla="*/ 0 h 838669"/>
              <a:gd name="connsiteX16" fmla="*/ 8519052 w 9313816"/>
              <a:gd name="connsiteY16" fmla="*/ 0 h 838669"/>
              <a:gd name="connsiteX17" fmla="*/ 9174035 w 9313816"/>
              <a:gd name="connsiteY17" fmla="*/ 0 h 838669"/>
              <a:gd name="connsiteX18" fmla="*/ 9313816 w 9313816"/>
              <a:gd name="connsiteY18" fmla="*/ 139781 h 838669"/>
              <a:gd name="connsiteX19" fmla="*/ 9313816 w 9313816"/>
              <a:gd name="connsiteY19" fmla="*/ 698888 h 838669"/>
              <a:gd name="connsiteX20" fmla="*/ 9174035 w 9313816"/>
              <a:gd name="connsiteY20" fmla="*/ 838669 h 838669"/>
              <a:gd name="connsiteX21" fmla="*/ 8428709 w 9313816"/>
              <a:gd name="connsiteY21" fmla="*/ 838669 h 838669"/>
              <a:gd name="connsiteX22" fmla="*/ 8044753 w 9313816"/>
              <a:gd name="connsiteY22" fmla="*/ 838669 h 838669"/>
              <a:gd name="connsiteX23" fmla="*/ 7660797 w 9313816"/>
              <a:gd name="connsiteY23" fmla="*/ 838669 h 838669"/>
              <a:gd name="connsiteX24" fmla="*/ 7096157 w 9313816"/>
              <a:gd name="connsiteY24" fmla="*/ 838669 h 838669"/>
              <a:gd name="connsiteX25" fmla="*/ 6531516 w 9313816"/>
              <a:gd name="connsiteY25" fmla="*/ 838669 h 838669"/>
              <a:gd name="connsiteX26" fmla="*/ 5786190 w 9313816"/>
              <a:gd name="connsiteY26" fmla="*/ 838669 h 838669"/>
              <a:gd name="connsiteX27" fmla="*/ 5221549 w 9313816"/>
              <a:gd name="connsiteY27" fmla="*/ 838669 h 838669"/>
              <a:gd name="connsiteX28" fmla="*/ 4656908 w 9313816"/>
              <a:gd name="connsiteY28" fmla="*/ 838669 h 838669"/>
              <a:gd name="connsiteX29" fmla="*/ 3911582 w 9313816"/>
              <a:gd name="connsiteY29" fmla="*/ 838669 h 838669"/>
              <a:gd name="connsiteX30" fmla="*/ 3437284 w 9313816"/>
              <a:gd name="connsiteY30" fmla="*/ 838669 h 838669"/>
              <a:gd name="connsiteX31" fmla="*/ 3143670 w 9313816"/>
              <a:gd name="connsiteY31" fmla="*/ 838669 h 838669"/>
              <a:gd name="connsiteX32" fmla="*/ 2579030 w 9313816"/>
              <a:gd name="connsiteY32" fmla="*/ 838669 h 838669"/>
              <a:gd name="connsiteX33" fmla="*/ 2014389 w 9313816"/>
              <a:gd name="connsiteY33" fmla="*/ 838669 h 838669"/>
              <a:gd name="connsiteX34" fmla="*/ 1630433 w 9313816"/>
              <a:gd name="connsiteY34" fmla="*/ 838669 h 838669"/>
              <a:gd name="connsiteX35" fmla="*/ 975449 w 9313816"/>
              <a:gd name="connsiteY35" fmla="*/ 838669 h 838669"/>
              <a:gd name="connsiteX36" fmla="*/ 681836 w 9313816"/>
              <a:gd name="connsiteY36" fmla="*/ 838669 h 838669"/>
              <a:gd name="connsiteX37" fmla="*/ 139781 w 9313816"/>
              <a:gd name="connsiteY37" fmla="*/ 838669 h 838669"/>
              <a:gd name="connsiteX38" fmla="*/ 0 w 9313816"/>
              <a:gd name="connsiteY38" fmla="*/ 698888 h 838669"/>
              <a:gd name="connsiteX39" fmla="*/ 0 w 9313816"/>
              <a:gd name="connsiteY39" fmla="*/ 139781 h 83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313816" h="838669" fill="none" extrusionOk="0">
                <a:moveTo>
                  <a:pt x="0" y="139781"/>
                </a:moveTo>
                <a:cubicBezTo>
                  <a:pt x="-11588" y="67885"/>
                  <a:pt x="70128" y="-19101"/>
                  <a:pt x="139781" y="0"/>
                </a:cubicBezTo>
                <a:cubicBezTo>
                  <a:pt x="496243" y="-18145"/>
                  <a:pt x="720303" y="40977"/>
                  <a:pt x="885107" y="0"/>
                </a:cubicBezTo>
                <a:cubicBezTo>
                  <a:pt x="1049911" y="-40977"/>
                  <a:pt x="1316914" y="577"/>
                  <a:pt x="1630433" y="0"/>
                </a:cubicBezTo>
                <a:cubicBezTo>
                  <a:pt x="1943952" y="-577"/>
                  <a:pt x="2139838" y="60740"/>
                  <a:pt x="2285416" y="0"/>
                </a:cubicBezTo>
                <a:cubicBezTo>
                  <a:pt x="2430994" y="-60740"/>
                  <a:pt x="2528283" y="37886"/>
                  <a:pt x="2669372" y="0"/>
                </a:cubicBezTo>
                <a:cubicBezTo>
                  <a:pt x="2810461" y="-37886"/>
                  <a:pt x="2970670" y="27520"/>
                  <a:pt x="3143670" y="0"/>
                </a:cubicBezTo>
                <a:cubicBezTo>
                  <a:pt x="3316670" y="-27520"/>
                  <a:pt x="3516112" y="71932"/>
                  <a:pt x="3798654" y="0"/>
                </a:cubicBezTo>
                <a:cubicBezTo>
                  <a:pt x="4081196" y="-71932"/>
                  <a:pt x="4067234" y="186"/>
                  <a:pt x="4182610" y="0"/>
                </a:cubicBezTo>
                <a:cubicBezTo>
                  <a:pt x="4297986" y="-186"/>
                  <a:pt x="4553570" y="38465"/>
                  <a:pt x="4837593" y="0"/>
                </a:cubicBezTo>
                <a:cubicBezTo>
                  <a:pt x="5121616" y="-38465"/>
                  <a:pt x="5161589" y="28715"/>
                  <a:pt x="5402234" y="0"/>
                </a:cubicBezTo>
                <a:cubicBezTo>
                  <a:pt x="5642879" y="-28715"/>
                  <a:pt x="5628890" y="29391"/>
                  <a:pt x="5695847" y="0"/>
                </a:cubicBezTo>
                <a:cubicBezTo>
                  <a:pt x="5762804" y="-29391"/>
                  <a:pt x="6263533" y="7241"/>
                  <a:pt x="6441173" y="0"/>
                </a:cubicBezTo>
                <a:cubicBezTo>
                  <a:pt x="6618813" y="-7241"/>
                  <a:pt x="6883534" y="40640"/>
                  <a:pt x="7005814" y="0"/>
                </a:cubicBezTo>
                <a:cubicBezTo>
                  <a:pt x="7128094" y="-40640"/>
                  <a:pt x="7277451" y="18809"/>
                  <a:pt x="7389770" y="0"/>
                </a:cubicBezTo>
                <a:cubicBezTo>
                  <a:pt x="7502089" y="-18809"/>
                  <a:pt x="7641932" y="38372"/>
                  <a:pt x="7864068" y="0"/>
                </a:cubicBezTo>
                <a:cubicBezTo>
                  <a:pt x="8086204" y="-38372"/>
                  <a:pt x="8368833" y="14837"/>
                  <a:pt x="8519052" y="0"/>
                </a:cubicBezTo>
                <a:cubicBezTo>
                  <a:pt x="8669271" y="-14837"/>
                  <a:pt x="8997540" y="40257"/>
                  <a:pt x="9174035" y="0"/>
                </a:cubicBezTo>
                <a:cubicBezTo>
                  <a:pt x="9247688" y="-2849"/>
                  <a:pt x="9318980" y="40592"/>
                  <a:pt x="9313816" y="139781"/>
                </a:cubicBezTo>
                <a:cubicBezTo>
                  <a:pt x="9333914" y="317200"/>
                  <a:pt x="9302059" y="537599"/>
                  <a:pt x="9313816" y="698888"/>
                </a:cubicBezTo>
                <a:cubicBezTo>
                  <a:pt x="9298502" y="765934"/>
                  <a:pt x="9256713" y="851367"/>
                  <a:pt x="9174035" y="838669"/>
                </a:cubicBezTo>
                <a:cubicBezTo>
                  <a:pt x="8966003" y="919793"/>
                  <a:pt x="8791233" y="796445"/>
                  <a:pt x="8428709" y="838669"/>
                </a:cubicBezTo>
                <a:cubicBezTo>
                  <a:pt x="8066185" y="880893"/>
                  <a:pt x="8234062" y="802635"/>
                  <a:pt x="8044753" y="838669"/>
                </a:cubicBezTo>
                <a:cubicBezTo>
                  <a:pt x="7855444" y="874703"/>
                  <a:pt x="7837890" y="827639"/>
                  <a:pt x="7660797" y="838669"/>
                </a:cubicBezTo>
                <a:cubicBezTo>
                  <a:pt x="7483704" y="849699"/>
                  <a:pt x="7356014" y="790949"/>
                  <a:pt x="7096157" y="838669"/>
                </a:cubicBezTo>
                <a:cubicBezTo>
                  <a:pt x="6836300" y="886389"/>
                  <a:pt x="6754888" y="780312"/>
                  <a:pt x="6531516" y="838669"/>
                </a:cubicBezTo>
                <a:cubicBezTo>
                  <a:pt x="6308144" y="897026"/>
                  <a:pt x="5960119" y="830266"/>
                  <a:pt x="5786190" y="838669"/>
                </a:cubicBezTo>
                <a:cubicBezTo>
                  <a:pt x="5612261" y="847072"/>
                  <a:pt x="5435399" y="779382"/>
                  <a:pt x="5221549" y="838669"/>
                </a:cubicBezTo>
                <a:cubicBezTo>
                  <a:pt x="5007699" y="897956"/>
                  <a:pt x="4902960" y="827244"/>
                  <a:pt x="4656908" y="838669"/>
                </a:cubicBezTo>
                <a:cubicBezTo>
                  <a:pt x="4410856" y="850094"/>
                  <a:pt x="4155915" y="791460"/>
                  <a:pt x="3911582" y="838669"/>
                </a:cubicBezTo>
                <a:cubicBezTo>
                  <a:pt x="3667249" y="885878"/>
                  <a:pt x="3595188" y="799280"/>
                  <a:pt x="3437284" y="838669"/>
                </a:cubicBezTo>
                <a:cubicBezTo>
                  <a:pt x="3279380" y="878058"/>
                  <a:pt x="3207510" y="811581"/>
                  <a:pt x="3143670" y="838669"/>
                </a:cubicBezTo>
                <a:cubicBezTo>
                  <a:pt x="3079830" y="865757"/>
                  <a:pt x="2721336" y="791964"/>
                  <a:pt x="2579030" y="838669"/>
                </a:cubicBezTo>
                <a:cubicBezTo>
                  <a:pt x="2436724" y="885374"/>
                  <a:pt x="2247567" y="823118"/>
                  <a:pt x="2014389" y="838669"/>
                </a:cubicBezTo>
                <a:cubicBezTo>
                  <a:pt x="1781211" y="854220"/>
                  <a:pt x="1739691" y="809447"/>
                  <a:pt x="1630433" y="838669"/>
                </a:cubicBezTo>
                <a:cubicBezTo>
                  <a:pt x="1521175" y="867891"/>
                  <a:pt x="1286436" y="837049"/>
                  <a:pt x="975449" y="838669"/>
                </a:cubicBezTo>
                <a:cubicBezTo>
                  <a:pt x="664462" y="840289"/>
                  <a:pt x="754233" y="809695"/>
                  <a:pt x="681836" y="838669"/>
                </a:cubicBezTo>
                <a:cubicBezTo>
                  <a:pt x="609439" y="867643"/>
                  <a:pt x="360569" y="836755"/>
                  <a:pt x="139781" y="838669"/>
                </a:cubicBezTo>
                <a:cubicBezTo>
                  <a:pt x="68820" y="837335"/>
                  <a:pt x="8465" y="789088"/>
                  <a:pt x="0" y="698888"/>
                </a:cubicBezTo>
                <a:cubicBezTo>
                  <a:pt x="-34544" y="456194"/>
                  <a:pt x="44213" y="287157"/>
                  <a:pt x="0" y="139781"/>
                </a:cubicBezTo>
                <a:close/>
              </a:path>
              <a:path w="9313816" h="838669" stroke="0" extrusionOk="0">
                <a:moveTo>
                  <a:pt x="0" y="139781"/>
                </a:moveTo>
                <a:cubicBezTo>
                  <a:pt x="2436" y="49757"/>
                  <a:pt x="83959" y="-6426"/>
                  <a:pt x="139781" y="0"/>
                </a:cubicBezTo>
                <a:cubicBezTo>
                  <a:pt x="241199" y="-32495"/>
                  <a:pt x="354346" y="25486"/>
                  <a:pt x="523737" y="0"/>
                </a:cubicBezTo>
                <a:cubicBezTo>
                  <a:pt x="693128" y="-25486"/>
                  <a:pt x="952997" y="10845"/>
                  <a:pt x="1178720" y="0"/>
                </a:cubicBezTo>
                <a:cubicBezTo>
                  <a:pt x="1404443" y="-10845"/>
                  <a:pt x="1702633" y="22083"/>
                  <a:pt x="1833704" y="0"/>
                </a:cubicBezTo>
                <a:cubicBezTo>
                  <a:pt x="1964775" y="-22083"/>
                  <a:pt x="2370707" y="85111"/>
                  <a:pt x="2579030" y="0"/>
                </a:cubicBezTo>
                <a:cubicBezTo>
                  <a:pt x="2787353" y="-85111"/>
                  <a:pt x="2971371" y="49680"/>
                  <a:pt x="3324356" y="0"/>
                </a:cubicBezTo>
                <a:cubicBezTo>
                  <a:pt x="3677341" y="-49680"/>
                  <a:pt x="3597429" y="42377"/>
                  <a:pt x="3708311" y="0"/>
                </a:cubicBezTo>
                <a:cubicBezTo>
                  <a:pt x="3819194" y="-42377"/>
                  <a:pt x="4134306" y="63967"/>
                  <a:pt x="4453637" y="0"/>
                </a:cubicBezTo>
                <a:cubicBezTo>
                  <a:pt x="4772968" y="-63967"/>
                  <a:pt x="4782880" y="27547"/>
                  <a:pt x="5108621" y="0"/>
                </a:cubicBezTo>
                <a:cubicBezTo>
                  <a:pt x="5434362" y="-27547"/>
                  <a:pt x="5558390" y="44967"/>
                  <a:pt x="5763604" y="0"/>
                </a:cubicBezTo>
                <a:cubicBezTo>
                  <a:pt x="5968818" y="-44967"/>
                  <a:pt x="6171813" y="37336"/>
                  <a:pt x="6328245" y="0"/>
                </a:cubicBezTo>
                <a:cubicBezTo>
                  <a:pt x="6484677" y="-37336"/>
                  <a:pt x="6602560" y="41508"/>
                  <a:pt x="6802543" y="0"/>
                </a:cubicBezTo>
                <a:cubicBezTo>
                  <a:pt x="7002526" y="-41508"/>
                  <a:pt x="7312944" y="34680"/>
                  <a:pt x="7457527" y="0"/>
                </a:cubicBezTo>
                <a:cubicBezTo>
                  <a:pt x="7602110" y="-34680"/>
                  <a:pt x="7607705" y="10682"/>
                  <a:pt x="7751140" y="0"/>
                </a:cubicBezTo>
                <a:cubicBezTo>
                  <a:pt x="7894575" y="-10682"/>
                  <a:pt x="7916267" y="35162"/>
                  <a:pt x="8044753" y="0"/>
                </a:cubicBezTo>
                <a:cubicBezTo>
                  <a:pt x="8173239" y="-35162"/>
                  <a:pt x="8204524" y="23364"/>
                  <a:pt x="8338367" y="0"/>
                </a:cubicBezTo>
                <a:cubicBezTo>
                  <a:pt x="8472210" y="-23364"/>
                  <a:pt x="8759384" y="1290"/>
                  <a:pt x="9174035" y="0"/>
                </a:cubicBezTo>
                <a:cubicBezTo>
                  <a:pt x="9258079" y="10341"/>
                  <a:pt x="9326289" y="66069"/>
                  <a:pt x="9313816" y="139781"/>
                </a:cubicBezTo>
                <a:cubicBezTo>
                  <a:pt x="9337499" y="376369"/>
                  <a:pt x="9302010" y="553508"/>
                  <a:pt x="9313816" y="698888"/>
                </a:cubicBezTo>
                <a:cubicBezTo>
                  <a:pt x="9298933" y="781896"/>
                  <a:pt x="9247910" y="839511"/>
                  <a:pt x="9174035" y="838669"/>
                </a:cubicBezTo>
                <a:cubicBezTo>
                  <a:pt x="9032972" y="866440"/>
                  <a:pt x="9010493" y="828226"/>
                  <a:pt x="8880422" y="838669"/>
                </a:cubicBezTo>
                <a:cubicBezTo>
                  <a:pt x="8750351" y="849112"/>
                  <a:pt x="8720362" y="825890"/>
                  <a:pt x="8586808" y="838669"/>
                </a:cubicBezTo>
                <a:cubicBezTo>
                  <a:pt x="8453254" y="851448"/>
                  <a:pt x="8376872" y="793023"/>
                  <a:pt x="8202853" y="838669"/>
                </a:cubicBezTo>
                <a:cubicBezTo>
                  <a:pt x="8028835" y="884315"/>
                  <a:pt x="7870913" y="792202"/>
                  <a:pt x="7547869" y="838669"/>
                </a:cubicBezTo>
                <a:cubicBezTo>
                  <a:pt x="7224825" y="885136"/>
                  <a:pt x="7275660" y="809368"/>
                  <a:pt x="7073571" y="838669"/>
                </a:cubicBezTo>
                <a:cubicBezTo>
                  <a:pt x="6871482" y="867970"/>
                  <a:pt x="6735138" y="797349"/>
                  <a:pt x="6418588" y="838669"/>
                </a:cubicBezTo>
                <a:cubicBezTo>
                  <a:pt x="6102038" y="879989"/>
                  <a:pt x="6043772" y="783903"/>
                  <a:pt x="5763604" y="838669"/>
                </a:cubicBezTo>
                <a:cubicBezTo>
                  <a:pt x="5483436" y="893435"/>
                  <a:pt x="5492272" y="828529"/>
                  <a:pt x="5289306" y="838669"/>
                </a:cubicBezTo>
                <a:cubicBezTo>
                  <a:pt x="5086340" y="848809"/>
                  <a:pt x="5017571" y="829697"/>
                  <a:pt x="4815007" y="838669"/>
                </a:cubicBezTo>
                <a:cubicBezTo>
                  <a:pt x="4612443" y="847641"/>
                  <a:pt x="4396405" y="766506"/>
                  <a:pt x="4160024" y="838669"/>
                </a:cubicBezTo>
                <a:cubicBezTo>
                  <a:pt x="3923643" y="910832"/>
                  <a:pt x="3713915" y="817852"/>
                  <a:pt x="3414698" y="838669"/>
                </a:cubicBezTo>
                <a:cubicBezTo>
                  <a:pt x="3115481" y="859486"/>
                  <a:pt x="3073221" y="816271"/>
                  <a:pt x="2940400" y="838669"/>
                </a:cubicBezTo>
                <a:cubicBezTo>
                  <a:pt x="2807579" y="861067"/>
                  <a:pt x="2587476" y="803709"/>
                  <a:pt x="2375759" y="838669"/>
                </a:cubicBezTo>
                <a:cubicBezTo>
                  <a:pt x="2164042" y="873629"/>
                  <a:pt x="2043958" y="809471"/>
                  <a:pt x="1720775" y="838669"/>
                </a:cubicBezTo>
                <a:cubicBezTo>
                  <a:pt x="1397592" y="867867"/>
                  <a:pt x="1392304" y="796671"/>
                  <a:pt x="1065792" y="838669"/>
                </a:cubicBezTo>
                <a:cubicBezTo>
                  <a:pt x="739280" y="880667"/>
                  <a:pt x="597831" y="740247"/>
                  <a:pt x="139781" y="838669"/>
                </a:cubicBezTo>
                <a:cubicBezTo>
                  <a:pt x="67422" y="834988"/>
                  <a:pt x="19466" y="782226"/>
                  <a:pt x="0" y="698888"/>
                </a:cubicBezTo>
                <a:cubicBezTo>
                  <a:pt x="-36873" y="495643"/>
                  <a:pt x="42441" y="358089"/>
                  <a:pt x="0" y="139781"/>
                </a:cubicBezTo>
                <a:close/>
              </a:path>
            </a:pathLst>
          </a:custGeom>
          <a:solidFill>
            <a:schemeClr val="accent3">
              <a:lumMod val="20000"/>
              <a:lumOff val="80000"/>
            </a:schemeClr>
          </a:solidFill>
          <a:ln>
            <a:solidFill>
              <a:srgbClr val="FF0000"/>
            </a:solidFill>
            <a:prstDash val="lgDash"/>
            <a:extLst>
              <a:ext uri="{C807C97D-BFC1-408E-A445-0C87EB9F89A2}">
                <ask:lineSketchStyleProps xmlns:ask="http://schemas.microsoft.com/office/drawing/2018/sketchyshapes" sd="674020598">
                  <a:custGeom>
                    <a:avLst/>
                    <a:gdLst>
                      <a:gd name="connsiteX0" fmla="*/ 0 w 7776625"/>
                      <a:gd name="connsiteY0" fmla="*/ 139781 h 838669"/>
                      <a:gd name="connsiteX1" fmla="*/ 139781 w 7776625"/>
                      <a:gd name="connsiteY1" fmla="*/ 0 h 838669"/>
                      <a:gd name="connsiteX2" fmla="*/ 641508 w 7776625"/>
                      <a:gd name="connsiteY2" fmla="*/ 0 h 838669"/>
                      <a:gd name="connsiteX3" fmla="*/ 1218205 w 7776625"/>
                      <a:gd name="connsiteY3" fmla="*/ 0 h 838669"/>
                      <a:gd name="connsiteX4" fmla="*/ 1644961 w 7776625"/>
                      <a:gd name="connsiteY4" fmla="*/ 0 h 838669"/>
                      <a:gd name="connsiteX5" fmla="*/ 2371599 w 7776625"/>
                      <a:gd name="connsiteY5" fmla="*/ 0 h 838669"/>
                      <a:gd name="connsiteX6" fmla="*/ 2798355 w 7776625"/>
                      <a:gd name="connsiteY6" fmla="*/ 0 h 838669"/>
                      <a:gd name="connsiteX7" fmla="*/ 3150140 w 7776625"/>
                      <a:gd name="connsiteY7" fmla="*/ 0 h 838669"/>
                      <a:gd name="connsiteX8" fmla="*/ 3801808 w 7776625"/>
                      <a:gd name="connsiteY8" fmla="*/ 0 h 838669"/>
                      <a:gd name="connsiteX9" fmla="*/ 4303534 w 7776625"/>
                      <a:gd name="connsiteY9" fmla="*/ 0 h 838669"/>
                      <a:gd name="connsiteX10" fmla="*/ 5030173 w 7776625"/>
                      <a:gd name="connsiteY10" fmla="*/ 0 h 838669"/>
                      <a:gd name="connsiteX11" fmla="*/ 5681841 w 7776625"/>
                      <a:gd name="connsiteY11" fmla="*/ 0 h 838669"/>
                      <a:gd name="connsiteX12" fmla="*/ 6108597 w 7776625"/>
                      <a:gd name="connsiteY12" fmla="*/ 0 h 838669"/>
                      <a:gd name="connsiteX13" fmla="*/ 6610323 w 7776625"/>
                      <a:gd name="connsiteY13" fmla="*/ 0 h 838669"/>
                      <a:gd name="connsiteX14" fmla="*/ 7636844 w 7776625"/>
                      <a:gd name="connsiteY14" fmla="*/ 0 h 838669"/>
                      <a:gd name="connsiteX15" fmla="*/ 7776625 w 7776625"/>
                      <a:gd name="connsiteY15" fmla="*/ 139781 h 838669"/>
                      <a:gd name="connsiteX16" fmla="*/ 7776625 w 7776625"/>
                      <a:gd name="connsiteY16" fmla="*/ 698888 h 838669"/>
                      <a:gd name="connsiteX17" fmla="*/ 7636844 w 7776625"/>
                      <a:gd name="connsiteY17" fmla="*/ 838669 h 838669"/>
                      <a:gd name="connsiteX18" fmla="*/ 7135117 w 7776625"/>
                      <a:gd name="connsiteY18" fmla="*/ 838669 h 838669"/>
                      <a:gd name="connsiteX19" fmla="*/ 6708362 w 7776625"/>
                      <a:gd name="connsiteY19" fmla="*/ 838669 h 838669"/>
                      <a:gd name="connsiteX20" fmla="*/ 6206635 w 7776625"/>
                      <a:gd name="connsiteY20" fmla="*/ 838669 h 838669"/>
                      <a:gd name="connsiteX21" fmla="*/ 5554967 w 7776625"/>
                      <a:gd name="connsiteY21" fmla="*/ 838669 h 838669"/>
                      <a:gd name="connsiteX22" fmla="*/ 5128211 w 7776625"/>
                      <a:gd name="connsiteY22" fmla="*/ 838669 h 838669"/>
                      <a:gd name="connsiteX23" fmla="*/ 4551514 w 7776625"/>
                      <a:gd name="connsiteY23" fmla="*/ 838669 h 838669"/>
                      <a:gd name="connsiteX24" fmla="*/ 3824876 w 7776625"/>
                      <a:gd name="connsiteY24" fmla="*/ 838669 h 838669"/>
                      <a:gd name="connsiteX25" fmla="*/ 3323149 w 7776625"/>
                      <a:gd name="connsiteY25" fmla="*/ 838669 h 838669"/>
                      <a:gd name="connsiteX26" fmla="*/ 2896393 w 7776625"/>
                      <a:gd name="connsiteY26" fmla="*/ 838669 h 838669"/>
                      <a:gd name="connsiteX27" fmla="*/ 2394667 w 7776625"/>
                      <a:gd name="connsiteY27" fmla="*/ 838669 h 838669"/>
                      <a:gd name="connsiteX28" fmla="*/ 1668028 w 7776625"/>
                      <a:gd name="connsiteY28" fmla="*/ 838669 h 838669"/>
                      <a:gd name="connsiteX29" fmla="*/ 1241273 w 7776625"/>
                      <a:gd name="connsiteY29" fmla="*/ 838669 h 838669"/>
                      <a:gd name="connsiteX30" fmla="*/ 814517 w 7776625"/>
                      <a:gd name="connsiteY30" fmla="*/ 838669 h 838669"/>
                      <a:gd name="connsiteX31" fmla="*/ 139781 w 7776625"/>
                      <a:gd name="connsiteY31" fmla="*/ 838669 h 838669"/>
                      <a:gd name="connsiteX32" fmla="*/ 0 w 7776625"/>
                      <a:gd name="connsiteY32" fmla="*/ 698888 h 838669"/>
                      <a:gd name="connsiteX33" fmla="*/ 0 w 7776625"/>
                      <a:gd name="connsiteY33" fmla="*/ 139781 h 83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76625" h="838669" fill="none" extrusionOk="0">
                        <a:moveTo>
                          <a:pt x="0" y="139781"/>
                        </a:moveTo>
                        <a:cubicBezTo>
                          <a:pt x="2105" y="55121"/>
                          <a:pt x="56304" y="474"/>
                          <a:pt x="139781" y="0"/>
                        </a:cubicBezTo>
                        <a:cubicBezTo>
                          <a:pt x="247805" y="-40839"/>
                          <a:pt x="490247" y="57135"/>
                          <a:pt x="641508" y="0"/>
                        </a:cubicBezTo>
                        <a:cubicBezTo>
                          <a:pt x="792769" y="-57135"/>
                          <a:pt x="1012543" y="15899"/>
                          <a:pt x="1218205" y="0"/>
                        </a:cubicBezTo>
                        <a:cubicBezTo>
                          <a:pt x="1423867" y="-15899"/>
                          <a:pt x="1457217" y="26687"/>
                          <a:pt x="1644961" y="0"/>
                        </a:cubicBezTo>
                        <a:cubicBezTo>
                          <a:pt x="1832705" y="-26687"/>
                          <a:pt x="2011540" y="52557"/>
                          <a:pt x="2371599" y="0"/>
                        </a:cubicBezTo>
                        <a:cubicBezTo>
                          <a:pt x="2731658" y="-52557"/>
                          <a:pt x="2629889" y="9529"/>
                          <a:pt x="2798355" y="0"/>
                        </a:cubicBezTo>
                        <a:cubicBezTo>
                          <a:pt x="2966821" y="-9529"/>
                          <a:pt x="3063136" y="11295"/>
                          <a:pt x="3150140" y="0"/>
                        </a:cubicBezTo>
                        <a:cubicBezTo>
                          <a:pt x="3237144" y="-11295"/>
                          <a:pt x="3555254" y="36487"/>
                          <a:pt x="3801808" y="0"/>
                        </a:cubicBezTo>
                        <a:cubicBezTo>
                          <a:pt x="4048362" y="-36487"/>
                          <a:pt x="4076390" y="47490"/>
                          <a:pt x="4303534" y="0"/>
                        </a:cubicBezTo>
                        <a:cubicBezTo>
                          <a:pt x="4530678" y="-47490"/>
                          <a:pt x="4689163" y="31892"/>
                          <a:pt x="5030173" y="0"/>
                        </a:cubicBezTo>
                        <a:cubicBezTo>
                          <a:pt x="5371183" y="-31892"/>
                          <a:pt x="5466247" y="45700"/>
                          <a:pt x="5681841" y="0"/>
                        </a:cubicBezTo>
                        <a:cubicBezTo>
                          <a:pt x="5897435" y="-45700"/>
                          <a:pt x="5954609" y="23582"/>
                          <a:pt x="6108597" y="0"/>
                        </a:cubicBezTo>
                        <a:cubicBezTo>
                          <a:pt x="6262585" y="-23582"/>
                          <a:pt x="6487738" y="10704"/>
                          <a:pt x="6610323" y="0"/>
                        </a:cubicBezTo>
                        <a:cubicBezTo>
                          <a:pt x="6732908" y="-10704"/>
                          <a:pt x="7315199" y="21182"/>
                          <a:pt x="7636844" y="0"/>
                        </a:cubicBezTo>
                        <a:cubicBezTo>
                          <a:pt x="7721313" y="-13254"/>
                          <a:pt x="7788213" y="74725"/>
                          <a:pt x="7776625" y="139781"/>
                        </a:cubicBezTo>
                        <a:cubicBezTo>
                          <a:pt x="7827421" y="317014"/>
                          <a:pt x="7763496" y="421259"/>
                          <a:pt x="7776625" y="698888"/>
                        </a:cubicBezTo>
                        <a:cubicBezTo>
                          <a:pt x="7769144" y="770407"/>
                          <a:pt x="7722071" y="848766"/>
                          <a:pt x="7636844" y="838669"/>
                        </a:cubicBezTo>
                        <a:cubicBezTo>
                          <a:pt x="7486974" y="851235"/>
                          <a:pt x="7296679" y="807495"/>
                          <a:pt x="7135117" y="838669"/>
                        </a:cubicBezTo>
                        <a:cubicBezTo>
                          <a:pt x="6973555" y="869843"/>
                          <a:pt x="6868623" y="819046"/>
                          <a:pt x="6708362" y="838669"/>
                        </a:cubicBezTo>
                        <a:cubicBezTo>
                          <a:pt x="6548102" y="858292"/>
                          <a:pt x="6407416" y="825400"/>
                          <a:pt x="6206635" y="838669"/>
                        </a:cubicBezTo>
                        <a:cubicBezTo>
                          <a:pt x="6005854" y="851938"/>
                          <a:pt x="5764201" y="819827"/>
                          <a:pt x="5554967" y="838669"/>
                        </a:cubicBezTo>
                        <a:cubicBezTo>
                          <a:pt x="5345733" y="857511"/>
                          <a:pt x="5323651" y="820777"/>
                          <a:pt x="5128211" y="838669"/>
                        </a:cubicBezTo>
                        <a:cubicBezTo>
                          <a:pt x="4932771" y="856561"/>
                          <a:pt x="4699910" y="838183"/>
                          <a:pt x="4551514" y="838669"/>
                        </a:cubicBezTo>
                        <a:cubicBezTo>
                          <a:pt x="4403118" y="839155"/>
                          <a:pt x="4186792" y="796551"/>
                          <a:pt x="3824876" y="838669"/>
                        </a:cubicBezTo>
                        <a:cubicBezTo>
                          <a:pt x="3462960" y="880787"/>
                          <a:pt x="3484783" y="798051"/>
                          <a:pt x="3323149" y="838669"/>
                        </a:cubicBezTo>
                        <a:cubicBezTo>
                          <a:pt x="3161515" y="879287"/>
                          <a:pt x="3045815" y="794675"/>
                          <a:pt x="2896393" y="838669"/>
                        </a:cubicBezTo>
                        <a:cubicBezTo>
                          <a:pt x="2746971" y="882663"/>
                          <a:pt x="2543783" y="799402"/>
                          <a:pt x="2394667" y="838669"/>
                        </a:cubicBezTo>
                        <a:cubicBezTo>
                          <a:pt x="2245551" y="877936"/>
                          <a:pt x="2022313" y="778084"/>
                          <a:pt x="1668028" y="838669"/>
                        </a:cubicBezTo>
                        <a:cubicBezTo>
                          <a:pt x="1313743" y="899254"/>
                          <a:pt x="1376533" y="837403"/>
                          <a:pt x="1241273" y="838669"/>
                        </a:cubicBezTo>
                        <a:cubicBezTo>
                          <a:pt x="1106013" y="839935"/>
                          <a:pt x="929276" y="830766"/>
                          <a:pt x="814517" y="838669"/>
                        </a:cubicBezTo>
                        <a:cubicBezTo>
                          <a:pt x="699758" y="846572"/>
                          <a:pt x="440886" y="831911"/>
                          <a:pt x="139781" y="838669"/>
                        </a:cubicBezTo>
                        <a:cubicBezTo>
                          <a:pt x="75795" y="847559"/>
                          <a:pt x="-11047" y="783849"/>
                          <a:pt x="0" y="698888"/>
                        </a:cubicBezTo>
                        <a:cubicBezTo>
                          <a:pt x="-791" y="562525"/>
                          <a:pt x="21994" y="375006"/>
                          <a:pt x="0" y="139781"/>
                        </a:cubicBezTo>
                        <a:close/>
                      </a:path>
                      <a:path w="7776625" h="838669" stroke="0" extrusionOk="0">
                        <a:moveTo>
                          <a:pt x="0" y="139781"/>
                        </a:moveTo>
                        <a:cubicBezTo>
                          <a:pt x="2436" y="49757"/>
                          <a:pt x="83959" y="-6426"/>
                          <a:pt x="139781" y="0"/>
                        </a:cubicBezTo>
                        <a:cubicBezTo>
                          <a:pt x="238177" y="-25707"/>
                          <a:pt x="412887" y="13242"/>
                          <a:pt x="566537" y="0"/>
                        </a:cubicBezTo>
                        <a:cubicBezTo>
                          <a:pt x="720187" y="-13242"/>
                          <a:pt x="1054614" y="44989"/>
                          <a:pt x="1218205" y="0"/>
                        </a:cubicBezTo>
                        <a:cubicBezTo>
                          <a:pt x="1381796" y="-44989"/>
                          <a:pt x="1716620" y="557"/>
                          <a:pt x="1869872" y="0"/>
                        </a:cubicBezTo>
                        <a:cubicBezTo>
                          <a:pt x="2023124" y="-557"/>
                          <a:pt x="2268260" y="24072"/>
                          <a:pt x="2596511" y="0"/>
                        </a:cubicBezTo>
                        <a:cubicBezTo>
                          <a:pt x="2924762" y="-24072"/>
                          <a:pt x="3120979" y="7535"/>
                          <a:pt x="3323149" y="0"/>
                        </a:cubicBezTo>
                        <a:cubicBezTo>
                          <a:pt x="3525319" y="-7535"/>
                          <a:pt x="3663065" y="11711"/>
                          <a:pt x="3749905" y="0"/>
                        </a:cubicBezTo>
                        <a:cubicBezTo>
                          <a:pt x="3836745" y="-11711"/>
                          <a:pt x="4287080" y="40289"/>
                          <a:pt x="4476544" y="0"/>
                        </a:cubicBezTo>
                        <a:cubicBezTo>
                          <a:pt x="4666008" y="-40289"/>
                          <a:pt x="4992750" y="42147"/>
                          <a:pt x="5128211" y="0"/>
                        </a:cubicBezTo>
                        <a:cubicBezTo>
                          <a:pt x="5263672" y="-42147"/>
                          <a:pt x="5580751" y="68529"/>
                          <a:pt x="5779879" y="0"/>
                        </a:cubicBezTo>
                        <a:cubicBezTo>
                          <a:pt x="5979007" y="-68529"/>
                          <a:pt x="6117143" y="430"/>
                          <a:pt x="6356576" y="0"/>
                        </a:cubicBezTo>
                        <a:cubicBezTo>
                          <a:pt x="6596009" y="-430"/>
                          <a:pt x="6682082" y="58554"/>
                          <a:pt x="6858303" y="0"/>
                        </a:cubicBezTo>
                        <a:cubicBezTo>
                          <a:pt x="7034524" y="-58554"/>
                          <a:pt x="7416782" y="70799"/>
                          <a:pt x="7636844" y="0"/>
                        </a:cubicBezTo>
                        <a:cubicBezTo>
                          <a:pt x="7711726" y="-4800"/>
                          <a:pt x="7783722" y="58013"/>
                          <a:pt x="7776625" y="139781"/>
                        </a:cubicBezTo>
                        <a:cubicBezTo>
                          <a:pt x="7811567" y="269890"/>
                          <a:pt x="7732232" y="464669"/>
                          <a:pt x="7776625" y="698888"/>
                        </a:cubicBezTo>
                        <a:cubicBezTo>
                          <a:pt x="7778356" y="775649"/>
                          <a:pt x="7708411" y="845852"/>
                          <a:pt x="7636844" y="838669"/>
                        </a:cubicBezTo>
                        <a:cubicBezTo>
                          <a:pt x="7540034" y="854408"/>
                          <a:pt x="7421071" y="820109"/>
                          <a:pt x="7285059" y="838669"/>
                        </a:cubicBezTo>
                        <a:cubicBezTo>
                          <a:pt x="7149048" y="857229"/>
                          <a:pt x="6771123" y="790497"/>
                          <a:pt x="6558420" y="838669"/>
                        </a:cubicBezTo>
                        <a:cubicBezTo>
                          <a:pt x="6345717" y="886841"/>
                          <a:pt x="6222417" y="817850"/>
                          <a:pt x="6131664" y="838669"/>
                        </a:cubicBezTo>
                        <a:cubicBezTo>
                          <a:pt x="6040911" y="859488"/>
                          <a:pt x="5721321" y="810234"/>
                          <a:pt x="5405026" y="838669"/>
                        </a:cubicBezTo>
                        <a:cubicBezTo>
                          <a:pt x="5088731" y="867104"/>
                          <a:pt x="5000160" y="831290"/>
                          <a:pt x="4828329" y="838669"/>
                        </a:cubicBezTo>
                        <a:cubicBezTo>
                          <a:pt x="4656498" y="846048"/>
                          <a:pt x="4582342" y="821004"/>
                          <a:pt x="4476544" y="838669"/>
                        </a:cubicBezTo>
                        <a:cubicBezTo>
                          <a:pt x="4370746" y="856334"/>
                          <a:pt x="4246530" y="788683"/>
                          <a:pt x="4049788" y="838669"/>
                        </a:cubicBezTo>
                        <a:cubicBezTo>
                          <a:pt x="3853046" y="888655"/>
                          <a:pt x="3599228" y="825791"/>
                          <a:pt x="3398120" y="838669"/>
                        </a:cubicBezTo>
                        <a:cubicBezTo>
                          <a:pt x="3197012" y="851547"/>
                          <a:pt x="3008035" y="794637"/>
                          <a:pt x="2896393" y="838669"/>
                        </a:cubicBezTo>
                        <a:cubicBezTo>
                          <a:pt x="2784751" y="882701"/>
                          <a:pt x="2431026" y="778314"/>
                          <a:pt x="2244726" y="838669"/>
                        </a:cubicBezTo>
                        <a:cubicBezTo>
                          <a:pt x="2058426" y="899024"/>
                          <a:pt x="1816369" y="830429"/>
                          <a:pt x="1593058" y="838669"/>
                        </a:cubicBezTo>
                        <a:cubicBezTo>
                          <a:pt x="1369747" y="846909"/>
                          <a:pt x="1265208" y="814657"/>
                          <a:pt x="1091331" y="838669"/>
                        </a:cubicBezTo>
                        <a:cubicBezTo>
                          <a:pt x="917454" y="862681"/>
                          <a:pt x="572452" y="814467"/>
                          <a:pt x="139781" y="838669"/>
                        </a:cubicBezTo>
                        <a:cubicBezTo>
                          <a:pt x="61648" y="835781"/>
                          <a:pt x="2652" y="783252"/>
                          <a:pt x="0" y="698888"/>
                        </a:cubicBezTo>
                        <a:cubicBezTo>
                          <a:pt x="-21616" y="532006"/>
                          <a:pt x="1420" y="345353"/>
                          <a:pt x="0" y="13978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ọc thông tin đoạn văn </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GB"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14">
            <a:extLst>
              <a:ext uri="{FF2B5EF4-FFF2-40B4-BE49-F238E27FC236}">
                <a16:creationId xmlns:a16="http://schemas.microsoft.com/office/drawing/2014/main" id="{C8C23A68-F7AC-4219-BE01-30DF0110AEE3}"/>
              </a:ext>
            </a:extLst>
          </p:cNvPr>
          <p:cNvSpPr/>
          <p:nvPr/>
        </p:nvSpPr>
        <p:spPr>
          <a:xfrm>
            <a:off x="1228726" y="3766906"/>
            <a:ext cx="9991724" cy="1790091"/>
          </a:xfrm>
          <a:custGeom>
            <a:avLst/>
            <a:gdLst>
              <a:gd name="connsiteX0" fmla="*/ 0 w 9991724"/>
              <a:gd name="connsiteY0" fmla="*/ 298354 h 1790091"/>
              <a:gd name="connsiteX1" fmla="*/ 298354 w 9991724"/>
              <a:gd name="connsiteY1" fmla="*/ 0 h 1790091"/>
              <a:gd name="connsiteX2" fmla="*/ 885543 w 9991724"/>
              <a:gd name="connsiteY2" fmla="*/ 0 h 1790091"/>
              <a:gd name="connsiteX3" fmla="*/ 1566681 w 9991724"/>
              <a:gd name="connsiteY3" fmla="*/ 0 h 1790091"/>
              <a:gd name="connsiteX4" fmla="*/ 1965969 w 9991724"/>
              <a:gd name="connsiteY4" fmla="*/ 0 h 1790091"/>
              <a:gd name="connsiteX5" fmla="*/ 2459208 w 9991724"/>
              <a:gd name="connsiteY5" fmla="*/ 0 h 1790091"/>
              <a:gd name="connsiteX6" fmla="*/ 3140346 w 9991724"/>
              <a:gd name="connsiteY6" fmla="*/ 0 h 1790091"/>
              <a:gd name="connsiteX7" fmla="*/ 3539635 w 9991724"/>
              <a:gd name="connsiteY7" fmla="*/ 0 h 1790091"/>
              <a:gd name="connsiteX8" fmla="*/ 4220773 w 9991724"/>
              <a:gd name="connsiteY8" fmla="*/ 0 h 1790091"/>
              <a:gd name="connsiteX9" fmla="*/ 4807962 w 9991724"/>
              <a:gd name="connsiteY9" fmla="*/ 0 h 1790091"/>
              <a:gd name="connsiteX10" fmla="*/ 5113300 w 9991724"/>
              <a:gd name="connsiteY10" fmla="*/ 0 h 1790091"/>
              <a:gd name="connsiteX11" fmla="*/ 5888389 w 9991724"/>
              <a:gd name="connsiteY11" fmla="*/ 0 h 1790091"/>
              <a:gd name="connsiteX12" fmla="*/ 6475577 w 9991724"/>
              <a:gd name="connsiteY12" fmla="*/ 0 h 1790091"/>
              <a:gd name="connsiteX13" fmla="*/ 6874865 w 9991724"/>
              <a:gd name="connsiteY13" fmla="*/ 0 h 1790091"/>
              <a:gd name="connsiteX14" fmla="*/ 7368104 w 9991724"/>
              <a:gd name="connsiteY14" fmla="*/ 0 h 1790091"/>
              <a:gd name="connsiteX15" fmla="*/ 8049242 w 9991724"/>
              <a:gd name="connsiteY15" fmla="*/ 0 h 1790091"/>
              <a:gd name="connsiteX16" fmla="*/ 8448530 w 9991724"/>
              <a:gd name="connsiteY16" fmla="*/ 0 h 1790091"/>
              <a:gd name="connsiteX17" fmla="*/ 9035719 w 9991724"/>
              <a:gd name="connsiteY17" fmla="*/ 0 h 1790091"/>
              <a:gd name="connsiteX18" fmla="*/ 9693370 w 9991724"/>
              <a:gd name="connsiteY18" fmla="*/ 0 h 1790091"/>
              <a:gd name="connsiteX19" fmla="*/ 9991724 w 9991724"/>
              <a:gd name="connsiteY19" fmla="*/ 298354 h 1790091"/>
              <a:gd name="connsiteX20" fmla="*/ 9991724 w 9991724"/>
              <a:gd name="connsiteY20" fmla="*/ 871178 h 1790091"/>
              <a:gd name="connsiteX21" fmla="*/ 9991724 w 9991724"/>
              <a:gd name="connsiteY21" fmla="*/ 1491737 h 1790091"/>
              <a:gd name="connsiteX22" fmla="*/ 9693370 w 9991724"/>
              <a:gd name="connsiteY22" fmla="*/ 1790091 h 1790091"/>
              <a:gd name="connsiteX23" fmla="*/ 9294082 w 9991724"/>
              <a:gd name="connsiteY23" fmla="*/ 1790091 h 1790091"/>
              <a:gd name="connsiteX24" fmla="*/ 8706893 w 9991724"/>
              <a:gd name="connsiteY24" fmla="*/ 1790091 h 1790091"/>
              <a:gd name="connsiteX25" fmla="*/ 7931805 w 9991724"/>
              <a:gd name="connsiteY25" fmla="*/ 1790091 h 1790091"/>
              <a:gd name="connsiteX26" fmla="*/ 7344616 w 9991724"/>
              <a:gd name="connsiteY26" fmla="*/ 1790091 h 1790091"/>
              <a:gd name="connsiteX27" fmla="*/ 6757428 w 9991724"/>
              <a:gd name="connsiteY27" fmla="*/ 1790091 h 1790091"/>
              <a:gd name="connsiteX28" fmla="*/ 5982339 w 9991724"/>
              <a:gd name="connsiteY28" fmla="*/ 1790091 h 1790091"/>
              <a:gd name="connsiteX29" fmla="*/ 5489100 w 9991724"/>
              <a:gd name="connsiteY29" fmla="*/ 1790091 h 1790091"/>
              <a:gd name="connsiteX30" fmla="*/ 5183762 w 9991724"/>
              <a:gd name="connsiteY30" fmla="*/ 1790091 h 1790091"/>
              <a:gd name="connsiteX31" fmla="*/ 4596574 w 9991724"/>
              <a:gd name="connsiteY31" fmla="*/ 1790091 h 1790091"/>
              <a:gd name="connsiteX32" fmla="*/ 4009385 w 9991724"/>
              <a:gd name="connsiteY32" fmla="*/ 1790091 h 1790091"/>
              <a:gd name="connsiteX33" fmla="*/ 3610097 w 9991724"/>
              <a:gd name="connsiteY33" fmla="*/ 1790091 h 1790091"/>
              <a:gd name="connsiteX34" fmla="*/ 2928958 w 9991724"/>
              <a:gd name="connsiteY34" fmla="*/ 1790091 h 1790091"/>
              <a:gd name="connsiteX35" fmla="*/ 2623620 w 9991724"/>
              <a:gd name="connsiteY35" fmla="*/ 1790091 h 1790091"/>
              <a:gd name="connsiteX36" fmla="*/ 2224332 w 9991724"/>
              <a:gd name="connsiteY36" fmla="*/ 1790091 h 1790091"/>
              <a:gd name="connsiteX37" fmla="*/ 1637144 w 9991724"/>
              <a:gd name="connsiteY37" fmla="*/ 1790091 h 1790091"/>
              <a:gd name="connsiteX38" fmla="*/ 862055 w 9991724"/>
              <a:gd name="connsiteY38" fmla="*/ 1790091 h 1790091"/>
              <a:gd name="connsiteX39" fmla="*/ 298354 w 9991724"/>
              <a:gd name="connsiteY39" fmla="*/ 1790091 h 1790091"/>
              <a:gd name="connsiteX40" fmla="*/ 0 w 9991724"/>
              <a:gd name="connsiteY40" fmla="*/ 1491737 h 1790091"/>
              <a:gd name="connsiteX41" fmla="*/ 0 w 9991724"/>
              <a:gd name="connsiteY41" fmla="*/ 930847 h 1790091"/>
              <a:gd name="connsiteX42" fmla="*/ 0 w 9991724"/>
              <a:gd name="connsiteY42" fmla="*/ 298354 h 179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991724" h="1790091" fill="none" extrusionOk="0">
                <a:moveTo>
                  <a:pt x="0" y="298354"/>
                </a:moveTo>
                <a:cubicBezTo>
                  <a:pt x="10466" y="94021"/>
                  <a:pt x="109508" y="-21905"/>
                  <a:pt x="298354" y="0"/>
                </a:cubicBezTo>
                <a:cubicBezTo>
                  <a:pt x="508032" y="-21777"/>
                  <a:pt x="689581" y="12241"/>
                  <a:pt x="885543" y="0"/>
                </a:cubicBezTo>
                <a:cubicBezTo>
                  <a:pt x="1081505" y="-12241"/>
                  <a:pt x="1274232" y="16139"/>
                  <a:pt x="1566681" y="0"/>
                </a:cubicBezTo>
                <a:cubicBezTo>
                  <a:pt x="1859130" y="-16139"/>
                  <a:pt x="1822330" y="14304"/>
                  <a:pt x="1965969" y="0"/>
                </a:cubicBezTo>
                <a:cubicBezTo>
                  <a:pt x="2109608" y="-14304"/>
                  <a:pt x="2323283" y="6808"/>
                  <a:pt x="2459208" y="0"/>
                </a:cubicBezTo>
                <a:cubicBezTo>
                  <a:pt x="2595133" y="-6808"/>
                  <a:pt x="2993809" y="32227"/>
                  <a:pt x="3140346" y="0"/>
                </a:cubicBezTo>
                <a:cubicBezTo>
                  <a:pt x="3286883" y="-32227"/>
                  <a:pt x="3443755" y="19073"/>
                  <a:pt x="3539635" y="0"/>
                </a:cubicBezTo>
                <a:cubicBezTo>
                  <a:pt x="3635515" y="-19073"/>
                  <a:pt x="3909368" y="2087"/>
                  <a:pt x="4220773" y="0"/>
                </a:cubicBezTo>
                <a:cubicBezTo>
                  <a:pt x="4532178" y="-2087"/>
                  <a:pt x="4602608" y="57857"/>
                  <a:pt x="4807962" y="0"/>
                </a:cubicBezTo>
                <a:cubicBezTo>
                  <a:pt x="5013316" y="-57857"/>
                  <a:pt x="5004555" y="3168"/>
                  <a:pt x="5113300" y="0"/>
                </a:cubicBezTo>
                <a:cubicBezTo>
                  <a:pt x="5222045" y="-3168"/>
                  <a:pt x="5677557" y="28035"/>
                  <a:pt x="5888389" y="0"/>
                </a:cubicBezTo>
                <a:cubicBezTo>
                  <a:pt x="6099221" y="-28035"/>
                  <a:pt x="6267343" y="17409"/>
                  <a:pt x="6475577" y="0"/>
                </a:cubicBezTo>
                <a:cubicBezTo>
                  <a:pt x="6683811" y="-17409"/>
                  <a:pt x="6730960" y="23482"/>
                  <a:pt x="6874865" y="0"/>
                </a:cubicBezTo>
                <a:cubicBezTo>
                  <a:pt x="7018770" y="-23482"/>
                  <a:pt x="7199937" y="29246"/>
                  <a:pt x="7368104" y="0"/>
                </a:cubicBezTo>
                <a:cubicBezTo>
                  <a:pt x="7536271" y="-29246"/>
                  <a:pt x="7860711" y="46423"/>
                  <a:pt x="8049242" y="0"/>
                </a:cubicBezTo>
                <a:cubicBezTo>
                  <a:pt x="8237773" y="-46423"/>
                  <a:pt x="8250423" y="21703"/>
                  <a:pt x="8448530" y="0"/>
                </a:cubicBezTo>
                <a:cubicBezTo>
                  <a:pt x="8646637" y="-21703"/>
                  <a:pt x="8850607" y="27283"/>
                  <a:pt x="9035719" y="0"/>
                </a:cubicBezTo>
                <a:cubicBezTo>
                  <a:pt x="9220831" y="-27283"/>
                  <a:pt x="9420041" y="222"/>
                  <a:pt x="9693370" y="0"/>
                </a:cubicBezTo>
                <a:cubicBezTo>
                  <a:pt x="9838303" y="42011"/>
                  <a:pt x="9983721" y="116456"/>
                  <a:pt x="9991724" y="298354"/>
                </a:cubicBezTo>
                <a:cubicBezTo>
                  <a:pt x="10053414" y="536831"/>
                  <a:pt x="9982913" y="734401"/>
                  <a:pt x="9991724" y="871178"/>
                </a:cubicBezTo>
                <a:cubicBezTo>
                  <a:pt x="10000535" y="1007955"/>
                  <a:pt x="9946900" y="1263788"/>
                  <a:pt x="9991724" y="1491737"/>
                </a:cubicBezTo>
                <a:cubicBezTo>
                  <a:pt x="9992525" y="1667224"/>
                  <a:pt x="9855159" y="1787454"/>
                  <a:pt x="9693370" y="1790091"/>
                </a:cubicBezTo>
                <a:cubicBezTo>
                  <a:pt x="9592861" y="1798578"/>
                  <a:pt x="9483813" y="1785971"/>
                  <a:pt x="9294082" y="1790091"/>
                </a:cubicBezTo>
                <a:cubicBezTo>
                  <a:pt x="9104351" y="1794211"/>
                  <a:pt x="8839248" y="1785476"/>
                  <a:pt x="8706893" y="1790091"/>
                </a:cubicBezTo>
                <a:cubicBezTo>
                  <a:pt x="8574538" y="1794706"/>
                  <a:pt x="8207437" y="1749340"/>
                  <a:pt x="7931805" y="1790091"/>
                </a:cubicBezTo>
                <a:cubicBezTo>
                  <a:pt x="7656173" y="1830842"/>
                  <a:pt x="7463105" y="1778874"/>
                  <a:pt x="7344616" y="1790091"/>
                </a:cubicBezTo>
                <a:cubicBezTo>
                  <a:pt x="7226127" y="1801308"/>
                  <a:pt x="6973738" y="1779698"/>
                  <a:pt x="6757428" y="1790091"/>
                </a:cubicBezTo>
                <a:cubicBezTo>
                  <a:pt x="6541118" y="1800484"/>
                  <a:pt x="6153364" y="1700767"/>
                  <a:pt x="5982339" y="1790091"/>
                </a:cubicBezTo>
                <a:cubicBezTo>
                  <a:pt x="5811314" y="1879415"/>
                  <a:pt x="5704680" y="1768038"/>
                  <a:pt x="5489100" y="1790091"/>
                </a:cubicBezTo>
                <a:cubicBezTo>
                  <a:pt x="5273520" y="1812144"/>
                  <a:pt x="5248002" y="1759880"/>
                  <a:pt x="5183762" y="1790091"/>
                </a:cubicBezTo>
                <a:cubicBezTo>
                  <a:pt x="5119522" y="1820302"/>
                  <a:pt x="4758782" y="1774810"/>
                  <a:pt x="4596574" y="1790091"/>
                </a:cubicBezTo>
                <a:cubicBezTo>
                  <a:pt x="4434366" y="1805372"/>
                  <a:pt x="4166516" y="1770498"/>
                  <a:pt x="4009385" y="1790091"/>
                </a:cubicBezTo>
                <a:cubicBezTo>
                  <a:pt x="3852254" y="1809684"/>
                  <a:pt x="3701216" y="1761449"/>
                  <a:pt x="3610097" y="1790091"/>
                </a:cubicBezTo>
                <a:cubicBezTo>
                  <a:pt x="3518978" y="1818733"/>
                  <a:pt x="3222719" y="1752195"/>
                  <a:pt x="2928958" y="1790091"/>
                </a:cubicBezTo>
                <a:cubicBezTo>
                  <a:pt x="2635197" y="1827987"/>
                  <a:pt x="2774575" y="1778766"/>
                  <a:pt x="2623620" y="1790091"/>
                </a:cubicBezTo>
                <a:cubicBezTo>
                  <a:pt x="2472665" y="1801416"/>
                  <a:pt x="2371451" y="1776760"/>
                  <a:pt x="2224332" y="1790091"/>
                </a:cubicBezTo>
                <a:cubicBezTo>
                  <a:pt x="2077213" y="1803422"/>
                  <a:pt x="1882994" y="1773113"/>
                  <a:pt x="1637144" y="1790091"/>
                </a:cubicBezTo>
                <a:cubicBezTo>
                  <a:pt x="1391294" y="1807069"/>
                  <a:pt x="1243052" y="1714480"/>
                  <a:pt x="862055" y="1790091"/>
                </a:cubicBezTo>
                <a:cubicBezTo>
                  <a:pt x="481058" y="1865702"/>
                  <a:pt x="446999" y="1768765"/>
                  <a:pt x="298354" y="1790091"/>
                </a:cubicBezTo>
                <a:cubicBezTo>
                  <a:pt x="130141" y="1746861"/>
                  <a:pt x="17449" y="1623655"/>
                  <a:pt x="0" y="1491737"/>
                </a:cubicBezTo>
                <a:cubicBezTo>
                  <a:pt x="-66158" y="1223785"/>
                  <a:pt x="47150" y="1077414"/>
                  <a:pt x="0" y="930847"/>
                </a:cubicBezTo>
                <a:cubicBezTo>
                  <a:pt x="-47150" y="784280"/>
                  <a:pt x="12099" y="453273"/>
                  <a:pt x="0" y="298354"/>
                </a:cubicBezTo>
                <a:close/>
              </a:path>
              <a:path w="9991724" h="1790091" stroke="0" extrusionOk="0">
                <a:moveTo>
                  <a:pt x="0" y="298354"/>
                </a:moveTo>
                <a:cubicBezTo>
                  <a:pt x="4151" y="111725"/>
                  <a:pt x="177219" y="-13119"/>
                  <a:pt x="298354" y="0"/>
                </a:cubicBezTo>
                <a:cubicBezTo>
                  <a:pt x="411027" y="-17524"/>
                  <a:pt x="522132" y="11541"/>
                  <a:pt x="697642" y="0"/>
                </a:cubicBezTo>
                <a:cubicBezTo>
                  <a:pt x="873152" y="-11541"/>
                  <a:pt x="1183147" y="29181"/>
                  <a:pt x="1378781" y="0"/>
                </a:cubicBezTo>
                <a:cubicBezTo>
                  <a:pt x="1574415" y="-29181"/>
                  <a:pt x="1757885" y="59303"/>
                  <a:pt x="2059920" y="0"/>
                </a:cubicBezTo>
                <a:cubicBezTo>
                  <a:pt x="2361955" y="-59303"/>
                  <a:pt x="2625090" y="77711"/>
                  <a:pt x="2835008" y="0"/>
                </a:cubicBezTo>
                <a:cubicBezTo>
                  <a:pt x="3044926" y="-77711"/>
                  <a:pt x="3228538" y="19034"/>
                  <a:pt x="3610097" y="0"/>
                </a:cubicBezTo>
                <a:cubicBezTo>
                  <a:pt x="3991656" y="-19034"/>
                  <a:pt x="3898466" y="21035"/>
                  <a:pt x="4009385" y="0"/>
                </a:cubicBezTo>
                <a:cubicBezTo>
                  <a:pt x="4120304" y="-21035"/>
                  <a:pt x="4563937" y="70937"/>
                  <a:pt x="4784474" y="0"/>
                </a:cubicBezTo>
                <a:cubicBezTo>
                  <a:pt x="5005011" y="-70937"/>
                  <a:pt x="5211292" y="40833"/>
                  <a:pt x="5465613" y="0"/>
                </a:cubicBezTo>
                <a:cubicBezTo>
                  <a:pt x="5719934" y="-40833"/>
                  <a:pt x="5918427" y="71082"/>
                  <a:pt x="6146751" y="0"/>
                </a:cubicBezTo>
                <a:cubicBezTo>
                  <a:pt x="6375075" y="-71082"/>
                  <a:pt x="6583153" y="53448"/>
                  <a:pt x="6733940" y="0"/>
                </a:cubicBezTo>
                <a:cubicBezTo>
                  <a:pt x="6884727" y="-53448"/>
                  <a:pt x="7107466" y="13548"/>
                  <a:pt x="7227178" y="0"/>
                </a:cubicBezTo>
                <a:cubicBezTo>
                  <a:pt x="7346890" y="-13548"/>
                  <a:pt x="7606127" y="30041"/>
                  <a:pt x="7908317" y="0"/>
                </a:cubicBezTo>
                <a:cubicBezTo>
                  <a:pt x="8210507" y="-30041"/>
                  <a:pt x="8146258" y="8099"/>
                  <a:pt x="8213655" y="0"/>
                </a:cubicBezTo>
                <a:cubicBezTo>
                  <a:pt x="8281052" y="-8099"/>
                  <a:pt x="8434339" y="30558"/>
                  <a:pt x="8518993" y="0"/>
                </a:cubicBezTo>
                <a:cubicBezTo>
                  <a:pt x="8603647" y="-30558"/>
                  <a:pt x="8691745" y="17397"/>
                  <a:pt x="8824331" y="0"/>
                </a:cubicBezTo>
                <a:cubicBezTo>
                  <a:pt x="8956917" y="-17397"/>
                  <a:pt x="9354488" y="40124"/>
                  <a:pt x="9693370" y="0"/>
                </a:cubicBezTo>
                <a:cubicBezTo>
                  <a:pt x="9879574" y="32373"/>
                  <a:pt x="10013023" y="139532"/>
                  <a:pt x="9991724" y="298354"/>
                </a:cubicBezTo>
                <a:cubicBezTo>
                  <a:pt x="10011730" y="537544"/>
                  <a:pt x="9984093" y="673188"/>
                  <a:pt x="9991724" y="918913"/>
                </a:cubicBezTo>
                <a:cubicBezTo>
                  <a:pt x="9999355" y="1164638"/>
                  <a:pt x="9974416" y="1250217"/>
                  <a:pt x="9991724" y="1491737"/>
                </a:cubicBezTo>
                <a:cubicBezTo>
                  <a:pt x="10013796" y="1630186"/>
                  <a:pt x="9872426" y="1749806"/>
                  <a:pt x="9693370" y="1790091"/>
                </a:cubicBezTo>
                <a:cubicBezTo>
                  <a:pt x="9428457" y="1830179"/>
                  <a:pt x="9220150" y="1736435"/>
                  <a:pt x="9012231" y="1790091"/>
                </a:cubicBezTo>
                <a:cubicBezTo>
                  <a:pt x="8804312" y="1843747"/>
                  <a:pt x="8776893" y="1777110"/>
                  <a:pt x="8612943" y="1790091"/>
                </a:cubicBezTo>
                <a:cubicBezTo>
                  <a:pt x="8448993" y="1803072"/>
                  <a:pt x="8232446" y="1779579"/>
                  <a:pt x="7931805" y="1790091"/>
                </a:cubicBezTo>
                <a:cubicBezTo>
                  <a:pt x="7631164" y="1800603"/>
                  <a:pt x="7648712" y="1747299"/>
                  <a:pt x="7438566" y="1790091"/>
                </a:cubicBezTo>
                <a:cubicBezTo>
                  <a:pt x="7228420" y="1832883"/>
                  <a:pt x="6973319" y="1743241"/>
                  <a:pt x="6757428" y="1790091"/>
                </a:cubicBezTo>
                <a:cubicBezTo>
                  <a:pt x="6541537" y="1836941"/>
                  <a:pt x="6399784" y="1755564"/>
                  <a:pt x="6076289" y="1790091"/>
                </a:cubicBezTo>
                <a:cubicBezTo>
                  <a:pt x="5752794" y="1824618"/>
                  <a:pt x="5733507" y="1745738"/>
                  <a:pt x="5583051" y="1790091"/>
                </a:cubicBezTo>
                <a:cubicBezTo>
                  <a:pt x="5432595" y="1834444"/>
                  <a:pt x="5239870" y="1776997"/>
                  <a:pt x="5089812" y="1790091"/>
                </a:cubicBezTo>
                <a:cubicBezTo>
                  <a:pt x="4939754" y="1803185"/>
                  <a:pt x="4734744" y="1772414"/>
                  <a:pt x="4408674" y="1790091"/>
                </a:cubicBezTo>
                <a:cubicBezTo>
                  <a:pt x="4082604" y="1807768"/>
                  <a:pt x="3871635" y="1698880"/>
                  <a:pt x="3633585" y="1790091"/>
                </a:cubicBezTo>
                <a:cubicBezTo>
                  <a:pt x="3395535" y="1881302"/>
                  <a:pt x="3272247" y="1760606"/>
                  <a:pt x="3140346" y="1790091"/>
                </a:cubicBezTo>
                <a:cubicBezTo>
                  <a:pt x="3008445" y="1819576"/>
                  <a:pt x="2715762" y="1779121"/>
                  <a:pt x="2553158" y="1790091"/>
                </a:cubicBezTo>
                <a:cubicBezTo>
                  <a:pt x="2390554" y="1801061"/>
                  <a:pt x="2079814" y="1784740"/>
                  <a:pt x="1872019" y="1790091"/>
                </a:cubicBezTo>
                <a:cubicBezTo>
                  <a:pt x="1664224" y="1795442"/>
                  <a:pt x="1511505" y="1719371"/>
                  <a:pt x="1190881" y="1790091"/>
                </a:cubicBezTo>
                <a:cubicBezTo>
                  <a:pt x="870257" y="1860811"/>
                  <a:pt x="586563" y="1702245"/>
                  <a:pt x="298354" y="1790091"/>
                </a:cubicBezTo>
                <a:cubicBezTo>
                  <a:pt x="136389" y="1787953"/>
                  <a:pt x="28593" y="1665530"/>
                  <a:pt x="0" y="1491737"/>
                </a:cubicBezTo>
                <a:cubicBezTo>
                  <a:pt x="-59953" y="1328358"/>
                  <a:pt x="46799" y="1084896"/>
                  <a:pt x="0" y="918913"/>
                </a:cubicBezTo>
                <a:cubicBezTo>
                  <a:pt x="-46799" y="752930"/>
                  <a:pt x="66893" y="525022"/>
                  <a:pt x="0" y="298354"/>
                </a:cubicBezTo>
                <a:close/>
              </a:path>
            </a:pathLst>
          </a:custGeom>
          <a:solidFill>
            <a:srgbClr val="FFCCCC"/>
          </a:solidFill>
          <a:ln>
            <a:solidFill>
              <a:srgbClr val="00B050"/>
            </a:solidFill>
            <a:prstDash val="lgDash"/>
            <a:extLst>
              <a:ext uri="{C807C97D-BFC1-408E-A445-0C87EB9F89A2}">
                <ask:lineSketchStyleProps xmlns:ask="http://schemas.microsoft.com/office/drawing/2018/sketchyshapes" sd="674020598">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người đã làm tổn hại Trái Đất qua việc: xả rác bừa bãi, chặt cây phá rừng, lãng phí nguồn nước, săn bắn động vật hoang dã,...)</a:t>
            </a:r>
            <a:endParaRPr kumimoji="0" lang="en-GB"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2680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3" descr="4ef6b7c9486052b6069210c143670dcb">
            <a:extLst>
              <a:ext uri="{FF2B5EF4-FFF2-40B4-BE49-F238E27FC236}">
                <a16:creationId xmlns:a16="http://schemas.microsoft.com/office/drawing/2014/main" id="{CE63E908-FC4E-46C5-8833-2B8DF9FDC3B3}"/>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19" name="Group 18">
            <a:extLst>
              <a:ext uri="{FF2B5EF4-FFF2-40B4-BE49-F238E27FC236}">
                <a16:creationId xmlns:a16="http://schemas.microsoft.com/office/drawing/2014/main" id="{3AF86D79-D843-4D7A-990C-4C4B073A1AED}"/>
              </a:ext>
            </a:extLst>
          </p:cNvPr>
          <p:cNvGrpSpPr/>
          <p:nvPr/>
        </p:nvGrpSpPr>
        <p:grpSpPr>
          <a:xfrm>
            <a:off x="1912592" y="767385"/>
            <a:ext cx="11013838" cy="646331"/>
            <a:chOff x="148609" y="1111407"/>
            <a:chExt cx="10466214" cy="429167"/>
          </a:xfrm>
        </p:grpSpPr>
        <p:sp>
          <p:nvSpPr>
            <p:cNvPr id="20" name="Rectangle 19">
              <a:extLst>
                <a:ext uri="{FF2B5EF4-FFF2-40B4-BE49-F238E27FC236}">
                  <a16:creationId xmlns:a16="http://schemas.microsoft.com/office/drawing/2014/main" id="{3276DDF3-3C91-43D0-A88B-76BDE27AF718}"/>
                </a:ext>
              </a:extLst>
            </p:cNvPr>
            <p:cNvSpPr/>
            <p:nvPr/>
          </p:nvSpPr>
          <p:spPr>
            <a:xfrm>
              <a:off x="748392" y="1111407"/>
              <a:ext cx="9866431" cy="429167"/>
            </a:xfrm>
            <a:prstGeom prst="rect">
              <a:avLst/>
            </a:prstGeom>
          </p:spPr>
          <p:txBody>
            <a:bodyPr wrap="square">
              <a:spAutoFit/>
            </a:bodyPr>
            <a:lstStyle/>
            <a:p>
              <a:pPr marL="0" marR="0" algn="just">
                <a:spcBef>
                  <a:spcPts val="0"/>
                </a:spcBef>
                <a:spcAft>
                  <a:spcPts val="0"/>
                </a:spcAft>
              </a:pP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Trái</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mong</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muốn</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21" name="Oval 20">
              <a:extLst>
                <a:ext uri="{FF2B5EF4-FFF2-40B4-BE49-F238E27FC236}">
                  <a16:creationId xmlns:a16="http://schemas.microsoft.com/office/drawing/2014/main" id="{65426353-2931-4A3A-AE39-75874C6BBB64}"/>
                </a:ext>
              </a:extLst>
            </p:cNvPr>
            <p:cNvSpPr/>
            <p:nvPr/>
          </p:nvSpPr>
          <p:spPr>
            <a:xfrm>
              <a:off x="148609" y="1130091"/>
              <a:ext cx="589032"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8" name="Rounded Rectangle 14">
            <a:extLst>
              <a:ext uri="{FF2B5EF4-FFF2-40B4-BE49-F238E27FC236}">
                <a16:creationId xmlns:a16="http://schemas.microsoft.com/office/drawing/2014/main" id="{926573A4-9176-4A75-9108-4C962E271AA5}"/>
              </a:ext>
            </a:extLst>
          </p:cNvPr>
          <p:cNvSpPr/>
          <p:nvPr/>
        </p:nvSpPr>
        <p:spPr>
          <a:xfrm>
            <a:off x="2671482" y="1582444"/>
            <a:ext cx="6929136" cy="817855"/>
          </a:xfrm>
          <a:custGeom>
            <a:avLst/>
            <a:gdLst>
              <a:gd name="connsiteX0" fmla="*/ 0 w 7378100"/>
              <a:gd name="connsiteY0" fmla="*/ 136312 h 817855"/>
              <a:gd name="connsiteX1" fmla="*/ 136312 w 7378100"/>
              <a:gd name="connsiteY1" fmla="*/ 0 h 817855"/>
              <a:gd name="connsiteX2" fmla="*/ 728435 w 7378100"/>
              <a:gd name="connsiteY2" fmla="*/ 0 h 817855"/>
              <a:gd name="connsiteX3" fmla="*/ 1391613 w 7378100"/>
              <a:gd name="connsiteY3" fmla="*/ 0 h 817855"/>
              <a:gd name="connsiteX4" fmla="*/ 2054791 w 7378100"/>
              <a:gd name="connsiteY4" fmla="*/ 0 h 817855"/>
              <a:gd name="connsiteX5" fmla="*/ 2646914 w 7378100"/>
              <a:gd name="connsiteY5" fmla="*/ 0 h 817855"/>
              <a:gd name="connsiteX6" fmla="*/ 3096927 w 7378100"/>
              <a:gd name="connsiteY6" fmla="*/ 0 h 817855"/>
              <a:gd name="connsiteX7" fmla="*/ 3831160 w 7378100"/>
              <a:gd name="connsiteY7" fmla="*/ 0 h 817855"/>
              <a:gd name="connsiteX8" fmla="*/ 4281173 w 7378100"/>
              <a:gd name="connsiteY8" fmla="*/ 0 h 817855"/>
              <a:gd name="connsiteX9" fmla="*/ 4660132 w 7378100"/>
              <a:gd name="connsiteY9" fmla="*/ 0 h 817855"/>
              <a:gd name="connsiteX10" fmla="*/ 5323309 w 7378100"/>
              <a:gd name="connsiteY10" fmla="*/ 0 h 817855"/>
              <a:gd name="connsiteX11" fmla="*/ 5844378 w 7378100"/>
              <a:gd name="connsiteY11" fmla="*/ 0 h 817855"/>
              <a:gd name="connsiteX12" fmla="*/ 6578610 w 7378100"/>
              <a:gd name="connsiteY12" fmla="*/ 0 h 817855"/>
              <a:gd name="connsiteX13" fmla="*/ 7241788 w 7378100"/>
              <a:gd name="connsiteY13" fmla="*/ 0 h 817855"/>
              <a:gd name="connsiteX14" fmla="*/ 7378100 w 7378100"/>
              <a:gd name="connsiteY14" fmla="*/ 136312 h 817855"/>
              <a:gd name="connsiteX15" fmla="*/ 7378100 w 7378100"/>
              <a:gd name="connsiteY15" fmla="*/ 681543 h 817855"/>
              <a:gd name="connsiteX16" fmla="*/ 7241788 w 7378100"/>
              <a:gd name="connsiteY16" fmla="*/ 817855 h 817855"/>
              <a:gd name="connsiteX17" fmla="*/ 6578610 w 7378100"/>
              <a:gd name="connsiteY17" fmla="*/ 817855 h 817855"/>
              <a:gd name="connsiteX18" fmla="*/ 6199652 w 7378100"/>
              <a:gd name="connsiteY18" fmla="*/ 817855 h 817855"/>
              <a:gd name="connsiteX19" fmla="*/ 5465419 w 7378100"/>
              <a:gd name="connsiteY19" fmla="*/ 817855 h 817855"/>
              <a:gd name="connsiteX20" fmla="*/ 4873296 w 7378100"/>
              <a:gd name="connsiteY20" fmla="*/ 817855 h 817855"/>
              <a:gd name="connsiteX21" fmla="*/ 4423283 w 7378100"/>
              <a:gd name="connsiteY21" fmla="*/ 817855 h 817855"/>
              <a:gd name="connsiteX22" fmla="*/ 3902214 w 7378100"/>
              <a:gd name="connsiteY22" fmla="*/ 817855 h 817855"/>
              <a:gd name="connsiteX23" fmla="*/ 3239037 w 7378100"/>
              <a:gd name="connsiteY23" fmla="*/ 817855 h 817855"/>
              <a:gd name="connsiteX24" fmla="*/ 2789023 w 7378100"/>
              <a:gd name="connsiteY24" fmla="*/ 817855 h 817855"/>
              <a:gd name="connsiteX25" fmla="*/ 2196900 w 7378100"/>
              <a:gd name="connsiteY25" fmla="*/ 817855 h 817855"/>
              <a:gd name="connsiteX26" fmla="*/ 1462668 w 7378100"/>
              <a:gd name="connsiteY26" fmla="*/ 817855 h 817855"/>
              <a:gd name="connsiteX27" fmla="*/ 941599 w 7378100"/>
              <a:gd name="connsiteY27" fmla="*/ 817855 h 817855"/>
              <a:gd name="connsiteX28" fmla="*/ 136312 w 7378100"/>
              <a:gd name="connsiteY28" fmla="*/ 817855 h 817855"/>
              <a:gd name="connsiteX29" fmla="*/ 0 w 7378100"/>
              <a:gd name="connsiteY29" fmla="*/ 681543 h 817855"/>
              <a:gd name="connsiteX30" fmla="*/ 0 w 7378100"/>
              <a:gd name="connsiteY30" fmla="*/ 136312 h 81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78100" h="817855" fill="none" extrusionOk="0">
                <a:moveTo>
                  <a:pt x="0" y="136312"/>
                </a:moveTo>
                <a:cubicBezTo>
                  <a:pt x="2920" y="58822"/>
                  <a:pt x="63553" y="569"/>
                  <a:pt x="136312" y="0"/>
                </a:cubicBezTo>
                <a:cubicBezTo>
                  <a:pt x="286377" y="-9234"/>
                  <a:pt x="570324" y="13464"/>
                  <a:pt x="728435" y="0"/>
                </a:cubicBezTo>
                <a:cubicBezTo>
                  <a:pt x="886546" y="-13464"/>
                  <a:pt x="1103576" y="49692"/>
                  <a:pt x="1391613" y="0"/>
                </a:cubicBezTo>
                <a:cubicBezTo>
                  <a:pt x="1679650" y="-49692"/>
                  <a:pt x="1796598" y="35023"/>
                  <a:pt x="2054791" y="0"/>
                </a:cubicBezTo>
                <a:cubicBezTo>
                  <a:pt x="2312984" y="-35023"/>
                  <a:pt x="2353803" y="28193"/>
                  <a:pt x="2646914" y="0"/>
                </a:cubicBezTo>
                <a:cubicBezTo>
                  <a:pt x="2940025" y="-28193"/>
                  <a:pt x="2987684" y="26934"/>
                  <a:pt x="3096927" y="0"/>
                </a:cubicBezTo>
                <a:cubicBezTo>
                  <a:pt x="3206170" y="-26934"/>
                  <a:pt x="3509032" y="66299"/>
                  <a:pt x="3831160" y="0"/>
                </a:cubicBezTo>
                <a:cubicBezTo>
                  <a:pt x="4153288" y="-66299"/>
                  <a:pt x="4107525" y="24024"/>
                  <a:pt x="4281173" y="0"/>
                </a:cubicBezTo>
                <a:cubicBezTo>
                  <a:pt x="4454821" y="-24024"/>
                  <a:pt x="4471990" y="33500"/>
                  <a:pt x="4660132" y="0"/>
                </a:cubicBezTo>
                <a:cubicBezTo>
                  <a:pt x="4848274" y="-33500"/>
                  <a:pt x="5041624" y="17758"/>
                  <a:pt x="5323309" y="0"/>
                </a:cubicBezTo>
                <a:cubicBezTo>
                  <a:pt x="5604994" y="-17758"/>
                  <a:pt x="5726733" y="32270"/>
                  <a:pt x="5844378" y="0"/>
                </a:cubicBezTo>
                <a:cubicBezTo>
                  <a:pt x="5962023" y="-32270"/>
                  <a:pt x="6348732" y="63987"/>
                  <a:pt x="6578610" y="0"/>
                </a:cubicBezTo>
                <a:cubicBezTo>
                  <a:pt x="6808488" y="-63987"/>
                  <a:pt x="7039575" y="65023"/>
                  <a:pt x="7241788" y="0"/>
                </a:cubicBezTo>
                <a:cubicBezTo>
                  <a:pt x="7316861" y="2251"/>
                  <a:pt x="7365264" y="67818"/>
                  <a:pt x="7378100" y="136312"/>
                </a:cubicBezTo>
                <a:cubicBezTo>
                  <a:pt x="7419852" y="329216"/>
                  <a:pt x="7347536" y="437961"/>
                  <a:pt x="7378100" y="681543"/>
                </a:cubicBezTo>
                <a:cubicBezTo>
                  <a:pt x="7381515" y="750599"/>
                  <a:pt x="7325861" y="827067"/>
                  <a:pt x="7241788" y="817855"/>
                </a:cubicBezTo>
                <a:cubicBezTo>
                  <a:pt x="6969489" y="846543"/>
                  <a:pt x="6897704" y="743285"/>
                  <a:pt x="6578610" y="817855"/>
                </a:cubicBezTo>
                <a:cubicBezTo>
                  <a:pt x="6259516" y="892425"/>
                  <a:pt x="6294585" y="812863"/>
                  <a:pt x="6199652" y="817855"/>
                </a:cubicBezTo>
                <a:cubicBezTo>
                  <a:pt x="6104719" y="822847"/>
                  <a:pt x="5647742" y="805737"/>
                  <a:pt x="5465419" y="817855"/>
                </a:cubicBezTo>
                <a:cubicBezTo>
                  <a:pt x="5283096" y="829973"/>
                  <a:pt x="5108238" y="797549"/>
                  <a:pt x="4873296" y="817855"/>
                </a:cubicBezTo>
                <a:cubicBezTo>
                  <a:pt x="4638354" y="838161"/>
                  <a:pt x="4639577" y="805402"/>
                  <a:pt x="4423283" y="817855"/>
                </a:cubicBezTo>
                <a:cubicBezTo>
                  <a:pt x="4206989" y="830308"/>
                  <a:pt x="4071507" y="764598"/>
                  <a:pt x="3902214" y="817855"/>
                </a:cubicBezTo>
                <a:cubicBezTo>
                  <a:pt x="3732921" y="871112"/>
                  <a:pt x="3439469" y="798057"/>
                  <a:pt x="3239037" y="817855"/>
                </a:cubicBezTo>
                <a:cubicBezTo>
                  <a:pt x="3038605" y="837653"/>
                  <a:pt x="2986700" y="813382"/>
                  <a:pt x="2789023" y="817855"/>
                </a:cubicBezTo>
                <a:cubicBezTo>
                  <a:pt x="2591346" y="822328"/>
                  <a:pt x="2453305" y="788611"/>
                  <a:pt x="2196900" y="817855"/>
                </a:cubicBezTo>
                <a:cubicBezTo>
                  <a:pt x="1940495" y="847099"/>
                  <a:pt x="1779651" y="812833"/>
                  <a:pt x="1462668" y="817855"/>
                </a:cubicBezTo>
                <a:cubicBezTo>
                  <a:pt x="1145685" y="822877"/>
                  <a:pt x="1194312" y="813307"/>
                  <a:pt x="941599" y="817855"/>
                </a:cubicBezTo>
                <a:cubicBezTo>
                  <a:pt x="688886" y="822403"/>
                  <a:pt x="305927" y="790038"/>
                  <a:pt x="136312" y="817855"/>
                </a:cubicBezTo>
                <a:cubicBezTo>
                  <a:pt x="49070" y="803765"/>
                  <a:pt x="-8776" y="774252"/>
                  <a:pt x="0" y="681543"/>
                </a:cubicBezTo>
                <a:cubicBezTo>
                  <a:pt x="-16811" y="475560"/>
                  <a:pt x="31566" y="390854"/>
                  <a:pt x="0" y="136312"/>
                </a:cubicBezTo>
                <a:close/>
              </a:path>
              <a:path w="7378100" h="817855" stroke="0" extrusionOk="0">
                <a:moveTo>
                  <a:pt x="0" y="136312"/>
                </a:moveTo>
                <a:cubicBezTo>
                  <a:pt x="1529" y="52979"/>
                  <a:pt x="63316" y="-687"/>
                  <a:pt x="136312" y="0"/>
                </a:cubicBezTo>
                <a:cubicBezTo>
                  <a:pt x="349788" y="-39529"/>
                  <a:pt x="413810" y="21159"/>
                  <a:pt x="586325" y="0"/>
                </a:cubicBezTo>
                <a:cubicBezTo>
                  <a:pt x="758840" y="-21159"/>
                  <a:pt x="1115990" y="55810"/>
                  <a:pt x="1249503" y="0"/>
                </a:cubicBezTo>
                <a:cubicBezTo>
                  <a:pt x="1383016" y="-55810"/>
                  <a:pt x="1656579" y="64203"/>
                  <a:pt x="1912681" y="0"/>
                </a:cubicBezTo>
                <a:cubicBezTo>
                  <a:pt x="2168783" y="-64203"/>
                  <a:pt x="2420600" y="63382"/>
                  <a:pt x="2646914" y="0"/>
                </a:cubicBezTo>
                <a:cubicBezTo>
                  <a:pt x="2873228" y="-63382"/>
                  <a:pt x="3062909" y="74512"/>
                  <a:pt x="3381146" y="0"/>
                </a:cubicBezTo>
                <a:cubicBezTo>
                  <a:pt x="3699383" y="-74512"/>
                  <a:pt x="3625049" y="21228"/>
                  <a:pt x="3831160" y="0"/>
                </a:cubicBezTo>
                <a:cubicBezTo>
                  <a:pt x="4037271" y="-21228"/>
                  <a:pt x="4256388" y="4027"/>
                  <a:pt x="4565392" y="0"/>
                </a:cubicBezTo>
                <a:cubicBezTo>
                  <a:pt x="4874396" y="-4027"/>
                  <a:pt x="5051960" y="60642"/>
                  <a:pt x="5228570" y="0"/>
                </a:cubicBezTo>
                <a:cubicBezTo>
                  <a:pt x="5405180" y="-60642"/>
                  <a:pt x="5665446" y="14317"/>
                  <a:pt x="5891748" y="0"/>
                </a:cubicBezTo>
                <a:cubicBezTo>
                  <a:pt x="6118050" y="-14317"/>
                  <a:pt x="6296232" y="2038"/>
                  <a:pt x="6483871" y="0"/>
                </a:cubicBezTo>
                <a:cubicBezTo>
                  <a:pt x="6671510" y="-2038"/>
                  <a:pt x="7060675" y="72213"/>
                  <a:pt x="7241788" y="0"/>
                </a:cubicBezTo>
                <a:cubicBezTo>
                  <a:pt x="7331136" y="8064"/>
                  <a:pt x="7392106" y="78166"/>
                  <a:pt x="7378100" y="136312"/>
                </a:cubicBezTo>
                <a:cubicBezTo>
                  <a:pt x="7436647" y="306897"/>
                  <a:pt x="7366487" y="524542"/>
                  <a:pt x="7378100" y="681543"/>
                </a:cubicBezTo>
                <a:cubicBezTo>
                  <a:pt x="7382194" y="759342"/>
                  <a:pt x="7305421" y="800083"/>
                  <a:pt x="7241788" y="817855"/>
                </a:cubicBezTo>
                <a:cubicBezTo>
                  <a:pt x="7135518" y="835867"/>
                  <a:pt x="7014676" y="794073"/>
                  <a:pt x="6862829" y="817855"/>
                </a:cubicBezTo>
                <a:cubicBezTo>
                  <a:pt x="6710982" y="841637"/>
                  <a:pt x="6393144" y="778821"/>
                  <a:pt x="6199652" y="817855"/>
                </a:cubicBezTo>
                <a:cubicBezTo>
                  <a:pt x="6006160" y="856889"/>
                  <a:pt x="5616554" y="781305"/>
                  <a:pt x="5465419" y="817855"/>
                </a:cubicBezTo>
                <a:cubicBezTo>
                  <a:pt x="5314284" y="854405"/>
                  <a:pt x="5227317" y="776038"/>
                  <a:pt x="5015406" y="817855"/>
                </a:cubicBezTo>
                <a:cubicBezTo>
                  <a:pt x="4803495" y="859672"/>
                  <a:pt x="4633058" y="756919"/>
                  <a:pt x="4281173" y="817855"/>
                </a:cubicBezTo>
                <a:cubicBezTo>
                  <a:pt x="3929288" y="878791"/>
                  <a:pt x="3979067" y="767609"/>
                  <a:pt x="3689050" y="817855"/>
                </a:cubicBezTo>
                <a:cubicBezTo>
                  <a:pt x="3399033" y="868101"/>
                  <a:pt x="3430909" y="806477"/>
                  <a:pt x="3310091" y="817855"/>
                </a:cubicBezTo>
                <a:cubicBezTo>
                  <a:pt x="3189273" y="829233"/>
                  <a:pt x="2975764" y="769713"/>
                  <a:pt x="2860078" y="817855"/>
                </a:cubicBezTo>
                <a:cubicBezTo>
                  <a:pt x="2744392" y="865997"/>
                  <a:pt x="2366176" y="804815"/>
                  <a:pt x="2196900" y="817855"/>
                </a:cubicBezTo>
                <a:cubicBezTo>
                  <a:pt x="2027624" y="830895"/>
                  <a:pt x="1919537" y="792880"/>
                  <a:pt x="1675832" y="817855"/>
                </a:cubicBezTo>
                <a:cubicBezTo>
                  <a:pt x="1432127" y="842830"/>
                  <a:pt x="1195602" y="811087"/>
                  <a:pt x="1012654" y="817855"/>
                </a:cubicBezTo>
                <a:cubicBezTo>
                  <a:pt x="829706" y="824623"/>
                  <a:pt x="553782" y="766583"/>
                  <a:pt x="136312" y="817855"/>
                </a:cubicBezTo>
                <a:cubicBezTo>
                  <a:pt x="66568" y="830082"/>
                  <a:pt x="15618" y="767153"/>
                  <a:pt x="0" y="681543"/>
                </a:cubicBezTo>
                <a:cubicBezTo>
                  <a:pt x="-35400" y="514191"/>
                  <a:pt x="53654" y="284869"/>
                  <a:pt x="0" y="136312"/>
                </a:cubicBezTo>
                <a:close/>
              </a:path>
            </a:pathLst>
          </a:custGeom>
          <a:solidFill>
            <a:schemeClr val="accent3">
              <a:lumMod val="20000"/>
              <a:lumOff val="80000"/>
            </a:schemeClr>
          </a:solidFill>
          <a:ln>
            <a:solidFill>
              <a:srgbClr val="FF0000"/>
            </a:solidFill>
            <a:prstDash val="lgDash"/>
            <a:extLst>
              <a:ext uri="{C807C97D-BFC1-408E-A445-0C87EB9F89A2}">
                <ask:lineSketchStyleProps xmlns:ask="http://schemas.microsoft.com/office/drawing/2018/sketchyshapes" sd="674020598">
                  <a:custGeom>
                    <a:avLst/>
                    <a:gdLst>
                      <a:gd name="connsiteX0" fmla="*/ 0 w 6929136"/>
                      <a:gd name="connsiteY0" fmla="*/ 136312 h 817855"/>
                      <a:gd name="connsiteX1" fmla="*/ 136312 w 6929136"/>
                      <a:gd name="connsiteY1" fmla="*/ 0 h 817855"/>
                      <a:gd name="connsiteX2" fmla="*/ 691021 w 6929136"/>
                      <a:gd name="connsiteY2" fmla="*/ 0 h 817855"/>
                      <a:gd name="connsiteX3" fmla="*/ 1312296 w 6929136"/>
                      <a:gd name="connsiteY3" fmla="*/ 0 h 817855"/>
                      <a:gd name="connsiteX4" fmla="*/ 1933570 w 6929136"/>
                      <a:gd name="connsiteY4" fmla="*/ 0 h 817855"/>
                      <a:gd name="connsiteX5" fmla="*/ 2488280 w 6929136"/>
                      <a:gd name="connsiteY5" fmla="*/ 0 h 817855"/>
                      <a:gd name="connsiteX6" fmla="*/ 2909859 w 6929136"/>
                      <a:gd name="connsiteY6" fmla="*/ 0 h 817855"/>
                      <a:gd name="connsiteX7" fmla="*/ 3597698 w 6929136"/>
                      <a:gd name="connsiteY7" fmla="*/ 0 h 817855"/>
                      <a:gd name="connsiteX8" fmla="*/ 4019277 w 6929136"/>
                      <a:gd name="connsiteY8" fmla="*/ 0 h 817855"/>
                      <a:gd name="connsiteX9" fmla="*/ 4374291 w 6929136"/>
                      <a:gd name="connsiteY9" fmla="*/ 0 h 817855"/>
                      <a:gd name="connsiteX10" fmla="*/ 4995566 w 6929136"/>
                      <a:gd name="connsiteY10" fmla="*/ 0 h 817855"/>
                      <a:gd name="connsiteX11" fmla="*/ 5483710 w 6929136"/>
                      <a:gd name="connsiteY11" fmla="*/ 0 h 817855"/>
                      <a:gd name="connsiteX12" fmla="*/ 6171550 w 6929136"/>
                      <a:gd name="connsiteY12" fmla="*/ 0 h 817855"/>
                      <a:gd name="connsiteX13" fmla="*/ 6792824 w 6929136"/>
                      <a:gd name="connsiteY13" fmla="*/ 0 h 817855"/>
                      <a:gd name="connsiteX14" fmla="*/ 6929136 w 6929136"/>
                      <a:gd name="connsiteY14" fmla="*/ 136312 h 817855"/>
                      <a:gd name="connsiteX15" fmla="*/ 6929136 w 6929136"/>
                      <a:gd name="connsiteY15" fmla="*/ 681543 h 817855"/>
                      <a:gd name="connsiteX16" fmla="*/ 6792824 w 6929136"/>
                      <a:gd name="connsiteY16" fmla="*/ 817855 h 817855"/>
                      <a:gd name="connsiteX17" fmla="*/ 6171550 w 6929136"/>
                      <a:gd name="connsiteY17" fmla="*/ 817855 h 817855"/>
                      <a:gd name="connsiteX18" fmla="*/ 5816536 w 6929136"/>
                      <a:gd name="connsiteY18" fmla="*/ 817855 h 817855"/>
                      <a:gd name="connsiteX19" fmla="*/ 5128696 w 6929136"/>
                      <a:gd name="connsiteY19" fmla="*/ 817855 h 817855"/>
                      <a:gd name="connsiteX20" fmla="*/ 4573987 w 6929136"/>
                      <a:gd name="connsiteY20" fmla="*/ 817855 h 817855"/>
                      <a:gd name="connsiteX21" fmla="*/ 4152408 w 6929136"/>
                      <a:gd name="connsiteY21" fmla="*/ 817855 h 817855"/>
                      <a:gd name="connsiteX22" fmla="*/ 3664263 w 6929136"/>
                      <a:gd name="connsiteY22" fmla="*/ 817855 h 817855"/>
                      <a:gd name="connsiteX23" fmla="*/ 3042989 w 6929136"/>
                      <a:gd name="connsiteY23" fmla="*/ 817855 h 817855"/>
                      <a:gd name="connsiteX24" fmla="*/ 2621410 w 6929136"/>
                      <a:gd name="connsiteY24" fmla="*/ 817855 h 817855"/>
                      <a:gd name="connsiteX25" fmla="*/ 2066700 w 6929136"/>
                      <a:gd name="connsiteY25" fmla="*/ 817855 h 817855"/>
                      <a:gd name="connsiteX26" fmla="*/ 1378861 w 6929136"/>
                      <a:gd name="connsiteY26" fmla="*/ 817855 h 817855"/>
                      <a:gd name="connsiteX27" fmla="*/ 890717 w 6929136"/>
                      <a:gd name="connsiteY27" fmla="*/ 817855 h 817855"/>
                      <a:gd name="connsiteX28" fmla="*/ 136312 w 6929136"/>
                      <a:gd name="connsiteY28" fmla="*/ 817855 h 817855"/>
                      <a:gd name="connsiteX29" fmla="*/ 0 w 6929136"/>
                      <a:gd name="connsiteY29" fmla="*/ 681543 h 817855"/>
                      <a:gd name="connsiteX30" fmla="*/ 0 w 6929136"/>
                      <a:gd name="connsiteY30" fmla="*/ 136312 h 81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29136" h="817855" fill="none" extrusionOk="0">
                        <a:moveTo>
                          <a:pt x="0" y="136312"/>
                        </a:moveTo>
                        <a:cubicBezTo>
                          <a:pt x="2920" y="58822"/>
                          <a:pt x="63553" y="569"/>
                          <a:pt x="136312" y="0"/>
                        </a:cubicBezTo>
                        <a:cubicBezTo>
                          <a:pt x="273140" y="-41429"/>
                          <a:pt x="531652" y="19207"/>
                          <a:pt x="691021" y="0"/>
                        </a:cubicBezTo>
                        <a:cubicBezTo>
                          <a:pt x="850390" y="-19207"/>
                          <a:pt x="1104488" y="3511"/>
                          <a:pt x="1312296" y="0"/>
                        </a:cubicBezTo>
                        <a:cubicBezTo>
                          <a:pt x="1520104" y="-3511"/>
                          <a:pt x="1698600" y="356"/>
                          <a:pt x="1933570" y="0"/>
                        </a:cubicBezTo>
                        <a:cubicBezTo>
                          <a:pt x="2168540" y="-356"/>
                          <a:pt x="2363906" y="8758"/>
                          <a:pt x="2488280" y="0"/>
                        </a:cubicBezTo>
                        <a:cubicBezTo>
                          <a:pt x="2612654" y="-8758"/>
                          <a:pt x="2794714" y="29379"/>
                          <a:pt x="2909859" y="0"/>
                        </a:cubicBezTo>
                        <a:cubicBezTo>
                          <a:pt x="3025004" y="-29379"/>
                          <a:pt x="3330160" y="18395"/>
                          <a:pt x="3597698" y="0"/>
                        </a:cubicBezTo>
                        <a:cubicBezTo>
                          <a:pt x="3865236" y="-18395"/>
                          <a:pt x="3885176" y="46809"/>
                          <a:pt x="4019277" y="0"/>
                        </a:cubicBezTo>
                        <a:cubicBezTo>
                          <a:pt x="4153378" y="-46809"/>
                          <a:pt x="4223723" y="18473"/>
                          <a:pt x="4374291" y="0"/>
                        </a:cubicBezTo>
                        <a:cubicBezTo>
                          <a:pt x="4524859" y="-18473"/>
                          <a:pt x="4848092" y="26046"/>
                          <a:pt x="4995566" y="0"/>
                        </a:cubicBezTo>
                        <a:cubicBezTo>
                          <a:pt x="5143041" y="-26046"/>
                          <a:pt x="5242222" y="46535"/>
                          <a:pt x="5483710" y="0"/>
                        </a:cubicBezTo>
                        <a:cubicBezTo>
                          <a:pt x="5725198" y="-46535"/>
                          <a:pt x="5974863" y="38211"/>
                          <a:pt x="6171550" y="0"/>
                        </a:cubicBezTo>
                        <a:cubicBezTo>
                          <a:pt x="6368237" y="-38211"/>
                          <a:pt x="6616664" y="73015"/>
                          <a:pt x="6792824" y="0"/>
                        </a:cubicBezTo>
                        <a:cubicBezTo>
                          <a:pt x="6867897" y="2251"/>
                          <a:pt x="6916300" y="67818"/>
                          <a:pt x="6929136" y="136312"/>
                        </a:cubicBezTo>
                        <a:cubicBezTo>
                          <a:pt x="6970888" y="329216"/>
                          <a:pt x="6898572" y="437961"/>
                          <a:pt x="6929136" y="681543"/>
                        </a:cubicBezTo>
                        <a:cubicBezTo>
                          <a:pt x="6932551" y="750599"/>
                          <a:pt x="6876897" y="827067"/>
                          <a:pt x="6792824" y="817855"/>
                        </a:cubicBezTo>
                        <a:cubicBezTo>
                          <a:pt x="6565914" y="832020"/>
                          <a:pt x="6366916" y="745999"/>
                          <a:pt x="6171550" y="817855"/>
                        </a:cubicBezTo>
                        <a:cubicBezTo>
                          <a:pt x="5976184" y="889711"/>
                          <a:pt x="5933859" y="791304"/>
                          <a:pt x="5816536" y="817855"/>
                        </a:cubicBezTo>
                        <a:cubicBezTo>
                          <a:pt x="5699213" y="844406"/>
                          <a:pt x="5353620" y="741223"/>
                          <a:pt x="5128696" y="817855"/>
                        </a:cubicBezTo>
                        <a:cubicBezTo>
                          <a:pt x="4903772" y="894487"/>
                          <a:pt x="4719042" y="807739"/>
                          <a:pt x="4573987" y="817855"/>
                        </a:cubicBezTo>
                        <a:cubicBezTo>
                          <a:pt x="4428932" y="827971"/>
                          <a:pt x="4350212" y="804327"/>
                          <a:pt x="4152408" y="817855"/>
                        </a:cubicBezTo>
                        <a:cubicBezTo>
                          <a:pt x="3954604" y="831383"/>
                          <a:pt x="3857891" y="795354"/>
                          <a:pt x="3664263" y="817855"/>
                        </a:cubicBezTo>
                        <a:cubicBezTo>
                          <a:pt x="3470635" y="840356"/>
                          <a:pt x="3247582" y="806256"/>
                          <a:pt x="3042989" y="817855"/>
                        </a:cubicBezTo>
                        <a:cubicBezTo>
                          <a:pt x="2838396" y="829454"/>
                          <a:pt x="2820786" y="773728"/>
                          <a:pt x="2621410" y="817855"/>
                        </a:cubicBezTo>
                        <a:cubicBezTo>
                          <a:pt x="2422034" y="861982"/>
                          <a:pt x="2237413" y="794568"/>
                          <a:pt x="2066700" y="817855"/>
                        </a:cubicBezTo>
                        <a:cubicBezTo>
                          <a:pt x="1895987" y="841142"/>
                          <a:pt x="1571834" y="760808"/>
                          <a:pt x="1378861" y="817855"/>
                        </a:cubicBezTo>
                        <a:cubicBezTo>
                          <a:pt x="1185888" y="874902"/>
                          <a:pt x="1016183" y="799727"/>
                          <a:pt x="890717" y="817855"/>
                        </a:cubicBezTo>
                        <a:cubicBezTo>
                          <a:pt x="765251" y="835983"/>
                          <a:pt x="361056" y="741875"/>
                          <a:pt x="136312" y="817855"/>
                        </a:cubicBezTo>
                        <a:cubicBezTo>
                          <a:pt x="49070" y="803765"/>
                          <a:pt x="-8776" y="774252"/>
                          <a:pt x="0" y="681543"/>
                        </a:cubicBezTo>
                        <a:cubicBezTo>
                          <a:pt x="-16811" y="475560"/>
                          <a:pt x="31566" y="390854"/>
                          <a:pt x="0" y="136312"/>
                        </a:cubicBezTo>
                        <a:close/>
                      </a:path>
                      <a:path w="6929136" h="817855" stroke="0" extrusionOk="0">
                        <a:moveTo>
                          <a:pt x="0" y="136312"/>
                        </a:moveTo>
                        <a:cubicBezTo>
                          <a:pt x="1529" y="52979"/>
                          <a:pt x="63316" y="-687"/>
                          <a:pt x="136312" y="0"/>
                        </a:cubicBezTo>
                        <a:cubicBezTo>
                          <a:pt x="342022" y="-33089"/>
                          <a:pt x="457943" y="23363"/>
                          <a:pt x="557891" y="0"/>
                        </a:cubicBezTo>
                        <a:cubicBezTo>
                          <a:pt x="657839" y="-23363"/>
                          <a:pt x="1012404" y="492"/>
                          <a:pt x="1179166" y="0"/>
                        </a:cubicBezTo>
                        <a:cubicBezTo>
                          <a:pt x="1345928" y="-492"/>
                          <a:pt x="1525387" y="24849"/>
                          <a:pt x="1800440" y="0"/>
                        </a:cubicBezTo>
                        <a:cubicBezTo>
                          <a:pt x="2075493" y="-24849"/>
                          <a:pt x="2302642" y="10883"/>
                          <a:pt x="2488280" y="0"/>
                        </a:cubicBezTo>
                        <a:cubicBezTo>
                          <a:pt x="2673918" y="-10883"/>
                          <a:pt x="2844948" y="34449"/>
                          <a:pt x="3176119" y="0"/>
                        </a:cubicBezTo>
                        <a:cubicBezTo>
                          <a:pt x="3507290" y="-34449"/>
                          <a:pt x="3436803" y="23427"/>
                          <a:pt x="3597698" y="0"/>
                        </a:cubicBezTo>
                        <a:cubicBezTo>
                          <a:pt x="3758593" y="-23427"/>
                          <a:pt x="3992442" y="58542"/>
                          <a:pt x="4285538" y="0"/>
                        </a:cubicBezTo>
                        <a:cubicBezTo>
                          <a:pt x="4578634" y="-58542"/>
                          <a:pt x="4777093" y="70899"/>
                          <a:pt x="4906812" y="0"/>
                        </a:cubicBezTo>
                        <a:cubicBezTo>
                          <a:pt x="5036531" y="-70899"/>
                          <a:pt x="5314356" y="52004"/>
                          <a:pt x="5528087" y="0"/>
                        </a:cubicBezTo>
                        <a:cubicBezTo>
                          <a:pt x="5741819" y="-52004"/>
                          <a:pt x="5875946" y="38907"/>
                          <a:pt x="6082796" y="0"/>
                        </a:cubicBezTo>
                        <a:cubicBezTo>
                          <a:pt x="6289646" y="-38907"/>
                          <a:pt x="6630968" y="61743"/>
                          <a:pt x="6792824" y="0"/>
                        </a:cubicBezTo>
                        <a:cubicBezTo>
                          <a:pt x="6882172" y="8064"/>
                          <a:pt x="6943142" y="78166"/>
                          <a:pt x="6929136" y="136312"/>
                        </a:cubicBezTo>
                        <a:cubicBezTo>
                          <a:pt x="6987683" y="306897"/>
                          <a:pt x="6917523" y="524542"/>
                          <a:pt x="6929136" y="681543"/>
                        </a:cubicBezTo>
                        <a:cubicBezTo>
                          <a:pt x="6933230" y="759342"/>
                          <a:pt x="6856457" y="800083"/>
                          <a:pt x="6792824" y="817855"/>
                        </a:cubicBezTo>
                        <a:cubicBezTo>
                          <a:pt x="6714597" y="846183"/>
                          <a:pt x="6550076" y="813518"/>
                          <a:pt x="6437810" y="817855"/>
                        </a:cubicBezTo>
                        <a:cubicBezTo>
                          <a:pt x="6325544" y="822192"/>
                          <a:pt x="6046181" y="759104"/>
                          <a:pt x="5816536" y="817855"/>
                        </a:cubicBezTo>
                        <a:cubicBezTo>
                          <a:pt x="5586891" y="876606"/>
                          <a:pt x="5326685" y="775618"/>
                          <a:pt x="5128696" y="817855"/>
                        </a:cubicBezTo>
                        <a:cubicBezTo>
                          <a:pt x="4930707" y="860092"/>
                          <a:pt x="4842205" y="813383"/>
                          <a:pt x="4707117" y="817855"/>
                        </a:cubicBezTo>
                        <a:cubicBezTo>
                          <a:pt x="4572029" y="822327"/>
                          <a:pt x="4167036" y="737099"/>
                          <a:pt x="4019277" y="817855"/>
                        </a:cubicBezTo>
                        <a:cubicBezTo>
                          <a:pt x="3871518" y="898611"/>
                          <a:pt x="3721008" y="762202"/>
                          <a:pt x="3464568" y="817855"/>
                        </a:cubicBezTo>
                        <a:cubicBezTo>
                          <a:pt x="3208128" y="873508"/>
                          <a:pt x="3276181" y="780131"/>
                          <a:pt x="3109554" y="817855"/>
                        </a:cubicBezTo>
                        <a:cubicBezTo>
                          <a:pt x="2942927" y="855579"/>
                          <a:pt x="2853394" y="814114"/>
                          <a:pt x="2687975" y="817855"/>
                        </a:cubicBezTo>
                        <a:cubicBezTo>
                          <a:pt x="2522556" y="821596"/>
                          <a:pt x="2333463" y="765511"/>
                          <a:pt x="2066700" y="817855"/>
                        </a:cubicBezTo>
                        <a:cubicBezTo>
                          <a:pt x="1799938" y="870199"/>
                          <a:pt x="1819852" y="785359"/>
                          <a:pt x="1578556" y="817855"/>
                        </a:cubicBezTo>
                        <a:cubicBezTo>
                          <a:pt x="1337260" y="850351"/>
                          <a:pt x="1215022" y="791288"/>
                          <a:pt x="957282" y="817855"/>
                        </a:cubicBezTo>
                        <a:cubicBezTo>
                          <a:pt x="699542" y="844422"/>
                          <a:pt x="340569" y="722052"/>
                          <a:pt x="136312" y="817855"/>
                        </a:cubicBezTo>
                        <a:cubicBezTo>
                          <a:pt x="66568" y="830082"/>
                          <a:pt x="15618" y="767153"/>
                          <a:pt x="0" y="681543"/>
                        </a:cubicBezTo>
                        <a:cubicBezTo>
                          <a:pt x="-35400" y="514191"/>
                          <a:pt x="53654" y="284869"/>
                          <a:pt x="0" y="13631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ọc thông tin đoạn </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để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GB"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14">
            <a:extLst>
              <a:ext uri="{FF2B5EF4-FFF2-40B4-BE49-F238E27FC236}">
                <a16:creationId xmlns:a16="http://schemas.microsoft.com/office/drawing/2014/main" id="{AD4E6E05-D7CE-40B8-9390-5A546BA6BB30}"/>
              </a:ext>
            </a:extLst>
          </p:cNvPr>
          <p:cNvSpPr/>
          <p:nvPr/>
        </p:nvSpPr>
        <p:spPr>
          <a:xfrm>
            <a:off x="1270811" y="2604744"/>
            <a:ext cx="9650377" cy="2338731"/>
          </a:xfrm>
          <a:custGeom>
            <a:avLst/>
            <a:gdLst>
              <a:gd name="connsiteX0" fmla="*/ 0 w 9650377"/>
              <a:gd name="connsiteY0" fmla="*/ 378196 h 2338731"/>
              <a:gd name="connsiteX1" fmla="*/ 378196 w 9650377"/>
              <a:gd name="connsiteY1" fmla="*/ 0 h 2338731"/>
              <a:gd name="connsiteX2" fmla="*/ 971128 w 9650377"/>
              <a:gd name="connsiteY2" fmla="*/ 0 h 2338731"/>
              <a:gd name="connsiteX3" fmla="*/ 1653001 w 9650377"/>
              <a:gd name="connsiteY3" fmla="*/ 0 h 2338731"/>
              <a:gd name="connsiteX4" fmla="*/ 2068053 w 9650377"/>
              <a:gd name="connsiteY4" fmla="*/ 0 h 2338731"/>
              <a:gd name="connsiteX5" fmla="*/ 2572046 w 9650377"/>
              <a:gd name="connsiteY5" fmla="*/ 0 h 2338731"/>
              <a:gd name="connsiteX6" fmla="*/ 3253918 w 9650377"/>
              <a:gd name="connsiteY6" fmla="*/ 0 h 2338731"/>
              <a:gd name="connsiteX7" fmla="*/ 3668970 w 9650377"/>
              <a:gd name="connsiteY7" fmla="*/ 0 h 2338731"/>
              <a:gd name="connsiteX8" fmla="*/ 4350843 w 9650377"/>
              <a:gd name="connsiteY8" fmla="*/ 0 h 2338731"/>
              <a:gd name="connsiteX9" fmla="*/ 4943775 w 9650377"/>
              <a:gd name="connsiteY9" fmla="*/ 0 h 2338731"/>
              <a:gd name="connsiteX10" fmla="*/ 5269888 w 9650377"/>
              <a:gd name="connsiteY10" fmla="*/ 0 h 2338731"/>
              <a:gd name="connsiteX11" fmla="*/ 6040700 w 9650377"/>
              <a:gd name="connsiteY11" fmla="*/ 0 h 2338731"/>
              <a:gd name="connsiteX12" fmla="*/ 6633632 w 9650377"/>
              <a:gd name="connsiteY12" fmla="*/ 0 h 2338731"/>
              <a:gd name="connsiteX13" fmla="*/ 7048685 w 9650377"/>
              <a:gd name="connsiteY13" fmla="*/ 0 h 2338731"/>
              <a:gd name="connsiteX14" fmla="*/ 7552677 w 9650377"/>
              <a:gd name="connsiteY14" fmla="*/ 0 h 2338731"/>
              <a:gd name="connsiteX15" fmla="*/ 8234549 w 9650377"/>
              <a:gd name="connsiteY15" fmla="*/ 0 h 2338731"/>
              <a:gd name="connsiteX16" fmla="*/ 8649602 w 9650377"/>
              <a:gd name="connsiteY16" fmla="*/ 0 h 2338731"/>
              <a:gd name="connsiteX17" fmla="*/ 9272181 w 9650377"/>
              <a:gd name="connsiteY17" fmla="*/ 0 h 2338731"/>
              <a:gd name="connsiteX18" fmla="*/ 9650377 w 9650377"/>
              <a:gd name="connsiteY18" fmla="*/ 378196 h 2338731"/>
              <a:gd name="connsiteX19" fmla="*/ 9650377 w 9650377"/>
              <a:gd name="connsiteY19" fmla="*/ 889819 h 2338731"/>
              <a:gd name="connsiteX20" fmla="*/ 9650377 w 9650377"/>
              <a:gd name="connsiteY20" fmla="*/ 1401442 h 2338731"/>
              <a:gd name="connsiteX21" fmla="*/ 9650377 w 9650377"/>
              <a:gd name="connsiteY21" fmla="*/ 1960535 h 2338731"/>
              <a:gd name="connsiteX22" fmla="*/ 9272181 w 9650377"/>
              <a:gd name="connsiteY22" fmla="*/ 2338731 h 2338731"/>
              <a:gd name="connsiteX23" fmla="*/ 8857128 w 9650377"/>
              <a:gd name="connsiteY23" fmla="*/ 2338731 h 2338731"/>
              <a:gd name="connsiteX24" fmla="*/ 8264196 w 9650377"/>
              <a:gd name="connsiteY24" fmla="*/ 2338731 h 2338731"/>
              <a:gd name="connsiteX25" fmla="*/ 7493384 w 9650377"/>
              <a:gd name="connsiteY25" fmla="*/ 2338731 h 2338731"/>
              <a:gd name="connsiteX26" fmla="*/ 6900452 w 9650377"/>
              <a:gd name="connsiteY26" fmla="*/ 2338731 h 2338731"/>
              <a:gd name="connsiteX27" fmla="*/ 6307519 w 9650377"/>
              <a:gd name="connsiteY27" fmla="*/ 2338731 h 2338731"/>
              <a:gd name="connsiteX28" fmla="*/ 5536707 w 9650377"/>
              <a:gd name="connsiteY28" fmla="*/ 2338731 h 2338731"/>
              <a:gd name="connsiteX29" fmla="*/ 5032715 w 9650377"/>
              <a:gd name="connsiteY29" fmla="*/ 2338731 h 2338731"/>
              <a:gd name="connsiteX30" fmla="*/ 4706602 w 9650377"/>
              <a:gd name="connsiteY30" fmla="*/ 2338731 h 2338731"/>
              <a:gd name="connsiteX31" fmla="*/ 4113670 w 9650377"/>
              <a:gd name="connsiteY31" fmla="*/ 2338731 h 2338731"/>
              <a:gd name="connsiteX32" fmla="*/ 3520737 w 9650377"/>
              <a:gd name="connsiteY32" fmla="*/ 2338731 h 2338731"/>
              <a:gd name="connsiteX33" fmla="*/ 3105685 w 9650377"/>
              <a:gd name="connsiteY33" fmla="*/ 2338731 h 2338731"/>
              <a:gd name="connsiteX34" fmla="*/ 2423813 w 9650377"/>
              <a:gd name="connsiteY34" fmla="*/ 2338731 h 2338731"/>
              <a:gd name="connsiteX35" fmla="*/ 2097700 w 9650377"/>
              <a:gd name="connsiteY35" fmla="*/ 2338731 h 2338731"/>
              <a:gd name="connsiteX36" fmla="*/ 1682647 w 9650377"/>
              <a:gd name="connsiteY36" fmla="*/ 2338731 h 2338731"/>
              <a:gd name="connsiteX37" fmla="*/ 1089715 w 9650377"/>
              <a:gd name="connsiteY37" fmla="*/ 2338731 h 2338731"/>
              <a:gd name="connsiteX38" fmla="*/ 378196 w 9650377"/>
              <a:gd name="connsiteY38" fmla="*/ 2338731 h 2338731"/>
              <a:gd name="connsiteX39" fmla="*/ 0 w 9650377"/>
              <a:gd name="connsiteY39" fmla="*/ 1960535 h 2338731"/>
              <a:gd name="connsiteX40" fmla="*/ 0 w 9650377"/>
              <a:gd name="connsiteY40" fmla="*/ 1464735 h 2338731"/>
              <a:gd name="connsiteX41" fmla="*/ 0 w 9650377"/>
              <a:gd name="connsiteY41" fmla="*/ 984759 h 2338731"/>
              <a:gd name="connsiteX42" fmla="*/ 0 w 9650377"/>
              <a:gd name="connsiteY42" fmla="*/ 378196 h 233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650377" h="2338731" fill="none" extrusionOk="0">
                <a:moveTo>
                  <a:pt x="0" y="378196"/>
                </a:moveTo>
                <a:cubicBezTo>
                  <a:pt x="8062" y="138854"/>
                  <a:pt x="162340" y="-6356"/>
                  <a:pt x="378196" y="0"/>
                </a:cubicBezTo>
                <a:cubicBezTo>
                  <a:pt x="621471" y="-47225"/>
                  <a:pt x="674931" y="66440"/>
                  <a:pt x="971128" y="0"/>
                </a:cubicBezTo>
                <a:cubicBezTo>
                  <a:pt x="1267325" y="-66440"/>
                  <a:pt x="1401614" y="21358"/>
                  <a:pt x="1653001" y="0"/>
                </a:cubicBezTo>
                <a:cubicBezTo>
                  <a:pt x="1904388" y="-21358"/>
                  <a:pt x="1941919" y="29433"/>
                  <a:pt x="2068053" y="0"/>
                </a:cubicBezTo>
                <a:cubicBezTo>
                  <a:pt x="2194187" y="-29433"/>
                  <a:pt x="2336728" y="5772"/>
                  <a:pt x="2572046" y="0"/>
                </a:cubicBezTo>
                <a:cubicBezTo>
                  <a:pt x="2807364" y="-5772"/>
                  <a:pt x="2935255" y="68499"/>
                  <a:pt x="3253918" y="0"/>
                </a:cubicBezTo>
                <a:cubicBezTo>
                  <a:pt x="3572581" y="-68499"/>
                  <a:pt x="3528910" y="38733"/>
                  <a:pt x="3668970" y="0"/>
                </a:cubicBezTo>
                <a:cubicBezTo>
                  <a:pt x="3809030" y="-38733"/>
                  <a:pt x="4169731" y="42572"/>
                  <a:pt x="4350843" y="0"/>
                </a:cubicBezTo>
                <a:cubicBezTo>
                  <a:pt x="4531955" y="-42572"/>
                  <a:pt x="4704465" y="49640"/>
                  <a:pt x="4943775" y="0"/>
                </a:cubicBezTo>
                <a:cubicBezTo>
                  <a:pt x="5183085" y="-49640"/>
                  <a:pt x="5149154" y="19601"/>
                  <a:pt x="5269888" y="0"/>
                </a:cubicBezTo>
                <a:cubicBezTo>
                  <a:pt x="5390622" y="-19601"/>
                  <a:pt x="5663228" y="80231"/>
                  <a:pt x="6040700" y="0"/>
                </a:cubicBezTo>
                <a:cubicBezTo>
                  <a:pt x="6418172" y="-80231"/>
                  <a:pt x="6405774" y="11075"/>
                  <a:pt x="6633632" y="0"/>
                </a:cubicBezTo>
                <a:cubicBezTo>
                  <a:pt x="6861490" y="-11075"/>
                  <a:pt x="6925894" y="16110"/>
                  <a:pt x="7048685" y="0"/>
                </a:cubicBezTo>
                <a:cubicBezTo>
                  <a:pt x="7171476" y="-16110"/>
                  <a:pt x="7367210" y="12324"/>
                  <a:pt x="7552677" y="0"/>
                </a:cubicBezTo>
                <a:cubicBezTo>
                  <a:pt x="7738144" y="-12324"/>
                  <a:pt x="8002919" y="36555"/>
                  <a:pt x="8234549" y="0"/>
                </a:cubicBezTo>
                <a:cubicBezTo>
                  <a:pt x="8466179" y="-36555"/>
                  <a:pt x="8533570" y="38894"/>
                  <a:pt x="8649602" y="0"/>
                </a:cubicBezTo>
                <a:cubicBezTo>
                  <a:pt x="8765634" y="-38894"/>
                  <a:pt x="9044880" y="20175"/>
                  <a:pt x="9272181" y="0"/>
                </a:cubicBezTo>
                <a:cubicBezTo>
                  <a:pt x="9515995" y="19774"/>
                  <a:pt x="9621416" y="219358"/>
                  <a:pt x="9650377" y="378196"/>
                </a:cubicBezTo>
                <a:cubicBezTo>
                  <a:pt x="9698812" y="581329"/>
                  <a:pt x="9613085" y="743908"/>
                  <a:pt x="9650377" y="889819"/>
                </a:cubicBezTo>
                <a:cubicBezTo>
                  <a:pt x="9687669" y="1035730"/>
                  <a:pt x="9636494" y="1263960"/>
                  <a:pt x="9650377" y="1401442"/>
                </a:cubicBezTo>
                <a:cubicBezTo>
                  <a:pt x="9664260" y="1538924"/>
                  <a:pt x="9586574" y="1689200"/>
                  <a:pt x="9650377" y="1960535"/>
                </a:cubicBezTo>
                <a:cubicBezTo>
                  <a:pt x="9651048" y="2178369"/>
                  <a:pt x="9467216" y="2326518"/>
                  <a:pt x="9272181" y="2338731"/>
                </a:cubicBezTo>
                <a:cubicBezTo>
                  <a:pt x="9065907" y="2385145"/>
                  <a:pt x="9039456" y="2334290"/>
                  <a:pt x="8857128" y="2338731"/>
                </a:cubicBezTo>
                <a:cubicBezTo>
                  <a:pt x="8674800" y="2343172"/>
                  <a:pt x="8437651" y="2297779"/>
                  <a:pt x="8264196" y="2338731"/>
                </a:cubicBezTo>
                <a:cubicBezTo>
                  <a:pt x="8090741" y="2379683"/>
                  <a:pt x="7689026" y="2261099"/>
                  <a:pt x="7493384" y="2338731"/>
                </a:cubicBezTo>
                <a:cubicBezTo>
                  <a:pt x="7297742" y="2416363"/>
                  <a:pt x="7173991" y="2293602"/>
                  <a:pt x="6900452" y="2338731"/>
                </a:cubicBezTo>
                <a:cubicBezTo>
                  <a:pt x="6626913" y="2383860"/>
                  <a:pt x="6453437" y="2333628"/>
                  <a:pt x="6307519" y="2338731"/>
                </a:cubicBezTo>
                <a:cubicBezTo>
                  <a:pt x="6161601" y="2343834"/>
                  <a:pt x="5706806" y="2270225"/>
                  <a:pt x="5536707" y="2338731"/>
                </a:cubicBezTo>
                <a:cubicBezTo>
                  <a:pt x="5366608" y="2407237"/>
                  <a:pt x="5245916" y="2326601"/>
                  <a:pt x="5032715" y="2338731"/>
                </a:cubicBezTo>
                <a:cubicBezTo>
                  <a:pt x="4819514" y="2350861"/>
                  <a:pt x="4787743" y="2334043"/>
                  <a:pt x="4706602" y="2338731"/>
                </a:cubicBezTo>
                <a:cubicBezTo>
                  <a:pt x="4625461" y="2343419"/>
                  <a:pt x="4343185" y="2284133"/>
                  <a:pt x="4113670" y="2338731"/>
                </a:cubicBezTo>
                <a:cubicBezTo>
                  <a:pt x="3884155" y="2393329"/>
                  <a:pt x="3782453" y="2310265"/>
                  <a:pt x="3520737" y="2338731"/>
                </a:cubicBezTo>
                <a:cubicBezTo>
                  <a:pt x="3259021" y="2367197"/>
                  <a:pt x="3211241" y="2316596"/>
                  <a:pt x="3105685" y="2338731"/>
                </a:cubicBezTo>
                <a:cubicBezTo>
                  <a:pt x="3000129" y="2360866"/>
                  <a:pt x="2575218" y="2266275"/>
                  <a:pt x="2423813" y="2338731"/>
                </a:cubicBezTo>
                <a:cubicBezTo>
                  <a:pt x="2272408" y="2411187"/>
                  <a:pt x="2213030" y="2307346"/>
                  <a:pt x="2097700" y="2338731"/>
                </a:cubicBezTo>
                <a:cubicBezTo>
                  <a:pt x="1982370" y="2370116"/>
                  <a:pt x="1788050" y="2295664"/>
                  <a:pt x="1682647" y="2338731"/>
                </a:cubicBezTo>
                <a:cubicBezTo>
                  <a:pt x="1577244" y="2381798"/>
                  <a:pt x="1236274" y="2328028"/>
                  <a:pt x="1089715" y="2338731"/>
                </a:cubicBezTo>
                <a:cubicBezTo>
                  <a:pt x="943156" y="2349434"/>
                  <a:pt x="722139" y="2332052"/>
                  <a:pt x="378196" y="2338731"/>
                </a:cubicBezTo>
                <a:cubicBezTo>
                  <a:pt x="135645" y="2349584"/>
                  <a:pt x="-31490" y="2122500"/>
                  <a:pt x="0" y="1960535"/>
                </a:cubicBezTo>
                <a:cubicBezTo>
                  <a:pt x="-35449" y="1836674"/>
                  <a:pt x="2286" y="1611757"/>
                  <a:pt x="0" y="1464735"/>
                </a:cubicBezTo>
                <a:cubicBezTo>
                  <a:pt x="-2286" y="1317713"/>
                  <a:pt x="35667" y="1182239"/>
                  <a:pt x="0" y="984759"/>
                </a:cubicBezTo>
                <a:cubicBezTo>
                  <a:pt x="-35667" y="787279"/>
                  <a:pt x="64878" y="607926"/>
                  <a:pt x="0" y="378196"/>
                </a:cubicBezTo>
                <a:close/>
              </a:path>
              <a:path w="9650377" h="2338731" stroke="0" extrusionOk="0">
                <a:moveTo>
                  <a:pt x="0" y="378196"/>
                </a:moveTo>
                <a:cubicBezTo>
                  <a:pt x="6638" y="134375"/>
                  <a:pt x="214447" y="-13564"/>
                  <a:pt x="378196" y="0"/>
                </a:cubicBezTo>
                <a:cubicBezTo>
                  <a:pt x="567524" y="-40432"/>
                  <a:pt x="592456" y="29696"/>
                  <a:pt x="793249" y="0"/>
                </a:cubicBezTo>
                <a:cubicBezTo>
                  <a:pt x="994042" y="-29696"/>
                  <a:pt x="1172259" y="17149"/>
                  <a:pt x="1475121" y="0"/>
                </a:cubicBezTo>
                <a:cubicBezTo>
                  <a:pt x="1777983" y="-17149"/>
                  <a:pt x="1847400" y="32797"/>
                  <a:pt x="2156993" y="0"/>
                </a:cubicBezTo>
                <a:cubicBezTo>
                  <a:pt x="2466586" y="-32797"/>
                  <a:pt x="2556482" y="24873"/>
                  <a:pt x="2927805" y="0"/>
                </a:cubicBezTo>
                <a:cubicBezTo>
                  <a:pt x="3299128" y="-24873"/>
                  <a:pt x="3381513" y="12035"/>
                  <a:pt x="3698617" y="0"/>
                </a:cubicBezTo>
                <a:cubicBezTo>
                  <a:pt x="4015721" y="-12035"/>
                  <a:pt x="3964610" y="26953"/>
                  <a:pt x="4113670" y="0"/>
                </a:cubicBezTo>
                <a:cubicBezTo>
                  <a:pt x="4262730" y="-26953"/>
                  <a:pt x="4687531" y="46155"/>
                  <a:pt x="4884482" y="0"/>
                </a:cubicBezTo>
                <a:cubicBezTo>
                  <a:pt x="5081433" y="-46155"/>
                  <a:pt x="5291668" y="53953"/>
                  <a:pt x="5566354" y="0"/>
                </a:cubicBezTo>
                <a:cubicBezTo>
                  <a:pt x="5841040" y="-53953"/>
                  <a:pt x="6024568" y="77555"/>
                  <a:pt x="6248226" y="0"/>
                </a:cubicBezTo>
                <a:cubicBezTo>
                  <a:pt x="6471884" y="-77555"/>
                  <a:pt x="6591471" y="34046"/>
                  <a:pt x="6841158" y="0"/>
                </a:cubicBezTo>
                <a:cubicBezTo>
                  <a:pt x="7090845" y="-34046"/>
                  <a:pt x="7114666" y="30782"/>
                  <a:pt x="7345151" y="0"/>
                </a:cubicBezTo>
                <a:cubicBezTo>
                  <a:pt x="7575636" y="-30782"/>
                  <a:pt x="7756197" y="27510"/>
                  <a:pt x="8027023" y="0"/>
                </a:cubicBezTo>
                <a:cubicBezTo>
                  <a:pt x="8297849" y="-27510"/>
                  <a:pt x="8253904" y="17672"/>
                  <a:pt x="8353136" y="0"/>
                </a:cubicBezTo>
                <a:cubicBezTo>
                  <a:pt x="8452368" y="-17672"/>
                  <a:pt x="8533864" y="36278"/>
                  <a:pt x="8679249" y="0"/>
                </a:cubicBezTo>
                <a:cubicBezTo>
                  <a:pt x="8824634" y="-36278"/>
                  <a:pt x="9062415" y="59108"/>
                  <a:pt x="9272181" y="0"/>
                </a:cubicBezTo>
                <a:cubicBezTo>
                  <a:pt x="9531035" y="-12658"/>
                  <a:pt x="9630196" y="195062"/>
                  <a:pt x="9650377" y="378196"/>
                </a:cubicBezTo>
                <a:cubicBezTo>
                  <a:pt x="9656877" y="555562"/>
                  <a:pt x="9646024" y="728398"/>
                  <a:pt x="9650377" y="858172"/>
                </a:cubicBezTo>
                <a:cubicBezTo>
                  <a:pt x="9654730" y="987946"/>
                  <a:pt x="9621231" y="1299179"/>
                  <a:pt x="9650377" y="1417265"/>
                </a:cubicBezTo>
                <a:cubicBezTo>
                  <a:pt x="9679523" y="1535351"/>
                  <a:pt x="9634999" y="1778643"/>
                  <a:pt x="9650377" y="1960535"/>
                </a:cubicBezTo>
                <a:cubicBezTo>
                  <a:pt x="9659846" y="2158113"/>
                  <a:pt x="9493397" y="2303907"/>
                  <a:pt x="9272181" y="2338731"/>
                </a:cubicBezTo>
                <a:cubicBezTo>
                  <a:pt x="9132399" y="2341375"/>
                  <a:pt x="8742672" y="2271223"/>
                  <a:pt x="8590309" y="2338731"/>
                </a:cubicBezTo>
                <a:cubicBezTo>
                  <a:pt x="8437946" y="2406239"/>
                  <a:pt x="8331907" y="2301585"/>
                  <a:pt x="8175256" y="2338731"/>
                </a:cubicBezTo>
                <a:cubicBezTo>
                  <a:pt x="8018605" y="2375877"/>
                  <a:pt x="7781844" y="2313512"/>
                  <a:pt x="7493384" y="2338731"/>
                </a:cubicBezTo>
                <a:cubicBezTo>
                  <a:pt x="7204924" y="2363950"/>
                  <a:pt x="7123315" y="2303721"/>
                  <a:pt x="6989392" y="2338731"/>
                </a:cubicBezTo>
                <a:cubicBezTo>
                  <a:pt x="6855469" y="2373741"/>
                  <a:pt x="6452543" y="2267100"/>
                  <a:pt x="6307519" y="2338731"/>
                </a:cubicBezTo>
                <a:cubicBezTo>
                  <a:pt x="6162495" y="2410362"/>
                  <a:pt x="5852695" y="2324156"/>
                  <a:pt x="5625647" y="2338731"/>
                </a:cubicBezTo>
                <a:cubicBezTo>
                  <a:pt x="5398599" y="2353306"/>
                  <a:pt x="5228980" y="2296634"/>
                  <a:pt x="5121655" y="2338731"/>
                </a:cubicBezTo>
                <a:cubicBezTo>
                  <a:pt x="5014330" y="2380828"/>
                  <a:pt x="4774839" y="2280558"/>
                  <a:pt x="4617662" y="2338731"/>
                </a:cubicBezTo>
                <a:cubicBezTo>
                  <a:pt x="4460485" y="2396904"/>
                  <a:pt x="4116952" y="2311156"/>
                  <a:pt x="3935790" y="2338731"/>
                </a:cubicBezTo>
                <a:cubicBezTo>
                  <a:pt x="3754628" y="2366306"/>
                  <a:pt x="3411304" y="2248610"/>
                  <a:pt x="3164978" y="2338731"/>
                </a:cubicBezTo>
                <a:cubicBezTo>
                  <a:pt x="2918652" y="2428852"/>
                  <a:pt x="2800438" y="2297060"/>
                  <a:pt x="2660985" y="2338731"/>
                </a:cubicBezTo>
                <a:cubicBezTo>
                  <a:pt x="2521532" y="2380402"/>
                  <a:pt x="2247457" y="2270019"/>
                  <a:pt x="2068053" y="2338731"/>
                </a:cubicBezTo>
                <a:cubicBezTo>
                  <a:pt x="1888649" y="2407443"/>
                  <a:pt x="1719514" y="2308137"/>
                  <a:pt x="1386181" y="2338731"/>
                </a:cubicBezTo>
                <a:cubicBezTo>
                  <a:pt x="1052848" y="2369325"/>
                  <a:pt x="733719" y="2221239"/>
                  <a:pt x="378196" y="2338731"/>
                </a:cubicBezTo>
                <a:cubicBezTo>
                  <a:pt x="159830" y="2286630"/>
                  <a:pt x="-37415" y="2154653"/>
                  <a:pt x="0" y="1960535"/>
                </a:cubicBezTo>
                <a:cubicBezTo>
                  <a:pt x="-48834" y="1751763"/>
                  <a:pt x="19212" y="1685550"/>
                  <a:pt x="0" y="1480559"/>
                </a:cubicBezTo>
                <a:cubicBezTo>
                  <a:pt x="-19212" y="1275568"/>
                  <a:pt x="10193" y="1123830"/>
                  <a:pt x="0" y="984759"/>
                </a:cubicBezTo>
                <a:cubicBezTo>
                  <a:pt x="-10193" y="845688"/>
                  <a:pt x="20028" y="647063"/>
                  <a:pt x="0" y="378196"/>
                </a:cubicBezTo>
                <a:close/>
              </a:path>
            </a:pathLst>
          </a:custGeom>
          <a:solidFill>
            <a:schemeClr val="accent4">
              <a:lumMod val="20000"/>
              <a:lumOff val="80000"/>
            </a:schemeClr>
          </a:solidFill>
          <a:ln>
            <a:solidFill>
              <a:srgbClr val="00B050"/>
            </a:solidFill>
            <a:prstDash val="lgDash"/>
            <a:extLst>
              <a:ext uri="{C807C97D-BFC1-408E-A445-0C87EB9F89A2}">
                <ask:lineSketchStyleProps xmlns:ask="http://schemas.microsoft.com/office/drawing/2018/sketchyshapes" sd="674020598">
                  <a:prstGeom prst="roundRect">
                    <a:avLst>
                      <a:gd name="adj" fmla="val 1617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Ông Trái Đất mong muốn các bạn nhỏ giúp ông, bắt đầu từ những việc nhỏ như khóa một vòi nước không dùng đến hay tắt bớt một bóng đèn,... Ông tin các bạn nhỏ làm được điều đó.</a:t>
            </a:r>
            <a:endPar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69021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3" descr="4ef6b7c9486052b6069210c143670dcb">
            <a:extLst>
              <a:ext uri="{FF2B5EF4-FFF2-40B4-BE49-F238E27FC236}">
                <a16:creationId xmlns:a16="http://schemas.microsoft.com/office/drawing/2014/main" id="{CE63E908-FC4E-46C5-8833-2B8DF9FDC3B3}"/>
              </a:ext>
            </a:extLst>
          </p:cNvPr>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228307" y="4749472"/>
            <a:ext cx="1684020" cy="1878330"/>
          </a:xfrm>
          <a:prstGeom prst="rect">
            <a:avLst/>
          </a:prstGeom>
        </p:spPr>
      </p:pic>
      <p:grpSp>
        <p:nvGrpSpPr>
          <p:cNvPr id="22" name="Group 21">
            <a:extLst>
              <a:ext uri="{FF2B5EF4-FFF2-40B4-BE49-F238E27FC236}">
                <a16:creationId xmlns:a16="http://schemas.microsoft.com/office/drawing/2014/main" id="{C6742573-B4C7-4782-8BE6-22F4FE7562F1}"/>
              </a:ext>
            </a:extLst>
          </p:cNvPr>
          <p:cNvGrpSpPr/>
          <p:nvPr/>
        </p:nvGrpSpPr>
        <p:grpSpPr>
          <a:xfrm>
            <a:off x="1202656" y="1001534"/>
            <a:ext cx="10007212" cy="582476"/>
            <a:chOff x="148609" y="1130091"/>
            <a:chExt cx="10511471" cy="386767"/>
          </a:xfrm>
        </p:grpSpPr>
        <p:sp>
          <p:nvSpPr>
            <p:cNvPr id="23" name="Rectangle 22">
              <a:extLst>
                <a:ext uri="{FF2B5EF4-FFF2-40B4-BE49-F238E27FC236}">
                  <a16:creationId xmlns:a16="http://schemas.microsoft.com/office/drawing/2014/main" id="{F88F578A-DB41-482D-BA74-EE37947551AA}"/>
                </a:ext>
              </a:extLst>
            </p:cNvPr>
            <p:cNvSpPr/>
            <p:nvPr/>
          </p:nvSpPr>
          <p:spPr>
            <a:xfrm>
              <a:off x="793649" y="1136706"/>
              <a:ext cx="9866431" cy="347421"/>
            </a:xfrm>
            <a:prstGeom prst="rect">
              <a:avLst/>
            </a:prstGeom>
          </p:spPr>
          <p:txBody>
            <a:bodyPr wrap="square">
              <a:spAutoFit/>
            </a:bodyPr>
            <a:lstStyle/>
            <a:p>
              <a:pPr marL="0" marR="0" algn="just">
                <a:spcBef>
                  <a:spcPts val="0"/>
                </a:spcBef>
                <a:spcAft>
                  <a:spcPts val="0"/>
                </a:spcAft>
              </a:pP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Sắp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xếp</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cho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đúng</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trình</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tự</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nội</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dung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bức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thư</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Oval 23">
              <a:extLst>
                <a:ext uri="{FF2B5EF4-FFF2-40B4-BE49-F238E27FC236}">
                  <a16:creationId xmlns:a16="http://schemas.microsoft.com/office/drawing/2014/main" id="{F5D2D0E5-0CB8-4D98-A0D9-28EE49814337}"/>
                </a:ext>
              </a:extLst>
            </p:cNvPr>
            <p:cNvSpPr/>
            <p:nvPr/>
          </p:nvSpPr>
          <p:spPr>
            <a:xfrm>
              <a:off x="148609" y="1130091"/>
              <a:ext cx="589032"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endParaRPr kumimoji="0" lang="en-US" sz="2800" b="0" i="0" u="none" strike="noStrike" kern="1200" cap="none" spc="0" normalizeH="0" baseline="0" noProof="0" dirty="0">
                <a:ln>
                  <a:noFill/>
                </a:ln>
                <a:solidFill>
                  <a:srgbClr val="4CB9D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60296F45-69BA-E99A-D84B-019304BBC6F3}"/>
              </a:ext>
            </a:extLst>
          </p:cNvPr>
          <p:cNvPicPr>
            <a:picLocks noChangeAspect="1"/>
          </p:cNvPicPr>
          <p:nvPr/>
        </p:nvPicPr>
        <p:blipFill>
          <a:blip r:embed="rId5"/>
          <a:stretch>
            <a:fillRect/>
          </a:stretch>
        </p:blipFill>
        <p:spPr>
          <a:xfrm>
            <a:off x="723900" y="2328862"/>
            <a:ext cx="3456518" cy="1204913"/>
          </a:xfrm>
          <a:prstGeom prst="rect">
            <a:avLst/>
          </a:prstGeom>
        </p:spPr>
      </p:pic>
      <p:pic>
        <p:nvPicPr>
          <p:cNvPr id="5" name="Picture 4">
            <a:extLst>
              <a:ext uri="{FF2B5EF4-FFF2-40B4-BE49-F238E27FC236}">
                <a16:creationId xmlns:a16="http://schemas.microsoft.com/office/drawing/2014/main" id="{6B07C7D6-9EDF-AF04-BE8F-703AA8D37B15}"/>
              </a:ext>
            </a:extLst>
          </p:cNvPr>
          <p:cNvPicPr>
            <a:picLocks noChangeAspect="1"/>
          </p:cNvPicPr>
          <p:nvPr/>
        </p:nvPicPr>
        <p:blipFill>
          <a:blip r:embed="rId6"/>
          <a:stretch>
            <a:fillRect/>
          </a:stretch>
        </p:blipFill>
        <p:spPr>
          <a:xfrm>
            <a:off x="4495800" y="2266950"/>
            <a:ext cx="3275106" cy="1219200"/>
          </a:xfrm>
          <a:prstGeom prst="rect">
            <a:avLst/>
          </a:prstGeom>
        </p:spPr>
      </p:pic>
      <p:pic>
        <p:nvPicPr>
          <p:cNvPr id="7" name="Picture 6">
            <a:extLst>
              <a:ext uri="{FF2B5EF4-FFF2-40B4-BE49-F238E27FC236}">
                <a16:creationId xmlns:a16="http://schemas.microsoft.com/office/drawing/2014/main" id="{F29306F7-C1F9-6A64-1A6A-A9CAE872D4EA}"/>
              </a:ext>
            </a:extLst>
          </p:cNvPr>
          <p:cNvPicPr>
            <a:picLocks noChangeAspect="1"/>
          </p:cNvPicPr>
          <p:nvPr/>
        </p:nvPicPr>
        <p:blipFill>
          <a:blip r:embed="rId7"/>
          <a:stretch>
            <a:fillRect/>
          </a:stretch>
        </p:blipFill>
        <p:spPr>
          <a:xfrm>
            <a:off x="8172450" y="2290762"/>
            <a:ext cx="3251954" cy="1185863"/>
          </a:xfrm>
          <a:prstGeom prst="rect">
            <a:avLst/>
          </a:prstGeom>
        </p:spPr>
      </p:pic>
      <p:sp>
        <p:nvSpPr>
          <p:cNvPr id="8" name="Oval 7">
            <a:extLst>
              <a:ext uri="{FF2B5EF4-FFF2-40B4-BE49-F238E27FC236}">
                <a16:creationId xmlns:a16="http://schemas.microsoft.com/office/drawing/2014/main" id="{D908A50E-A9A5-5AE9-8501-091B7C3B0423}"/>
              </a:ext>
            </a:extLst>
          </p:cNvPr>
          <p:cNvSpPr/>
          <p:nvPr/>
        </p:nvSpPr>
        <p:spPr>
          <a:xfrm>
            <a:off x="4238625" y="2066925"/>
            <a:ext cx="542925" cy="5048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cs typeface="Calibri" panose="020F0502020204030204" pitchFamily="34" charset="0"/>
              </a:rPr>
              <a:t>1</a:t>
            </a:r>
          </a:p>
        </p:txBody>
      </p:sp>
      <p:sp>
        <p:nvSpPr>
          <p:cNvPr id="9" name="Oval 8">
            <a:extLst>
              <a:ext uri="{FF2B5EF4-FFF2-40B4-BE49-F238E27FC236}">
                <a16:creationId xmlns:a16="http://schemas.microsoft.com/office/drawing/2014/main" id="{9177591F-06C8-78A0-0199-CE89D2FBD9EE}"/>
              </a:ext>
            </a:extLst>
          </p:cNvPr>
          <p:cNvSpPr/>
          <p:nvPr/>
        </p:nvSpPr>
        <p:spPr>
          <a:xfrm>
            <a:off x="7981950" y="2076450"/>
            <a:ext cx="542925" cy="5048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cs typeface="Calibri" panose="020F0502020204030204" pitchFamily="34" charset="0"/>
              </a:rPr>
              <a:t>2</a:t>
            </a:r>
          </a:p>
        </p:txBody>
      </p:sp>
      <p:sp>
        <p:nvSpPr>
          <p:cNvPr id="10" name="Oval 9">
            <a:extLst>
              <a:ext uri="{FF2B5EF4-FFF2-40B4-BE49-F238E27FC236}">
                <a16:creationId xmlns:a16="http://schemas.microsoft.com/office/drawing/2014/main" id="{9AFE3B9D-5792-DACF-EF85-45B1516BF420}"/>
              </a:ext>
            </a:extLst>
          </p:cNvPr>
          <p:cNvSpPr/>
          <p:nvPr/>
        </p:nvSpPr>
        <p:spPr>
          <a:xfrm>
            <a:off x="781050" y="2076450"/>
            <a:ext cx="542925" cy="5048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cs typeface="Calibri" panose="020F0502020204030204" pitchFamily="34" charset="0"/>
              </a:rPr>
              <a:t>3</a:t>
            </a:r>
          </a:p>
        </p:txBody>
      </p:sp>
    </p:spTree>
    <p:extLst>
      <p:ext uri="{BB962C8B-B14F-4D97-AF65-F5344CB8AC3E}">
        <p14:creationId xmlns:p14="http://schemas.microsoft.com/office/powerpoint/2010/main" val="2629939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ình chữ nhật 12">
            <a:extLst>
              <a:ext uri="{FF2B5EF4-FFF2-40B4-BE49-F238E27FC236}">
                <a16:creationId xmlns:a16="http://schemas.microsoft.com/office/drawing/2014/main" id="{5569EEE3-A84D-2D39-96CE-1D98794096E6}"/>
              </a:ext>
            </a:extLst>
          </p:cNvPr>
          <p:cNvSpPr/>
          <p:nvPr/>
        </p:nvSpPr>
        <p:spPr>
          <a:xfrm>
            <a:off x="9201920" y="4581869"/>
            <a:ext cx="1277956" cy="490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Nhóm 6">
            <a:extLst>
              <a:ext uri="{FF2B5EF4-FFF2-40B4-BE49-F238E27FC236}">
                <a16:creationId xmlns:a16="http://schemas.microsoft.com/office/drawing/2014/main" id="{7B573BD3-3E60-8642-0B1E-4B3FD64121F9}"/>
              </a:ext>
            </a:extLst>
          </p:cNvPr>
          <p:cNvGrpSpPr/>
          <p:nvPr/>
        </p:nvGrpSpPr>
        <p:grpSpPr>
          <a:xfrm>
            <a:off x="8483584" y="2907026"/>
            <a:ext cx="2714627" cy="2714627"/>
            <a:chOff x="5438349" y="1420589"/>
            <a:chExt cx="2714627" cy="2714627"/>
          </a:xfrm>
        </p:grpSpPr>
        <p:sp>
          <p:nvSpPr>
            <p:cNvPr id="5" name="Hình Bầu dục 4">
              <a:extLst>
                <a:ext uri="{FF2B5EF4-FFF2-40B4-BE49-F238E27FC236}">
                  <a16:creationId xmlns:a16="http://schemas.microsoft.com/office/drawing/2014/main" id="{E93654D3-D38D-ADCB-0C07-284DFDBA71B4}"/>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3" descr="Ảnh có chứa đồ chơi, búp bê, đồ họa véc-tơ&#10;&#10;Mô tả được tạo tự động">
              <a:extLst>
                <a:ext uri="{FF2B5EF4-FFF2-40B4-BE49-F238E27FC236}">
                  <a16:creationId xmlns:a16="http://schemas.microsoft.com/office/drawing/2014/main" id="{06194221-C05A-54FA-FC77-360D0C0D0CF7}"/>
                </a:ext>
              </a:extLst>
            </p:cNvPr>
            <p:cNvPicPr>
              <a:picLocks noChangeAspect="1"/>
            </p:cNvPicPr>
            <p:nvPr/>
          </p:nvPicPr>
          <p:blipFill>
            <a:blip r:embed="rId3"/>
            <a:stretch>
              <a:fillRect/>
            </a:stretch>
          </p:blipFill>
          <p:spPr>
            <a:xfrm>
              <a:off x="5438349" y="1420589"/>
              <a:ext cx="2714627" cy="2714627"/>
            </a:xfrm>
            <a:prstGeom prst="rect">
              <a:avLst/>
            </a:prstGeom>
          </p:spPr>
        </p:pic>
      </p:grpSp>
      <p:grpSp>
        <p:nvGrpSpPr>
          <p:cNvPr id="7" name="Nhóm 8">
            <a:extLst>
              <a:ext uri="{FF2B5EF4-FFF2-40B4-BE49-F238E27FC236}">
                <a16:creationId xmlns:a16="http://schemas.microsoft.com/office/drawing/2014/main" id="{6C136D84-9FC7-B866-32DA-C61F48F40AD6}"/>
              </a:ext>
            </a:extLst>
          </p:cNvPr>
          <p:cNvGrpSpPr/>
          <p:nvPr/>
        </p:nvGrpSpPr>
        <p:grpSpPr>
          <a:xfrm flipH="1">
            <a:off x="7997313" y="900858"/>
            <a:ext cx="2675949" cy="1773716"/>
            <a:chOff x="2886201" y="512793"/>
            <a:chExt cx="3544497" cy="2058957"/>
          </a:xfrm>
        </p:grpSpPr>
        <p:sp>
          <p:nvSpPr>
            <p:cNvPr id="8" name="Bong bóng Lời nói: Hình bầu dục 7">
              <a:extLst>
                <a:ext uri="{FF2B5EF4-FFF2-40B4-BE49-F238E27FC236}">
                  <a16:creationId xmlns:a16="http://schemas.microsoft.com/office/drawing/2014/main" id="{A08BD340-B4A1-BBF4-13BD-0869F532551E}"/>
                </a:ext>
              </a:extLst>
            </p:cNvPr>
            <p:cNvSpPr/>
            <p:nvPr/>
          </p:nvSpPr>
          <p:spPr>
            <a:xfrm>
              <a:off x="2937430" y="512793"/>
              <a:ext cx="3493268" cy="2058957"/>
            </a:xfrm>
            <a:prstGeom prst="wedgeEllipseCallout">
              <a:avLst>
                <a:gd name="adj1" fmla="val -11648"/>
                <a:gd name="adj2" fmla="val 75905"/>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Hộp Văn bản 1">
              <a:extLst>
                <a:ext uri="{FF2B5EF4-FFF2-40B4-BE49-F238E27FC236}">
                  <a16:creationId xmlns:a16="http://schemas.microsoft.com/office/drawing/2014/main" id="{A75958D8-4909-95F8-E7A2-2A5D9D7004A2}"/>
                </a:ext>
              </a:extLst>
            </p:cNvPr>
            <p:cNvSpPr txBox="1"/>
            <p:nvPr/>
          </p:nvSpPr>
          <p:spPr>
            <a:xfrm>
              <a:off x="2886201" y="988500"/>
              <a:ext cx="3493267" cy="110754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2800" dirty="0" err="1">
                  <a:solidFill>
                    <a:schemeClr val="accent2">
                      <a:lumMod val="10000"/>
                    </a:schemeClr>
                  </a:solidFill>
                  <a:latin typeface="+mn-lt"/>
                </a:rPr>
                <a:t>Nội</a:t>
              </a:r>
              <a:r>
                <a:rPr lang="en-US" sz="2800" dirty="0">
                  <a:solidFill>
                    <a:schemeClr val="accent2">
                      <a:lumMod val="10000"/>
                    </a:schemeClr>
                  </a:solidFill>
                  <a:latin typeface="+mn-lt"/>
                </a:rPr>
                <a:t> dung </a:t>
              </a:r>
              <a:r>
                <a:rPr lang="en-US" sz="2800" dirty="0" err="1">
                  <a:solidFill>
                    <a:schemeClr val="accent2">
                      <a:lumMod val="10000"/>
                    </a:schemeClr>
                  </a:solidFill>
                  <a:latin typeface="+mn-lt"/>
                </a:rPr>
                <a:t>chính</a:t>
              </a:r>
              <a:r>
                <a:rPr lang="en-US" sz="2800" dirty="0">
                  <a:solidFill>
                    <a:schemeClr val="accent2">
                      <a:lumMod val="10000"/>
                    </a:schemeClr>
                  </a:solidFill>
                  <a:latin typeface="+mn-lt"/>
                </a:rPr>
                <a:t> </a:t>
              </a:r>
            </a:p>
            <a:p>
              <a:pPr algn="ctr"/>
              <a:r>
                <a:rPr lang="en-US" sz="2800" dirty="0" err="1">
                  <a:solidFill>
                    <a:schemeClr val="accent2">
                      <a:lumMod val="10000"/>
                    </a:schemeClr>
                  </a:solidFill>
                  <a:latin typeface="+mn-lt"/>
                </a:rPr>
                <a:t>của</a:t>
              </a:r>
              <a:r>
                <a:rPr lang="en-US" sz="2800" dirty="0">
                  <a:solidFill>
                    <a:schemeClr val="accent2">
                      <a:lumMod val="10000"/>
                    </a:schemeClr>
                  </a:solidFill>
                  <a:latin typeface="+mn-lt"/>
                </a:rPr>
                <a:t> </a:t>
              </a:r>
              <a:r>
                <a:rPr lang="en-US" sz="2800" dirty="0" err="1">
                  <a:solidFill>
                    <a:schemeClr val="accent2">
                      <a:lumMod val="10000"/>
                    </a:schemeClr>
                  </a:solidFill>
                  <a:latin typeface="+mn-lt"/>
                </a:rPr>
                <a:t>bài</a:t>
              </a:r>
              <a:r>
                <a:rPr lang="en-US" sz="2800" dirty="0">
                  <a:solidFill>
                    <a:schemeClr val="accent2">
                      <a:lumMod val="10000"/>
                    </a:schemeClr>
                  </a:solidFill>
                  <a:latin typeface="+mn-lt"/>
                </a:rPr>
                <a:t> </a:t>
              </a:r>
              <a:r>
                <a:rPr lang="en-US" sz="2800" dirty="0" err="1">
                  <a:solidFill>
                    <a:schemeClr val="accent2">
                      <a:lumMod val="10000"/>
                    </a:schemeClr>
                  </a:solidFill>
                  <a:latin typeface="+mn-lt"/>
                </a:rPr>
                <a:t>là</a:t>
              </a:r>
              <a:r>
                <a:rPr lang="en-US" sz="2800" dirty="0">
                  <a:solidFill>
                    <a:schemeClr val="accent2">
                      <a:lumMod val="10000"/>
                    </a:schemeClr>
                  </a:solidFill>
                  <a:latin typeface="+mn-lt"/>
                </a:rPr>
                <a:t> </a:t>
              </a:r>
              <a:r>
                <a:rPr lang="en-US" sz="2800" dirty="0" err="1">
                  <a:solidFill>
                    <a:schemeClr val="accent2">
                      <a:lumMod val="10000"/>
                    </a:schemeClr>
                  </a:solidFill>
                  <a:latin typeface="+mn-lt"/>
                </a:rPr>
                <a:t>gì</a:t>
              </a:r>
              <a:r>
                <a:rPr lang="en-US" sz="2800" dirty="0">
                  <a:solidFill>
                    <a:schemeClr val="accent2">
                      <a:lumMod val="10000"/>
                    </a:schemeClr>
                  </a:solidFill>
                  <a:latin typeface="+mn-lt"/>
                </a:rPr>
                <a:t>?</a:t>
              </a:r>
            </a:p>
          </p:txBody>
        </p:sp>
      </p:grpSp>
      <p:grpSp>
        <p:nvGrpSpPr>
          <p:cNvPr id="11" name="Nhóm 5">
            <a:extLst>
              <a:ext uri="{FF2B5EF4-FFF2-40B4-BE49-F238E27FC236}">
                <a16:creationId xmlns:a16="http://schemas.microsoft.com/office/drawing/2014/main" id="{01481025-4C87-9342-359A-929960E3CCEE}"/>
              </a:ext>
            </a:extLst>
          </p:cNvPr>
          <p:cNvGrpSpPr/>
          <p:nvPr/>
        </p:nvGrpSpPr>
        <p:grpSpPr>
          <a:xfrm>
            <a:off x="1190328" y="2090414"/>
            <a:ext cx="6563021" cy="2834012"/>
            <a:chOff x="594441" y="1346937"/>
            <a:chExt cx="5642648" cy="3343511"/>
          </a:xfrm>
        </p:grpSpPr>
        <p:sp>
          <p:nvSpPr>
            <p:cNvPr id="12" name="Hình chữ nhật: Góc Tròn 13">
              <a:extLst>
                <a:ext uri="{FF2B5EF4-FFF2-40B4-BE49-F238E27FC236}">
                  <a16:creationId xmlns:a16="http://schemas.microsoft.com/office/drawing/2014/main" id="{601A4AC6-6B0B-EFFE-CEC4-5DC9BDE4D3FA}"/>
                </a:ext>
              </a:extLst>
            </p:cNvPr>
            <p:cNvSpPr/>
            <p:nvPr/>
          </p:nvSpPr>
          <p:spPr>
            <a:xfrm>
              <a:off x="594441" y="1346937"/>
              <a:ext cx="5642648" cy="3343511"/>
            </a:xfrm>
            <a:custGeom>
              <a:avLst/>
              <a:gdLst>
                <a:gd name="connsiteX0" fmla="*/ 0 w 6563021"/>
                <a:gd name="connsiteY0" fmla="*/ 472345 h 2834012"/>
                <a:gd name="connsiteX1" fmla="*/ 472345 w 6563021"/>
                <a:gd name="connsiteY1" fmla="*/ 0 h 2834012"/>
                <a:gd name="connsiteX2" fmla="*/ 6090676 w 6563021"/>
                <a:gd name="connsiteY2" fmla="*/ 0 h 2834012"/>
                <a:gd name="connsiteX3" fmla="*/ 6563021 w 6563021"/>
                <a:gd name="connsiteY3" fmla="*/ 472345 h 2834012"/>
                <a:gd name="connsiteX4" fmla="*/ 6563021 w 6563021"/>
                <a:gd name="connsiteY4" fmla="*/ 2361667 h 2834012"/>
                <a:gd name="connsiteX5" fmla="*/ 6090676 w 6563021"/>
                <a:gd name="connsiteY5" fmla="*/ 2834012 h 2834012"/>
                <a:gd name="connsiteX6" fmla="*/ 472345 w 6563021"/>
                <a:gd name="connsiteY6" fmla="*/ 2834012 h 2834012"/>
                <a:gd name="connsiteX7" fmla="*/ 0 w 6563021"/>
                <a:gd name="connsiteY7" fmla="*/ 2361667 h 2834012"/>
                <a:gd name="connsiteX8" fmla="*/ 0 w 6563021"/>
                <a:gd name="connsiteY8" fmla="*/ 472345 h 283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3021" h="2834012" fill="none" extrusionOk="0">
                  <a:moveTo>
                    <a:pt x="0" y="472345"/>
                  </a:moveTo>
                  <a:cubicBezTo>
                    <a:pt x="38935" y="182839"/>
                    <a:pt x="213280" y="3670"/>
                    <a:pt x="472345" y="0"/>
                  </a:cubicBezTo>
                  <a:cubicBezTo>
                    <a:pt x="2322921" y="-106144"/>
                    <a:pt x="3878119" y="-57456"/>
                    <a:pt x="6090676" y="0"/>
                  </a:cubicBezTo>
                  <a:cubicBezTo>
                    <a:pt x="6371904" y="10735"/>
                    <a:pt x="6572296" y="211519"/>
                    <a:pt x="6563021" y="472345"/>
                  </a:cubicBezTo>
                  <a:cubicBezTo>
                    <a:pt x="6418465" y="1089533"/>
                    <a:pt x="6454340" y="1663881"/>
                    <a:pt x="6563021" y="2361667"/>
                  </a:cubicBezTo>
                  <a:cubicBezTo>
                    <a:pt x="6578860" y="2645004"/>
                    <a:pt x="6363327" y="2797090"/>
                    <a:pt x="6090676" y="2834012"/>
                  </a:cubicBezTo>
                  <a:cubicBezTo>
                    <a:pt x="4223207" y="2805015"/>
                    <a:pt x="2694907" y="2760648"/>
                    <a:pt x="472345" y="2834012"/>
                  </a:cubicBezTo>
                  <a:cubicBezTo>
                    <a:pt x="229370" y="2804298"/>
                    <a:pt x="3402" y="2608563"/>
                    <a:pt x="0" y="2361667"/>
                  </a:cubicBezTo>
                  <a:cubicBezTo>
                    <a:pt x="-124905" y="2162262"/>
                    <a:pt x="-168306" y="702092"/>
                    <a:pt x="0" y="472345"/>
                  </a:cubicBezTo>
                  <a:close/>
                </a:path>
                <a:path w="6563021" h="2834012" stroke="0" extrusionOk="0">
                  <a:moveTo>
                    <a:pt x="0" y="472345"/>
                  </a:moveTo>
                  <a:cubicBezTo>
                    <a:pt x="47148" y="195466"/>
                    <a:pt x="209324" y="5390"/>
                    <a:pt x="472345" y="0"/>
                  </a:cubicBezTo>
                  <a:cubicBezTo>
                    <a:pt x="2246814" y="-6525"/>
                    <a:pt x="3370173" y="152743"/>
                    <a:pt x="6090676" y="0"/>
                  </a:cubicBezTo>
                  <a:cubicBezTo>
                    <a:pt x="6367817" y="8517"/>
                    <a:pt x="6553877" y="224733"/>
                    <a:pt x="6563021" y="472345"/>
                  </a:cubicBezTo>
                  <a:cubicBezTo>
                    <a:pt x="6550999" y="1139567"/>
                    <a:pt x="6642200" y="1507490"/>
                    <a:pt x="6563021" y="2361667"/>
                  </a:cubicBezTo>
                  <a:cubicBezTo>
                    <a:pt x="6575434" y="2621452"/>
                    <a:pt x="6327522" y="2861165"/>
                    <a:pt x="6090676" y="2834012"/>
                  </a:cubicBezTo>
                  <a:cubicBezTo>
                    <a:pt x="5342261" y="2947846"/>
                    <a:pt x="1835538" y="2833366"/>
                    <a:pt x="472345" y="2834012"/>
                  </a:cubicBezTo>
                  <a:cubicBezTo>
                    <a:pt x="215414" y="2842561"/>
                    <a:pt x="-3763" y="2601465"/>
                    <a:pt x="0" y="2361667"/>
                  </a:cubicBezTo>
                  <a:cubicBezTo>
                    <a:pt x="-119259" y="1639687"/>
                    <a:pt x="-86911" y="1115375"/>
                    <a:pt x="0" y="47234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4">
              <a:extLst>
                <a:ext uri="{FF2B5EF4-FFF2-40B4-BE49-F238E27FC236}">
                  <a16:creationId xmlns:a16="http://schemas.microsoft.com/office/drawing/2014/main" id="{E7AD44FA-2382-9E4C-70AD-68258CAC9A61}"/>
                </a:ext>
              </a:extLst>
            </p:cNvPr>
            <p:cNvSpPr txBox="1"/>
            <p:nvPr/>
          </p:nvSpPr>
          <p:spPr>
            <a:xfrm>
              <a:off x="792109" y="1552886"/>
              <a:ext cx="5113260" cy="2308324"/>
            </a:xfrm>
            <a:prstGeom prst="rect">
              <a:avLst/>
            </a:prstGeom>
            <a:noFill/>
          </p:spPr>
          <p:txBody>
            <a:bodyPr wrap="square">
              <a:spAutoFit/>
            </a:bodyPr>
            <a:lstStyle/>
            <a:p>
              <a:pPr algn="just"/>
              <a:r>
                <a:rPr lang="en-US" sz="3600" b="0" i="0" dirty="0" err="1">
                  <a:solidFill>
                    <a:srgbClr val="000000"/>
                  </a:solidFill>
                  <a:effectLst/>
                  <a:latin typeface="Calibri" panose="020F0502020204030204" pitchFamily="34" charset="0"/>
                  <a:cs typeface="Calibri" panose="020F0502020204030204" pitchFamily="34" charset="0"/>
                </a:rPr>
                <a:t>Bài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đọc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lời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Trái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nói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với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các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bạn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nhỏ</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cho</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biết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những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thông</a:t>
              </a:r>
              <a:r>
                <a:rPr lang="en-US" sz="3600" b="0" i="0" dirty="0">
                  <a:solidFill>
                    <a:srgbClr val="000000"/>
                  </a:solidFill>
                  <a:effectLst/>
                  <a:latin typeface="Calibri" panose="020F0502020204030204" pitchFamily="34" charset="0"/>
                  <a:cs typeface="Calibri" panose="020F0502020204030204" pitchFamily="34" charset="0"/>
                </a:rPr>
                <a:t> tin </a:t>
              </a:r>
              <a:r>
                <a:rPr lang="en-US" sz="3600" b="0" i="0" dirty="0" err="1">
                  <a:solidFill>
                    <a:srgbClr val="000000"/>
                  </a:solidFill>
                  <a:effectLst/>
                  <a:latin typeface="Calibri" panose="020F0502020204030204" pitchFamily="34" charset="0"/>
                  <a:cs typeface="Calibri" panose="020F0502020204030204" pitchFamily="34" charset="0"/>
                </a:rPr>
                <a:t>về</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thực</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trạng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hiện</a:t>
              </a:r>
              <a:r>
                <a:rPr lang="en-US" sz="3600" b="0" i="0" dirty="0">
                  <a:solidFill>
                    <a:srgbClr val="000000"/>
                  </a:solidFill>
                  <a:effectLst/>
                  <a:latin typeface="Calibri" panose="020F0502020204030204" pitchFamily="34" charset="0"/>
                  <a:cs typeface="Calibri" panose="020F0502020204030204" pitchFamily="34" charset="0"/>
                </a:rPr>
                <a:t> nay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Trái</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Đất</a:t>
              </a:r>
              <a:r>
                <a:rPr lang="en-US" sz="3600" b="0" i="0" dirty="0">
                  <a:solidFill>
                    <a:srgbClr val="000000"/>
                  </a:solidFill>
                  <a:effectLst/>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grpSp>
      <p:sp>
        <p:nvSpPr>
          <p:cNvPr id="14" name="Hình Bầu dục 15">
            <a:extLst>
              <a:ext uri="{FF2B5EF4-FFF2-40B4-BE49-F238E27FC236}">
                <a16:creationId xmlns:a16="http://schemas.microsoft.com/office/drawing/2014/main" id="{8E4AAF6F-5163-FD08-34A0-D03FB5E76295}"/>
              </a:ext>
            </a:extLst>
          </p:cNvPr>
          <p:cNvSpPr/>
          <p:nvPr/>
        </p:nvSpPr>
        <p:spPr>
          <a:xfrm>
            <a:off x="8699372" y="3584575"/>
            <a:ext cx="109765" cy="109798"/>
          </a:xfrm>
          <a:prstGeom prst="ellipse">
            <a:avLst/>
          </a:prstGeom>
          <a:solidFill>
            <a:srgbClr val="FFC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pic>
        <p:nvPicPr>
          <p:cNvPr id="30" name="图片 8" descr="1559c224c4d5100e6cd23e0b878086dd">
            <a:extLst>
              <a:ext uri="{FF2B5EF4-FFF2-40B4-BE49-F238E27FC236}">
                <a16:creationId xmlns:a16="http://schemas.microsoft.com/office/drawing/2014/main" id="{E71DE98A-96C7-4B35-BE93-D4C1CC59D1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8"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34" name="Group 33">
            <a:extLst>
              <a:ext uri="{FF2B5EF4-FFF2-40B4-BE49-F238E27FC236}">
                <a16:creationId xmlns:a16="http://schemas.microsoft.com/office/drawing/2014/main" id="{AA0AEAE1-9640-4D7F-A24A-171443B92528}"/>
              </a:ext>
            </a:extLst>
          </p:cNvPr>
          <p:cNvGrpSpPr/>
          <p:nvPr/>
        </p:nvGrpSpPr>
        <p:grpSpPr>
          <a:xfrm>
            <a:off x="1048975" y="957068"/>
            <a:ext cx="10093472" cy="3582408"/>
            <a:chOff x="1334770" y="1715770"/>
            <a:chExt cx="9629140" cy="2694305"/>
          </a:xfrm>
        </p:grpSpPr>
        <p:sp>
          <p:nvSpPr>
            <p:cNvPr id="35" name="矩形: 圆角 8">
              <a:extLst>
                <a:ext uri="{FF2B5EF4-FFF2-40B4-BE49-F238E27FC236}">
                  <a16:creationId xmlns:a16="http://schemas.microsoft.com/office/drawing/2014/main" id="{30ADE98B-1F25-4C95-A413-E09C594E1734}"/>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36" name="矩形: 圆角 7">
              <a:extLst>
                <a:ext uri="{FF2B5EF4-FFF2-40B4-BE49-F238E27FC236}">
                  <a16:creationId xmlns:a16="http://schemas.microsoft.com/office/drawing/2014/main" id="{48519C8C-12A4-4BCD-94E0-DA123F30D959}"/>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37" name="图片 12" descr="2e2443d50be4edde0f92218bf07fa4eb">
            <a:extLst>
              <a:ext uri="{FF2B5EF4-FFF2-40B4-BE49-F238E27FC236}">
                <a16:creationId xmlns:a16="http://schemas.microsoft.com/office/drawing/2014/main" id="{9D6495AD-A2AC-4B04-AD60-5D9D1AD7A62C}"/>
              </a:ext>
            </a:extLst>
          </p:cNvPr>
          <p:cNvPicPr>
            <a:picLocks noChangeAspect="1"/>
          </p:cNvPicPr>
          <p:nvPr/>
        </p:nvPicPr>
        <p:blipFill>
          <a:blip r:embed="rId9"/>
          <a:stretch>
            <a:fillRect/>
          </a:stretch>
        </p:blipFill>
        <p:spPr>
          <a:xfrm>
            <a:off x="977267" y="390622"/>
            <a:ext cx="1263015" cy="1191260"/>
          </a:xfrm>
          <a:prstGeom prst="rect">
            <a:avLst/>
          </a:prstGeom>
        </p:spPr>
      </p:pic>
      <p:pic>
        <p:nvPicPr>
          <p:cNvPr id="38" name="图片 7" descr="cf6a03843171e56c4b8f06e4c8cde872">
            <a:extLst>
              <a:ext uri="{FF2B5EF4-FFF2-40B4-BE49-F238E27FC236}">
                <a16:creationId xmlns:a16="http://schemas.microsoft.com/office/drawing/2014/main" id="{28F622E3-B5B4-4048-8A17-6383CE5E533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10661" y="-1528135"/>
            <a:ext cx="812800" cy="812800"/>
          </a:xfrm>
          <a:prstGeom prst="rect">
            <a:avLst/>
          </a:prstGeom>
        </p:spPr>
      </p:pic>
      <p:pic>
        <p:nvPicPr>
          <p:cNvPr id="14" name="Picture 13">
            <a:extLst>
              <a:ext uri="{FF2B5EF4-FFF2-40B4-BE49-F238E27FC236}">
                <a16:creationId xmlns:a16="http://schemas.microsoft.com/office/drawing/2014/main" id="{AB1A7339-0ED4-404A-9F4E-0A8BE50CCF64}"/>
              </a:ext>
            </a:extLst>
          </p:cNvPr>
          <p:cNvPicPr>
            <a:picLocks noChangeAspect="1"/>
          </p:cNvPicPr>
          <p:nvPr/>
        </p:nvPicPr>
        <p:blipFill>
          <a:blip r:embed="rId12"/>
          <a:stretch>
            <a:fillRect/>
          </a:stretch>
        </p:blipFill>
        <p:spPr>
          <a:xfrm>
            <a:off x="1888777" y="963898"/>
            <a:ext cx="7857330" cy="3500327"/>
          </a:xfrm>
          <a:prstGeom prst="rect">
            <a:avLst/>
          </a:prstGeom>
        </p:spPr>
      </p:pic>
    </p:spTree>
    <p:extLst>
      <p:ext uri="{BB962C8B-B14F-4D97-AF65-F5344CB8AC3E}">
        <p14:creationId xmlns:p14="http://schemas.microsoft.com/office/powerpoint/2010/main" val="2956038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14:bounceEnd="40000">
                                          <p:cBhvr additive="base">
                                            <p:cTn id="7"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750" fill="hold"/>
                                            <p:tgtEl>
                                              <p:spTgt spid="86"/>
                                            </p:tgtEl>
                                            <p:attrNameLst>
                                              <p:attrName>ppt_x</p:attrName>
                                            </p:attrNameLst>
                                          </p:cBhvr>
                                          <p:tavLst>
                                            <p:tav tm="0">
                                              <p:val>
                                                <p:strVal val="#ppt_x"/>
                                              </p:val>
                                            </p:tav>
                                            <p:tav tm="100000">
                                              <p:val>
                                                <p:strVal val="#ppt_x"/>
                                              </p:val>
                                            </p:tav>
                                          </p:tavLst>
                                        </p:anim>
                                        <p:anim calcmode="lin" valueType="num">
                                          <p:cBhvr additive="base">
                                            <p:cTn id="8" dur="750" fill="hold"/>
                                            <p:tgtEl>
                                              <p:spTgt spid="8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8"/>
            <a:ext cx="859857" cy="1068898"/>
          </a:xfrm>
          <a:prstGeom prst="rect">
            <a:avLst/>
          </a:prstGeom>
        </p:spPr>
      </p:pic>
      <p:sp>
        <p:nvSpPr>
          <p:cNvPr id="2" name="TextBox 1">
            <a:extLst>
              <a:ext uri="{FF2B5EF4-FFF2-40B4-BE49-F238E27FC236}">
                <a16:creationId xmlns:a16="http://schemas.microsoft.com/office/drawing/2014/main" id="{DBC9DB9A-1BC0-5E96-5418-43B50287B0C3}"/>
              </a:ext>
            </a:extLst>
          </p:cNvPr>
          <p:cNvSpPr txBox="1"/>
          <p:nvPr/>
        </p:nvSpPr>
        <p:spPr>
          <a:xfrm>
            <a:off x="372235" y="211399"/>
            <a:ext cx="11568754" cy="6571030"/>
          </a:xfrm>
          <a:prstGeom prst="rect">
            <a:avLst/>
          </a:prstGeom>
          <a:noFill/>
        </p:spPr>
        <p:txBody>
          <a:bodyPr wrap="square" rtlCol="0">
            <a:spAutoFit/>
          </a:bodyPr>
          <a:lstStyle/>
          <a:p>
            <a:pPr algn="ct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 CỦA ÔNG TRÁI ĐẤT GỬI CÁC BẠN NHỎ</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Các bạn nhỏ yêu quý!</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algn="just"/>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Trái Đất</a:t>
            </a:r>
          </a:p>
          <a:p>
            <a:r>
              <a:rPr lang="vi-VN" sz="2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(Phan Nguyên)</a:t>
            </a:r>
          </a:p>
        </p:txBody>
      </p:sp>
    </p:spTree>
    <p:extLst>
      <p:ext uri="{BB962C8B-B14F-4D97-AF65-F5344CB8AC3E}">
        <p14:creationId xmlns:p14="http://schemas.microsoft.com/office/powerpoint/2010/main" val="1491387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32" presetClass="emph" presetSubtype="0" fill="hold" nodeType="withEffect">
                                  <p:stCondLst>
                                    <p:cond delay="2000"/>
                                  </p:stCondLst>
                                  <p:childTnLst>
                                    <p:animRot by="120000">
                                      <p:cBhvr>
                                        <p:cTn id="22" dur="300" fill="hold">
                                          <p:stCondLst>
                                            <p:cond delay="0"/>
                                          </p:stCondLst>
                                        </p:cTn>
                                        <p:tgtEl>
                                          <p:spTgt spid="11"/>
                                        </p:tgtEl>
                                        <p:attrNameLst>
                                          <p:attrName>r</p:attrName>
                                        </p:attrNameLst>
                                      </p:cBhvr>
                                    </p:animRot>
                                    <p:animRot by="-240000">
                                      <p:cBhvr>
                                        <p:cTn id="23" dur="600" fill="hold">
                                          <p:stCondLst>
                                            <p:cond delay="600"/>
                                          </p:stCondLst>
                                        </p:cTn>
                                        <p:tgtEl>
                                          <p:spTgt spid="11"/>
                                        </p:tgtEl>
                                        <p:attrNameLst>
                                          <p:attrName>r</p:attrName>
                                        </p:attrNameLst>
                                      </p:cBhvr>
                                    </p:animRot>
                                    <p:animRot by="240000">
                                      <p:cBhvr>
                                        <p:cTn id="24" dur="600" fill="hold">
                                          <p:stCondLst>
                                            <p:cond delay="1200"/>
                                          </p:stCondLst>
                                        </p:cTn>
                                        <p:tgtEl>
                                          <p:spTgt spid="11"/>
                                        </p:tgtEl>
                                        <p:attrNameLst>
                                          <p:attrName>r</p:attrName>
                                        </p:attrNameLst>
                                      </p:cBhvr>
                                    </p:animRot>
                                    <p:animRot by="-240000">
                                      <p:cBhvr>
                                        <p:cTn id="25" dur="600" fill="hold">
                                          <p:stCondLst>
                                            <p:cond delay="1800"/>
                                          </p:stCondLst>
                                        </p:cTn>
                                        <p:tgtEl>
                                          <p:spTgt spid="11"/>
                                        </p:tgtEl>
                                        <p:attrNameLst>
                                          <p:attrName>r</p:attrName>
                                        </p:attrNameLst>
                                      </p:cBhvr>
                                    </p:animRot>
                                    <p:animRot by="120000">
                                      <p:cBhvr>
                                        <p:cTn id="26" dur="600" fill="hold">
                                          <p:stCondLst>
                                            <p:cond delay="2400"/>
                                          </p:stCondLst>
                                        </p:cTn>
                                        <p:tgtEl>
                                          <p:spTgt spid="1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10661" y="-1528135"/>
            <a:ext cx="812800" cy="812800"/>
          </a:xfrm>
          <a:prstGeom prst="rect">
            <a:avLst/>
          </a:prstGeom>
        </p:spPr>
      </p:pic>
      <p:grpSp>
        <p:nvGrpSpPr>
          <p:cNvPr id="2" name="Group 1">
            <a:extLst>
              <a:ext uri="{FF2B5EF4-FFF2-40B4-BE49-F238E27FC236}">
                <a16:creationId xmlns:a16="http://schemas.microsoft.com/office/drawing/2014/main" id="{AB91108E-BBA6-DD93-051A-B53C02C78523}"/>
              </a:ext>
            </a:extLst>
          </p:cNvPr>
          <p:cNvGrpSpPr/>
          <p:nvPr/>
        </p:nvGrpSpPr>
        <p:grpSpPr>
          <a:xfrm>
            <a:off x="1049264" y="854765"/>
            <a:ext cx="10093472" cy="4691411"/>
            <a:chOff x="1334770" y="1715770"/>
            <a:chExt cx="9629140" cy="2694305"/>
          </a:xfrm>
        </p:grpSpPr>
        <p:sp>
          <p:nvSpPr>
            <p:cNvPr id="3" name="矩形: 圆角 8">
              <a:extLst>
                <a:ext uri="{FF2B5EF4-FFF2-40B4-BE49-F238E27FC236}">
                  <a16:creationId xmlns:a16="http://schemas.microsoft.com/office/drawing/2014/main" id="{CACD9BD2-140A-C57F-2403-3BF2ECE4A14C}"/>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4" name="矩形: 圆角 7">
              <a:extLst>
                <a:ext uri="{FF2B5EF4-FFF2-40B4-BE49-F238E27FC236}">
                  <a16:creationId xmlns:a16="http://schemas.microsoft.com/office/drawing/2014/main" id="{14C13EDE-5905-E13E-8870-C32EBBAE780B}"/>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6" name="Picture 5" descr="Icon&#10;&#10;Description automatically generated">
            <a:extLst>
              <a:ext uri="{FF2B5EF4-FFF2-40B4-BE49-F238E27FC236}">
                <a16:creationId xmlns:a16="http://schemas.microsoft.com/office/drawing/2014/main" id="{D5413944-9A58-CB27-2EA2-DA33AC27C6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651" y="3856383"/>
            <a:ext cx="2097157" cy="2097157"/>
          </a:xfrm>
          <a:prstGeom prst="rect">
            <a:avLst/>
          </a:prstGeom>
        </p:spPr>
      </p:pic>
      <p:pic>
        <p:nvPicPr>
          <p:cNvPr id="8" name="Picture 7" descr="Icon&#10;&#10;Description automatically generated">
            <a:extLst>
              <a:ext uri="{FF2B5EF4-FFF2-40B4-BE49-F238E27FC236}">
                <a16:creationId xmlns:a16="http://schemas.microsoft.com/office/drawing/2014/main" id="{B7088874-A9E1-2015-9F36-03809122C7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4818" y="86136"/>
            <a:ext cx="2239620" cy="2239620"/>
          </a:xfrm>
          <a:prstGeom prst="rect">
            <a:avLst/>
          </a:prstGeom>
        </p:spPr>
      </p:pic>
      <p:pic>
        <p:nvPicPr>
          <p:cNvPr id="5" name="Picture 4">
            <a:extLst>
              <a:ext uri="{FF2B5EF4-FFF2-40B4-BE49-F238E27FC236}">
                <a16:creationId xmlns:a16="http://schemas.microsoft.com/office/drawing/2014/main" id="{109BF09E-E37B-6613-D534-5DD9BD3904A6}"/>
              </a:ext>
            </a:extLst>
          </p:cNvPr>
          <p:cNvPicPr>
            <a:picLocks noChangeAspect="1"/>
          </p:cNvPicPr>
          <p:nvPr/>
        </p:nvPicPr>
        <p:blipFill>
          <a:blip r:embed="rId10"/>
          <a:stretch>
            <a:fillRect/>
          </a:stretch>
        </p:blipFill>
        <p:spPr>
          <a:xfrm>
            <a:off x="2856088" y="1669431"/>
            <a:ext cx="6194073" cy="2566638"/>
          </a:xfrm>
          <a:prstGeom prst="rect">
            <a:avLst/>
          </a:prstGeom>
        </p:spPr>
      </p:pic>
    </p:spTree>
    <p:extLst>
      <p:ext uri="{BB962C8B-B14F-4D97-AF65-F5344CB8AC3E}">
        <p14:creationId xmlns:p14="http://schemas.microsoft.com/office/powerpoint/2010/main" val="3024862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3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234946" y="3465603"/>
            <a:ext cx="5159367"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2349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5612446"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202297" y="122991"/>
            <a:ext cx="5155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ĐÊM QUA, MỘT C</a:t>
            </a:r>
            <a:r>
              <a:rPr kumimoji="0" lang="vi-VN"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Ơ</a:t>
            </a:r>
            <a:r>
              <a:rPr kumimoji="0" lang="en-US"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N BÃO LỚN ĐÃ XẢY RA N</a:t>
            </a:r>
            <a:r>
              <a:rPr kumimoji="0" lang="vi-VN"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Ơ</a:t>
            </a:r>
            <a:r>
              <a:rPr kumimoji="0" lang="en-US"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5577719" y="122991"/>
            <a:ext cx="5155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202429" y="3465603"/>
            <a:ext cx="518786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highlight>
                  <a:srgbClr val="000000"/>
                </a:highlight>
                <a:uLnTx/>
                <a:uFillTx/>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6106473" y="4088738"/>
            <a:ext cx="4074289"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10379722" y="4653909"/>
            <a:ext cx="957766"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6255" y="-573415"/>
            <a:ext cx="487363" cy="487363"/>
          </a:xfrm>
          <a:prstGeom prst="rect">
            <a:avLst/>
          </a:prstGeom>
        </p:spPr>
      </p:pic>
    </p:spTree>
    <p:extLst>
      <p:ext uri="{BB962C8B-B14F-4D97-AF65-F5344CB8AC3E}">
        <p14:creationId xmlns:p14="http://schemas.microsoft.com/office/powerpoint/2010/main" val="27807429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145867" y="92911"/>
            <a:ext cx="6980525" cy="2786059"/>
            <a:chOff x="0" y="41006"/>
            <a:chExt cx="6980525" cy="2786059"/>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6"/>
              <a:ext cx="6980525" cy="2786059"/>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1285368" y="422480"/>
              <a:ext cx="508883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Tròn như quả cà.</a:t>
              </a:r>
              <a:endPar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Mà đựng cả nhân gian.</a:t>
              </a:r>
              <a:endPar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Là gì?</a:t>
              </a:r>
              <a:endParaRPr kumimoji="0" lang="en-US"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378276" y="1124113"/>
              <a:ext cx="3750825" cy="6239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Trái</a:t>
              </a:r>
              <a:r>
                <a:rPr kumimoji="0" lang="en-US" sz="2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đất</a:t>
              </a:r>
              <a:endParaRPr kumimoji="0" lang="en-US" sz="28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6363" y="4397857"/>
            <a:ext cx="10342946" cy="281883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CƠN M</a:t>
            </a:r>
            <a:r>
              <a:rPr kumimoji="0" lang="vi-VN"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3194173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3378" y="4397857"/>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8708686" cy="2487384"/>
            <a:chOff x="0" y="41007"/>
            <a:chExt cx="8708686"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884584" y="730709"/>
              <a:ext cx="78241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Cái gì dán kín có tem.</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Đóng dấu bưu điện, thường đem tin về ? </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7917084" y="51760"/>
            <a:ext cx="4199862"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03856" y="1053095"/>
              <a:ext cx="3750825" cy="7707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3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thư</a:t>
              </a:r>
              <a:endParaRPr kumimoji="0" lang="en-US" sz="3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CƠN M</a:t>
            </a:r>
            <a:r>
              <a:rPr kumimoji="0" lang="vi-VN"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2509859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6386" y="4397857"/>
            <a:ext cx="10342946"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6980525"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388052" y="808623"/>
              <a:ext cx="618465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 em, bức tranh dưới đây muốn nói với các em điều gì?</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549411" y="2328412"/>
            <a:ext cx="190500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1780" y="2096047"/>
            <a:ext cx="190500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11365167" y="4662989"/>
            <a:ext cx="532072"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1787" y="3876985"/>
            <a:ext cx="75020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2718" y="4515773"/>
            <a:ext cx="3189952"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479961" y="1582965"/>
            <a:ext cx="3367875"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6738730" y="51759"/>
            <a:ext cx="5378216" cy="4142553"/>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061871" y="711888"/>
              <a:ext cx="3750825" cy="15028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FFFF00"/>
                  </a:solidFill>
                  <a:effectLst/>
                  <a:latin typeface="OpenSans"/>
                </a:rPr>
                <a:t>Bức</a:t>
              </a:r>
              <a:r>
                <a:rPr lang="en-US" sz="4000" b="0" i="0" dirty="0">
                  <a:solidFill>
                    <a:srgbClr val="FFFF00"/>
                  </a:solidFill>
                  <a:effectLst/>
                  <a:latin typeface="OpenSans"/>
                </a:rPr>
                <a:t> </a:t>
              </a:r>
              <a:r>
                <a:rPr lang="en-US" sz="4000" b="0" i="0" dirty="0" err="1">
                  <a:solidFill>
                    <a:srgbClr val="FFFF00"/>
                  </a:solidFill>
                  <a:effectLst/>
                  <a:latin typeface="OpenSans"/>
                </a:rPr>
                <a:t>tranh</a:t>
              </a:r>
              <a:r>
                <a:rPr lang="en-US" sz="4000" b="0" i="0" dirty="0">
                  <a:solidFill>
                    <a:srgbClr val="FFFF00"/>
                  </a:solidFill>
                  <a:effectLst/>
                  <a:latin typeface="OpenSans"/>
                </a:rPr>
                <a:t> </a:t>
              </a:r>
              <a:r>
                <a:rPr lang="en-US" sz="4000" b="0" i="0" dirty="0" err="1">
                  <a:solidFill>
                    <a:srgbClr val="FFFF00"/>
                  </a:solidFill>
                  <a:effectLst/>
                  <a:latin typeface="OpenSans"/>
                </a:rPr>
                <a:t>muốn</a:t>
              </a:r>
              <a:r>
                <a:rPr lang="en-US" sz="4000" b="0" i="0" dirty="0">
                  <a:solidFill>
                    <a:srgbClr val="FFFF00"/>
                  </a:solidFill>
                  <a:effectLst/>
                  <a:latin typeface="OpenSans"/>
                </a:rPr>
                <a:t> </a:t>
              </a:r>
              <a:r>
                <a:rPr lang="en-US" sz="4000" b="0" i="0" dirty="0" err="1">
                  <a:solidFill>
                    <a:srgbClr val="FFFF00"/>
                  </a:solidFill>
                  <a:effectLst/>
                  <a:latin typeface="OpenSans"/>
                </a:rPr>
                <a:t>nói</a:t>
              </a:r>
              <a:r>
                <a:rPr lang="en-US" sz="4000" b="0" i="0" dirty="0">
                  <a:solidFill>
                    <a:srgbClr val="FFFF00"/>
                  </a:solidFill>
                  <a:effectLst/>
                  <a:latin typeface="OpenSans"/>
                </a:rPr>
                <a:t> </a:t>
              </a:r>
              <a:r>
                <a:rPr lang="en-US" sz="4000" b="0" i="0" dirty="0" err="1">
                  <a:solidFill>
                    <a:srgbClr val="FFFF00"/>
                  </a:solidFill>
                  <a:effectLst/>
                  <a:latin typeface="OpenSans"/>
                </a:rPr>
                <a:t>rằng</a:t>
              </a:r>
              <a:r>
                <a:rPr lang="en-US" sz="4000" b="0" i="0" dirty="0">
                  <a:solidFill>
                    <a:srgbClr val="FFFF00"/>
                  </a:solidFill>
                  <a:effectLst/>
                  <a:latin typeface="OpenSans"/>
                </a:rPr>
                <a:t> </a:t>
              </a:r>
              <a:r>
                <a:rPr lang="en-US" sz="4000" b="0" i="0" dirty="0" err="1">
                  <a:solidFill>
                    <a:srgbClr val="FFFF00"/>
                  </a:solidFill>
                  <a:effectLst/>
                  <a:latin typeface="OpenSans"/>
                </a:rPr>
                <a:t>trái</a:t>
              </a:r>
              <a:r>
                <a:rPr lang="en-US" sz="4000" b="0" i="0" dirty="0">
                  <a:solidFill>
                    <a:srgbClr val="FFFF00"/>
                  </a:solidFill>
                  <a:effectLst/>
                  <a:latin typeface="OpenSans"/>
                </a:rPr>
                <a:t> </a:t>
              </a:r>
              <a:r>
                <a:rPr lang="en-US" sz="4000" b="0" i="0" dirty="0" err="1">
                  <a:solidFill>
                    <a:srgbClr val="FFFF00"/>
                  </a:solidFill>
                  <a:effectLst/>
                  <a:latin typeface="OpenSans"/>
                </a:rPr>
                <a:t>đất</a:t>
              </a:r>
              <a:r>
                <a:rPr lang="en-US" sz="4000" b="0" i="0" dirty="0">
                  <a:solidFill>
                    <a:srgbClr val="FFFF00"/>
                  </a:solidFill>
                  <a:effectLst/>
                  <a:latin typeface="OpenSans"/>
                </a:rPr>
                <a:t> </a:t>
              </a:r>
              <a:r>
                <a:rPr lang="en-US" sz="4000" b="0" i="0" dirty="0" err="1">
                  <a:solidFill>
                    <a:srgbClr val="FFFF00"/>
                  </a:solidFill>
                  <a:effectLst/>
                  <a:latin typeface="OpenSans"/>
                </a:rPr>
                <a:t>đang</a:t>
              </a:r>
              <a:r>
                <a:rPr lang="en-US" sz="4000" b="0" i="0" dirty="0">
                  <a:solidFill>
                    <a:srgbClr val="FFFF00"/>
                  </a:solidFill>
                  <a:effectLst/>
                  <a:latin typeface="OpenSans"/>
                </a:rPr>
                <a:t> </a:t>
              </a:r>
              <a:r>
                <a:rPr lang="en-US" sz="4000" b="0" i="0" dirty="0" err="1">
                  <a:solidFill>
                    <a:srgbClr val="FFFF00"/>
                  </a:solidFill>
                  <a:effectLst/>
                  <a:latin typeface="OpenSans"/>
                </a:rPr>
                <a:t>bị</a:t>
              </a:r>
              <a:r>
                <a:rPr lang="en-US" sz="4000" b="0" i="0" dirty="0">
                  <a:solidFill>
                    <a:srgbClr val="FFFF00"/>
                  </a:solidFill>
                  <a:effectLst/>
                  <a:latin typeface="OpenSans"/>
                </a:rPr>
                <a:t> ô </a:t>
              </a:r>
              <a:r>
                <a:rPr lang="en-US" sz="4000" b="0" i="0" dirty="0" err="1">
                  <a:solidFill>
                    <a:srgbClr val="FFFF00"/>
                  </a:solidFill>
                  <a:effectLst/>
                  <a:latin typeface="OpenSans"/>
                </a:rPr>
                <a:t>nhiễm</a:t>
              </a:r>
              <a:r>
                <a:rPr lang="en-US" sz="4000" b="0" i="0" dirty="0">
                  <a:solidFill>
                    <a:srgbClr val="FFFF00"/>
                  </a:solidFill>
                  <a:effectLst/>
                  <a:latin typeface="OpenSans"/>
                </a:rPr>
                <a:t>. </a:t>
              </a:r>
              <a:endParaRPr kumimoji="0" lang="en-US" sz="4000" b="0"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a16="http://schemas.microsoft.com/office/drawing/2014/main" id="{22E6EF1A-9C01-4C75-A034-B3BC57B74AB1}"/>
              </a:ext>
            </a:extLst>
          </p:cNvPr>
          <p:cNvSpPr/>
          <p:nvPr/>
        </p:nvSpPr>
        <p:spPr>
          <a:xfrm>
            <a:off x="219919" y="6157732"/>
            <a:ext cx="2789499"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CƠN M</a:t>
            </a:r>
            <a:r>
              <a:rPr kumimoji="0" lang="vi-VN"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Ư</a:t>
            </a:r>
            <a:r>
              <a:rPr kumimoji="0" lang="en-US" sz="18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SỐ 3 …</a:t>
            </a:r>
          </a:p>
        </p:txBody>
      </p:sp>
      <p:pic>
        <p:nvPicPr>
          <p:cNvPr id="4" name="Picture 3">
            <a:extLst>
              <a:ext uri="{FF2B5EF4-FFF2-40B4-BE49-F238E27FC236}">
                <a16:creationId xmlns:a16="http://schemas.microsoft.com/office/drawing/2014/main" id="{AE5206B6-33DA-F877-4DBA-08805CB14502}"/>
              </a:ext>
            </a:extLst>
          </p:cNvPr>
          <p:cNvPicPr>
            <a:picLocks noChangeAspect="1"/>
          </p:cNvPicPr>
          <p:nvPr/>
        </p:nvPicPr>
        <p:blipFill>
          <a:blip r:embed="rId13"/>
          <a:stretch>
            <a:fillRect/>
          </a:stretch>
        </p:blipFill>
        <p:spPr>
          <a:xfrm>
            <a:off x="76200" y="2632419"/>
            <a:ext cx="3810000" cy="2905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0842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3ACD1">
                <a:shade val="30000"/>
                <a:satMod val="115000"/>
              </a:srgbClr>
            </a:gs>
            <a:gs pos="50000">
              <a:srgbClr val="43ACD1">
                <a:shade val="67500"/>
                <a:satMod val="115000"/>
              </a:srgbClr>
            </a:gs>
            <a:gs pos="100000">
              <a:srgbClr val="43ACD1">
                <a:shade val="100000"/>
                <a:satMod val="1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39116" y="5090324"/>
            <a:ext cx="12219096"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1870" y="2443687"/>
            <a:ext cx="337723"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382" y="1860273"/>
            <a:ext cx="306661"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102" y="1455771"/>
            <a:ext cx="2249031"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2984" y="1313622"/>
            <a:ext cx="2098788"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13" y="1926374"/>
            <a:ext cx="561620"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9775" y="3298404"/>
            <a:ext cx="1237951"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5460342" y="239216"/>
            <a:ext cx="5431370"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CẢM </a:t>
            </a:r>
            <a:r>
              <a:rPr kumimoji="0" lang="vi-VN" sz="2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2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 CÁC BẠN THẬT NHIỀU.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120" y="5325839"/>
            <a:ext cx="1626196"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7190" y="2081874"/>
            <a:ext cx="3787525"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3316" y="2400572"/>
            <a:ext cx="4608346"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3498" y="1516285"/>
            <a:ext cx="659648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34125" y="5109895"/>
            <a:ext cx="1276350" cy="971550"/>
          </a:xfrm>
          <a:prstGeom prst="rect">
            <a:avLst/>
          </a:prstGeom>
        </p:spPr>
      </p:pic>
    </p:spTree>
    <p:extLst>
      <p:ext uri="{BB962C8B-B14F-4D97-AF65-F5344CB8AC3E}">
        <p14:creationId xmlns:p14="http://schemas.microsoft.com/office/powerpoint/2010/main" val="2396330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pic>
        <p:nvPicPr>
          <p:cNvPr id="33" name="图片 1" descr="4ef6b7c9486052b6069210c143670dcb">
            <a:extLst>
              <a:ext uri="{FF2B5EF4-FFF2-40B4-BE49-F238E27FC236}">
                <a16:creationId xmlns:a16="http://schemas.microsoft.com/office/drawing/2014/main" id="{1E6D8432-A3E5-4097-AF49-4EEA6352BD33}"/>
              </a:ext>
            </a:extLst>
          </p:cNvPr>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pic>
        <p:nvPicPr>
          <p:cNvPr id="39" name="流行童趣游戏活动欢快背景音乐.wav">
            <a:hlinkClick r:id="" action="ppaction://media"/>
            <a:extLst>
              <a:ext uri="{FF2B5EF4-FFF2-40B4-BE49-F238E27FC236}">
                <a16:creationId xmlns:a16="http://schemas.microsoft.com/office/drawing/2014/main" id="{D7A8E9CF-ACBA-4E2C-904B-67D331D3CA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10661" y="-1528135"/>
            <a:ext cx="812800" cy="812800"/>
          </a:xfrm>
          <a:prstGeom prst="rect">
            <a:avLst/>
          </a:prstGeom>
        </p:spPr>
      </p:pic>
      <p:grpSp>
        <p:nvGrpSpPr>
          <p:cNvPr id="2" name="Group 1">
            <a:extLst>
              <a:ext uri="{FF2B5EF4-FFF2-40B4-BE49-F238E27FC236}">
                <a16:creationId xmlns:a16="http://schemas.microsoft.com/office/drawing/2014/main" id="{AB91108E-BBA6-DD93-051A-B53C02C78523}"/>
              </a:ext>
            </a:extLst>
          </p:cNvPr>
          <p:cNvGrpSpPr/>
          <p:nvPr/>
        </p:nvGrpSpPr>
        <p:grpSpPr>
          <a:xfrm>
            <a:off x="1049264" y="854765"/>
            <a:ext cx="10093472" cy="4691411"/>
            <a:chOff x="1334770" y="1715770"/>
            <a:chExt cx="9629140" cy="2694305"/>
          </a:xfrm>
        </p:grpSpPr>
        <p:sp>
          <p:nvSpPr>
            <p:cNvPr id="3" name="矩形: 圆角 8">
              <a:extLst>
                <a:ext uri="{FF2B5EF4-FFF2-40B4-BE49-F238E27FC236}">
                  <a16:creationId xmlns:a16="http://schemas.microsoft.com/office/drawing/2014/main" id="{CACD9BD2-140A-C57F-2403-3BF2ECE4A14C}"/>
                </a:ext>
              </a:extLst>
            </p:cNvPr>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sp>
          <p:nvSpPr>
            <p:cNvPr id="4" name="矩形: 圆角 7">
              <a:extLst>
                <a:ext uri="{FF2B5EF4-FFF2-40B4-BE49-F238E27FC236}">
                  <a16:creationId xmlns:a16="http://schemas.microsoft.com/office/drawing/2014/main" id="{14C13EDE-5905-E13E-8870-C32EBBAE780B}"/>
                </a:ext>
              </a:extLst>
            </p:cNvPr>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微软雅黑"/>
                <a:cs typeface="+mn-ea"/>
                <a:sym typeface="+mn-lt"/>
              </a:endParaRPr>
            </a:p>
          </p:txBody>
        </p:sp>
      </p:grpSp>
      <p:pic>
        <p:nvPicPr>
          <p:cNvPr id="6" name="Picture 5" descr="Icon&#10;&#10;Description automatically generated">
            <a:extLst>
              <a:ext uri="{FF2B5EF4-FFF2-40B4-BE49-F238E27FC236}">
                <a16:creationId xmlns:a16="http://schemas.microsoft.com/office/drawing/2014/main" id="{D5413944-9A58-CB27-2EA2-DA33AC27C6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651" y="3856383"/>
            <a:ext cx="2097157" cy="2097157"/>
          </a:xfrm>
          <a:prstGeom prst="rect">
            <a:avLst/>
          </a:prstGeom>
        </p:spPr>
      </p:pic>
      <p:pic>
        <p:nvPicPr>
          <p:cNvPr id="8" name="Picture 7" descr="Icon&#10;&#10;Description automatically generated">
            <a:extLst>
              <a:ext uri="{FF2B5EF4-FFF2-40B4-BE49-F238E27FC236}">
                <a16:creationId xmlns:a16="http://schemas.microsoft.com/office/drawing/2014/main" id="{B7088874-A9E1-2015-9F36-03809122C7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4818" y="86136"/>
            <a:ext cx="2239620" cy="2239620"/>
          </a:xfrm>
          <a:prstGeom prst="rect">
            <a:avLst/>
          </a:prstGeom>
        </p:spPr>
      </p:pic>
      <p:pic>
        <p:nvPicPr>
          <p:cNvPr id="9" name="Hình ảnh 4">
            <a:extLst>
              <a:ext uri="{FF2B5EF4-FFF2-40B4-BE49-F238E27FC236}">
                <a16:creationId xmlns:a16="http://schemas.microsoft.com/office/drawing/2014/main" id="{74D4C2F2-B979-0291-E4CB-C6598D04BDEC}"/>
              </a:ext>
            </a:extLst>
          </p:cNvPr>
          <p:cNvPicPr>
            <a:picLocks noChangeAspect="1"/>
          </p:cNvPicPr>
          <p:nvPr/>
        </p:nvPicPr>
        <p:blipFill>
          <a:blip r:embed="rId10"/>
          <a:stretch>
            <a:fillRect/>
          </a:stretch>
        </p:blipFill>
        <p:spPr>
          <a:xfrm>
            <a:off x="2868671" y="1220026"/>
            <a:ext cx="6504723" cy="949460"/>
          </a:xfrm>
          <a:prstGeom prst="rect">
            <a:avLst/>
          </a:prstGeom>
        </p:spPr>
      </p:pic>
      <p:sp>
        <p:nvSpPr>
          <p:cNvPr id="13" name="TextBox 12">
            <a:extLst>
              <a:ext uri="{FF2B5EF4-FFF2-40B4-BE49-F238E27FC236}">
                <a16:creationId xmlns:a16="http://schemas.microsoft.com/office/drawing/2014/main" id="{A756A395-3D3D-3E6B-D782-6B2634575F2A}"/>
              </a:ext>
            </a:extLst>
          </p:cNvPr>
          <p:cNvSpPr txBox="1"/>
          <p:nvPr/>
        </p:nvSpPr>
        <p:spPr>
          <a:xfrm>
            <a:off x="1138222" y="2275000"/>
            <a:ext cx="4057650" cy="769441"/>
          </a:xfrm>
          <a:prstGeom prst="rect">
            <a:avLst/>
          </a:prstGeom>
          <a:noFill/>
        </p:spPr>
        <p:txBody>
          <a:bodyPr wrap="square" rtlCol="0">
            <a:spAutoFit/>
          </a:bodyPr>
          <a:lstStyle/>
          <a:p>
            <a:r>
              <a:rPr lang="en-US" sz="4400" dirty="0" err="1">
                <a:latin typeface="UTM Duepuntozero" panose="02040603050506020204" pitchFamily="18" charset="0"/>
              </a:rPr>
              <a:t>Bài</a:t>
            </a:r>
            <a:r>
              <a:rPr lang="en-US" sz="4400" dirty="0">
                <a:latin typeface="UTM Duepuntozero" panose="02040603050506020204" pitchFamily="18" charset="0"/>
              </a:rPr>
              <a:t> </a:t>
            </a:r>
            <a:r>
              <a:rPr lang="vi-VN" sz="4400" dirty="0">
                <a:latin typeface="UTM Duepuntozero" panose="02040603050506020204" pitchFamily="18" charset="0"/>
              </a:rPr>
              <a:t>27.</a:t>
            </a:r>
            <a:endParaRPr lang="en-US" sz="4400" dirty="0">
              <a:latin typeface="UTM Duepuntozero" panose="02040603050506020204" pitchFamily="18" charset="0"/>
            </a:endParaRPr>
          </a:p>
        </p:txBody>
      </p:sp>
      <p:pic>
        <p:nvPicPr>
          <p:cNvPr id="15" name="Picture 14">
            <a:extLst>
              <a:ext uri="{FF2B5EF4-FFF2-40B4-BE49-F238E27FC236}">
                <a16:creationId xmlns:a16="http://schemas.microsoft.com/office/drawing/2014/main" id="{C485438D-3559-01FE-07C0-C7DA2C432952}"/>
              </a:ext>
            </a:extLst>
          </p:cNvPr>
          <p:cNvPicPr>
            <a:picLocks noChangeAspect="1"/>
          </p:cNvPicPr>
          <p:nvPr/>
        </p:nvPicPr>
        <p:blipFill>
          <a:blip r:embed="rId11"/>
          <a:stretch>
            <a:fillRect/>
          </a:stretch>
        </p:blipFill>
        <p:spPr>
          <a:xfrm>
            <a:off x="2689508" y="2164985"/>
            <a:ext cx="8108383" cy="2280102"/>
          </a:xfrm>
          <a:prstGeom prst="rect">
            <a:avLst/>
          </a:prstGeom>
        </p:spPr>
      </p:pic>
      <p:pic>
        <p:nvPicPr>
          <p:cNvPr id="16" name="Picture 15">
            <a:extLst>
              <a:ext uri="{FF2B5EF4-FFF2-40B4-BE49-F238E27FC236}">
                <a16:creationId xmlns:a16="http://schemas.microsoft.com/office/drawing/2014/main" id="{E72FF758-AA34-5BD3-5D61-934B07473136}"/>
              </a:ext>
            </a:extLst>
          </p:cNvPr>
          <p:cNvPicPr>
            <a:picLocks noChangeAspect="1"/>
          </p:cNvPicPr>
          <p:nvPr/>
        </p:nvPicPr>
        <p:blipFill>
          <a:blip r:embed="rId12"/>
          <a:stretch>
            <a:fillRect/>
          </a:stretch>
        </p:blipFill>
        <p:spPr>
          <a:xfrm rot="20504719">
            <a:off x="170186" y="161064"/>
            <a:ext cx="2609314" cy="1505843"/>
          </a:xfrm>
          <a:prstGeom prst="rect">
            <a:avLst/>
          </a:prstGeom>
        </p:spPr>
      </p:pic>
    </p:spTree>
    <p:extLst>
      <p:ext uri="{BB962C8B-B14F-4D97-AF65-F5344CB8AC3E}">
        <p14:creationId xmlns:p14="http://schemas.microsoft.com/office/powerpoint/2010/main" val="525023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39"/>
                </p:tgtEl>
              </p:cMediaNode>
            </p:audio>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4410BA2-8A02-4879-94A0-E06AF596A8D3}"/>
              </a:ext>
            </a:extLst>
          </p:cNvPr>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Hình ảnh 3">
            <a:extLst>
              <a:ext uri="{FF2B5EF4-FFF2-40B4-BE49-F238E27FC236}">
                <a16:creationId xmlns:a16="http://schemas.microsoft.com/office/drawing/2014/main" id="{406571E0-AE0A-78EA-E3CE-2AC153AFE80F}"/>
              </a:ext>
            </a:extLst>
          </p:cNvPr>
          <p:cNvPicPr>
            <a:picLocks noChangeAspect="1"/>
          </p:cNvPicPr>
          <p:nvPr/>
        </p:nvPicPr>
        <p:blipFill>
          <a:blip r:embed="rId2"/>
          <a:stretch>
            <a:fillRect/>
          </a:stretch>
        </p:blipFill>
        <p:spPr>
          <a:xfrm>
            <a:off x="574922" y="1759338"/>
            <a:ext cx="2198617" cy="1976534"/>
          </a:xfrm>
          <a:prstGeom prst="rect">
            <a:avLst/>
          </a:prstGeom>
        </p:spPr>
      </p:pic>
      <p:sp>
        <p:nvSpPr>
          <p:cNvPr id="19" name="Hình chữ nhật: Góc Tròn 4">
            <a:extLst>
              <a:ext uri="{FF2B5EF4-FFF2-40B4-BE49-F238E27FC236}">
                <a16:creationId xmlns:a16="http://schemas.microsoft.com/office/drawing/2014/main" id="{609157B5-944F-7780-9832-40E3CE63D46F}"/>
              </a:ext>
            </a:extLst>
          </p:cNvPr>
          <p:cNvSpPr/>
          <p:nvPr/>
        </p:nvSpPr>
        <p:spPr>
          <a:xfrm>
            <a:off x="2826553" y="372622"/>
            <a:ext cx="8174821" cy="4961378"/>
          </a:xfrm>
          <a:custGeom>
            <a:avLst/>
            <a:gdLst>
              <a:gd name="connsiteX0" fmla="*/ 0 w 8174821"/>
              <a:gd name="connsiteY0" fmla="*/ 826913 h 4961378"/>
              <a:gd name="connsiteX1" fmla="*/ 826913 w 8174821"/>
              <a:gd name="connsiteY1" fmla="*/ 0 h 4961378"/>
              <a:gd name="connsiteX2" fmla="*/ 7347908 w 8174821"/>
              <a:gd name="connsiteY2" fmla="*/ 0 h 4961378"/>
              <a:gd name="connsiteX3" fmla="*/ 8174821 w 8174821"/>
              <a:gd name="connsiteY3" fmla="*/ 826913 h 4961378"/>
              <a:gd name="connsiteX4" fmla="*/ 8174821 w 8174821"/>
              <a:gd name="connsiteY4" fmla="*/ 4134465 h 4961378"/>
              <a:gd name="connsiteX5" fmla="*/ 7347908 w 8174821"/>
              <a:gd name="connsiteY5" fmla="*/ 4961378 h 4961378"/>
              <a:gd name="connsiteX6" fmla="*/ 826913 w 8174821"/>
              <a:gd name="connsiteY6" fmla="*/ 4961378 h 4961378"/>
              <a:gd name="connsiteX7" fmla="*/ 0 w 8174821"/>
              <a:gd name="connsiteY7" fmla="*/ 4134465 h 4961378"/>
              <a:gd name="connsiteX8" fmla="*/ 0 w 8174821"/>
              <a:gd name="connsiteY8" fmla="*/ 826913 h 496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4821" h="4961378" fill="none" extrusionOk="0">
                <a:moveTo>
                  <a:pt x="0" y="826913"/>
                </a:moveTo>
                <a:cubicBezTo>
                  <a:pt x="64370" y="322877"/>
                  <a:pt x="409710" y="80355"/>
                  <a:pt x="826913" y="0"/>
                </a:cubicBezTo>
                <a:cubicBezTo>
                  <a:pt x="2588206" y="-106144"/>
                  <a:pt x="5239911" y="-57456"/>
                  <a:pt x="7347908" y="0"/>
                </a:cubicBezTo>
                <a:cubicBezTo>
                  <a:pt x="7880841" y="40199"/>
                  <a:pt x="8256290" y="370603"/>
                  <a:pt x="8174821" y="826913"/>
                </a:cubicBezTo>
                <a:cubicBezTo>
                  <a:pt x="8030265" y="1750524"/>
                  <a:pt x="8066140" y="3073252"/>
                  <a:pt x="8174821" y="4134465"/>
                </a:cubicBezTo>
                <a:cubicBezTo>
                  <a:pt x="8204360" y="4633058"/>
                  <a:pt x="7814723" y="4929651"/>
                  <a:pt x="7347908" y="4961378"/>
                </a:cubicBezTo>
                <a:cubicBezTo>
                  <a:pt x="5599391" y="4932381"/>
                  <a:pt x="1737802" y="4888014"/>
                  <a:pt x="826913" y="4961378"/>
                </a:cubicBezTo>
                <a:cubicBezTo>
                  <a:pt x="405484" y="4902824"/>
                  <a:pt x="9880" y="4550579"/>
                  <a:pt x="0" y="4134465"/>
                </a:cubicBezTo>
                <a:cubicBezTo>
                  <a:pt x="-124905" y="3509921"/>
                  <a:pt x="-168306" y="2284264"/>
                  <a:pt x="0" y="826913"/>
                </a:cubicBezTo>
                <a:close/>
              </a:path>
              <a:path w="8174821" h="4961378" stroke="0" extrusionOk="0">
                <a:moveTo>
                  <a:pt x="0" y="826913"/>
                </a:moveTo>
                <a:cubicBezTo>
                  <a:pt x="71307" y="346009"/>
                  <a:pt x="338800" y="78696"/>
                  <a:pt x="826913" y="0"/>
                </a:cubicBezTo>
                <a:cubicBezTo>
                  <a:pt x="2058096" y="-6525"/>
                  <a:pt x="6637869" y="152743"/>
                  <a:pt x="7347908" y="0"/>
                </a:cubicBezTo>
                <a:cubicBezTo>
                  <a:pt x="7831635" y="14151"/>
                  <a:pt x="8149784" y="406520"/>
                  <a:pt x="8174821" y="826913"/>
                </a:cubicBezTo>
                <a:cubicBezTo>
                  <a:pt x="8162799" y="2046940"/>
                  <a:pt x="8254000" y="3517224"/>
                  <a:pt x="8174821" y="4134465"/>
                </a:cubicBezTo>
                <a:cubicBezTo>
                  <a:pt x="8262251" y="4583523"/>
                  <a:pt x="7752690" y="5020051"/>
                  <a:pt x="7347908" y="4961378"/>
                </a:cubicBezTo>
                <a:cubicBezTo>
                  <a:pt x="4689278" y="5075212"/>
                  <a:pt x="3363570" y="4960732"/>
                  <a:pt x="826913" y="4961378"/>
                </a:cubicBezTo>
                <a:cubicBezTo>
                  <a:pt x="398076" y="5021847"/>
                  <a:pt x="-13693" y="4514474"/>
                  <a:pt x="0" y="4134465"/>
                </a:cubicBezTo>
                <a:cubicBezTo>
                  <a:pt x="-119259" y="3620970"/>
                  <a:pt x="-86911" y="1165831"/>
                  <a:pt x="0" y="826913"/>
                </a:cubicBezTo>
                <a:close/>
              </a:path>
            </a:pathLst>
          </a:custGeom>
          <a:solidFill>
            <a:srgbClr val="E1EAF3"/>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libri" panose="020F0502020204030204" pitchFamily="34" charset="0"/>
              <a:cs typeface="Calibri" panose="020F0502020204030204" pitchFamily="34" charset="0"/>
            </a:endParaRPr>
          </a:p>
        </p:txBody>
      </p:sp>
      <p:grpSp>
        <p:nvGrpSpPr>
          <p:cNvPr id="20" name="Nhóm 8">
            <a:extLst>
              <a:ext uri="{FF2B5EF4-FFF2-40B4-BE49-F238E27FC236}">
                <a16:creationId xmlns:a16="http://schemas.microsoft.com/office/drawing/2014/main" id="{ACB09FF3-5F14-BC04-7EC8-244B1154F55D}"/>
              </a:ext>
            </a:extLst>
          </p:cNvPr>
          <p:cNvGrpSpPr/>
          <p:nvPr/>
        </p:nvGrpSpPr>
        <p:grpSpPr>
          <a:xfrm>
            <a:off x="2826554" y="910678"/>
            <a:ext cx="7755721" cy="1054353"/>
            <a:chOff x="2880823" y="1120670"/>
            <a:chExt cx="7755721" cy="1054353"/>
          </a:xfrm>
        </p:grpSpPr>
        <p:pic>
          <p:nvPicPr>
            <p:cNvPr id="21" name="Hình ảnh 6" descr="Ảnh có chứa văn bản&#10;&#10;Mô tả được tạo tự động">
              <a:extLst>
                <a:ext uri="{FF2B5EF4-FFF2-40B4-BE49-F238E27FC236}">
                  <a16:creationId xmlns:a16="http://schemas.microsoft.com/office/drawing/2014/main" id="{D65B64E3-C9F6-6275-4A65-EA53EA25C537}"/>
                </a:ext>
              </a:extLst>
            </p:cNvPr>
            <p:cNvPicPr>
              <a:picLocks noChangeAspect="1"/>
            </p:cNvPicPr>
            <p:nvPr/>
          </p:nvPicPr>
          <p:blipFill>
            <a:blip r:embed="rId3"/>
            <a:stretch>
              <a:fillRect/>
            </a:stretch>
          </p:blipFill>
          <p:spPr>
            <a:xfrm>
              <a:off x="2880823" y="1120670"/>
              <a:ext cx="754731" cy="676923"/>
            </a:xfrm>
            <a:prstGeom prst="rect">
              <a:avLst/>
            </a:prstGeom>
          </p:spPr>
        </p:pic>
        <p:sp>
          <p:nvSpPr>
            <p:cNvPr id="22" name="Hộp Văn bản 7">
              <a:extLst>
                <a:ext uri="{FF2B5EF4-FFF2-40B4-BE49-F238E27FC236}">
                  <a16:creationId xmlns:a16="http://schemas.microsoft.com/office/drawing/2014/main" id="{529EA1EC-33B0-A620-90ED-10FD15C086AD}"/>
                </a:ext>
              </a:extLst>
            </p:cNvPr>
            <p:cNvSpPr txBox="1"/>
            <p:nvPr/>
          </p:nvSpPr>
          <p:spPr>
            <a:xfrm>
              <a:off x="3726126" y="1220916"/>
              <a:ext cx="6910418" cy="954107"/>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Đ</a:t>
              </a:r>
              <a:r>
                <a:rPr lang="vi-VN" sz="2800" b="1" dirty="0">
                  <a:latin typeface="Calibri" panose="020F0502020204030204" pitchFamily="34" charset="0"/>
                  <a:cs typeface="Calibri" panose="020F0502020204030204" pitchFamily="34" charset="0"/>
                </a:rPr>
                <a:t>ọc đúng , rõ ràng bài Thư của ông Trái Đất gửi các bạn nhỏ</a:t>
              </a:r>
              <a:r>
                <a:rPr lang="en-US" sz="2800" b="1" dirty="0">
                  <a:latin typeface="Calibri" panose="020F0502020204030204" pitchFamily="34" charset="0"/>
                  <a:cs typeface="Calibri" panose="020F0502020204030204" pitchFamily="34" charset="0"/>
                </a:rPr>
                <a:t>.</a:t>
              </a:r>
            </a:p>
          </p:txBody>
        </p:sp>
      </p:grpSp>
      <p:grpSp>
        <p:nvGrpSpPr>
          <p:cNvPr id="23" name="Nhóm 9">
            <a:extLst>
              <a:ext uri="{FF2B5EF4-FFF2-40B4-BE49-F238E27FC236}">
                <a16:creationId xmlns:a16="http://schemas.microsoft.com/office/drawing/2014/main" id="{5A86412F-CF3F-3C71-E5D1-C2B6C69B3EFD}"/>
              </a:ext>
            </a:extLst>
          </p:cNvPr>
          <p:cNvGrpSpPr/>
          <p:nvPr/>
        </p:nvGrpSpPr>
        <p:grpSpPr>
          <a:xfrm>
            <a:off x="2799776" y="1918067"/>
            <a:ext cx="7934899" cy="1384995"/>
            <a:chOff x="2909398" y="673262"/>
            <a:chExt cx="7934899" cy="1384995"/>
          </a:xfrm>
        </p:grpSpPr>
        <p:pic>
          <p:nvPicPr>
            <p:cNvPr id="24" name="Hình ảnh 10" descr="Ảnh có chứa văn bản&#10;&#10;Mô tả được tạo tự động">
              <a:extLst>
                <a:ext uri="{FF2B5EF4-FFF2-40B4-BE49-F238E27FC236}">
                  <a16:creationId xmlns:a16="http://schemas.microsoft.com/office/drawing/2014/main" id="{FA62FE9D-6218-1643-B5FD-91E55D49B43B}"/>
                </a:ext>
              </a:extLst>
            </p:cNvPr>
            <p:cNvPicPr>
              <a:picLocks noChangeAspect="1"/>
            </p:cNvPicPr>
            <p:nvPr/>
          </p:nvPicPr>
          <p:blipFill>
            <a:blip r:embed="rId3"/>
            <a:stretch>
              <a:fillRect/>
            </a:stretch>
          </p:blipFill>
          <p:spPr>
            <a:xfrm>
              <a:off x="2909398" y="692045"/>
              <a:ext cx="754731" cy="676923"/>
            </a:xfrm>
            <a:prstGeom prst="rect">
              <a:avLst/>
            </a:prstGeom>
          </p:spPr>
        </p:pic>
        <p:sp>
          <p:nvSpPr>
            <p:cNvPr id="25" name="Hộp Văn bản 11">
              <a:extLst>
                <a:ext uri="{FF2B5EF4-FFF2-40B4-BE49-F238E27FC236}">
                  <a16:creationId xmlns:a16="http://schemas.microsoft.com/office/drawing/2014/main" id="{0204DFEA-4170-4818-E479-DE0B70FA83D9}"/>
                </a:ext>
              </a:extLst>
            </p:cNvPr>
            <p:cNvSpPr txBox="1"/>
            <p:nvPr/>
          </p:nvSpPr>
          <p:spPr>
            <a:xfrm>
              <a:off x="3668977" y="673262"/>
              <a:ext cx="7175320"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Bước đầu biết thể hiện ngữ điệu phù hợp với cảm xúc của nhân vật ông Trái Đất. Biết nghỉ hơi ở chỗ có dấu câu</a:t>
              </a:r>
              <a:r>
                <a:rPr lang="en-US" sz="2800" b="1" dirty="0">
                  <a:latin typeface="Calibri" panose="020F0502020204030204" pitchFamily="34" charset="0"/>
                  <a:cs typeface="Calibri" panose="020F0502020204030204" pitchFamily="34" charset="0"/>
                </a:rPr>
                <a:t>.</a:t>
              </a:r>
              <a:endParaRPr lang="en-US" sz="2800" b="1" i="1" dirty="0">
                <a:latin typeface="Calibri" panose="020F0502020204030204" pitchFamily="34" charset="0"/>
                <a:cs typeface="Calibri" panose="020F0502020204030204" pitchFamily="34" charset="0"/>
              </a:endParaRPr>
            </a:p>
          </p:txBody>
        </p:sp>
      </p:grpSp>
      <p:grpSp>
        <p:nvGrpSpPr>
          <p:cNvPr id="26" name="Nhóm 12">
            <a:extLst>
              <a:ext uri="{FF2B5EF4-FFF2-40B4-BE49-F238E27FC236}">
                <a16:creationId xmlns:a16="http://schemas.microsoft.com/office/drawing/2014/main" id="{3AF253DF-2D99-41F5-C679-D46C7ECCE4D2}"/>
              </a:ext>
            </a:extLst>
          </p:cNvPr>
          <p:cNvGrpSpPr/>
          <p:nvPr/>
        </p:nvGrpSpPr>
        <p:grpSpPr>
          <a:xfrm>
            <a:off x="2797979" y="3159867"/>
            <a:ext cx="7917646" cy="1461460"/>
            <a:chOff x="2928448" y="882545"/>
            <a:chExt cx="7917646" cy="1461460"/>
          </a:xfrm>
        </p:grpSpPr>
        <p:pic>
          <p:nvPicPr>
            <p:cNvPr id="27" name="Hình ảnh 13" descr="Ảnh có chứa văn bản&#10;&#10;Mô tả được tạo tự động">
              <a:extLst>
                <a:ext uri="{FF2B5EF4-FFF2-40B4-BE49-F238E27FC236}">
                  <a16:creationId xmlns:a16="http://schemas.microsoft.com/office/drawing/2014/main" id="{26CCEBC8-0B7E-F7D4-02CD-75E856757C83}"/>
                </a:ext>
              </a:extLst>
            </p:cNvPr>
            <p:cNvPicPr>
              <a:picLocks noChangeAspect="1"/>
            </p:cNvPicPr>
            <p:nvPr/>
          </p:nvPicPr>
          <p:blipFill>
            <a:blip r:embed="rId3"/>
            <a:stretch>
              <a:fillRect/>
            </a:stretch>
          </p:blipFill>
          <p:spPr>
            <a:xfrm>
              <a:off x="2928448" y="882545"/>
              <a:ext cx="754731" cy="676923"/>
            </a:xfrm>
            <a:prstGeom prst="rect">
              <a:avLst/>
            </a:prstGeom>
          </p:spPr>
        </p:pic>
        <p:sp>
          <p:nvSpPr>
            <p:cNvPr id="28" name="Hộp Văn bản 14">
              <a:extLst>
                <a:ext uri="{FF2B5EF4-FFF2-40B4-BE49-F238E27FC236}">
                  <a16:creationId xmlns:a16="http://schemas.microsoft.com/office/drawing/2014/main" id="{6CFB01B5-D792-66FD-486F-E79476061B17}"/>
                </a:ext>
              </a:extLst>
            </p:cNvPr>
            <p:cNvSpPr txBox="1"/>
            <p:nvPr/>
          </p:nvSpPr>
          <p:spPr>
            <a:xfrm>
              <a:off x="3764227" y="959010"/>
              <a:ext cx="7081867" cy="1384995"/>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Nhận biết được một số thông tin về Trái Đất</a:t>
              </a:r>
              <a:r>
                <a:rPr lang="en-US" sz="2800" b="1" dirty="0">
                  <a:latin typeface="Calibri" panose="020F0502020204030204" pitchFamily="34" charset="0"/>
                  <a:cs typeface="Calibri" panose="020F0502020204030204" pitchFamily="34" charset="0"/>
                </a:rPr>
                <a:t>, t</a:t>
              </a:r>
              <a:r>
                <a:rPr lang="vi-VN" sz="2800" b="1" dirty="0">
                  <a:effectLst/>
                  <a:latin typeface="Calibri" panose="020F0502020204030204" pitchFamily="34" charset="0"/>
                  <a:ea typeface="Times New Roman" panose="02020603050405020304" pitchFamily="18" charset="0"/>
                  <a:cs typeface="Calibri" panose="020F0502020204030204" pitchFamily="34" charset="0"/>
                </a:rPr>
                <a:t>ìm được ý chính của mỗi đoạn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a:t>
              </a:r>
            </a:p>
            <a:p>
              <a:pPr algn="just"/>
              <a:endParaRPr lang="en-US" sz="2800" b="1" dirty="0">
                <a:latin typeface="Calibri" panose="020F0502020204030204" pitchFamily="34" charset="0"/>
                <a:cs typeface="Calibri" panose="020F0502020204030204" pitchFamily="34" charset="0"/>
              </a:endParaRPr>
            </a:p>
          </p:txBody>
        </p:sp>
      </p:grpSp>
      <p:grpSp>
        <p:nvGrpSpPr>
          <p:cNvPr id="29" name="Nhóm 12">
            <a:extLst>
              <a:ext uri="{FF2B5EF4-FFF2-40B4-BE49-F238E27FC236}">
                <a16:creationId xmlns:a16="http://schemas.microsoft.com/office/drawing/2014/main" id="{4B596B46-728A-7CF2-D1F2-E496777202B9}"/>
              </a:ext>
            </a:extLst>
          </p:cNvPr>
          <p:cNvGrpSpPr/>
          <p:nvPr/>
        </p:nvGrpSpPr>
        <p:grpSpPr>
          <a:xfrm>
            <a:off x="2826554" y="4045692"/>
            <a:ext cx="7917646" cy="1030572"/>
            <a:chOff x="2928448" y="882545"/>
            <a:chExt cx="7917646" cy="1030572"/>
          </a:xfrm>
        </p:grpSpPr>
        <p:pic>
          <p:nvPicPr>
            <p:cNvPr id="30" name="Hình ảnh 13" descr="Ảnh có chứa văn bản&#10;&#10;Mô tả được tạo tự động">
              <a:extLst>
                <a:ext uri="{FF2B5EF4-FFF2-40B4-BE49-F238E27FC236}">
                  <a16:creationId xmlns:a16="http://schemas.microsoft.com/office/drawing/2014/main" id="{22F7C48B-8E2D-ED2B-6BEA-BE8802B3EEAF}"/>
                </a:ext>
              </a:extLst>
            </p:cNvPr>
            <p:cNvPicPr>
              <a:picLocks noChangeAspect="1"/>
            </p:cNvPicPr>
            <p:nvPr/>
          </p:nvPicPr>
          <p:blipFill>
            <a:blip r:embed="rId3"/>
            <a:stretch>
              <a:fillRect/>
            </a:stretch>
          </p:blipFill>
          <p:spPr>
            <a:xfrm>
              <a:off x="2928448" y="882545"/>
              <a:ext cx="754731" cy="676923"/>
            </a:xfrm>
            <a:prstGeom prst="rect">
              <a:avLst/>
            </a:prstGeom>
          </p:spPr>
        </p:pic>
        <p:sp>
          <p:nvSpPr>
            <p:cNvPr id="31" name="Hộp Văn bản 14">
              <a:extLst>
                <a:ext uri="{FF2B5EF4-FFF2-40B4-BE49-F238E27FC236}">
                  <a16:creationId xmlns:a16="http://schemas.microsoft.com/office/drawing/2014/main" id="{654370CB-0B6E-D4CD-334F-1103E303A67C}"/>
                </a:ext>
              </a:extLst>
            </p:cNvPr>
            <p:cNvSpPr txBox="1"/>
            <p:nvPr/>
          </p:nvSpPr>
          <p:spPr>
            <a:xfrm>
              <a:off x="3764227" y="959010"/>
              <a:ext cx="7081867" cy="954107"/>
            </a:xfrm>
            <a:prstGeom prst="rect">
              <a:avLst/>
            </a:prstGeom>
            <a:noFill/>
          </p:spPr>
          <p:txBody>
            <a:bodyPr wrap="square" rtlCol="0">
              <a:spAutoFit/>
            </a:bodyPr>
            <a:lstStyle/>
            <a:p>
              <a:pPr algn="just"/>
              <a:r>
                <a:rPr lang="nl-NL" sz="2800" b="1" dirty="0">
                  <a:effectLst/>
                  <a:latin typeface="Calibri" panose="020F0502020204030204" pitchFamily="34" charset="0"/>
                  <a:ea typeface="Times New Roman" panose="02020603050405020304" pitchFamily="18" charset="0"/>
                  <a:cs typeface="Calibri" panose="020F0502020204030204" pitchFamily="34" charset="0"/>
                </a:rPr>
                <a:t>Hiểu nội dung bài: </a:t>
              </a:r>
              <a:r>
                <a:rPr lang="vi-VN" sz="2800" b="1" dirty="0">
                  <a:effectLst/>
                  <a:latin typeface="Calibri" panose="020F0502020204030204" pitchFamily="34" charset="0"/>
                  <a:ea typeface="Times New Roman" panose="02020603050405020304" pitchFamily="18" charset="0"/>
                  <a:cs typeface="Calibri" panose="020F0502020204030204" pitchFamily="34" charset="0"/>
                </a:rPr>
                <a:t>Hãy chung tay giữ gìn, bảo vệ Trái Đất. </a:t>
              </a:r>
              <a:endParaRPr lang="en-US" sz="28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10806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自定义 319">
      <a:dk1>
        <a:srgbClr val="7F7F7F"/>
      </a:dk1>
      <a:lt1>
        <a:sysClr val="window" lastClr="FFFFFF"/>
      </a:lt1>
      <a:dk2>
        <a:srgbClr val="44546A"/>
      </a:dk2>
      <a:lt2>
        <a:srgbClr val="E7E6E6"/>
      </a:lt2>
      <a:accent1>
        <a:srgbClr val="A6DCCE"/>
      </a:accent1>
      <a:accent2>
        <a:srgbClr val="A6DCCE"/>
      </a:accent2>
      <a:accent3>
        <a:srgbClr val="A5A5A5"/>
      </a:accent3>
      <a:accent4>
        <a:srgbClr val="FFC000"/>
      </a:accent4>
      <a:accent5>
        <a:srgbClr val="5B9BD5"/>
      </a:accent5>
      <a:accent6>
        <a:srgbClr val="70AD47"/>
      </a:accent6>
      <a:hlink>
        <a:srgbClr val="0563C1"/>
      </a:hlink>
      <a:folHlink>
        <a:srgbClr val="954F72"/>
      </a:folHlink>
    </a:clrScheme>
    <a:fontScheme name="自定义 59">
      <a:majorFont>
        <a:latin typeface="字魂70号-灵悦黑体"/>
        <a:ea typeface="字魂70号-灵悦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none"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2192</Words>
  <Application>Microsoft Office PowerPoint</Application>
  <PresentationFormat>Widescreen</PresentationFormat>
  <Paragraphs>109</Paragraphs>
  <Slides>28</Slides>
  <Notes>8</Notes>
  <HiddenSlides>0</HiddenSlides>
  <MMClips>7</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28</vt:i4>
      </vt:variant>
    </vt:vector>
  </HeadingPairs>
  <TitlesOfParts>
    <vt:vector size="48" baseType="lpstr">
      <vt:lpstr>等线</vt:lpstr>
      <vt:lpstr>等线 Light</vt:lpstr>
      <vt:lpstr>#9Slide03 IcielUni Sans Heavy</vt:lpstr>
      <vt:lpstr>Arial</vt:lpstr>
      <vt:lpstr>Arial-Rounded</vt:lpstr>
      <vt:lpstr>Calibri</vt:lpstr>
      <vt:lpstr>Calibri Light</vt:lpstr>
      <vt:lpstr>Coiny</vt:lpstr>
      <vt:lpstr>OpenSans</vt:lpstr>
      <vt:lpstr>Tahoma</vt:lpstr>
      <vt:lpstr>UTM Duepuntozero</vt:lpstr>
      <vt:lpstr>Wingdings</vt:lpstr>
      <vt:lpstr>字魂65号-时光手札体</vt:lpstr>
      <vt:lpstr>字魂70号-灵悦黑体</vt:lpstr>
      <vt:lpstr>思源黑体 CN Normal</vt:lpstr>
      <vt:lpstr>自定义设计方案</vt:lpstr>
      <vt:lpstr>3_Office 主题​​</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2023-02-03T01:01:38Z</dcterms:created>
  <dcterms:modified xsi:type="dcterms:W3CDTF">2024-04-21T14:47:24Z</dcterms:modified>
</cp:coreProperties>
</file>