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95" r:id="rId3"/>
  </p:sldMasterIdLst>
  <p:notesMasterIdLst>
    <p:notesMasterId r:id="rId12"/>
  </p:notesMasterIdLst>
  <p:sldIdLst>
    <p:sldId id="290" r:id="rId4"/>
    <p:sldId id="558" r:id="rId5"/>
    <p:sldId id="559" r:id="rId6"/>
    <p:sldId id="329" r:id="rId7"/>
    <p:sldId id="560" r:id="rId8"/>
    <p:sldId id="561" r:id="rId9"/>
    <p:sldId id="271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E3AB-36C7-4685-8D00-8C7EA86CBBE4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49CD-2C35-4345-B512-6959DC069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4" y="206478"/>
            <a:ext cx="1169424" cy="11694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565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0"/>
            </a:lvl2pPr>
            <a:lvl3pPr marL="1218565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6730" indent="0">
              <a:buNone/>
              <a:defRPr sz="2665"/>
            </a:lvl6pPr>
            <a:lvl7pPr marL="3656330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94614" y="121920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4578885"/>
            <a:ext cx="4473486" cy="22367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4568101" y="600983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7728255" y="288112"/>
            <a:ext cx="1063853" cy="1355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284" y="362432"/>
            <a:ext cx="70322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Tư</a:t>
            </a:r>
            <a:r>
              <a:rPr 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7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5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năm</a:t>
            </a:r>
            <a:r>
              <a:rPr lang="en-US" sz="3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 </a:t>
            </a:r>
            <a:r>
              <a:rPr lang="en-US" sz="3600" smtClean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rPr>
              <a:t>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104" y="2334492"/>
            <a:ext cx="7590178" cy="1835055"/>
          </a:xfrm>
          <a:prstGeom prst="rect">
            <a:avLst/>
          </a:prstGeom>
        </p:spPr>
      </p:pic>
      <p:sp>
        <p:nvSpPr>
          <p:cNvPr id="13" name="文本框 17"/>
          <p:cNvSpPr txBox="1"/>
          <p:nvPr/>
        </p:nvSpPr>
        <p:spPr>
          <a:xfrm>
            <a:off x="4655629" y="4198824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99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9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99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en-US" sz="3735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735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tên một số món ăn, thức uống, đồ dùng... thường mang theo trong chuyến đi cắm trại.</a:t>
            </a:r>
            <a:endParaRPr lang="en-US" sz="3735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30710" y="1907459"/>
          <a:ext cx="10500850" cy="177173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/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/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rPr>
              <a:t>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8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7814" y="-510846"/>
            <a:ext cx="7340220" cy="365182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>
            <a:fillRect/>
          </a:stretch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微软雅黑</vt:lpstr>
      <vt:lpstr>微软雅黑</vt:lpstr>
      <vt:lpstr>SimSun</vt:lpstr>
      <vt:lpstr>Arial</vt:lpstr>
      <vt:lpstr>Calibri</vt:lpstr>
      <vt:lpstr>Calibri Light</vt:lpstr>
      <vt:lpstr>等线</vt:lpstr>
      <vt:lpstr>等线 Light</vt:lpstr>
      <vt:lpstr>inpin heiti</vt:lpstr>
      <vt:lpstr>Times New Roman</vt:lpstr>
      <vt:lpstr>方正卡通简体</vt:lpstr>
      <vt:lpstr>包图主题2</vt:lpstr>
      <vt:lpstr>office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13</cp:revision>
  <dcterms:created xsi:type="dcterms:W3CDTF">2023-02-06T12:06:00Z</dcterms:created>
  <dcterms:modified xsi:type="dcterms:W3CDTF">2025-05-07T01:17:18Z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257B427D8C9A4228AC57BCFBCD0E7338_13</vt:lpwstr>
  </property>
  <property fmtid="{D5CDD505-2E9C-101B-9397-08002B2CF9AE}" pid="3" name="KSOProductBuildVer">
    <vt:lpwstr>1033-12.2.0.16731</vt:lpwstr>
  </property>
</Properties>
</file>