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1" r:id="rId2"/>
    <p:sldMasterId id="2147483694" r:id="rId3"/>
    <p:sldMasterId id="2147483706" r:id="rId4"/>
  </p:sldMasterIdLst>
  <p:notesMasterIdLst>
    <p:notesMasterId r:id="rId33"/>
  </p:notesMasterIdLst>
  <p:sldIdLst>
    <p:sldId id="257" r:id="rId5"/>
    <p:sldId id="288" r:id="rId6"/>
    <p:sldId id="265" r:id="rId7"/>
    <p:sldId id="260" r:id="rId8"/>
    <p:sldId id="261" r:id="rId9"/>
    <p:sldId id="267" r:id="rId10"/>
    <p:sldId id="269" r:id="rId11"/>
    <p:sldId id="271" r:id="rId12"/>
    <p:sldId id="272" r:id="rId13"/>
    <p:sldId id="273" r:id="rId14"/>
    <p:sldId id="270" r:id="rId15"/>
    <p:sldId id="289" r:id="rId16"/>
    <p:sldId id="275" r:id="rId17"/>
    <p:sldId id="276" r:id="rId18"/>
    <p:sldId id="268" r:id="rId19"/>
    <p:sldId id="283" r:id="rId20"/>
    <p:sldId id="290" r:id="rId21"/>
    <p:sldId id="292" r:id="rId22"/>
    <p:sldId id="293" r:id="rId23"/>
    <p:sldId id="291" r:id="rId24"/>
    <p:sldId id="294" r:id="rId25"/>
    <p:sldId id="468" r:id="rId26"/>
    <p:sldId id="295" r:id="rId27"/>
    <p:sldId id="296" r:id="rId28"/>
    <p:sldId id="297" r:id="rId29"/>
    <p:sldId id="298" r:id="rId30"/>
    <p:sldId id="258" r:id="rId31"/>
    <p:sldId id="259"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p:scale>
          <a:sx n="20" d="100"/>
          <a:sy n="20" d="100"/>
        </p:scale>
        <p:origin x="2388" y="9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BC97D4-7755-47ED-A933-F30E2F3A0853}" type="datetimeFigureOut">
              <a:rPr lang="en-US" smtClean="0"/>
              <a:t>8/21/2024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699881-26E7-4E5E-A0ED-B7C09619C785}" type="slidenum">
              <a:rPr lang="en-US" smtClean="0"/>
              <a:t>‹#›</a:t>
            </a:fld>
            <a:endParaRPr lang="en-US"/>
          </a:p>
        </p:txBody>
      </p:sp>
    </p:spTree>
    <p:extLst>
      <p:ext uri="{BB962C8B-B14F-4D97-AF65-F5344CB8AC3E}">
        <p14:creationId xmlns:p14="http://schemas.microsoft.com/office/powerpoint/2010/main" val="11525806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a:t>
            </a:r>
            <a:r>
              <a:rPr lang="en-US" baseline="0"/>
              <a:t> click vào số để di chuyển tiếp đến mục tiếp theo</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97AC33-D534-45F7-A137-D98053C4F4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06749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a:t>
            </a:r>
            <a:r>
              <a:rPr lang="en-US" baseline="0"/>
              <a:t> click vào số để di chuyển tiếp đến mục tiếp theo</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97AC33-D534-45F7-A137-D98053C4F4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01734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CE6EE0-4998-4F80-9C6F-FCE8A61DAFA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3198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trái</a:t>
            </a:r>
            <a:r>
              <a:rPr lang="en-US" dirty="0"/>
              <a:t> </a:t>
            </a:r>
            <a:r>
              <a:rPr lang="en-US" dirty="0" err="1"/>
              <a:t>tim</a:t>
            </a:r>
            <a:r>
              <a:rPr lang="en-US" dirty="0"/>
              <a:t> </a:t>
            </a:r>
            <a:r>
              <a:rPr lang="en-US" dirty="0" err="1"/>
              <a:t>để</a:t>
            </a:r>
            <a:r>
              <a:rPr lang="en-US" dirty="0"/>
              <a:t> quay </a:t>
            </a:r>
            <a:r>
              <a:rPr lang="en-US" dirty="0" err="1"/>
              <a:t>về</a:t>
            </a:r>
            <a:endParaRPr lang="en-US" dirty="0"/>
          </a:p>
        </p:txBody>
      </p:sp>
      <p:sp>
        <p:nvSpPr>
          <p:cNvPr id="4" name="Slide Number Placeholder 3"/>
          <p:cNvSpPr>
            <a:spLocks noGrp="1"/>
          </p:cNvSpPr>
          <p:nvPr>
            <p:ph type="sldNum" sz="quarter" idx="5"/>
          </p:nvPr>
        </p:nvSpPr>
        <p:spPr/>
        <p:txBody>
          <a:bodyPr/>
          <a:lstStyle/>
          <a:p>
            <a:fld id="{22699881-26E7-4E5E-A0ED-B7C09619C785}" type="slidenum">
              <a:rPr lang="en-US" smtClean="0"/>
              <a:t>17</a:t>
            </a:fld>
            <a:endParaRPr lang="en-US"/>
          </a:p>
        </p:txBody>
      </p:sp>
    </p:spTree>
    <p:extLst>
      <p:ext uri="{BB962C8B-B14F-4D97-AF65-F5344CB8AC3E}">
        <p14:creationId xmlns:p14="http://schemas.microsoft.com/office/powerpoint/2010/main" val="34321939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dirty="0"/>
              <a:t> </a:t>
            </a:r>
            <a:r>
              <a:rPr lang="en-US" dirty="0" err="1"/>
              <a:t>trái</a:t>
            </a:r>
            <a:r>
              <a:rPr lang="en-US" dirty="0"/>
              <a:t> </a:t>
            </a:r>
            <a:r>
              <a:rPr lang="en-US" dirty="0" err="1"/>
              <a:t>tim</a:t>
            </a:r>
            <a:r>
              <a:rPr lang="en-US" dirty="0"/>
              <a:t> </a:t>
            </a:r>
            <a:r>
              <a:rPr lang="en-US" dirty="0" err="1"/>
              <a:t>để</a:t>
            </a:r>
            <a:r>
              <a:rPr lang="en-US" dirty="0"/>
              <a:t> quay </a:t>
            </a:r>
            <a:r>
              <a:rPr lang="en-US" dirty="0" err="1"/>
              <a:t>về</a:t>
            </a:r>
            <a:endParaRPr lang="en-US" dirty="0"/>
          </a:p>
          <a:p>
            <a:endParaRPr lang="en-US" dirty="0"/>
          </a:p>
        </p:txBody>
      </p:sp>
      <p:sp>
        <p:nvSpPr>
          <p:cNvPr id="4" name="Slide Number Placeholder 3"/>
          <p:cNvSpPr>
            <a:spLocks noGrp="1"/>
          </p:cNvSpPr>
          <p:nvPr>
            <p:ph type="sldNum" sz="quarter" idx="5"/>
          </p:nvPr>
        </p:nvSpPr>
        <p:spPr/>
        <p:txBody>
          <a:bodyPr/>
          <a:lstStyle/>
          <a:p>
            <a:fld id="{22699881-26E7-4E5E-A0ED-B7C09619C785}" type="slidenum">
              <a:rPr lang="en-US" smtClean="0"/>
              <a:t>18</a:t>
            </a:fld>
            <a:endParaRPr lang="en-US"/>
          </a:p>
        </p:txBody>
      </p:sp>
    </p:spTree>
    <p:extLst>
      <p:ext uri="{BB962C8B-B14F-4D97-AF65-F5344CB8AC3E}">
        <p14:creationId xmlns:p14="http://schemas.microsoft.com/office/powerpoint/2010/main" val="15748561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dirty="0"/>
              <a:t> </a:t>
            </a:r>
            <a:r>
              <a:rPr lang="en-US" dirty="0" err="1"/>
              <a:t>trái</a:t>
            </a:r>
            <a:r>
              <a:rPr lang="en-US" dirty="0"/>
              <a:t> </a:t>
            </a:r>
            <a:r>
              <a:rPr lang="en-US" dirty="0" err="1"/>
              <a:t>tim</a:t>
            </a:r>
            <a:r>
              <a:rPr lang="en-US" dirty="0"/>
              <a:t> </a:t>
            </a:r>
            <a:r>
              <a:rPr lang="en-US" dirty="0" err="1"/>
              <a:t>để</a:t>
            </a:r>
            <a:r>
              <a:rPr lang="en-US" dirty="0"/>
              <a:t> quay </a:t>
            </a:r>
            <a:r>
              <a:rPr lang="en-US" dirty="0" err="1"/>
              <a:t>về</a:t>
            </a:r>
            <a:endParaRPr lang="en-US" dirty="0"/>
          </a:p>
          <a:p>
            <a:endParaRPr lang="en-US" dirty="0"/>
          </a:p>
        </p:txBody>
      </p:sp>
      <p:sp>
        <p:nvSpPr>
          <p:cNvPr id="4" name="Slide Number Placeholder 3"/>
          <p:cNvSpPr>
            <a:spLocks noGrp="1"/>
          </p:cNvSpPr>
          <p:nvPr>
            <p:ph type="sldNum" sz="quarter" idx="5"/>
          </p:nvPr>
        </p:nvSpPr>
        <p:spPr/>
        <p:txBody>
          <a:bodyPr/>
          <a:lstStyle/>
          <a:p>
            <a:fld id="{22699881-26E7-4E5E-A0ED-B7C09619C785}" type="slidenum">
              <a:rPr lang="en-US" smtClean="0"/>
              <a:t>19</a:t>
            </a:fld>
            <a:endParaRPr lang="en-US"/>
          </a:p>
        </p:txBody>
      </p:sp>
    </p:spTree>
    <p:extLst>
      <p:ext uri="{BB962C8B-B14F-4D97-AF65-F5344CB8AC3E}">
        <p14:creationId xmlns:p14="http://schemas.microsoft.com/office/powerpoint/2010/main" val="11291679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dirty="0"/>
              <a:t> </a:t>
            </a:r>
            <a:r>
              <a:rPr lang="en-US" dirty="0" err="1"/>
              <a:t>trái</a:t>
            </a:r>
            <a:r>
              <a:rPr lang="en-US" dirty="0"/>
              <a:t> </a:t>
            </a:r>
            <a:r>
              <a:rPr lang="en-US" dirty="0" err="1"/>
              <a:t>tim</a:t>
            </a:r>
            <a:r>
              <a:rPr lang="en-US" dirty="0"/>
              <a:t> </a:t>
            </a:r>
            <a:r>
              <a:rPr lang="en-US" dirty="0" err="1"/>
              <a:t>để</a:t>
            </a:r>
            <a:r>
              <a:rPr lang="en-US" dirty="0"/>
              <a:t> quay </a:t>
            </a:r>
            <a:r>
              <a:rPr lang="en-US" dirty="0" err="1"/>
              <a:t>về</a:t>
            </a:r>
            <a:endParaRPr lang="en-US" dirty="0"/>
          </a:p>
          <a:p>
            <a:endParaRPr lang="en-US" dirty="0"/>
          </a:p>
        </p:txBody>
      </p:sp>
      <p:sp>
        <p:nvSpPr>
          <p:cNvPr id="4" name="Slide Number Placeholder 3"/>
          <p:cNvSpPr>
            <a:spLocks noGrp="1"/>
          </p:cNvSpPr>
          <p:nvPr>
            <p:ph type="sldNum" sz="quarter" idx="5"/>
          </p:nvPr>
        </p:nvSpPr>
        <p:spPr/>
        <p:txBody>
          <a:bodyPr/>
          <a:lstStyle/>
          <a:p>
            <a:fld id="{22699881-26E7-4E5E-A0ED-B7C09619C785}" type="slidenum">
              <a:rPr lang="en-US" smtClean="0"/>
              <a:t>20</a:t>
            </a:fld>
            <a:endParaRPr lang="en-US"/>
          </a:p>
        </p:txBody>
      </p:sp>
    </p:spTree>
    <p:extLst>
      <p:ext uri="{BB962C8B-B14F-4D97-AF65-F5344CB8AC3E}">
        <p14:creationId xmlns:p14="http://schemas.microsoft.com/office/powerpoint/2010/main" val="76711585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stretch>
            <a:fillRect/>
          </a:stretch>
        </p:blipFill>
        <p:spPr>
          <a:xfrm>
            <a:off x="0" y="0"/>
            <a:ext cx="12174719" cy="6844937"/>
          </a:xfrm>
          <a:prstGeom prst="rect">
            <a:avLst/>
          </a:prstGeom>
        </p:spPr>
      </p:pic>
      <p:pic>
        <p:nvPicPr>
          <p:cNvPr id="2" name="Đồ họa 7">
            <a:extLst>
              <a:ext uri="{FF2B5EF4-FFF2-40B4-BE49-F238E27FC236}">
                <a16:creationId xmlns:a16="http://schemas.microsoft.com/office/drawing/2014/main" id="{02D7EFBB-CE42-82B2-8555-48FDBF597E59}"/>
              </a:ext>
            </a:extLst>
          </p:cNvPr>
          <p:cNvPicPr>
            <a:picLocks noChangeAspect="1"/>
          </p:cNvPicPr>
          <p:nvPr userDrawn="1"/>
        </p:nvPicPr>
        <p:blipFill>
          <a:blip r:embed="rId3">
            <a:extLst>
              <a:ext uri="{96DAC541-7B7A-43D3-8B79-37D633B846F1}">
                <asvg:svgBlip xmlns:asvg="http://schemas.microsoft.com/office/drawing/2016/SVG/main" xmlns="" r:embed="rId4"/>
              </a:ext>
            </a:extLst>
          </a:blip>
          <a:stretch>
            <a:fillRect/>
          </a:stretch>
        </p:blipFill>
        <p:spPr>
          <a:xfrm>
            <a:off x="10828966" y="0"/>
            <a:ext cx="1363034" cy="1096353"/>
          </a:xfrm>
          <a:prstGeom prst="rect">
            <a:avLst/>
          </a:prstGeom>
        </p:spPr>
      </p:pic>
    </p:spTree>
    <p:extLst>
      <p:ext uri="{BB962C8B-B14F-4D97-AF65-F5344CB8AC3E}">
        <p14:creationId xmlns:p14="http://schemas.microsoft.com/office/powerpoint/2010/main" val="9685161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êu đề và Nội dung">
    <p:spTree>
      <p:nvGrpSpPr>
        <p:cNvPr id="1" name=""/>
        <p:cNvGrpSpPr/>
        <p:nvPr/>
      </p:nvGrpSpPr>
      <p:grpSpPr>
        <a:xfrm>
          <a:off x="0" y="0"/>
          <a:ext cx="0" cy="0"/>
          <a:chOff x="0" y="0"/>
          <a:chExt cx="0" cy="0"/>
        </a:xfrm>
      </p:grpSpPr>
      <p:pic>
        <p:nvPicPr>
          <p:cNvPr id="3" name="图片 14">
            <a:extLst>
              <a:ext uri="{FF2B5EF4-FFF2-40B4-BE49-F238E27FC236}">
                <a16:creationId xmlns:a16="http://schemas.microsoft.com/office/drawing/2014/main" id="{10020A98-5024-FFA6-C2DA-D1945048842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038" t="15264" r="86395" b="60214"/>
          <a:stretch/>
        </p:blipFill>
        <p:spPr>
          <a:xfrm rot="5400000">
            <a:off x="1456607" y="-1456606"/>
            <a:ext cx="1276798" cy="4190016"/>
          </a:xfrm>
          <a:prstGeom prst="rect">
            <a:avLst/>
          </a:prstGeom>
        </p:spPr>
      </p:pic>
      <p:pic>
        <p:nvPicPr>
          <p:cNvPr id="4" name="图片 15">
            <a:extLst>
              <a:ext uri="{FF2B5EF4-FFF2-40B4-BE49-F238E27FC236}">
                <a16:creationId xmlns:a16="http://schemas.microsoft.com/office/drawing/2014/main" id="{C343F6E4-0D87-0005-6FB6-D6FB9C55C68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79675" r="6352" b="75100"/>
          <a:stretch/>
        </p:blipFill>
        <p:spPr>
          <a:xfrm rot="16200000">
            <a:off x="9081378" y="-1343343"/>
            <a:ext cx="1767280" cy="4453964"/>
          </a:xfrm>
          <a:prstGeom prst="rect">
            <a:avLst/>
          </a:prstGeom>
        </p:spPr>
      </p:pic>
      <p:sp>
        <p:nvSpPr>
          <p:cNvPr id="2" name="矩形: 圆角 6">
            <a:extLst>
              <a:ext uri="{FF2B5EF4-FFF2-40B4-BE49-F238E27FC236}">
                <a16:creationId xmlns:a16="http://schemas.microsoft.com/office/drawing/2014/main" id="{0B1E60C3-9521-0908-E20F-17099CBDA311}"/>
              </a:ext>
            </a:extLst>
          </p:cNvPr>
          <p:cNvSpPr/>
          <p:nvPr userDrawn="1"/>
        </p:nvSpPr>
        <p:spPr>
          <a:xfrm>
            <a:off x="390525" y="542611"/>
            <a:ext cx="11410950" cy="5915339"/>
          </a:xfrm>
          <a:prstGeom prst="roundRect">
            <a:avLst>
              <a:gd name="adj" fmla="val 408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cs typeface="+mn-cs"/>
            </a:endParaRPr>
          </a:p>
        </p:txBody>
      </p:sp>
      <p:grpSp>
        <p:nvGrpSpPr>
          <p:cNvPr id="5" name="组合 30">
            <a:extLst>
              <a:ext uri="{FF2B5EF4-FFF2-40B4-BE49-F238E27FC236}">
                <a16:creationId xmlns:a16="http://schemas.microsoft.com/office/drawing/2014/main" id="{3D308B17-293F-7E13-20AF-859CB600BD31}"/>
              </a:ext>
            </a:extLst>
          </p:cNvPr>
          <p:cNvGrpSpPr/>
          <p:nvPr userDrawn="1"/>
        </p:nvGrpSpPr>
        <p:grpSpPr>
          <a:xfrm>
            <a:off x="0" y="6101307"/>
            <a:ext cx="12192000" cy="756693"/>
            <a:chOff x="0" y="6101307"/>
            <a:chExt cx="12192000" cy="756693"/>
          </a:xfrm>
        </p:grpSpPr>
        <p:pic>
          <p:nvPicPr>
            <p:cNvPr id="6" name="图片 19">
              <a:extLst>
                <a:ext uri="{FF2B5EF4-FFF2-40B4-BE49-F238E27FC236}">
                  <a16:creationId xmlns:a16="http://schemas.microsoft.com/office/drawing/2014/main" id="{8E1908ED-961D-7D46-EEDE-F32606CCC5B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6139752"/>
              <a:ext cx="12192000" cy="318198"/>
            </a:xfrm>
            <a:prstGeom prst="rect">
              <a:avLst/>
            </a:prstGeom>
          </p:spPr>
        </p:pic>
        <p:pic>
          <p:nvPicPr>
            <p:cNvPr id="8" name="图片 25">
              <a:extLst>
                <a:ext uri="{FF2B5EF4-FFF2-40B4-BE49-F238E27FC236}">
                  <a16:creationId xmlns:a16="http://schemas.microsoft.com/office/drawing/2014/main" id="{EE3E86DF-340A-5D58-27D7-0CDA249C5D3E}"/>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81736" b="7230"/>
            <a:stretch/>
          </p:blipFill>
          <p:spPr>
            <a:xfrm>
              <a:off x="0" y="6101307"/>
              <a:ext cx="12192000" cy="756693"/>
            </a:xfrm>
            <a:prstGeom prst="rect">
              <a:avLst/>
            </a:prstGeom>
          </p:spPr>
        </p:pic>
        <p:pic>
          <p:nvPicPr>
            <p:cNvPr id="9" name="图片 27">
              <a:extLst>
                <a:ext uri="{FF2B5EF4-FFF2-40B4-BE49-F238E27FC236}">
                  <a16:creationId xmlns:a16="http://schemas.microsoft.com/office/drawing/2014/main" id="{04085452-ED7E-577C-6DE6-6AED9BA1EF57}"/>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85540" b="8780"/>
            <a:stretch/>
          </p:blipFill>
          <p:spPr>
            <a:xfrm>
              <a:off x="0" y="6247599"/>
              <a:ext cx="7540188" cy="605638"/>
            </a:xfrm>
            <a:prstGeom prst="rect">
              <a:avLst/>
            </a:prstGeom>
          </p:spPr>
        </p:pic>
        <p:pic>
          <p:nvPicPr>
            <p:cNvPr id="10" name="图片 28">
              <a:extLst>
                <a:ext uri="{FF2B5EF4-FFF2-40B4-BE49-F238E27FC236}">
                  <a16:creationId xmlns:a16="http://schemas.microsoft.com/office/drawing/2014/main" id="{F2CDB38B-8ABE-21F0-1B2E-34DF85B937E3}"/>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85540" r="4500" b="8781"/>
            <a:stretch/>
          </p:blipFill>
          <p:spPr>
            <a:xfrm>
              <a:off x="4991100" y="6247599"/>
              <a:ext cx="7200900" cy="605638"/>
            </a:xfrm>
            <a:prstGeom prst="rect">
              <a:avLst/>
            </a:prstGeom>
          </p:spPr>
        </p:pic>
      </p:grpSp>
      <p:sp>
        <p:nvSpPr>
          <p:cNvPr id="11" name="Title 1">
            <a:extLst>
              <a:ext uri="{FF2B5EF4-FFF2-40B4-BE49-F238E27FC236}">
                <a16:creationId xmlns:a16="http://schemas.microsoft.com/office/drawing/2014/main" id="{29689D37-EFE0-ABC0-323E-EA23E9C3494D}"/>
              </a:ext>
            </a:extLst>
          </p:cNvPr>
          <p:cNvSpPr txBox="1">
            <a:spLocks/>
          </p:cNvSpPr>
          <p:nvPr userDrawn="1"/>
        </p:nvSpPr>
        <p:spPr>
          <a:xfrm>
            <a:off x="-160403" y="6382262"/>
            <a:ext cx="1540006" cy="324925"/>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err="1">
                <a:ln>
                  <a:noFill/>
                </a:ln>
                <a:solidFill>
                  <a:srgbClr val="5B9BD5">
                    <a:lumMod val="50000"/>
                  </a:srgbClr>
                </a:solidFill>
                <a:effectLst/>
                <a:uLnTx/>
                <a:uFillTx/>
                <a:latin typeface="#9Slide07 HoneyCream" pitchFamily="2" charset="0"/>
                <a:ea typeface="+mj-ea"/>
                <a:cs typeface="+mj-cs"/>
              </a:rPr>
              <a:t>Măng</a:t>
            </a:r>
            <a:r>
              <a:rPr kumimoji="0" lang="en-US" sz="2000" b="0" i="0" u="none" strike="noStrike" kern="1200" cap="none" spc="0" normalizeH="0" baseline="0" noProof="0" dirty="0">
                <a:ln>
                  <a:noFill/>
                </a:ln>
                <a:solidFill>
                  <a:srgbClr val="5B9BD5">
                    <a:lumMod val="50000"/>
                  </a:srgbClr>
                </a:solidFill>
                <a:effectLst/>
                <a:uLnTx/>
                <a:uFillTx/>
                <a:latin typeface="#9Slide07 HoneyCream" pitchFamily="2" charset="0"/>
                <a:ea typeface="+mj-ea"/>
                <a:cs typeface="+mj-cs"/>
              </a:rPr>
              <a:t> Non</a:t>
            </a:r>
          </a:p>
        </p:txBody>
      </p:sp>
    </p:spTree>
    <p:extLst>
      <p:ext uri="{BB962C8B-B14F-4D97-AF65-F5344CB8AC3E}">
        <p14:creationId xmlns:p14="http://schemas.microsoft.com/office/powerpoint/2010/main" val="5505906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iêu đề Bản chiếu">
    <p:spTree>
      <p:nvGrpSpPr>
        <p:cNvPr id="1" name=""/>
        <p:cNvGrpSpPr/>
        <p:nvPr/>
      </p:nvGrpSpPr>
      <p:grpSpPr>
        <a:xfrm>
          <a:off x="0" y="0"/>
          <a:ext cx="0" cy="0"/>
          <a:chOff x="0" y="0"/>
          <a:chExt cx="0" cy="0"/>
        </a:xfrm>
      </p:grpSpPr>
      <p:pic>
        <p:nvPicPr>
          <p:cNvPr id="2" name="图片 34">
            <a:extLst>
              <a:ext uri="{FF2B5EF4-FFF2-40B4-BE49-F238E27FC236}">
                <a16:creationId xmlns:a16="http://schemas.microsoft.com/office/drawing/2014/main" id="{65F97B1F-41CD-3138-587E-C0B687B9A3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72782" b="57714"/>
          <a:stretch/>
        </p:blipFill>
        <p:spPr>
          <a:xfrm>
            <a:off x="1" y="0"/>
            <a:ext cx="1981200" cy="4352924"/>
          </a:xfrm>
          <a:prstGeom prst="rect">
            <a:avLst/>
          </a:prstGeom>
        </p:spPr>
      </p:pic>
      <p:pic>
        <p:nvPicPr>
          <p:cNvPr id="3" name="图片 35">
            <a:extLst>
              <a:ext uri="{FF2B5EF4-FFF2-40B4-BE49-F238E27FC236}">
                <a16:creationId xmlns:a16="http://schemas.microsoft.com/office/drawing/2014/main" id="{14AF3F37-1B20-740F-DC6B-D2DEB91C8E9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4411" r="3081" b="71536"/>
          <a:stretch/>
        </p:blipFill>
        <p:spPr>
          <a:xfrm>
            <a:off x="10344150" y="4763"/>
            <a:ext cx="1638300" cy="2930055"/>
          </a:xfrm>
          <a:prstGeom prst="rect">
            <a:avLst/>
          </a:prstGeom>
        </p:spPr>
      </p:pic>
    </p:spTree>
    <p:extLst>
      <p:ext uri="{BB962C8B-B14F-4D97-AF65-F5344CB8AC3E}">
        <p14:creationId xmlns:p14="http://schemas.microsoft.com/office/powerpoint/2010/main" val="23035508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êu đề và Nội dung">
    <p:spTree>
      <p:nvGrpSpPr>
        <p:cNvPr id="1" name=""/>
        <p:cNvGrpSpPr/>
        <p:nvPr/>
      </p:nvGrpSpPr>
      <p:grpSpPr>
        <a:xfrm>
          <a:off x="0" y="0"/>
          <a:ext cx="0" cy="0"/>
          <a:chOff x="0" y="0"/>
          <a:chExt cx="0" cy="0"/>
        </a:xfrm>
      </p:grpSpPr>
      <p:pic>
        <p:nvPicPr>
          <p:cNvPr id="3" name="图片 14">
            <a:extLst>
              <a:ext uri="{FF2B5EF4-FFF2-40B4-BE49-F238E27FC236}">
                <a16:creationId xmlns:a16="http://schemas.microsoft.com/office/drawing/2014/main" id="{10020A98-5024-FFA6-C2DA-D1945048842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038" t="15264" r="86395" b="60214"/>
          <a:stretch/>
        </p:blipFill>
        <p:spPr>
          <a:xfrm rot="5400000">
            <a:off x="1456607" y="-1456606"/>
            <a:ext cx="1276798" cy="4190016"/>
          </a:xfrm>
          <a:prstGeom prst="rect">
            <a:avLst/>
          </a:prstGeom>
        </p:spPr>
      </p:pic>
      <p:pic>
        <p:nvPicPr>
          <p:cNvPr id="4" name="图片 15">
            <a:extLst>
              <a:ext uri="{FF2B5EF4-FFF2-40B4-BE49-F238E27FC236}">
                <a16:creationId xmlns:a16="http://schemas.microsoft.com/office/drawing/2014/main" id="{C343F6E4-0D87-0005-6FB6-D6FB9C55C68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79675" r="6352" b="75100"/>
          <a:stretch/>
        </p:blipFill>
        <p:spPr>
          <a:xfrm rot="16200000">
            <a:off x="9081378" y="-1343343"/>
            <a:ext cx="1767280" cy="4453964"/>
          </a:xfrm>
          <a:prstGeom prst="rect">
            <a:avLst/>
          </a:prstGeom>
        </p:spPr>
      </p:pic>
      <p:sp>
        <p:nvSpPr>
          <p:cNvPr id="2" name="矩形: 圆角 6">
            <a:extLst>
              <a:ext uri="{FF2B5EF4-FFF2-40B4-BE49-F238E27FC236}">
                <a16:creationId xmlns:a16="http://schemas.microsoft.com/office/drawing/2014/main" id="{0B1E60C3-9521-0908-E20F-17099CBDA311}"/>
              </a:ext>
            </a:extLst>
          </p:cNvPr>
          <p:cNvSpPr/>
          <p:nvPr userDrawn="1"/>
        </p:nvSpPr>
        <p:spPr>
          <a:xfrm>
            <a:off x="390525" y="542611"/>
            <a:ext cx="11410950" cy="5915339"/>
          </a:xfrm>
          <a:prstGeom prst="roundRect">
            <a:avLst>
              <a:gd name="adj" fmla="val 408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cs typeface="+mn-cs"/>
            </a:endParaRPr>
          </a:p>
        </p:txBody>
      </p:sp>
      <p:grpSp>
        <p:nvGrpSpPr>
          <p:cNvPr id="5" name="组合 30">
            <a:extLst>
              <a:ext uri="{FF2B5EF4-FFF2-40B4-BE49-F238E27FC236}">
                <a16:creationId xmlns:a16="http://schemas.microsoft.com/office/drawing/2014/main" id="{3D308B17-293F-7E13-20AF-859CB600BD31}"/>
              </a:ext>
            </a:extLst>
          </p:cNvPr>
          <p:cNvGrpSpPr/>
          <p:nvPr userDrawn="1"/>
        </p:nvGrpSpPr>
        <p:grpSpPr>
          <a:xfrm>
            <a:off x="0" y="6101307"/>
            <a:ext cx="12192000" cy="756693"/>
            <a:chOff x="0" y="6101307"/>
            <a:chExt cx="12192000" cy="756693"/>
          </a:xfrm>
        </p:grpSpPr>
        <p:pic>
          <p:nvPicPr>
            <p:cNvPr id="6" name="图片 19">
              <a:extLst>
                <a:ext uri="{FF2B5EF4-FFF2-40B4-BE49-F238E27FC236}">
                  <a16:creationId xmlns:a16="http://schemas.microsoft.com/office/drawing/2014/main" id="{8E1908ED-961D-7D46-EEDE-F32606CCC5B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6139752"/>
              <a:ext cx="12192000" cy="318198"/>
            </a:xfrm>
            <a:prstGeom prst="rect">
              <a:avLst/>
            </a:prstGeom>
          </p:spPr>
        </p:pic>
        <p:pic>
          <p:nvPicPr>
            <p:cNvPr id="8" name="图片 25">
              <a:extLst>
                <a:ext uri="{FF2B5EF4-FFF2-40B4-BE49-F238E27FC236}">
                  <a16:creationId xmlns:a16="http://schemas.microsoft.com/office/drawing/2014/main" id="{EE3E86DF-340A-5D58-27D7-0CDA249C5D3E}"/>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81736" b="7230"/>
            <a:stretch/>
          </p:blipFill>
          <p:spPr>
            <a:xfrm>
              <a:off x="0" y="6101307"/>
              <a:ext cx="12192000" cy="756693"/>
            </a:xfrm>
            <a:prstGeom prst="rect">
              <a:avLst/>
            </a:prstGeom>
          </p:spPr>
        </p:pic>
        <p:pic>
          <p:nvPicPr>
            <p:cNvPr id="9" name="图片 27">
              <a:extLst>
                <a:ext uri="{FF2B5EF4-FFF2-40B4-BE49-F238E27FC236}">
                  <a16:creationId xmlns:a16="http://schemas.microsoft.com/office/drawing/2014/main" id="{04085452-ED7E-577C-6DE6-6AED9BA1EF57}"/>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85540" b="8780"/>
            <a:stretch/>
          </p:blipFill>
          <p:spPr>
            <a:xfrm>
              <a:off x="0" y="6247599"/>
              <a:ext cx="7540188" cy="605638"/>
            </a:xfrm>
            <a:prstGeom prst="rect">
              <a:avLst/>
            </a:prstGeom>
          </p:spPr>
        </p:pic>
        <p:pic>
          <p:nvPicPr>
            <p:cNvPr id="10" name="图片 28">
              <a:extLst>
                <a:ext uri="{FF2B5EF4-FFF2-40B4-BE49-F238E27FC236}">
                  <a16:creationId xmlns:a16="http://schemas.microsoft.com/office/drawing/2014/main" id="{F2CDB38B-8ABE-21F0-1B2E-34DF85B937E3}"/>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85540" r="4500" b="8781"/>
            <a:stretch/>
          </p:blipFill>
          <p:spPr>
            <a:xfrm>
              <a:off x="4991100" y="6247599"/>
              <a:ext cx="7200900" cy="605638"/>
            </a:xfrm>
            <a:prstGeom prst="rect">
              <a:avLst/>
            </a:prstGeom>
          </p:spPr>
        </p:pic>
      </p:grpSp>
      <p:sp>
        <p:nvSpPr>
          <p:cNvPr id="11" name="Title 1">
            <a:extLst>
              <a:ext uri="{FF2B5EF4-FFF2-40B4-BE49-F238E27FC236}">
                <a16:creationId xmlns:a16="http://schemas.microsoft.com/office/drawing/2014/main" id="{29689D37-EFE0-ABC0-323E-EA23E9C3494D}"/>
              </a:ext>
            </a:extLst>
          </p:cNvPr>
          <p:cNvSpPr txBox="1">
            <a:spLocks/>
          </p:cNvSpPr>
          <p:nvPr userDrawn="1"/>
        </p:nvSpPr>
        <p:spPr>
          <a:xfrm>
            <a:off x="-160403" y="6382262"/>
            <a:ext cx="1540006" cy="324925"/>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err="1">
                <a:ln>
                  <a:noFill/>
                </a:ln>
                <a:solidFill>
                  <a:srgbClr val="5B9BD5">
                    <a:lumMod val="50000"/>
                  </a:srgbClr>
                </a:solidFill>
                <a:effectLst/>
                <a:uLnTx/>
                <a:uFillTx/>
                <a:latin typeface="#9Slide07 HoneyCream" pitchFamily="2" charset="0"/>
                <a:ea typeface="+mj-ea"/>
                <a:cs typeface="+mj-cs"/>
              </a:rPr>
              <a:t>Măng</a:t>
            </a:r>
            <a:r>
              <a:rPr kumimoji="0" lang="en-US" sz="2000" b="0" i="0" u="none" strike="noStrike" kern="1200" cap="none" spc="0" normalizeH="0" baseline="0" noProof="0" dirty="0">
                <a:ln>
                  <a:noFill/>
                </a:ln>
                <a:solidFill>
                  <a:srgbClr val="5B9BD5">
                    <a:lumMod val="50000"/>
                  </a:srgbClr>
                </a:solidFill>
                <a:effectLst/>
                <a:uLnTx/>
                <a:uFillTx/>
                <a:latin typeface="#9Slide07 HoneyCream" pitchFamily="2" charset="0"/>
                <a:ea typeface="+mj-ea"/>
                <a:cs typeface="+mj-cs"/>
              </a:rPr>
              <a:t> Non</a:t>
            </a:r>
          </a:p>
        </p:txBody>
      </p:sp>
    </p:spTree>
    <p:extLst>
      <p:ext uri="{BB962C8B-B14F-4D97-AF65-F5344CB8AC3E}">
        <p14:creationId xmlns:p14="http://schemas.microsoft.com/office/powerpoint/2010/main" val="8735752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iêu đề Bản chiếu">
    <p:spTree>
      <p:nvGrpSpPr>
        <p:cNvPr id="1" name=""/>
        <p:cNvGrpSpPr/>
        <p:nvPr/>
      </p:nvGrpSpPr>
      <p:grpSpPr>
        <a:xfrm>
          <a:off x="0" y="0"/>
          <a:ext cx="0" cy="0"/>
          <a:chOff x="0" y="0"/>
          <a:chExt cx="0" cy="0"/>
        </a:xfrm>
      </p:grpSpPr>
      <p:pic>
        <p:nvPicPr>
          <p:cNvPr id="2" name="图片 34">
            <a:extLst>
              <a:ext uri="{FF2B5EF4-FFF2-40B4-BE49-F238E27FC236}">
                <a16:creationId xmlns:a16="http://schemas.microsoft.com/office/drawing/2014/main" id="{65F97B1F-41CD-3138-587E-C0B687B9A3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72782" b="57714"/>
          <a:stretch/>
        </p:blipFill>
        <p:spPr>
          <a:xfrm>
            <a:off x="1" y="0"/>
            <a:ext cx="1981200" cy="4352924"/>
          </a:xfrm>
          <a:prstGeom prst="rect">
            <a:avLst/>
          </a:prstGeom>
        </p:spPr>
      </p:pic>
      <p:pic>
        <p:nvPicPr>
          <p:cNvPr id="3" name="图片 35">
            <a:extLst>
              <a:ext uri="{FF2B5EF4-FFF2-40B4-BE49-F238E27FC236}">
                <a16:creationId xmlns:a16="http://schemas.microsoft.com/office/drawing/2014/main" id="{14AF3F37-1B20-740F-DC6B-D2DEB91C8E9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4411" r="3081" b="71536"/>
          <a:stretch/>
        </p:blipFill>
        <p:spPr>
          <a:xfrm>
            <a:off x="10344150" y="4763"/>
            <a:ext cx="1638300" cy="2930055"/>
          </a:xfrm>
          <a:prstGeom prst="rect">
            <a:avLst/>
          </a:prstGeom>
        </p:spPr>
      </p:pic>
    </p:spTree>
    <p:extLst>
      <p:ext uri="{BB962C8B-B14F-4D97-AF65-F5344CB8AC3E}">
        <p14:creationId xmlns:p14="http://schemas.microsoft.com/office/powerpoint/2010/main" val="37741777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Tiêu đề và Nội dung">
    <p:spTree>
      <p:nvGrpSpPr>
        <p:cNvPr id="1" name=""/>
        <p:cNvGrpSpPr/>
        <p:nvPr/>
      </p:nvGrpSpPr>
      <p:grpSpPr>
        <a:xfrm>
          <a:off x="0" y="0"/>
          <a:ext cx="0" cy="0"/>
          <a:chOff x="0" y="0"/>
          <a:chExt cx="0" cy="0"/>
        </a:xfrm>
      </p:grpSpPr>
      <p:pic>
        <p:nvPicPr>
          <p:cNvPr id="3" name="图片 14">
            <a:extLst>
              <a:ext uri="{FF2B5EF4-FFF2-40B4-BE49-F238E27FC236}">
                <a16:creationId xmlns:a16="http://schemas.microsoft.com/office/drawing/2014/main" id="{10020A98-5024-FFA6-C2DA-D1945048842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038" t="15264" r="86395" b="60214"/>
          <a:stretch/>
        </p:blipFill>
        <p:spPr>
          <a:xfrm rot="5400000">
            <a:off x="1456607" y="-1456606"/>
            <a:ext cx="1276798" cy="4190016"/>
          </a:xfrm>
          <a:prstGeom prst="rect">
            <a:avLst/>
          </a:prstGeom>
        </p:spPr>
      </p:pic>
      <p:pic>
        <p:nvPicPr>
          <p:cNvPr id="4" name="图片 15">
            <a:extLst>
              <a:ext uri="{FF2B5EF4-FFF2-40B4-BE49-F238E27FC236}">
                <a16:creationId xmlns:a16="http://schemas.microsoft.com/office/drawing/2014/main" id="{C343F6E4-0D87-0005-6FB6-D6FB9C55C68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79675" r="6352" b="75100"/>
          <a:stretch/>
        </p:blipFill>
        <p:spPr>
          <a:xfrm rot="16200000">
            <a:off x="9081378" y="-1343343"/>
            <a:ext cx="1767280" cy="4453964"/>
          </a:xfrm>
          <a:prstGeom prst="rect">
            <a:avLst/>
          </a:prstGeom>
        </p:spPr>
      </p:pic>
      <p:sp>
        <p:nvSpPr>
          <p:cNvPr id="2" name="矩形: 圆角 6">
            <a:extLst>
              <a:ext uri="{FF2B5EF4-FFF2-40B4-BE49-F238E27FC236}">
                <a16:creationId xmlns:a16="http://schemas.microsoft.com/office/drawing/2014/main" id="{0B1E60C3-9521-0908-E20F-17099CBDA311}"/>
              </a:ext>
            </a:extLst>
          </p:cNvPr>
          <p:cNvSpPr/>
          <p:nvPr userDrawn="1"/>
        </p:nvSpPr>
        <p:spPr>
          <a:xfrm>
            <a:off x="390525" y="542611"/>
            <a:ext cx="11410950" cy="5915339"/>
          </a:xfrm>
          <a:prstGeom prst="roundRect">
            <a:avLst>
              <a:gd name="adj" fmla="val 408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cs typeface="+mn-cs"/>
            </a:endParaRPr>
          </a:p>
        </p:txBody>
      </p:sp>
      <p:grpSp>
        <p:nvGrpSpPr>
          <p:cNvPr id="5" name="组合 30">
            <a:extLst>
              <a:ext uri="{FF2B5EF4-FFF2-40B4-BE49-F238E27FC236}">
                <a16:creationId xmlns:a16="http://schemas.microsoft.com/office/drawing/2014/main" id="{3D308B17-293F-7E13-20AF-859CB600BD31}"/>
              </a:ext>
            </a:extLst>
          </p:cNvPr>
          <p:cNvGrpSpPr/>
          <p:nvPr userDrawn="1"/>
        </p:nvGrpSpPr>
        <p:grpSpPr>
          <a:xfrm>
            <a:off x="0" y="6101307"/>
            <a:ext cx="12192000" cy="756693"/>
            <a:chOff x="0" y="6101307"/>
            <a:chExt cx="12192000" cy="756693"/>
          </a:xfrm>
        </p:grpSpPr>
        <p:pic>
          <p:nvPicPr>
            <p:cNvPr id="6" name="图片 19">
              <a:extLst>
                <a:ext uri="{FF2B5EF4-FFF2-40B4-BE49-F238E27FC236}">
                  <a16:creationId xmlns:a16="http://schemas.microsoft.com/office/drawing/2014/main" id="{8E1908ED-961D-7D46-EEDE-F32606CCC5B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6139752"/>
              <a:ext cx="12192000" cy="318198"/>
            </a:xfrm>
            <a:prstGeom prst="rect">
              <a:avLst/>
            </a:prstGeom>
          </p:spPr>
        </p:pic>
        <p:pic>
          <p:nvPicPr>
            <p:cNvPr id="8" name="图片 25">
              <a:extLst>
                <a:ext uri="{FF2B5EF4-FFF2-40B4-BE49-F238E27FC236}">
                  <a16:creationId xmlns:a16="http://schemas.microsoft.com/office/drawing/2014/main" id="{EE3E86DF-340A-5D58-27D7-0CDA249C5D3E}"/>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81736" b="7230"/>
            <a:stretch/>
          </p:blipFill>
          <p:spPr>
            <a:xfrm>
              <a:off x="0" y="6101307"/>
              <a:ext cx="12192000" cy="756693"/>
            </a:xfrm>
            <a:prstGeom prst="rect">
              <a:avLst/>
            </a:prstGeom>
          </p:spPr>
        </p:pic>
        <p:pic>
          <p:nvPicPr>
            <p:cNvPr id="9" name="图片 27">
              <a:extLst>
                <a:ext uri="{FF2B5EF4-FFF2-40B4-BE49-F238E27FC236}">
                  <a16:creationId xmlns:a16="http://schemas.microsoft.com/office/drawing/2014/main" id="{04085452-ED7E-577C-6DE6-6AED9BA1EF57}"/>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85540" b="8780"/>
            <a:stretch/>
          </p:blipFill>
          <p:spPr>
            <a:xfrm>
              <a:off x="0" y="6247599"/>
              <a:ext cx="7540188" cy="605638"/>
            </a:xfrm>
            <a:prstGeom prst="rect">
              <a:avLst/>
            </a:prstGeom>
          </p:spPr>
        </p:pic>
        <p:pic>
          <p:nvPicPr>
            <p:cNvPr id="10" name="图片 28">
              <a:extLst>
                <a:ext uri="{FF2B5EF4-FFF2-40B4-BE49-F238E27FC236}">
                  <a16:creationId xmlns:a16="http://schemas.microsoft.com/office/drawing/2014/main" id="{F2CDB38B-8ABE-21F0-1B2E-34DF85B937E3}"/>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85540" r="4500" b="8781"/>
            <a:stretch/>
          </p:blipFill>
          <p:spPr>
            <a:xfrm>
              <a:off x="4991100" y="6247599"/>
              <a:ext cx="7200900" cy="605638"/>
            </a:xfrm>
            <a:prstGeom prst="rect">
              <a:avLst/>
            </a:prstGeom>
          </p:spPr>
        </p:pic>
      </p:grpSp>
      <p:sp>
        <p:nvSpPr>
          <p:cNvPr id="11" name="Title 1">
            <a:extLst>
              <a:ext uri="{FF2B5EF4-FFF2-40B4-BE49-F238E27FC236}">
                <a16:creationId xmlns:a16="http://schemas.microsoft.com/office/drawing/2014/main" id="{29689D37-EFE0-ABC0-323E-EA23E9C3494D}"/>
              </a:ext>
            </a:extLst>
          </p:cNvPr>
          <p:cNvSpPr txBox="1">
            <a:spLocks/>
          </p:cNvSpPr>
          <p:nvPr userDrawn="1"/>
        </p:nvSpPr>
        <p:spPr>
          <a:xfrm>
            <a:off x="-160403" y="6382262"/>
            <a:ext cx="1540006" cy="324925"/>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err="1">
                <a:ln>
                  <a:noFill/>
                </a:ln>
                <a:solidFill>
                  <a:srgbClr val="5B9BD5">
                    <a:lumMod val="50000"/>
                  </a:srgbClr>
                </a:solidFill>
                <a:effectLst/>
                <a:uLnTx/>
                <a:uFillTx/>
                <a:latin typeface="#9Slide07 HoneyCream" pitchFamily="2" charset="0"/>
                <a:ea typeface="+mj-ea"/>
                <a:cs typeface="+mj-cs"/>
              </a:rPr>
              <a:t>Măng</a:t>
            </a:r>
            <a:r>
              <a:rPr kumimoji="0" lang="en-US" sz="2000" b="0" i="0" u="none" strike="noStrike" kern="1200" cap="none" spc="0" normalizeH="0" baseline="0" noProof="0" dirty="0">
                <a:ln>
                  <a:noFill/>
                </a:ln>
                <a:solidFill>
                  <a:srgbClr val="5B9BD5">
                    <a:lumMod val="50000"/>
                  </a:srgbClr>
                </a:solidFill>
                <a:effectLst/>
                <a:uLnTx/>
                <a:uFillTx/>
                <a:latin typeface="#9Slide07 HoneyCream" pitchFamily="2" charset="0"/>
                <a:ea typeface="+mj-ea"/>
                <a:cs typeface="+mj-cs"/>
              </a:rPr>
              <a:t> Non</a:t>
            </a:r>
          </a:p>
        </p:txBody>
      </p:sp>
    </p:spTree>
    <p:extLst>
      <p:ext uri="{BB962C8B-B14F-4D97-AF65-F5344CB8AC3E}">
        <p14:creationId xmlns:p14="http://schemas.microsoft.com/office/powerpoint/2010/main" val="16967595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Tiêu đề Bản chiếu">
    <p:spTree>
      <p:nvGrpSpPr>
        <p:cNvPr id="1" name=""/>
        <p:cNvGrpSpPr/>
        <p:nvPr/>
      </p:nvGrpSpPr>
      <p:grpSpPr>
        <a:xfrm>
          <a:off x="0" y="0"/>
          <a:ext cx="0" cy="0"/>
          <a:chOff x="0" y="0"/>
          <a:chExt cx="0" cy="0"/>
        </a:xfrm>
      </p:grpSpPr>
      <p:pic>
        <p:nvPicPr>
          <p:cNvPr id="2" name="图片 34">
            <a:extLst>
              <a:ext uri="{FF2B5EF4-FFF2-40B4-BE49-F238E27FC236}">
                <a16:creationId xmlns:a16="http://schemas.microsoft.com/office/drawing/2014/main" id="{65F97B1F-41CD-3138-587E-C0B687B9A3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72782" b="57714"/>
          <a:stretch/>
        </p:blipFill>
        <p:spPr>
          <a:xfrm>
            <a:off x="1" y="0"/>
            <a:ext cx="1981200" cy="4352924"/>
          </a:xfrm>
          <a:prstGeom prst="rect">
            <a:avLst/>
          </a:prstGeom>
        </p:spPr>
      </p:pic>
      <p:pic>
        <p:nvPicPr>
          <p:cNvPr id="3" name="图片 35">
            <a:extLst>
              <a:ext uri="{FF2B5EF4-FFF2-40B4-BE49-F238E27FC236}">
                <a16:creationId xmlns:a16="http://schemas.microsoft.com/office/drawing/2014/main" id="{14AF3F37-1B20-740F-DC6B-D2DEB91C8E9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4411" r="3081" b="71536"/>
          <a:stretch/>
        </p:blipFill>
        <p:spPr>
          <a:xfrm>
            <a:off x="10344150" y="4763"/>
            <a:ext cx="1638300" cy="2930055"/>
          </a:xfrm>
          <a:prstGeom prst="rect">
            <a:avLst/>
          </a:prstGeom>
        </p:spPr>
      </p:pic>
    </p:spTree>
    <p:extLst>
      <p:ext uri="{BB962C8B-B14F-4D97-AF65-F5344CB8AC3E}">
        <p14:creationId xmlns:p14="http://schemas.microsoft.com/office/powerpoint/2010/main" val="42747922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Tiêu đề và Nội dung">
    <p:spTree>
      <p:nvGrpSpPr>
        <p:cNvPr id="1" name=""/>
        <p:cNvGrpSpPr/>
        <p:nvPr/>
      </p:nvGrpSpPr>
      <p:grpSpPr>
        <a:xfrm>
          <a:off x="0" y="0"/>
          <a:ext cx="0" cy="0"/>
          <a:chOff x="0" y="0"/>
          <a:chExt cx="0" cy="0"/>
        </a:xfrm>
      </p:grpSpPr>
      <p:pic>
        <p:nvPicPr>
          <p:cNvPr id="3" name="图片 14">
            <a:extLst>
              <a:ext uri="{FF2B5EF4-FFF2-40B4-BE49-F238E27FC236}">
                <a16:creationId xmlns:a16="http://schemas.microsoft.com/office/drawing/2014/main" id="{10020A98-5024-FFA6-C2DA-D1945048842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038" t="15264" r="86395" b="60214"/>
          <a:stretch/>
        </p:blipFill>
        <p:spPr>
          <a:xfrm rot="5400000">
            <a:off x="1456607" y="-1456606"/>
            <a:ext cx="1276798" cy="4190016"/>
          </a:xfrm>
          <a:prstGeom prst="rect">
            <a:avLst/>
          </a:prstGeom>
        </p:spPr>
      </p:pic>
      <p:pic>
        <p:nvPicPr>
          <p:cNvPr id="4" name="图片 15">
            <a:extLst>
              <a:ext uri="{FF2B5EF4-FFF2-40B4-BE49-F238E27FC236}">
                <a16:creationId xmlns:a16="http://schemas.microsoft.com/office/drawing/2014/main" id="{C343F6E4-0D87-0005-6FB6-D6FB9C55C68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79675" r="6352" b="75100"/>
          <a:stretch/>
        </p:blipFill>
        <p:spPr>
          <a:xfrm rot="16200000">
            <a:off x="9081378" y="-1343343"/>
            <a:ext cx="1767280" cy="4453964"/>
          </a:xfrm>
          <a:prstGeom prst="rect">
            <a:avLst/>
          </a:prstGeom>
        </p:spPr>
      </p:pic>
      <p:sp>
        <p:nvSpPr>
          <p:cNvPr id="2" name="矩形: 圆角 6">
            <a:extLst>
              <a:ext uri="{FF2B5EF4-FFF2-40B4-BE49-F238E27FC236}">
                <a16:creationId xmlns:a16="http://schemas.microsoft.com/office/drawing/2014/main" id="{0B1E60C3-9521-0908-E20F-17099CBDA311}"/>
              </a:ext>
            </a:extLst>
          </p:cNvPr>
          <p:cNvSpPr/>
          <p:nvPr userDrawn="1"/>
        </p:nvSpPr>
        <p:spPr>
          <a:xfrm>
            <a:off x="390525" y="542611"/>
            <a:ext cx="11410950" cy="5915339"/>
          </a:xfrm>
          <a:prstGeom prst="roundRect">
            <a:avLst>
              <a:gd name="adj" fmla="val 408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cs typeface="+mn-cs"/>
            </a:endParaRPr>
          </a:p>
        </p:txBody>
      </p:sp>
      <p:grpSp>
        <p:nvGrpSpPr>
          <p:cNvPr id="5" name="组合 30">
            <a:extLst>
              <a:ext uri="{FF2B5EF4-FFF2-40B4-BE49-F238E27FC236}">
                <a16:creationId xmlns:a16="http://schemas.microsoft.com/office/drawing/2014/main" id="{3D308B17-293F-7E13-20AF-859CB600BD31}"/>
              </a:ext>
            </a:extLst>
          </p:cNvPr>
          <p:cNvGrpSpPr/>
          <p:nvPr userDrawn="1"/>
        </p:nvGrpSpPr>
        <p:grpSpPr>
          <a:xfrm>
            <a:off x="0" y="6101307"/>
            <a:ext cx="12192000" cy="756693"/>
            <a:chOff x="0" y="6101307"/>
            <a:chExt cx="12192000" cy="756693"/>
          </a:xfrm>
        </p:grpSpPr>
        <p:pic>
          <p:nvPicPr>
            <p:cNvPr id="6" name="图片 19">
              <a:extLst>
                <a:ext uri="{FF2B5EF4-FFF2-40B4-BE49-F238E27FC236}">
                  <a16:creationId xmlns:a16="http://schemas.microsoft.com/office/drawing/2014/main" id="{8E1908ED-961D-7D46-EEDE-F32606CCC5B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6139752"/>
              <a:ext cx="12192000" cy="318198"/>
            </a:xfrm>
            <a:prstGeom prst="rect">
              <a:avLst/>
            </a:prstGeom>
          </p:spPr>
        </p:pic>
        <p:pic>
          <p:nvPicPr>
            <p:cNvPr id="8" name="图片 25">
              <a:extLst>
                <a:ext uri="{FF2B5EF4-FFF2-40B4-BE49-F238E27FC236}">
                  <a16:creationId xmlns:a16="http://schemas.microsoft.com/office/drawing/2014/main" id="{EE3E86DF-340A-5D58-27D7-0CDA249C5D3E}"/>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81736" b="7230"/>
            <a:stretch/>
          </p:blipFill>
          <p:spPr>
            <a:xfrm>
              <a:off x="0" y="6101307"/>
              <a:ext cx="12192000" cy="756693"/>
            </a:xfrm>
            <a:prstGeom prst="rect">
              <a:avLst/>
            </a:prstGeom>
          </p:spPr>
        </p:pic>
        <p:pic>
          <p:nvPicPr>
            <p:cNvPr id="9" name="图片 27">
              <a:extLst>
                <a:ext uri="{FF2B5EF4-FFF2-40B4-BE49-F238E27FC236}">
                  <a16:creationId xmlns:a16="http://schemas.microsoft.com/office/drawing/2014/main" id="{04085452-ED7E-577C-6DE6-6AED9BA1EF57}"/>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85540" b="8780"/>
            <a:stretch/>
          </p:blipFill>
          <p:spPr>
            <a:xfrm>
              <a:off x="0" y="6247599"/>
              <a:ext cx="7540188" cy="605638"/>
            </a:xfrm>
            <a:prstGeom prst="rect">
              <a:avLst/>
            </a:prstGeom>
          </p:spPr>
        </p:pic>
        <p:pic>
          <p:nvPicPr>
            <p:cNvPr id="10" name="图片 28">
              <a:extLst>
                <a:ext uri="{FF2B5EF4-FFF2-40B4-BE49-F238E27FC236}">
                  <a16:creationId xmlns:a16="http://schemas.microsoft.com/office/drawing/2014/main" id="{F2CDB38B-8ABE-21F0-1B2E-34DF85B937E3}"/>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85540" r="4500" b="8781"/>
            <a:stretch/>
          </p:blipFill>
          <p:spPr>
            <a:xfrm>
              <a:off x="4991100" y="6247599"/>
              <a:ext cx="7200900" cy="605638"/>
            </a:xfrm>
            <a:prstGeom prst="rect">
              <a:avLst/>
            </a:prstGeom>
          </p:spPr>
        </p:pic>
      </p:grpSp>
      <p:sp>
        <p:nvSpPr>
          <p:cNvPr id="11" name="Title 1">
            <a:extLst>
              <a:ext uri="{FF2B5EF4-FFF2-40B4-BE49-F238E27FC236}">
                <a16:creationId xmlns:a16="http://schemas.microsoft.com/office/drawing/2014/main" id="{29689D37-EFE0-ABC0-323E-EA23E9C3494D}"/>
              </a:ext>
            </a:extLst>
          </p:cNvPr>
          <p:cNvSpPr txBox="1">
            <a:spLocks/>
          </p:cNvSpPr>
          <p:nvPr userDrawn="1"/>
        </p:nvSpPr>
        <p:spPr>
          <a:xfrm>
            <a:off x="-160403" y="6382262"/>
            <a:ext cx="1540006" cy="324925"/>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err="1">
                <a:ln>
                  <a:noFill/>
                </a:ln>
                <a:solidFill>
                  <a:srgbClr val="5B9BD5">
                    <a:lumMod val="50000"/>
                  </a:srgbClr>
                </a:solidFill>
                <a:effectLst/>
                <a:uLnTx/>
                <a:uFillTx/>
                <a:latin typeface="#9Slide07 HoneyCream" pitchFamily="2" charset="0"/>
                <a:ea typeface="+mj-ea"/>
                <a:cs typeface="+mj-cs"/>
              </a:rPr>
              <a:t>Măng</a:t>
            </a:r>
            <a:r>
              <a:rPr kumimoji="0" lang="en-US" sz="2000" b="0" i="0" u="none" strike="noStrike" kern="1200" cap="none" spc="0" normalizeH="0" baseline="0" noProof="0" dirty="0">
                <a:ln>
                  <a:noFill/>
                </a:ln>
                <a:solidFill>
                  <a:srgbClr val="5B9BD5">
                    <a:lumMod val="50000"/>
                  </a:srgbClr>
                </a:solidFill>
                <a:effectLst/>
                <a:uLnTx/>
                <a:uFillTx/>
                <a:latin typeface="#9Slide07 HoneyCream" pitchFamily="2" charset="0"/>
                <a:ea typeface="+mj-ea"/>
                <a:cs typeface="+mj-cs"/>
              </a:rPr>
              <a:t> Non</a:t>
            </a:r>
          </a:p>
        </p:txBody>
      </p:sp>
    </p:spTree>
    <p:extLst>
      <p:ext uri="{BB962C8B-B14F-4D97-AF65-F5344CB8AC3E}">
        <p14:creationId xmlns:p14="http://schemas.microsoft.com/office/powerpoint/2010/main" val="15678591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_Tiêu đề Bản chiếu">
    <p:spTree>
      <p:nvGrpSpPr>
        <p:cNvPr id="1" name=""/>
        <p:cNvGrpSpPr/>
        <p:nvPr/>
      </p:nvGrpSpPr>
      <p:grpSpPr>
        <a:xfrm>
          <a:off x="0" y="0"/>
          <a:ext cx="0" cy="0"/>
          <a:chOff x="0" y="0"/>
          <a:chExt cx="0" cy="0"/>
        </a:xfrm>
      </p:grpSpPr>
      <p:pic>
        <p:nvPicPr>
          <p:cNvPr id="2" name="图片 34">
            <a:extLst>
              <a:ext uri="{FF2B5EF4-FFF2-40B4-BE49-F238E27FC236}">
                <a16:creationId xmlns:a16="http://schemas.microsoft.com/office/drawing/2014/main" id="{65F97B1F-41CD-3138-587E-C0B687B9A3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72782" b="57714"/>
          <a:stretch/>
        </p:blipFill>
        <p:spPr>
          <a:xfrm>
            <a:off x="1" y="0"/>
            <a:ext cx="1981200" cy="4352924"/>
          </a:xfrm>
          <a:prstGeom prst="rect">
            <a:avLst/>
          </a:prstGeom>
        </p:spPr>
      </p:pic>
      <p:pic>
        <p:nvPicPr>
          <p:cNvPr id="3" name="图片 35">
            <a:extLst>
              <a:ext uri="{FF2B5EF4-FFF2-40B4-BE49-F238E27FC236}">
                <a16:creationId xmlns:a16="http://schemas.microsoft.com/office/drawing/2014/main" id="{14AF3F37-1B20-740F-DC6B-D2DEB91C8E9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4411" r="3081" b="71536"/>
          <a:stretch/>
        </p:blipFill>
        <p:spPr>
          <a:xfrm>
            <a:off x="10344150" y="4763"/>
            <a:ext cx="1638300" cy="2930055"/>
          </a:xfrm>
          <a:prstGeom prst="rect">
            <a:avLst/>
          </a:prstGeom>
        </p:spPr>
      </p:pic>
    </p:spTree>
    <p:extLst>
      <p:ext uri="{BB962C8B-B14F-4D97-AF65-F5344CB8AC3E}">
        <p14:creationId xmlns:p14="http://schemas.microsoft.com/office/powerpoint/2010/main" val="41476682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_Tiêu đề và Nội dung">
    <p:spTree>
      <p:nvGrpSpPr>
        <p:cNvPr id="1" name=""/>
        <p:cNvGrpSpPr/>
        <p:nvPr/>
      </p:nvGrpSpPr>
      <p:grpSpPr>
        <a:xfrm>
          <a:off x="0" y="0"/>
          <a:ext cx="0" cy="0"/>
          <a:chOff x="0" y="0"/>
          <a:chExt cx="0" cy="0"/>
        </a:xfrm>
      </p:grpSpPr>
      <p:pic>
        <p:nvPicPr>
          <p:cNvPr id="3" name="图片 14">
            <a:extLst>
              <a:ext uri="{FF2B5EF4-FFF2-40B4-BE49-F238E27FC236}">
                <a16:creationId xmlns:a16="http://schemas.microsoft.com/office/drawing/2014/main" id="{10020A98-5024-FFA6-C2DA-D1945048842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038" t="15264" r="86395" b="60214"/>
          <a:stretch/>
        </p:blipFill>
        <p:spPr>
          <a:xfrm rot="5400000">
            <a:off x="1456607" y="-1456606"/>
            <a:ext cx="1276798" cy="4190016"/>
          </a:xfrm>
          <a:prstGeom prst="rect">
            <a:avLst/>
          </a:prstGeom>
        </p:spPr>
      </p:pic>
      <p:pic>
        <p:nvPicPr>
          <p:cNvPr id="4" name="图片 15">
            <a:extLst>
              <a:ext uri="{FF2B5EF4-FFF2-40B4-BE49-F238E27FC236}">
                <a16:creationId xmlns:a16="http://schemas.microsoft.com/office/drawing/2014/main" id="{C343F6E4-0D87-0005-6FB6-D6FB9C55C68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79675" r="6352" b="75100"/>
          <a:stretch/>
        </p:blipFill>
        <p:spPr>
          <a:xfrm rot="16200000">
            <a:off x="9081378" y="-1343343"/>
            <a:ext cx="1767280" cy="4453964"/>
          </a:xfrm>
          <a:prstGeom prst="rect">
            <a:avLst/>
          </a:prstGeom>
        </p:spPr>
      </p:pic>
      <p:sp>
        <p:nvSpPr>
          <p:cNvPr id="2" name="矩形: 圆角 6">
            <a:extLst>
              <a:ext uri="{FF2B5EF4-FFF2-40B4-BE49-F238E27FC236}">
                <a16:creationId xmlns:a16="http://schemas.microsoft.com/office/drawing/2014/main" id="{0B1E60C3-9521-0908-E20F-17099CBDA311}"/>
              </a:ext>
            </a:extLst>
          </p:cNvPr>
          <p:cNvSpPr/>
          <p:nvPr userDrawn="1"/>
        </p:nvSpPr>
        <p:spPr>
          <a:xfrm>
            <a:off x="390525" y="542611"/>
            <a:ext cx="11410950" cy="5915339"/>
          </a:xfrm>
          <a:prstGeom prst="roundRect">
            <a:avLst>
              <a:gd name="adj" fmla="val 408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cs typeface="+mn-cs"/>
            </a:endParaRPr>
          </a:p>
        </p:txBody>
      </p:sp>
      <p:grpSp>
        <p:nvGrpSpPr>
          <p:cNvPr id="5" name="组合 30">
            <a:extLst>
              <a:ext uri="{FF2B5EF4-FFF2-40B4-BE49-F238E27FC236}">
                <a16:creationId xmlns:a16="http://schemas.microsoft.com/office/drawing/2014/main" id="{3D308B17-293F-7E13-20AF-859CB600BD31}"/>
              </a:ext>
            </a:extLst>
          </p:cNvPr>
          <p:cNvGrpSpPr/>
          <p:nvPr userDrawn="1"/>
        </p:nvGrpSpPr>
        <p:grpSpPr>
          <a:xfrm>
            <a:off x="0" y="6101307"/>
            <a:ext cx="12192000" cy="756693"/>
            <a:chOff x="0" y="6101307"/>
            <a:chExt cx="12192000" cy="756693"/>
          </a:xfrm>
        </p:grpSpPr>
        <p:pic>
          <p:nvPicPr>
            <p:cNvPr id="6" name="图片 19">
              <a:extLst>
                <a:ext uri="{FF2B5EF4-FFF2-40B4-BE49-F238E27FC236}">
                  <a16:creationId xmlns:a16="http://schemas.microsoft.com/office/drawing/2014/main" id="{8E1908ED-961D-7D46-EEDE-F32606CCC5B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6139752"/>
              <a:ext cx="12192000" cy="318198"/>
            </a:xfrm>
            <a:prstGeom prst="rect">
              <a:avLst/>
            </a:prstGeom>
          </p:spPr>
        </p:pic>
        <p:pic>
          <p:nvPicPr>
            <p:cNvPr id="8" name="图片 25">
              <a:extLst>
                <a:ext uri="{FF2B5EF4-FFF2-40B4-BE49-F238E27FC236}">
                  <a16:creationId xmlns:a16="http://schemas.microsoft.com/office/drawing/2014/main" id="{EE3E86DF-340A-5D58-27D7-0CDA249C5D3E}"/>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81736" b="7230"/>
            <a:stretch/>
          </p:blipFill>
          <p:spPr>
            <a:xfrm>
              <a:off x="0" y="6101307"/>
              <a:ext cx="12192000" cy="756693"/>
            </a:xfrm>
            <a:prstGeom prst="rect">
              <a:avLst/>
            </a:prstGeom>
          </p:spPr>
        </p:pic>
        <p:pic>
          <p:nvPicPr>
            <p:cNvPr id="9" name="图片 27">
              <a:extLst>
                <a:ext uri="{FF2B5EF4-FFF2-40B4-BE49-F238E27FC236}">
                  <a16:creationId xmlns:a16="http://schemas.microsoft.com/office/drawing/2014/main" id="{04085452-ED7E-577C-6DE6-6AED9BA1EF57}"/>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85540" b="8780"/>
            <a:stretch/>
          </p:blipFill>
          <p:spPr>
            <a:xfrm>
              <a:off x="0" y="6247599"/>
              <a:ext cx="7540188" cy="605638"/>
            </a:xfrm>
            <a:prstGeom prst="rect">
              <a:avLst/>
            </a:prstGeom>
          </p:spPr>
        </p:pic>
        <p:pic>
          <p:nvPicPr>
            <p:cNvPr id="10" name="图片 28">
              <a:extLst>
                <a:ext uri="{FF2B5EF4-FFF2-40B4-BE49-F238E27FC236}">
                  <a16:creationId xmlns:a16="http://schemas.microsoft.com/office/drawing/2014/main" id="{F2CDB38B-8ABE-21F0-1B2E-34DF85B937E3}"/>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85540" r="4500" b="8781"/>
            <a:stretch/>
          </p:blipFill>
          <p:spPr>
            <a:xfrm>
              <a:off x="4991100" y="6247599"/>
              <a:ext cx="7200900" cy="605638"/>
            </a:xfrm>
            <a:prstGeom prst="rect">
              <a:avLst/>
            </a:prstGeom>
          </p:spPr>
        </p:pic>
      </p:grpSp>
      <p:sp>
        <p:nvSpPr>
          <p:cNvPr id="11" name="Title 1">
            <a:extLst>
              <a:ext uri="{FF2B5EF4-FFF2-40B4-BE49-F238E27FC236}">
                <a16:creationId xmlns:a16="http://schemas.microsoft.com/office/drawing/2014/main" id="{29689D37-EFE0-ABC0-323E-EA23E9C3494D}"/>
              </a:ext>
            </a:extLst>
          </p:cNvPr>
          <p:cNvSpPr txBox="1">
            <a:spLocks/>
          </p:cNvSpPr>
          <p:nvPr userDrawn="1"/>
        </p:nvSpPr>
        <p:spPr>
          <a:xfrm>
            <a:off x="-160403" y="6382262"/>
            <a:ext cx="1540006" cy="324925"/>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err="1">
                <a:ln>
                  <a:noFill/>
                </a:ln>
                <a:solidFill>
                  <a:srgbClr val="5B9BD5">
                    <a:lumMod val="50000"/>
                  </a:srgbClr>
                </a:solidFill>
                <a:effectLst/>
                <a:uLnTx/>
                <a:uFillTx/>
                <a:latin typeface="#9Slide07 HoneyCream" pitchFamily="2" charset="0"/>
                <a:ea typeface="+mj-ea"/>
                <a:cs typeface="+mj-cs"/>
              </a:rPr>
              <a:t>Măng</a:t>
            </a:r>
            <a:r>
              <a:rPr kumimoji="0" lang="en-US" sz="2000" b="0" i="0" u="none" strike="noStrike" kern="1200" cap="none" spc="0" normalizeH="0" baseline="0" noProof="0" dirty="0">
                <a:ln>
                  <a:noFill/>
                </a:ln>
                <a:solidFill>
                  <a:srgbClr val="5B9BD5">
                    <a:lumMod val="50000"/>
                  </a:srgbClr>
                </a:solidFill>
                <a:effectLst/>
                <a:uLnTx/>
                <a:uFillTx/>
                <a:latin typeface="#9Slide07 HoneyCream" pitchFamily="2" charset="0"/>
                <a:ea typeface="+mj-ea"/>
                <a:cs typeface="+mj-cs"/>
              </a:rPr>
              <a:t> Non</a:t>
            </a:r>
          </a:p>
        </p:txBody>
      </p:sp>
    </p:spTree>
    <p:extLst>
      <p:ext uri="{BB962C8B-B14F-4D97-AF65-F5344CB8AC3E}">
        <p14:creationId xmlns:p14="http://schemas.microsoft.com/office/powerpoint/2010/main" val="40935808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6_Tiêu đề Bản chiếu">
    <p:spTree>
      <p:nvGrpSpPr>
        <p:cNvPr id="1" name=""/>
        <p:cNvGrpSpPr/>
        <p:nvPr/>
      </p:nvGrpSpPr>
      <p:grpSpPr>
        <a:xfrm>
          <a:off x="0" y="0"/>
          <a:ext cx="0" cy="0"/>
          <a:chOff x="0" y="0"/>
          <a:chExt cx="0" cy="0"/>
        </a:xfrm>
      </p:grpSpPr>
      <p:pic>
        <p:nvPicPr>
          <p:cNvPr id="2" name="图片 34">
            <a:extLst>
              <a:ext uri="{FF2B5EF4-FFF2-40B4-BE49-F238E27FC236}">
                <a16:creationId xmlns:a16="http://schemas.microsoft.com/office/drawing/2014/main" id="{65F97B1F-41CD-3138-587E-C0B687B9A3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72782" b="57714"/>
          <a:stretch/>
        </p:blipFill>
        <p:spPr>
          <a:xfrm>
            <a:off x="1" y="0"/>
            <a:ext cx="1981200" cy="4352924"/>
          </a:xfrm>
          <a:prstGeom prst="rect">
            <a:avLst/>
          </a:prstGeom>
        </p:spPr>
      </p:pic>
      <p:pic>
        <p:nvPicPr>
          <p:cNvPr id="3" name="图片 35">
            <a:extLst>
              <a:ext uri="{FF2B5EF4-FFF2-40B4-BE49-F238E27FC236}">
                <a16:creationId xmlns:a16="http://schemas.microsoft.com/office/drawing/2014/main" id="{14AF3F37-1B20-740F-DC6B-D2DEB91C8E9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4411" r="3081" b="71536"/>
          <a:stretch/>
        </p:blipFill>
        <p:spPr>
          <a:xfrm>
            <a:off x="10344150" y="4763"/>
            <a:ext cx="1638300" cy="2930055"/>
          </a:xfrm>
          <a:prstGeom prst="rect">
            <a:avLst/>
          </a:prstGeom>
        </p:spPr>
      </p:pic>
    </p:spTree>
    <p:extLst>
      <p:ext uri="{BB962C8B-B14F-4D97-AF65-F5344CB8AC3E}">
        <p14:creationId xmlns:p14="http://schemas.microsoft.com/office/powerpoint/2010/main" val="34987512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BCA82B0-CF8D-4016-BDBE-79713C0B08F7}" type="datetimeFigureOut">
              <a:rPr lang="en-US" smtClean="0"/>
              <a:t>8/21/2024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170A90A-7C2C-4E5F-9027-3C27BA302632}" type="slidenum">
              <a:rPr lang="en-US" smtClean="0"/>
              <a:t>‹#›</a:t>
            </a:fld>
            <a:endParaRPr lang="en-US"/>
          </a:p>
        </p:txBody>
      </p:sp>
    </p:spTree>
    <p:extLst>
      <p:ext uri="{BB962C8B-B14F-4D97-AF65-F5344CB8AC3E}">
        <p14:creationId xmlns:p14="http://schemas.microsoft.com/office/powerpoint/2010/main" val="30398910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6_Tiêu đề và Nội dung">
    <p:spTree>
      <p:nvGrpSpPr>
        <p:cNvPr id="1" name=""/>
        <p:cNvGrpSpPr/>
        <p:nvPr/>
      </p:nvGrpSpPr>
      <p:grpSpPr>
        <a:xfrm>
          <a:off x="0" y="0"/>
          <a:ext cx="0" cy="0"/>
          <a:chOff x="0" y="0"/>
          <a:chExt cx="0" cy="0"/>
        </a:xfrm>
      </p:grpSpPr>
      <p:pic>
        <p:nvPicPr>
          <p:cNvPr id="3" name="图片 14">
            <a:extLst>
              <a:ext uri="{FF2B5EF4-FFF2-40B4-BE49-F238E27FC236}">
                <a16:creationId xmlns:a16="http://schemas.microsoft.com/office/drawing/2014/main" id="{10020A98-5024-FFA6-C2DA-D1945048842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038" t="15264" r="86395" b="60214"/>
          <a:stretch/>
        </p:blipFill>
        <p:spPr>
          <a:xfrm rot="5400000">
            <a:off x="1456607" y="-1456606"/>
            <a:ext cx="1276798" cy="4190016"/>
          </a:xfrm>
          <a:prstGeom prst="rect">
            <a:avLst/>
          </a:prstGeom>
        </p:spPr>
      </p:pic>
      <p:pic>
        <p:nvPicPr>
          <p:cNvPr id="4" name="图片 15">
            <a:extLst>
              <a:ext uri="{FF2B5EF4-FFF2-40B4-BE49-F238E27FC236}">
                <a16:creationId xmlns:a16="http://schemas.microsoft.com/office/drawing/2014/main" id="{C343F6E4-0D87-0005-6FB6-D6FB9C55C68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79675" r="6352" b="75100"/>
          <a:stretch/>
        </p:blipFill>
        <p:spPr>
          <a:xfrm rot="16200000">
            <a:off x="9081378" y="-1343343"/>
            <a:ext cx="1767280" cy="4453964"/>
          </a:xfrm>
          <a:prstGeom prst="rect">
            <a:avLst/>
          </a:prstGeom>
        </p:spPr>
      </p:pic>
      <p:sp>
        <p:nvSpPr>
          <p:cNvPr id="2" name="矩形: 圆角 6">
            <a:extLst>
              <a:ext uri="{FF2B5EF4-FFF2-40B4-BE49-F238E27FC236}">
                <a16:creationId xmlns:a16="http://schemas.microsoft.com/office/drawing/2014/main" id="{0B1E60C3-9521-0908-E20F-17099CBDA311}"/>
              </a:ext>
            </a:extLst>
          </p:cNvPr>
          <p:cNvSpPr/>
          <p:nvPr userDrawn="1"/>
        </p:nvSpPr>
        <p:spPr>
          <a:xfrm>
            <a:off x="390525" y="542611"/>
            <a:ext cx="11410950" cy="5915339"/>
          </a:xfrm>
          <a:prstGeom prst="roundRect">
            <a:avLst>
              <a:gd name="adj" fmla="val 408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cs typeface="+mn-cs"/>
            </a:endParaRPr>
          </a:p>
        </p:txBody>
      </p:sp>
      <p:grpSp>
        <p:nvGrpSpPr>
          <p:cNvPr id="5" name="组合 30">
            <a:extLst>
              <a:ext uri="{FF2B5EF4-FFF2-40B4-BE49-F238E27FC236}">
                <a16:creationId xmlns:a16="http://schemas.microsoft.com/office/drawing/2014/main" id="{3D308B17-293F-7E13-20AF-859CB600BD31}"/>
              </a:ext>
            </a:extLst>
          </p:cNvPr>
          <p:cNvGrpSpPr/>
          <p:nvPr userDrawn="1"/>
        </p:nvGrpSpPr>
        <p:grpSpPr>
          <a:xfrm>
            <a:off x="0" y="6101307"/>
            <a:ext cx="12192000" cy="756693"/>
            <a:chOff x="0" y="6101307"/>
            <a:chExt cx="12192000" cy="756693"/>
          </a:xfrm>
        </p:grpSpPr>
        <p:pic>
          <p:nvPicPr>
            <p:cNvPr id="6" name="图片 19">
              <a:extLst>
                <a:ext uri="{FF2B5EF4-FFF2-40B4-BE49-F238E27FC236}">
                  <a16:creationId xmlns:a16="http://schemas.microsoft.com/office/drawing/2014/main" id="{8E1908ED-961D-7D46-EEDE-F32606CCC5B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6139752"/>
              <a:ext cx="12192000" cy="318198"/>
            </a:xfrm>
            <a:prstGeom prst="rect">
              <a:avLst/>
            </a:prstGeom>
          </p:spPr>
        </p:pic>
        <p:pic>
          <p:nvPicPr>
            <p:cNvPr id="8" name="图片 25">
              <a:extLst>
                <a:ext uri="{FF2B5EF4-FFF2-40B4-BE49-F238E27FC236}">
                  <a16:creationId xmlns:a16="http://schemas.microsoft.com/office/drawing/2014/main" id="{EE3E86DF-340A-5D58-27D7-0CDA249C5D3E}"/>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81736" b="7230"/>
            <a:stretch/>
          </p:blipFill>
          <p:spPr>
            <a:xfrm>
              <a:off x="0" y="6101307"/>
              <a:ext cx="12192000" cy="756693"/>
            </a:xfrm>
            <a:prstGeom prst="rect">
              <a:avLst/>
            </a:prstGeom>
          </p:spPr>
        </p:pic>
        <p:pic>
          <p:nvPicPr>
            <p:cNvPr id="9" name="图片 27">
              <a:extLst>
                <a:ext uri="{FF2B5EF4-FFF2-40B4-BE49-F238E27FC236}">
                  <a16:creationId xmlns:a16="http://schemas.microsoft.com/office/drawing/2014/main" id="{04085452-ED7E-577C-6DE6-6AED9BA1EF57}"/>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85540" b="8780"/>
            <a:stretch/>
          </p:blipFill>
          <p:spPr>
            <a:xfrm>
              <a:off x="0" y="6247599"/>
              <a:ext cx="7540188" cy="605638"/>
            </a:xfrm>
            <a:prstGeom prst="rect">
              <a:avLst/>
            </a:prstGeom>
          </p:spPr>
        </p:pic>
        <p:pic>
          <p:nvPicPr>
            <p:cNvPr id="10" name="图片 28">
              <a:extLst>
                <a:ext uri="{FF2B5EF4-FFF2-40B4-BE49-F238E27FC236}">
                  <a16:creationId xmlns:a16="http://schemas.microsoft.com/office/drawing/2014/main" id="{F2CDB38B-8ABE-21F0-1B2E-34DF85B937E3}"/>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85540" r="4500" b="8781"/>
            <a:stretch/>
          </p:blipFill>
          <p:spPr>
            <a:xfrm>
              <a:off x="4991100" y="6247599"/>
              <a:ext cx="7200900" cy="605638"/>
            </a:xfrm>
            <a:prstGeom prst="rect">
              <a:avLst/>
            </a:prstGeom>
          </p:spPr>
        </p:pic>
      </p:grpSp>
      <p:sp>
        <p:nvSpPr>
          <p:cNvPr id="11" name="Title 1">
            <a:extLst>
              <a:ext uri="{FF2B5EF4-FFF2-40B4-BE49-F238E27FC236}">
                <a16:creationId xmlns:a16="http://schemas.microsoft.com/office/drawing/2014/main" id="{29689D37-EFE0-ABC0-323E-EA23E9C3494D}"/>
              </a:ext>
            </a:extLst>
          </p:cNvPr>
          <p:cNvSpPr txBox="1">
            <a:spLocks/>
          </p:cNvSpPr>
          <p:nvPr userDrawn="1"/>
        </p:nvSpPr>
        <p:spPr>
          <a:xfrm>
            <a:off x="-160403" y="6382262"/>
            <a:ext cx="1540006" cy="324925"/>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err="1">
                <a:ln>
                  <a:noFill/>
                </a:ln>
                <a:solidFill>
                  <a:srgbClr val="5B9BD5">
                    <a:lumMod val="50000"/>
                  </a:srgbClr>
                </a:solidFill>
                <a:effectLst/>
                <a:uLnTx/>
                <a:uFillTx/>
                <a:latin typeface="#9Slide07 HoneyCream" pitchFamily="2" charset="0"/>
                <a:ea typeface="+mj-ea"/>
                <a:cs typeface="+mj-cs"/>
              </a:rPr>
              <a:t>Măng</a:t>
            </a:r>
            <a:r>
              <a:rPr kumimoji="0" lang="en-US" sz="2000" b="0" i="0" u="none" strike="noStrike" kern="1200" cap="none" spc="0" normalizeH="0" baseline="0" noProof="0" dirty="0">
                <a:ln>
                  <a:noFill/>
                </a:ln>
                <a:solidFill>
                  <a:srgbClr val="5B9BD5">
                    <a:lumMod val="50000"/>
                  </a:srgbClr>
                </a:solidFill>
                <a:effectLst/>
                <a:uLnTx/>
                <a:uFillTx/>
                <a:latin typeface="#9Slide07 HoneyCream" pitchFamily="2" charset="0"/>
                <a:ea typeface="+mj-ea"/>
                <a:cs typeface="+mj-cs"/>
              </a:rPr>
              <a:t> Non</a:t>
            </a:r>
          </a:p>
        </p:txBody>
      </p:sp>
    </p:spTree>
    <p:extLst>
      <p:ext uri="{BB962C8B-B14F-4D97-AF65-F5344CB8AC3E}">
        <p14:creationId xmlns:p14="http://schemas.microsoft.com/office/powerpoint/2010/main" val="19554308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êu đề Bản chiếu">
    <p:spTree>
      <p:nvGrpSpPr>
        <p:cNvPr id="1" name=""/>
        <p:cNvGrpSpPr/>
        <p:nvPr/>
      </p:nvGrpSpPr>
      <p:grpSpPr>
        <a:xfrm>
          <a:off x="0" y="0"/>
          <a:ext cx="0" cy="0"/>
          <a:chOff x="0" y="0"/>
          <a:chExt cx="0" cy="0"/>
        </a:xfrm>
      </p:grpSpPr>
      <p:pic>
        <p:nvPicPr>
          <p:cNvPr id="2" name="图片 34">
            <a:extLst>
              <a:ext uri="{FF2B5EF4-FFF2-40B4-BE49-F238E27FC236}">
                <a16:creationId xmlns:a16="http://schemas.microsoft.com/office/drawing/2014/main" id="{65F97B1F-41CD-3138-587E-C0B687B9A3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72782" b="57714"/>
          <a:stretch/>
        </p:blipFill>
        <p:spPr>
          <a:xfrm>
            <a:off x="1" y="0"/>
            <a:ext cx="1981200" cy="4352924"/>
          </a:xfrm>
          <a:prstGeom prst="rect">
            <a:avLst/>
          </a:prstGeom>
        </p:spPr>
      </p:pic>
      <p:pic>
        <p:nvPicPr>
          <p:cNvPr id="3" name="图片 35">
            <a:extLst>
              <a:ext uri="{FF2B5EF4-FFF2-40B4-BE49-F238E27FC236}">
                <a16:creationId xmlns:a16="http://schemas.microsoft.com/office/drawing/2014/main" id="{14AF3F37-1B20-740F-DC6B-D2DEB91C8E9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4411" r="3081" b="71536"/>
          <a:stretch/>
        </p:blipFill>
        <p:spPr>
          <a:xfrm>
            <a:off x="10344150" y="4763"/>
            <a:ext cx="1638300" cy="2930055"/>
          </a:xfrm>
          <a:prstGeom prst="rect">
            <a:avLst/>
          </a:prstGeom>
        </p:spPr>
      </p:pic>
    </p:spTree>
    <p:extLst>
      <p:ext uri="{BB962C8B-B14F-4D97-AF65-F5344CB8AC3E}">
        <p14:creationId xmlns:p14="http://schemas.microsoft.com/office/powerpoint/2010/main" val="28869681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êu đề và Nội dung">
    <p:spTree>
      <p:nvGrpSpPr>
        <p:cNvPr id="1" name=""/>
        <p:cNvGrpSpPr/>
        <p:nvPr/>
      </p:nvGrpSpPr>
      <p:grpSpPr>
        <a:xfrm>
          <a:off x="0" y="0"/>
          <a:ext cx="0" cy="0"/>
          <a:chOff x="0" y="0"/>
          <a:chExt cx="0" cy="0"/>
        </a:xfrm>
      </p:grpSpPr>
      <p:pic>
        <p:nvPicPr>
          <p:cNvPr id="3" name="图片 14">
            <a:extLst>
              <a:ext uri="{FF2B5EF4-FFF2-40B4-BE49-F238E27FC236}">
                <a16:creationId xmlns:a16="http://schemas.microsoft.com/office/drawing/2014/main" id="{10020A98-5024-FFA6-C2DA-D1945048842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038" t="15264" r="86395" b="60214"/>
          <a:stretch/>
        </p:blipFill>
        <p:spPr>
          <a:xfrm rot="5400000">
            <a:off x="1456607" y="-1456606"/>
            <a:ext cx="1276798" cy="4190016"/>
          </a:xfrm>
          <a:prstGeom prst="rect">
            <a:avLst/>
          </a:prstGeom>
        </p:spPr>
      </p:pic>
      <p:pic>
        <p:nvPicPr>
          <p:cNvPr id="4" name="图片 15">
            <a:extLst>
              <a:ext uri="{FF2B5EF4-FFF2-40B4-BE49-F238E27FC236}">
                <a16:creationId xmlns:a16="http://schemas.microsoft.com/office/drawing/2014/main" id="{C343F6E4-0D87-0005-6FB6-D6FB9C55C68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79675" r="6352" b="75100"/>
          <a:stretch/>
        </p:blipFill>
        <p:spPr>
          <a:xfrm rot="16200000">
            <a:off x="9081378" y="-1343343"/>
            <a:ext cx="1767280" cy="4453964"/>
          </a:xfrm>
          <a:prstGeom prst="rect">
            <a:avLst/>
          </a:prstGeom>
        </p:spPr>
      </p:pic>
      <p:sp>
        <p:nvSpPr>
          <p:cNvPr id="2" name="矩形: 圆角 6">
            <a:extLst>
              <a:ext uri="{FF2B5EF4-FFF2-40B4-BE49-F238E27FC236}">
                <a16:creationId xmlns:a16="http://schemas.microsoft.com/office/drawing/2014/main" id="{0B1E60C3-9521-0908-E20F-17099CBDA311}"/>
              </a:ext>
            </a:extLst>
          </p:cNvPr>
          <p:cNvSpPr/>
          <p:nvPr userDrawn="1"/>
        </p:nvSpPr>
        <p:spPr>
          <a:xfrm>
            <a:off x="390525" y="542611"/>
            <a:ext cx="11410950" cy="5915339"/>
          </a:xfrm>
          <a:prstGeom prst="roundRect">
            <a:avLst>
              <a:gd name="adj" fmla="val 408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cs typeface="+mn-cs"/>
            </a:endParaRPr>
          </a:p>
        </p:txBody>
      </p:sp>
      <p:grpSp>
        <p:nvGrpSpPr>
          <p:cNvPr id="5" name="组合 30">
            <a:extLst>
              <a:ext uri="{FF2B5EF4-FFF2-40B4-BE49-F238E27FC236}">
                <a16:creationId xmlns:a16="http://schemas.microsoft.com/office/drawing/2014/main" id="{3D308B17-293F-7E13-20AF-859CB600BD31}"/>
              </a:ext>
            </a:extLst>
          </p:cNvPr>
          <p:cNvGrpSpPr/>
          <p:nvPr userDrawn="1"/>
        </p:nvGrpSpPr>
        <p:grpSpPr>
          <a:xfrm>
            <a:off x="0" y="6101307"/>
            <a:ext cx="12192000" cy="756693"/>
            <a:chOff x="0" y="6101307"/>
            <a:chExt cx="12192000" cy="756693"/>
          </a:xfrm>
        </p:grpSpPr>
        <p:pic>
          <p:nvPicPr>
            <p:cNvPr id="6" name="图片 19">
              <a:extLst>
                <a:ext uri="{FF2B5EF4-FFF2-40B4-BE49-F238E27FC236}">
                  <a16:creationId xmlns:a16="http://schemas.microsoft.com/office/drawing/2014/main" id="{8E1908ED-961D-7D46-EEDE-F32606CCC5B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6139752"/>
              <a:ext cx="12192000" cy="318198"/>
            </a:xfrm>
            <a:prstGeom prst="rect">
              <a:avLst/>
            </a:prstGeom>
          </p:spPr>
        </p:pic>
        <p:pic>
          <p:nvPicPr>
            <p:cNvPr id="8" name="图片 25">
              <a:extLst>
                <a:ext uri="{FF2B5EF4-FFF2-40B4-BE49-F238E27FC236}">
                  <a16:creationId xmlns:a16="http://schemas.microsoft.com/office/drawing/2014/main" id="{EE3E86DF-340A-5D58-27D7-0CDA249C5D3E}"/>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81736" b="7230"/>
            <a:stretch/>
          </p:blipFill>
          <p:spPr>
            <a:xfrm>
              <a:off x="0" y="6101307"/>
              <a:ext cx="12192000" cy="756693"/>
            </a:xfrm>
            <a:prstGeom prst="rect">
              <a:avLst/>
            </a:prstGeom>
          </p:spPr>
        </p:pic>
        <p:pic>
          <p:nvPicPr>
            <p:cNvPr id="9" name="图片 27">
              <a:extLst>
                <a:ext uri="{FF2B5EF4-FFF2-40B4-BE49-F238E27FC236}">
                  <a16:creationId xmlns:a16="http://schemas.microsoft.com/office/drawing/2014/main" id="{04085452-ED7E-577C-6DE6-6AED9BA1EF57}"/>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85540" b="8780"/>
            <a:stretch/>
          </p:blipFill>
          <p:spPr>
            <a:xfrm>
              <a:off x="0" y="6247599"/>
              <a:ext cx="7540188" cy="605638"/>
            </a:xfrm>
            <a:prstGeom prst="rect">
              <a:avLst/>
            </a:prstGeom>
          </p:spPr>
        </p:pic>
        <p:pic>
          <p:nvPicPr>
            <p:cNvPr id="10" name="图片 28">
              <a:extLst>
                <a:ext uri="{FF2B5EF4-FFF2-40B4-BE49-F238E27FC236}">
                  <a16:creationId xmlns:a16="http://schemas.microsoft.com/office/drawing/2014/main" id="{F2CDB38B-8ABE-21F0-1B2E-34DF85B937E3}"/>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85540" r="4500" b="8781"/>
            <a:stretch/>
          </p:blipFill>
          <p:spPr>
            <a:xfrm>
              <a:off x="4991100" y="6247599"/>
              <a:ext cx="7200900" cy="605638"/>
            </a:xfrm>
            <a:prstGeom prst="rect">
              <a:avLst/>
            </a:prstGeom>
          </p:spPr>
        </p:pic>
      </p:grpSp>
      <p:sp>
        <p:nvSpPr>
          <p:cNvPr id="11" name="Title 1">
            <a:extLst>
              <a:ext uri="{FF2B5EF4-FFF2-40B4-BE49-F238E27FC236}">
                <a16:creationId xmlns:a16="http://schemas.microsoft.com/office/drawing/2014/main" id="{29689D37-EFE0-ABC0-323E-EA23E9C3494D}"/>
              </a:ext>
            </a:extLst>
          </p:cNvPr>
          <p:cNvSpPr txBox="1">
            <a:spLocks/>
          </p:cNvSpPr>
          <p:nvPr userDrawn="1"/>
        </p:nvSpPr>
        <p:spPr>
          <a:xfrm>
            <a:off x="-160403" y="6382262"/>
            <a:ext cx="1540006" cy="324925"/>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err="1">
                <a:ln>
                  <a:noFill/>
                </a:ln>
                <a:solidFill>
                  <a:srgbClr val="5B9BD5">
                    <a:lumMod val="50000"/>
                  </a:srgbClr>
                </a:solidFill>
                <a:effectLst/>
                <a:uLnTx/>
                <a:uFillTx/>
                <a:latin typeface="#9Slide07 HoneyCream" pitchFamily="2" charset="0"/>
                <a:ea typeface="+mj-ea"/>
                <a:cs typeface="+mj-cs"/>
              </a:rPr>
              <a:t>Măng</a:t>
            </a:r>
            <a:r>
              <a:rPr kumimoji="0" lang="en-US" sz="2000" b="0" i="0" u="none" strike="noStrike" kern="1200" cap="none" spc="0" normalizeH="0" baseline="0" noProof="0" dirty="0">
                <a:ln>
                  <a:noFill/>
                </a:ln>
                <a:solidFill>
                  <a:srgbClr val="5B9BD5">
                    <a:lumMod val="50000"/>
                  </a:srgbClr>
                </a:solidFill>
                <a:effectLst/>
                <a:uLnTx/>
                <a:uFillTx/>
                <a:latin typeface="#9Slide07 HoneyCream" pitchFamily="2" charset="0"/>
                <a:ea typeface="+mj-ea"/>
                <a:cs typeface="+mj-cs"/>
              </a:rPr>
              <a:t> Non</a:t>
            </a:r>
          </a:p>
        </p:txBody>
      </p:sp>
    </p:spTree>
    <p:extLst>
      <p:ext uri="{BB962C8B-B14F-4D97-AF65-F5344CB8AC3E}">
        <p14:creationId xmlns:p14="http://schemas.microsoft.com/office/powerpoint/2010/main" val="8864052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367E4AE-461B-26BB-3FBD-50F58B69D24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p>
        </p:txBody>
      </p:sp>
      <p:sp>
        <p:nvSpPr>
          <p:cNvPr id="3" name="Chỗ dành sẵn cho Văn bản 2">
            <a:extLst>
              <a:ext uri="{FF2B5EF4-FFF2-40B4-BE49-F238E27FC236}">
                <a16:creationId xmlns:a16="http://schemas.microsoft.com/office/drawing/2014/main" id="{8BA388A1-ADB8-9EA0-DE80-A4253676A66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A5D14873-70D4-2975-3D54-AFE6B13668B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7DA21EE-9AB8-4CA0-892A-C5B82E989AED}" type="datetimeFigureOut">
              <a:rPr kumimoji="0" lang="vi-VN"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21/08/2024</a:t>
            </a:fld>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Chỗ dành sẵn cho Chân trang 4">
            <a:extLst>
              <a:ext uri="{FF2B5EF4-FFF2-40B4-BE49-F238E27FC236}">
                <a16:creationId xmlns:a16="http://schemas.microsoft.com/office/drawing/2014/main" id="{66F2B637-33C8-6A2B-208D-6CB0B632AE61}"/>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Chỗ dành sẵn cho Số hiệu Bản chiếu 5">
            <a:extLst>
              <a:ext uri="{FF2B5EF4-FFF2-40B4-BE49-F238E27FC236}">
                <a16:creationId xmlns:a16="http://schemas.microsoft.com/office/drawing/2014/main" id="{DA3B2697-FB37-0054-8D94-62D91423D453}"/>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BAEA85-D961-4924-BBDB-993973AB0FA4}" type="slidenum">
              <a:rPr kumimoji="0" lang="vi-VN"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135356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DC0D53D-75A0-9303-ACCB-E7F026E4E55A}"/>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F7EA32F2-8424-AFD8-44F0-C1A5D69BBCF5}"/>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id="{D54A240F-B8A3-288C-7790-973089E7EF8C}"/>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id="{44079454-D491-1E2E-64D9-4CBF636EC36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7DA21EE-9AB8-4CA0-892A-C5B82E989AED}" type="datetimeFigureOut">
              <a:rPr kumimoji="0" lang="vi-VN"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21/08/2024</a:t>
            </a:fld>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Chỗ dành sẵn cho Chân trang 5">
            <a:extLst>
              <a:ext uri="{FF2B5EF4-FFF2-40B4-BE49-F238E27FC236}">
                <a16:creationId xmlns:a16="http://schemas.microsoft.com/office/drawing/2014/main" id="{A8C51057-9821-82A6-4B79-89CF73768536}"/>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Chỗ dành sẵn cho Số hiệu Bản chiếu 6">
            <a:extLst>
              <a:ext uri="{FF2B5EF4-FFF2-40B4-BE49-F238E27FC236}">
                <a16:creationId xmlns:a16="http://schemas.microsoft.com/office/drawing/2014/main" id="{7D4A641A-7B57-D8C5-FEB6-9A55421E414B}"/>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BAEA85-D961-4924-BBDB-993973AB0FA4}" type="slidenum">
              <a:rPr kumimoji="0" lang="vi-VN"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882765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721BA53-A3E9-667B-F0B5-BFC2CA69EA96}"/>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id="{4AEDA2D8-B8E6-5F2E-E8AF-E6796221D14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875DA8F8-3993-98B9-AE10-838160343AF0}"/>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id="{CF03AEBD-8893-9115-7B89-8ADC192B84B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8D726ADD-3C1D-F2AC-C921-1D88DD4BC1A3}"/>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id="{5F5104A5-AE94-09DB-BEFF-898DA4FE3E1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7DA21EE-9AB8-4CA0-892A-C5B82E989AED}" type="datetimeFigureOut">
              <a:rPr kumimoji="0" lang="vi-VN"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21/08/2024</a:t>
            </a:fld>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Chỗ dành sẵn cho Chân trang 7">
            <a:extLst>
              <a:ext uri="{FF2B5EF4-FFF2-40B4-BE49-F238E27FC236}">
                <a16:creationId xmlns:a16="http://schemas.microsoft.com/office/drawing/2014/main" id="{5752C3EC-C477-C993-204D-5538B4B9E697}"/>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 name="Chỗ dành sẵn cho Số hiệu Bản chiếu 8">
            <a:extLst>
              <a:ext uri="{FF2B5EF4-FFF2-40B4-BE49-F238E27FC236}">
                <a16:creationId xmlns:a16="http://schemas.microsoft.com/office/drawing/2014/main" id="{74990B9B-ED4E-2284-66F1-E3A5C167352A}"/>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BAEA85-D961-4924-BBDB-993973AB0FA4}" type="slidenum">
              <a:rPr kumimoji="0" lang="vi-VN"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843244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9428724-7F16-7D6D-E625-5B1F5AE819E7}"/>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id="{94152DE2-84F4-086E-DC46-D1B85509DC4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7DA21EE-9AB8-4CA0-892A-C5B82E989AED}" type="datetimeFigureOut">
              <a:rPr kumimoji="0" lang="vi-VN"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21/08/2024</a:t>
            </a:fld>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Chỗ dành sẵn cho Chân trang 3">
            <a:extLst>
              <a:ext uri="{FF2B5EF4-FFF2-40B4-BE49-F238E27FC236}">
                <a16:creationId xmlns:a16="http://schemas.microsoft.com/office/drawing/2014/main" id="{AFF9BC6E-B836-FE2A-6C26-71572C904DC9}"/>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Chỗ dành sẵn cho Số hiệu Bản chiếu 4">
            <a:extLst>
              <a:ext uri="{FF2B5EF4-FFF2-40B4-BE49-F238E27FC236}">
                <a16:creationId xmlns:a16="http://schemas.microsoft.com/office/drawing/2014/main" id="{8E6D6E49-CBAA-5C1B-073B-EA496F81E084}"/>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BAEA85-D961-4924-BBDB-993973AB0FA4}" type="slidenum">
              <a:rPr kumimoji="0" lang="vi-VN"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720343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pic>
        <p:nvPicPr>
          <p:cNvPr id="5" name="Đồ họa 4">
            <a:extLst>
              <a:ext uri="{FF2B5EF4-FFF2-40B4-BE49-F238E27FC236}">
                <a16:creationId xmlns:a16="http://schemas.microsoft.com/office/drawing/2014/main" id="{9BDDF274-9993-7EE4-540B-CEEFB7A48E8B}"/>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t="14064" r="-184" b="8820"/>
          <a:stretch/>
        </p:blipFill>
        <p:spPr>
          <a:xfrm>
            <a:off x="-45431" y="-1"/>
            <a:ext cx="12378417" cy="6911353"/>
          </a:xfrm>
          <a:prstGeom prst="rect">
            <a:avLst/>
          </a:prstGeom>
        </p:spPr>
      </p:pic>
      <p:sp>
        <p:nvSpPr>
          <p:cNvPr id="6" name="Title 1">
            <a:extLst>
              <a:ext uri="{FF2B5EF4-FFF2-40B4-BE49-F238E27FC236}">
                <a16:creationId xmlns:a16="http://schemas.microsoft.com/office/drawing/2014/main" id="{AD67FFBA-412C-5C24-73DD-C62A71C03DB4}"/>
              </a:ext>
            </a:extLst>
          </p:cNvPr>
          <p:cNvSpPr txBox="1">
            <a:spLocks/>
          </p:cNvSpPr>
          <p:nvPr userDrawn="1"/>
        </p:nvSpPr>
        <p:spPr>
          <a:xfrm>
            <a:off x="-160403" y="6382262"/>
            <a:ext cx="1540006" cy="324925"/>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err="1">
                <a:ln>
                  <a:noFill/>
                </a:ln>
                <a:solidFill>
                  <a:srgbClr val="FDECDA"/>
                </a:solidFill>
                <a:effectLst/>
                <a:uLnTx/>
                <a:uFillTx/>
                <a:latin typeface="#9Slide07 HoneyCream" pitchFamily="2" charset="0"/>
                <a:ea typeface="+mj-ea"/>
                <a:cs typeface="+mj-cs"/>
              </a:rPr>
              <a:t>Măng</a:t>
            </a:r>
            <a:r>
              <a:rPr kumimoji="0" lang="en-US" sz="2000" b="0" i="0" u="none" strike="noStrike" kern="1200" cap="none" spc="0" normalizeH="0" baseline="0" noProof="0" dirty="0">
                <a:ln>
                  <a:noFill/>
                </a:ln>
                <a:solidFill>
                  <a:srgbClr val="FDECDA"/>
                </a:solidFill>
                <a:effectLst/>
                <a:uLnTx/>
                <a:uFillTx/>
                <a:latin typeface="#9Slide07 HoneyCream" pitchFamily="2" charset="0"/>
                <a:ea typeface="+mj-ea"/>
                <a:cs typeface="+mj-cs"/>
              </a:rPr>
              <a:t> Non</a:t>
            </a:r>
          </a:p>
        </p:txBody>
      </p:sp>
      <p:sp>
        <p:nvSpPr>
          <p:cNvPr id="7" name="Title 1">
            <a:extLst>
              <a:ext uri="{FF2B5EF4-FFF2-40B4-BE49-F238E27FC236}">
                <a16:creationId xmlns:a16="http://schemas.microsoft.com/office/drawing/2014/main" id="{800AB84F-D796-0599-35A9-AC079694B685}"/>
              </a:ext>
            </a:extLst>
          </p:cNvPr>
          <p:cNvSpPr txBox="1">
            <a:spLocks/>
          </p:cNvSpPr>
          <p:nvPr userDrawn="1"/>
        </p:nvSpPr>
        <p:spPr>
          <a:xfrm>
            <a:off x="10792981" y="200025"/>
            <a:ext cx="1540006" cy="324925"/>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err="1">
                <a:ln>
                  <a:noFill/>
                </a:ln>
                <a:solidFill>
                  <a:srgbClr val="FDECDA"/>
                </a:solidFill>
                <a:effectLst/>
                <a:uLnTx/>
                <a:uFillTx/>
                <a:latin typeface="#9Slide07 HoneyCream" pitchFamily="2" charset="0"/>
                <a:ea typeface="+mj-ea"/>
                <a:cs typeface="+mj-cs"/>
              </a:rPr>
              <a:t>Măng</a:t>
            </a:r>
            <a:r>
              <a:rPr kumimoji="0" lang="en-US" sz="2000" b="0" i="0" u="none" strike="noStrike" kern="1200" cap="none" spc="0" normalizeH="0" baseline="0" noProof="0" dirty="0">
                <a:ln>
                  <a:noFill/>
                </a:ln>
                <a:solidFill>
                  <a:srgbClr val="FDECDA"/>
                </a:solidFill>
                <a:effectLst/>
                <a:uLnTx/>
                <a:uFillTx/>
                <a:latin typeface="#9Slide07 HoneyCream" pitchFamily="2" charset="0"/>
                <a:ea typeface="+mj-ea"/>
                <a:cs typeface="+mj-cs"/>
              </a:rPr>
              <a:t> Non</a:t>
            </a:r>
          </a:p>
        </p:txBody>
      </p:sp>
    </p:spTree>
    <p:extLst>
      <p:ext uri="{BB962C8B-B14F-4D97-AF65-F5344CB8AC3E}">
        <p14:creationId xmlns:p14="http://schemas.microsoft.com/office/powerpoint/2010/main" val="36041995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1_Trống">
    <p:spTree>
      <p:nvGrpSpPr>
        <p:cNvPr id="1" name=""/>
        <p:cNvGrpSpPr/>
        <p:nvPr/>
      </p:nvGrpSpPr>
      <p:grpSpPr>
        <a:xfrm>
          <a:off x="0" y="0"/>
          <a:ext cx="0" cy="0"/>
          <a:chOff x="0" y="0"/>
          <a:chExt cx="0" cy="0"/>
        </a:xfrm>
      </p:grpSpPr>
      <p:pic>
        <p:nvPicPr>
          <p:cNvPr id="5" name="Đồ họa 4">
            <a:extLst>
              <a:ext uri="{FF2B5EF4-FFF2-40B4-BE49-F238E27FC236}">
                <a16:creationId xmlns:a16="http://schemas.microsoft.com/office/drawing/2014/main" id="{9BDDF274-9993-7EE4-540B-CEEFB7A48E8B}"/>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l="9833" r="6842" b="35999"/>
          <a:stretch/>
        </p:blipFill>
        <p:spPr>
          <a:xfrm>
            <a:off x="-204502" y="0"/>
            <a:ext cx="12485818" cy="6956385"/>
          </a:xfrm>
          <a:prstGeom prst="rect">
            <a:avLst/>
          </a:prstGeom>
        </p:spPr>
      </p:pic>
      <p:sp>
        <p:nvSpPr>
          <p:cNvPr id="2" name="Title 1">
            <a:extLst>
              <a:ext uri="{FF2B5EF4-FFF2-40B4-BE49-F238E27FC236}">
                <a16:creationId xmlns:a16="http://schemas.microsoft.com/office/drawing/2014/main" id="{6CEDED4A-65EE-3C9A-41F1-8835A667E2B6}"/>
              </a:ext>
            </a:extLst>
          </p:cNvPr>
          <p:cNvSpPr txBox="1">
            <a:spLocks/>
          </p:cNvSpPr>
          <p:nvPr userDrawn="1"/>
        </p:nvSpPr>
        <p:spPr>
          <a:xfrm>
            <a:off x="10792981" y="200025"/>
            <a:ext cx="1540006" cy="324925"/>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err="1">
                <a:ln>
                  <a:noFill/>
                </a:ln>
                <a:solidFill>
                  <a:srgbClr val="FDECDA"/>
                </a:solidFill>
                <a:effectLst/>
                <a:uLnTx/>
                <a:uFillTx/>
                <a:latin typeface="#9Slide07 HoneyCream" pitchFamily="2" charset="0"/>
                <a:ea typeface="+mj-ea"/>
                <a:cs typeface="+mj-cs"/>
              </a:rPr>
              <a:t>Măng</a:t>
            </a:r>
            <a:r>
              <a:rPr kumimoji="0" lang="en-US" sz="2000" b="0" i="0" u="none" strike="noStrike" kern="1200" cap="none" spc="0" normalizeH="0" baseline="0" noProof="0" dirty="0">
                <a:ln>
                  <a:noFill/>
                </a:ln>
                <a:solidFill>
                  <a:srgbClr val="FDECDA"/>
                </a:solidFill>
                <a:effectLst/>
                <a:uLnTx/>
                <a:uFillTx/>
                <a:latin typeface="#9Slide07 HoneyCream" pitchFamily="2" charset="0"/>
                <a:ea typeface="+mj-ea"/>
                <a:cs typeface="+mj-cs"/>
              </a:rPr>
              <a:t> Non</a:t>
            </a:r>
          </a:p>
        </p:txBody>
      </p:sp>
      <p:sp>
        <p:nvSpPr>
          <p:cNvPr id="3" name="Title 1">
            <a:extLst>
              <a:ext uri="{FF2B5EF4-FFF2-40B4-BE49-F238E27FC236}">
                <a16:creationId xmlns:a16="http://schemas.microsoft.com/office/drawing/2014/main" id="{03D64760-8440-6787-E519-A90B61B5310A}"/>
              </a:ext>
            </a:extLst>
          </p:cNvPr>
          <p:cNvSpPr txBox="1">
            <a:spLocks/>
          </p:cNvSpPr>
          <p:nvPr userDrawn="1"/>
        </p:nvSpPr>
        <p:spPr>
          <a:xfrm>
            <a:off x="-160403" y="6382262"/>
            <a:ext cx="1540006" cy="324925"/>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err="1">
                <a:ln>
                  <a:noFill/>
                </a:ln>
                <a:solidFill>
                  <a:srgbClr val="FDECDA"/>
                </a:solidFill>
                <a:effectLst/>
                <a:uLnTx/>
                <a:uFillTx/>
                <a:latin typeface="#9Slide07 HoneyCream" pitchFamily="2" charset="0"/>
                <a:ea typeface="+mj-ea"/>
                <a:cs typeface="+mj-cs"/>
              </a:rPr>
              <a:t>Măng</a:t>
            </a:r>
            <a:r>
              <a:rPr kumimoji="0" lang="en-US" sz="2000" b="0" i="0" u="none" strike="noStrike" kern="1200" cap="none" spc="0" normalizeH="0" baseline="0" noProof="0" dirty="0">
                <a:ln>
                  <a:noFill/>
                </a:ln>
                <a:solidFill>
                  <a:srgbClr val="FDECDA"/>
                </a:solidFill>
                <a:effectLst/>
                <a:uLnTx/>
                <a:uFillTx/>
                <a:latin typeface="#9Slide07 HoneyCream" pitchFamily="2" charset="0"/>
                <a:ea typeface="+mj-ea"/>
                <a:cs typeface="+mj-cs"/>
              </a:rPr>
              <a:t> Non</a:t>
            </a:r>
          </a:p>
        </p:txBody>
      </p:sp>
    </p:spTree>
    <p:extLst>
      <p:ext uri="{BB962C8B-B14F-4D97-AF65-F5344CB8AC3E}">
        <p14:creationId xmlns:p14="http://schemas.microsoft.com/office/powerpoint/2010/main" val="19522369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8D352C4-BF35-9993-9F5C-751A916D1CF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id="{49CBC5E2-CD1D-C460-63EA-4092A29DDEC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id="{2E3E1D10-F4F8-7E0C-98C0-B5D3CC1B521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1F97F471-0DD6-0AA0-5EF4-3FE0D8BD332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7DA21EE-9AB8-4CA0-892A-C5B82E989AED}" type="datetimeFigureOut">
              <a:rPr kumimoji="0" lang="vi-VN"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21/08/2024</a:t>
            </a:fld>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Chỗ dành sẵn cho Chân trang 5">
            <a:extLst>
              <a:ext uri="{FF2B5EF4-FFF2-40B4-BE49-F238E27FC236}">
                <a16:creationId xmlns:a16="http://schemas.microsoft.com/office/drawing/2014/main" id="{08BFB544-2661-3250-8C2A-F928B6D776E7}"/>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Chỗ dành sẵn cho Số hiệu Bản chiếu 6">
            <a:extLst>
              <a:ext uri="{FF2B5EF4-FFF2-40B4-BE49-F238E27FC236}">
                <a16:creationId xmlns:a16="http://schemas.microsoft.com/office/drawing/2014/main" id="{19ABBDCA-A097-A999-0C37-0E55FF3FA985}"/>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BAEA85-D961-4924-BBDB-993973AB0FA4}" type="slidenum">
              <a:rPr kumimoji="0" lang="vi-VN"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958701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BCA82B0-CF8D-4016-BDBE-79713C0B08F7}" type="datetimeFigureOut">
              <a:rPr lang="en-US" smtClean="0"/>
              <a:t>8/21/2024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170A90A-7C2C-4E5F-9027-3C27BA302632}" type="slidenum">
              <a:rPr lang="en-US" smtClean="0"/>
              <a:t>‹#›</a:t>
            </a:fld>
            <a:endParaRPr lang="en-US"/>
          </a:p>
        </p:txBody>
      </p:sp>
    </p:spTree>
    <p:extLst>
      <p:ext uri="{BB962C8B-B14F-4D97-AF65-F5344CB8AC3E}">
        <p14:creationId xmlns:p14="http://schemas.microsoft.com/office/powerpoint/2010/main" val="344540788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C09F3E6-9262-560D-0FEA-5F779FB79B9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id="{D532BC3E-31E2-38AA-C0D6-C03D695C3B8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a16="http://schemas.microsoft.com/office/drawing/2014/main" id="{AE78AE7D-100E-242E-0F11-01AABD212A9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3D38F215-313B-4A30-E6A1-5CC39F33C1E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7DA21EE-9AB8-4CA0-892A-C5B82E989AED}" type="datetimeFigureOut">
              <a:rPr kumimoji="0" lang="vi-VN"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21/08/2024</a:t>
            </a:fld>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Chỗ dành sẵn cho Chân trang 5">
            <a:extLst>
              <a:ext uri="{FF2B5EF4-FFF2-40B4-BE49-F238E27FC236}">
                <a16:creationId xmlns:a16="http://schemas.microsoft.com/office/drawing/2014/main" id="{A02BF8EA-1C96-9021-78B8-9711C5251358}"/>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Chỗ dành sẵn cho Số hiệu Bản chiếu 6">
            <a:extLst>
              <a:ext uri="{FF2B5EF4-FFF2-40B4-BE49-F238E27FC236}">
                <a16:creationId xmlns:a16="http://schemas.microsoft.com/office/drawing/2014/main" id="{9D79B927-FD18-2783-ACAD-6DB550F83B3E}"/>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BAEA85-D961-4924-BBDB-993973AB0FA4}" type="slidenum">
              <a:rPr kumimoji="0" lang="vi-VN"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3889138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9051303-3FCE-2B57-4817-7E9DE0955A7B}"/>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id="{2E31C580-E821-CB87-44DC-12F939C323D1}"/>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CCF09683-8DF1-D6F4-3943-0D3F57BE2CC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7DA21EE-9AB8-4CA0-892A-C5B82E989AED}" type="datetimeFigureOut">
              <a:rPr kumimoji="0" lang="vi-VN"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21/08/2024</a:t>
            </a:fld>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Chỗ dành sẵn cho Chân trang 4">
            <a:extLst>
              <a:ext uri="{FF2B5EF4-FFF2-40B4-BE49-F238E27FC236}">
                <a16:creationId xmlns:a16="http://schemas.microsoft.com/office/drawing/2014/main" id="{19F08214-9A64-24DD-01DC-A4E7595D2426}"/>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Chỗ dành sẵn cho Số hiệu Bản chiếu 5">
            <a:extLst>
              <a:ext uri="{FF2B5EF4-FFF2-40B4-BE49-F238E27FC236}">
                <a16:creationId xmlns:a16="http://schemas.microsoft.com/office/drawing/2014/main" id="{116D755F-0844-51AF-622F-7DC7AC19E8CE}"/>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BAEA85-D961-4924-BBDB-993973AB0FA4}" type="slidenum">
              <a:rPr kumimoji="0" lang="vi-VN"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9082073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4EAF0EA0-8EC9-BDC0-407C-F0C81E89FE6F}"/>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id="{AA5DA7B1-A1D0-94D6-C745-8ECC0CFB0639}"/>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8B944D00-E50F-A340-FDBE-615173A4223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7DA21EE-9AB8-4CA0-892A-C5B82E989AED}" type="datetimeFigureOut">
              <a:rPr kumimoji="0" lang="vi-VN"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21/08/2024</a:t>
            </a:fld>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Chỗ dành sẵn cho Chân trang 4">
            <a:extLst>
              <a:ext uri="{FF2B5EF4-FFF2-40B4-BE49-F238E27FC236}">
                <a16:creationId xmlns:a16="http://schemas.microsoft.com/office/drawing/2014/main" id="{4779B5C2-A9EC-AEAD-CA52-B84482F0884A}"/>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Chỗ dành sẵn cho Số hiệu Bản chiếu 5">
            <a:extLst>
              <a:ext uri="{FF2B5EF4-FFF2-40B4-BE49-F238E27FC236}">
                <a16:creationId xmlns:a16="http://schemas.microsoft.com/office/drawing/2014/main" id="{B1247121-27FE-4443-F8DA-78D0CF74493B}"/>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BAEA85-D961-4924-BBDB-993973AB0FA4}" type="slidenum">
              <a:rPr kumimoji="0" lang="vi-VN"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1272204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9C1794E-9C54-3511-2C0B-5065C0A7E6B6}"/>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A60AE611-8139-2E63-3774-E5251DF148E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D5DD26DB-0AF1-DA28-8C90-29143C19D509}"/>
              </a:ext>
            </a:extLst>
          </p:cNvPr>
          <p:cNvSpPr>
            <a:spLocks noGrp="1"/>
          </p:cNvSpPr>
          <p:nvPr>
            <p:ph type="dt" sz="half" idx="10"/>
          </p:nvPr>
        </p:nvSpPr>
        <p:spPr/>
        <p:txBody>
          <a:bodyPr/>
          <a:lstStyle/>
          <a:p>
            <a:fld id="{0B733563-CC41-4AB9-B8CE-77749C1F7302}" type="datetimeFigureOut">
              <a:rPr lang="en-US" smtClean="0"/>
              <a:t>8/21/2024</a:t>
            </a:fld>
            <a:endParaRPr lang="en-US"/>
          </a:p>
        </p:txBody>
      </p:sp>
      <p:sp>
        <p:nvSpPr>
          <p:cNvPr id="5" name="Chỗ dành sẵn cho Chân trang 4">
            <a:extLst>
              <a:ext uri="{FF2B5EF4-FFF2-40B4-BE49-F238E27FC236}">
                <a16:creationId xmlns:a16="http://schemas.microsoft.com/office/drawing/2014/main" id="{D40DBD69-9DCF-204F-888E-3B78F1E5A06B}"/>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9A38E1D5-FCC2-3442-7841-F552A459A13E}"/>
              </a:ext>
            </a:extLst>
          </p:cNvPr>
          <p:cNvSpPr>
            <a:spLocks noGrp="1"/>
          </p:cNvSpPr>
          <p:nvPr>
            <p:ph type="sldNum" sz="quarter" idx="12"/>
          </p:nvPr>
        </p:nvSpPr>
        <p:spPr/>
        <p:txBody>
          <a:bodyPr/>
          <a:lstStyle/>
          <a:p>
            <a:fld id="{BEC1024F-E8A7-4B04-9136-CC77ABC444B8}" type="slidenum">
              <a:rPr lang="en-US" smtClean="0"/>
              <a:t>‹#›</a:t>
            </a:fld>
            <a:endParaRPr lang="en-US"/>
          </a:p>
        </p:txBody>
      </p:sp>
    </p:spTree>
    <p:extLst>
      <p:ext uri="{BB962C8B-B14F-4D97-AF65-F5344CB8AC3E}">
        <p14:creationId xmlns:p14="http://schemas.microsoft.com/office/powerpoint/2010/main" val="38817592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4D73E2E-B31E-06E4-B756-BF6795FFF45B}"/>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EECA8A1C-89CA-CD19-C822-6C648418062D}"/>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B96A8C65-9C12-4B5A-8042-7FEB48212D63}"/>
              </a:ext>
            </a:extLst>
          </p:cNvPr>
          <p:cNvSpPr>
            <a:spLocks noGrp="1"/>
          </p:cNvSpPr>
          <p:nvPr>
            <p:ph type="dt" sz="half" idx="10"/>
          </p:nvPr>
        </p:nvSpPr>
        <p:spPr/>
        <p:txBody>
          <a:bodyPr/>
          <a:lstStyle/>
          <a:p>
            <a:fld id="{0B733563-CC41-4AB9-B8CE-77749C1F7302}" type="datetimeFigureOut">
              <a:rPr lang="en-US" smtClean="0"/>
              <a:t>8/21/2024</a:t>
            </a:fld>
            <a:endParaRPr lang="en-US"/>
          </a:p>
        </p:txBody>
      </p:sp>
      <p:sp>
        <p:nvSpPr>
          <p:cNvPr id="5" name="Chỗ dành sẵn cho Chân trang 4">
            <a:extLst>
              <a:ext uri="{FF2B5EF4-FFF2-40B4-BE49-F238E27FC236}">
                <a16:creationId xmlns:a16="http://schemas.microsoft.com/office/drawing/2014/main" id="{797F5C6B-73E3-9116-EB77-63FEF6AE5167}"/>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AEA6E12D-49FF-5C0E-3C50-8C7B00C20F31}"/>
              </a:ext>
            </a:extLst>
          </p:cNvPr>
          <p:cNvSpPr>
            <a:spLocks noGrp="1"/>
          </p:cNvSpPr>
          <p:nvPr>
            <p:ph type="sldNum" sz="quarter" idx="12"/>
          </p:nvPr>
        </p:nvSpPr>
        <p:spPr/>
        <p:txBody>
          <a:bodyPr/>
          <a:lstStyle/>
          <a:p>
            <a:fld id="{BEC1024F-E8A7-4B04-9136-CC77ABC444B8}" type="slidenum">
              <a:rPr lang="en-US" smtClean="0"/>
              <a:t>‹#›</a:t>
            </a:fld>
            <a:endParaRPr lang="en-US"/>
          </a:p>
        </p:txBody>
      </p:sp>
    </p:spTree>
    <p:extLst>
      <p:ext uri="{BB962C8B-B14F-4D97-AF65-F5344CB8AC3E}">
        <p14:creationId xmlns:p14="http://schemas.microsoft.com/office/powerpoint/2010/main" val="400660475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C0E7BC0-39C9-0555-AFA5-A7E5D16A9B3A}"/>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00571614-8591-B96B-870F-1BDAC9A3F2F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F1D9C48E-027F-30CF-AB5E-37CCD03D3021}"/>
              </a:ext>
            </a:extLst>
          </p:cNvPr>
          <p:cNvSpPr>
            <a:spLocks noGrp="1"/>
          </p:cNvSpPr>
          <p:nvPr>
            <p:ph type="dt" sz="half" idx="10"/>
          </p:nvPr>
        </p:nvSpPr>
        <p:spPr/>
        <p:txBody>
          <a:bodyPr/>
          <a:lstStyle/>
          <a:p>
            <a:fld id="{0B733563-CC41-4AB9-B8CE-77749C1F7302}" type="datetimeFigureOut">
              <a:rPr lang="en-US" smtClean="0"/>
              <a:t>8/21/2024</a:t>
            </a:fld>
            <a:endParaRPr lang="en-US"/>
          </a:p>
        </p:txBody>
      </p:sp>
      <p:sp>
        <p:nvSpPr>
          <p:cNvPr id="5" name="Chỗ dành sẵn cho Chân trang 4">
            <a:extLst>
              <a:ext uri="{FF2B5EF4-FFF2-40B4-BE49-F238E27FC236}">
                <a16:creationId xmlns:a16="http://schemas.microsoft.com/office/drawing/2014/main" id="{F2AEDAB8-2A4E-E958-8D5E-4D9DB05934D4}"/>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D2231D82-0BD1-C1DD-E15E-AD8D8E3A87FE}"/>
              </a:ext>
            </a:extLst>
          </p:cNvPr>
          <p:cNvSpPr>
            <a:spLocks noGrp="1"/>
          </p:cNvSpPr>
          <p:nvPr>
            <p:ph type="sldNum" sz="quarter" idx="12"/>
          </p:nvPr>
        </p:nvSpPr>
        <p:spPr/>
        <p:txBody>
          <a:bodyPr/>
          <a:lstStyle/>
          <a:p>
            <a:fld id="{BEC1024F-E8A7-4B04-9136-CC77ABC444B8}" type="slidenum">
              <a:rPr lang="en-US" smtClean="0"/>
              <a:t>‹#›</a:t>
            </a:fld>
            <a:endParaRPr lang="en-US"/>
          </a:p>
        </p:txBody>
      </p:sp>
    </p:spTree>
    <p:extLst>
      <p:ext uri="{BB962C8B-B14F-4D97-AF65-F5344CB8AC3E}">
        <p14:creationId xmlns:p14="http://schemas.microsoft.com/office/powerpoint/2010/main" val="152589217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6A8B235-9C22-2FAF-D921-FF1B9C052BC9}"/>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D34B3BB1-37A2-A652-651D-83477CDC0D38}"/>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3CA9530D-905B-D54E-8F07-1AADCFC4742C}"/>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BED90886-681D-DE7F-F809-46C17CC0D00C}"/>
              </a:ext>
            </a:extLst>
          </p:cNvPr>
          <p:cNvSpPr>
            <a:spLocks noGrp="1"/>
          </p:cNvSpPr>
          <p:nvPr>
            <p:ph type="dt" sz="half" idx="10"/>
          </p:nvPr>
        </p:nvSpPr>
        <p:spPr/>
        <p:txBody>
          <a:bodyPr/>
          <a:lstStyle/>
          <a:p>
            <a:fld id="{0B733563-CC41-4AB9-B8CE-77749C1F7302}" type="datetimeFigureOut">
              <a:rPr lang="en-US" smtClean="0"/>
              <a:t>8/21/2024</a:t>
            </a:fld>
            <a:endParaRPr lang="en-US"/>
          </a:p>
        </p:txBody>
      </p:sp>
      <p:sp>
        <p:nvSpPr>
          <p:cNvPr id="6" name="Chỗ dành sẵn cho Chân trang 5">
            <a:extLst>
              <a:ext uri="{FF2B5EF4-FFF2-40B4-BE49-F238E27FC236}">
                <a16:creationId xmlns:a16="http://schemas.microsoft.com/office/drawing/2014/main" id="{7855BA63-3918-D07A-8173-E376718A89C0}"/>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C82BEE63-109A-7F21-2E83-44389A376EE2}"/>
              </a:ext>
            </a:extLst>
          </p:cNvPr>
          <p:cNvSpPr>
            <a:spLocks noGrp="1"/>
          </p:cNvSpPr>
          <p:nvPr>
            <p:ph type="sldNum" sz="quarter" idx="12"/>
          </p:nvPr>
        </p:nvSpPr>
        <p:spPr/>
        <p:txBody>
          <a:bodyPr/>
          <a:lstStyle/>
          <a:p>
            <a:fld id="{BEC1024F-E8A7-4B04-9136-CC77ABC444B8}" type="slidenum">
              <a:rPr lang="en-US" smtClean="0"/>
              <a:t>‹#›</a:t>
            </a:fld>
            <a:endParaRPr lang="en-US"/>
          </a:p>
        </p:txBody>
      </p:sp>
    </p:spTree>
    <p:extLst>
      <p:ext uri="{BB962C8B-B14F-4D97-AF65-F5344CB8AC3E}">
        <p14:creationId xmlns:p14="http://schemas.microsoft.com/office/powerpoint/2010/main" val="105101682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BE14649-3402-4FFE-EC2A-436552352322}"/>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97C50382-1CEB-BA39-FCA5-7EC4F60E67A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F7A187EB-D1B8-040A-B437-435931FA2AF7}"/>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BA695FB0-FC40-FD43-B26F-EFB525FA4A3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3A3B32F3-78B2-C1AF-F6AF-E36110CAFBBF}"/>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AAC09178-54E7-4107-5E71-F7EAA463D796}"/>
              </a:ext>
            </a:extLst>
          </p:cNvPr>
          <p:cNvSpPr>
            <a:spLocks noGrp="1"/>
          </p:cNvSpPr>
          <p:nvPr>
            <p:ph type="dt" sz="half" idx="10"/>
          </p:nvPr>
        </p:nvSpPr>
        <p:spPr/>
        <p:txBody>
          <a:bodyPr/>
          <a:lstStyle/>
          <a:p>
            <a:fld id="{0B733563-CC41-4AB9-B8CE-77749C1F7302}" type="datetimeFigureOut">
              <a:rPr lang="en-US" smtClean="0"/>
              <a:t>8/21/2024</a:t>
            </a:fld>
            <a:endParaRPr lang="en-US"/>
          </a:p>
        </p:txBody>
      </p:sp>
      <p:sp>
        <p:nvSpPr>
          <p:cNvPr id="8" name="Chỗ dành sẵn cho Chân trang 7">
            <a:extLst>
              <a:ext uri="{FF2B5EF4-FFF2-40B4-BE49-F238E27FC236}">
                <a16:creationId xmlns:a16="http://schemas.microsoft.com/office/drawing/2014/main" id="{33A94F47-87D9-4122-B181-B7C7A116BDFE}"/>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id="{65DAF193-2566-9B1D-6CE1-F81B55471FA1}"/>
              </a:ext>
            </a:extLst>
          </p:cNvPr>
          <p:cNvSpPr>
            <a:spLocks noGrp="1"/>
          </p:cNvSpPr>
          <p:nvPr>
            <p:ph type="sldNum" sz="quarter" idx="12"/>
          </p:nvPr>
        </p:nvSpPr>
        <p:spPr/>
        <p:txBody>
          <a:bodyPr/>
          <a:lstStyle/>
          <a:p>
            <a:fld id="{BEC1024F-E8A7-4B04-9136-CC77ABC444B8}" type="slidenum">
              <a:rPr lang="en-US" smtClean="0"/>
              <a:t>‹#›</a:t>
            </a:fld>
            <a:endParaRPr lang="en-US"/>
          </a:p>
        </p:txBody>
      </p:sp>
    </p:spTree>
    <p:extLst>
      <p:ext uri="{BB962C8B-B14F-4D97-AF65-F5344CB8AC3E}">
        <p14:creationId xmlns:p14="http://schemas.microsoft.com/office/powerpoint/2010/main" val="314483924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D5BFBD3-C08E-FCD7-F558-6ECE4B467DE2}"/>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2835B5F1-CC1C-EA49-791C-6276EA763080}"/>
              </a:ext>
            </a:extLst>
          </p:cNvPr>
          <p:cNvSpPr>
            <a:spLocks noGrp="1"/>
          </p:cNvSpPr>
          <p:nvPr>
            <p:ph type="dt" sz="half" idx="10"/>
          </p:nvPr>
        </p:nvSpPr>
        <p:spPr/>
        <p:txBody>
          <a:bodyPr/>
          <a:lstStyle/>
          <a:p>
            <a:fld id="{0B733563-CC41-4AB9-B8CE-77749C1F7302}" type="datetimeFigureOut">
              <a:rPr lang="en-US" smtClean="0"/>
              <a:t>8/21/2024</a:t>
            </a:fld>
            <a:endParaRPr lang="en-US"/>
          </a:p>
        </p:txBody>
      </p:sp>
      <p:sp>
        <p:nvSpPr>
          <p:cNvPr id="4" name="Chỗ dành sẵn cho Chân trang 3">
            <a:extLst>
              <a:ext uri="{FF2B5EF4-FFF2-40B4-BE49-F238E27FC236}">
                <a16:creationId xmlns:a16="http://schemas.microsoft.com/office/drawing/2014/main" id="{23EA85CE-A39F-B510-FC4B-D5325EBC9F76}"/>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id="{F69F7A31-FC33-D368-D0FF-80396E3EAD0F}"/>
              </a:ext>
            </a:extLst>
          </p:cNvPr>
          <p:cNvSpPr>
            <a:spLocks noGrp="1"/>
          </p:cNvSpPr>
          <p:nvPr>
            <p:ph type="sldNum" sz="quarter" idx="12"/>
          </p:nvPr>
        </p:nvSpPr>
        <p:spPr/>
        <p:txBody>
          <a:bodyPr/>
          <a:lstStyle/>
          <a:p>
            <a:fld id="{BEC1024F-E8A7-4B04-9136-CC77ABC444B8}" type="slidenum">
              <a:rPr lang="en-US" smtClean="0"/>
              <a:t>‹#›</a:t>
            </a:fld>
            <a:endParaRPr lang="en-US"/>
          </a:p>
        </p:txBody>
      </p:sp>
    </p:spTree>
    <p:extLst>
      <p:ext uri="{BB962C8B-B14F-4D97-AF65-F5344CB8AC3E}">
        <p14:creationId xmlns:p14="http://schemas.microsoft.com/office/powerpoint/2010/main" val="260176552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EB0D4FA4-D8A6-C7B9-D30E-615BB7E8DB38}"/>
              </a:ext>
            </a:extLst>
          </p:cNvPr>
          <p:cNvSpPr>
            <a:spLocks noGrp="1"/>
          </p:cNvSpPr>
          <p:nvPr>
            <p:ph type="dt" sz="half" idx="10"/>
          </p:nvPr>
        </p:nvSpPr>
        <p:spPr/>
        <p:txBody>
          <a:bodyPr/>
          <a:lstStyle/>
          <a:p>
            <a:fld id="{0B733563-CC41-4AB9-B8CE-77749C1F7302}" type="datetimeFigureOut">
              <a:rPr lang="en-US" smtClean="0"/>
              <a:t>8/21/2024</a:t>
            </a:fld>
            <a:endParaRPr lang="en-US"/>
          </a:p>
        </p:txBody>
      </p:sp>
      <p:sp>
        <p:nvSpPr>
          <p:cNvPr id="3" name="Chỗ dành sẵn cho Chân trang 2">
            <a:extLst>
              <a:ext uri="{FF2B5EF4-FFF2-40B4-BE49-F238E27FC236}">
                <a16:creationId xmlns:a16="http://schemas.microsoft.com/office/drawing/2014/main" id="{D866A330-DCA4-3211-469F-6F13449B20D7}"/>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03C66C43-DCED-C25F-9B0D-9F068B1EF7E6}"/>
              </a:ext>
            </a:extLst>
          </p:cNvPr>
          <p:cNvSpPr>
            <a:spLocks noGrp="1"/>
          </p:cNvSpPr>
          <p:nvPr>
            <p:ph type="sldNum" sz="quarter" idx="12"/>
          </p:nvPr>
        </p:nvSpPr>
        <p:spPr/>
        <p:txBody>
          <a:bodyPr/>
          <a:lstStyle/>
          <a:p>
            <a:fld id="{BEC1024F-E8A7-4B04-9136-CC77ABC444B8}" type="slidenum">
              <a:rPr lang="en-US" smtClean="0"/>
              <a:t>‹#›</a:t>
            </a:fld>
            <a:endParaRPr lang="en-US"/>
          </a:p>
        </p:txBody>
      </p:sp>
    </p:spTree>
    <p:extLst>
      <p:ext uri="{BB962C8B-B14F-4D97-AF65-F5344CB8AC3E}">
        <p14:creationId xmlns:p14="http://schemas.microsoft.com/office/powerpoint/2010/main" val="32724983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BBCA82B0-CF8D-4016-BDBE-79713C0B08F7}" type="datetimeFigureOut">
              <a:rPr lang="en-US" smtClean="0"/>
              <a:t>8/21/2024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A170A90A-7C2C-4E5F-9027-3C27BA302632}" type="slidenum">
              <a:rPr lang="en-US" smtClean="0"/>
              <a:t>‹#›</a:t>
            </a:fld>
            <a:endParaRPr lang="en-US"/>
          </a:p>
        </p:txBody>
      </p:sp>
    </p:spTree>
    <p:extLst>
      <p:ext uri="{BB962C8B-B14F-4D97-AF65-F5344CB8AC3E}">
        <p14:creationId xmlns:p14="http://schemas.microsoft.com/office/powerpoint/2010/main" val="34202687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3C3AEBE-00F9-BDCA-3EF9-E0B60205ABA7}"/>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207DB722-2B71-752D-AC61-C6F250554CA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8A0EF4BF-CE8A-1F74-7E94-6A6E2C9FC2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CAD82B99-4AB4-89E5-1FBD-D438757EE33B}"/>
              </a:ext>
            </a:extLst>
          </p:cNvPr>
          <p:cNvSpPr>
            <a:spLocks noGrp="1"/>
          </p:cNvSpPr>
          <p:nvPr>
            <p:ph type="dt" sz="half" idx="10"/>
          </p:nvPr>
        </p:nvSpPr>
        <p:spPr/>
        <p:txBody>
          <a:bodyPr/>
          <a:lstStyle/>
          <a:p>
            <a:fld id="{0B733563-CC41-4AB9-B8CE-77749C1F7302}" type="datetimeFigureOut">
              <a:rPr lang="en-US" smtClean="0"/>
              <a:t>8/21/2024</a:t>
            </a:fld>
            <a:endParaRPr lang="en-US"/>
          </a:p>
        </p:txBody>
      </p:sp>
      <p:sp>
        <p:nvSpPr>
          <p:cNvPr id="6" name="Chỗ dành sẵn cho Chân trang 5">
            <a:extLst>
              <a:ext uri="{FF2B5EF4-FFF2-40B4-BE49-F238E27FC236}">
                <a16:creationId xmlns:a16="http://schemas.microsoft.com/office/drawing/2014/main" id="{25553A8E-DF63-2F41-6EAA-1882F019B022}"/>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6A377671-86B3-A9D4-E0B3-ED066A25BBDB}"/>
              </a:ext>
            </a:extLst>
          </p:cNvPr>
          <p:cNvSpPr>
            <a:spLocks noGrp="1"/>
          </p:cNvSpPr>
          <p:nvPr>
            <p:ph type="sldNum" sz="quarter" idx="12"/>
          </p:nvPr>
        </p:nvSpPr>
        <p:spPr/>
        <p:txBody>
          <a:bodyPr/>
          <a:lstStyle/>
          <a:p>
            <a:fld id="{BEC1024F-E8A7-4B04-9136-CC77ABC444B8}" type="slidenum">
              <a:rPr lang="en-US" smtClean="0"/>
              <a:t>‹#›</a:t>
            </a:fld>
            <a:endParaRPr lang="en-US"/>
          </a:p>
        </p:txBody>
      </p:sp>
    </p:spTree>
    <p:extLst>
      <p:ext uri="{BB962C8B-B14F-4D97-AF65-F5344CB8AC3E}">
        <p14:creationId xmlns:p14="http://schemas.microsoft.com/office/powerpoint/2010/main" val="131870788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6F5EB80-71F3-F806-66EC-5F30443AB49D}"/>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39EC66B3-D7D1-5DF7-668B-4D8C84F67B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45829915-6D89-DA85-9D56-B6753F594D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AF81C94A-A829-893C-29D1-EE3BD4EF4A05}"/>
              </a:ext>
            </a:extLst>
          </p:cNvPr>
          <p:cNvSpPr>
            <a:spLocks noGrp="1"/>
          </p:cNvSpPr>
          <p:nvPr>
            <p:ph type="dt" sz="half" idx="10"/>
          </p:nvPr>
        </p:nvSpPr>
        <p:spPr/>
        <p:txBody>
          <a:bodyPr/>
          <a:lstStyle/>
          <a:p>
            <a:fld id="{0B733563-CC41-4AB9-B8CE-77749C1F7302}" type="datetimeFigureOut">
              <a:rPr lang="en-US" smtClean="0"/>
              <a:t>8/21/2024</a:t>
            </a:fld>
            <a:endParaRPr lang="en-US"/>
          </a:p>
        </p:txBody>
      </p:sp>
      <p:sp>
        <p:nvSpPr>
          <p:cNvPr id="6" name="Chỗ dành sẵn cho Chân trang 5">
            <a:extLst>
              <a:ext uri="{FF2B5EF4-FFF2-40B4-BE49-F238E27FC236}">
                <a16:creationId xmlns:a16="http://schemas.microsoft.com/office/drawing/2014/main" id="{A29759FB-841C-366D-8937-A7A06E0DB01A}"/>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8E595C7B-284E-D3B6-8497-7021760E3468}"/>
              </a:ext>
            </a:extLst>
          </p:cNvPr>
          <p:cNvSpPr>
            <a:spLocks noGrp="1"/>
          </p:cNvSpPr>
          <p:nvPr>
            <p:ph type="sldNum" sz="quarter" idx="12"/>
          </p:nvPr>
        </p:nvSpPr>
        <p:spPr/>
        <p:txBody>
          <a:bodyPr/>
          <a:lstStyle/>
          <a:p>
            <a:fld id="{BEC1024F-E8A7-4B04-9136-CC77ABC444B8}" type="slidenum">
              <a:rPr lang="en-US" smtClean="0"/>
              <a:t>‹#›</a:t>
            </a:fld>
            <a:endParaRPr lang="en-US"/>
          </a:p>
        </p:txBody>
      </p:sp>
    </p:spTree>
    <p:extLst>
      <p:ext uri="{BB962C8B-B14F-4D97-AF65-F5344CB8AC3E}">
        <p14:creationId xmlns:p14="http://schemas.microsoft.com/office/powerpoint/2010/main" val="132413442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B3C54E0-1B20-B83B-30FB-98F74590AB98}"/>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356A3457-213E-4046-40B7-9946623F3AFC}"/>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62A3C669-0B54-B66F-1F4B-159084EAB0C5}"/>
              </a:ext>
            </a:extLst>
          </p:cNvPr>
          <p:cNvSpPr>
            <a:spLocks noGrp="1"/>
          </p:cNvSpPr>
          <p:nvPr>
            <p:ph type="dt" sz="half" idx="10"/>
          </p:nvPr>
        </p:nvSpPr>
        <p:spPr/>
        <p:txBody>
          <a:bodyPr/>
          <a:lstStyle/>
          <a:p>
            <a:fld id="{0B733563-CC41-4AB9-B8CE-77749C1F7302}" type="datetimeFigureOut">
              <a:rPr lang="en-US" smtClean="0"/>
              <a:t>8/21/2024</a:t>
            </a:fld>
            <a:endParaRPr lang="en-US"/>
          </a:p>
        </p:txBody>
      </p:sp>
      <p:sp>
        <p:nvSpPr>
          <p:cNvPr id="5" name="Chỗ dành sẵn cho Chân trang 4">
            <a:extLst>
              <a:ext uri="{FF2B5EF4-FFF2-40B4-BE49-F238E27FC236}">
                <a16:creationId xmlns:a16="http://schemas.microsoft.com/office/drawing/2014/main" id="{0AE721C4-DFE0-8AE6-3377-DBEE3D57F6B9}"/>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C588D1A5-8408-CD54-E846-262489459CE5}"/>
              </a:ext>
            </a:extLst>
          </p:cNvPr>
          <p:cNvSpPr>
            <a:spLocks noGrp="1"/>
          </p:cNvSpPr>
          <p:nvPr>
            <p:ph type="sldNum" sz="quarter" idx="12"/>
          </p:nvPr>
        </p:nvSpPr>
        <p:spPr/>
        <p:txBody>
          <a:bodyPr/>
          <a:lstStyle/>
          <a:p>
            <a:fld id="{BEC1024F-E8A7-4B04-9136-CC77ABC444B8}" type="slidenum">
              <a:rPr lang="en-US" smtClean="0"/>
              <a:t>‹#›</a:t>
            </a:fld>
            <a:endParaRPr lang="en-US"/>
          </a:p>
        </p:txBody>
      </p:sp>
    </p:spTree>
    <p:extLst>
      <p:ext uri="{BB962C8B-B14F-4D97-AF65-F5344CB8AC3E}">
        <p14:creationId xmlns:p14="http://schemas.microsoft.com/office/powerpoint/2010/main" val="397433425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CB36265A-AB72-DC42-A5BE-748730FAF786}"/>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40E84B95-4649-53E6-627A-C680E6DE6D11}"/>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6A02CE99-5D51-3241-DCCA-3F09842B0F24}"/>
              </a:ext>
            </a:extLst>
          </p:cNvPr>
          <p:cNvSpPr>
            <a:spLocks noGrp="1"/>
          </p:cNvSpPr>
          <p:nvPr>
            <p:ph type="dt" sz="half" idx="10"/>
          </p:nvPr>
        </p:nvSpPr>
        <p:spPr/>
        <p:txBody>
          <a:bodyPr/>
          <a:lstStyle/>
          <a:p>
            <a:fld id="{0B733563-CC41-4AB9-B8CE-77749C1F7302}" type="datetimeFigureOut">
              <a:rPr lang="en-US" smtClean="0"/>
              <a:t>8/21/2024</a:t>
            </a:fld>
            <a:endParaRPr lang="en-US"/>
          </a:p>
        </p:txBody>
      </p:sp>
      <p:sp>
        <p:nvSpPr>
          <p:cNvPr id="5" name="Chỗ dành sẵn cho Chân trang 4">
            <a:extLst>
              <a:ext uri="{FF2B5EF4-FFF2-40B4-BE49-F238E27FC236}">
                <a16:creationId xmlns:a16="http://schemas.microsoft.com/office/drawing/2014/main" id="{F1EFE725-161B-8FBE-19E5-50472AB25E17}"/>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396E5A6E-F287-D5A8-4ACC-BDDC55D71823}"/>
              </a:ext>
            </a:extLst>
          </p:cNvPr>
          <p:cNvSpPr>
            <a:spLocks noGrp="1"/>
          </p:cNvSpPr>
          <p:nvPr>
            <p:ph type="sldNum" sz="quarter" idx="12"/>
          </p:nvPr>
        </p:nvSpPr>
        <p:spPr/>
        <p:txBody>
          <a:bodyPr/>
          <a:lstStyle/>
          <a:p>
            <a:fld id="{BEC1024F-E8A7-4B04-9136-CC77ABC444B8}" type="slidenum">
              <a:rPr lang="en-US" smtClean="0"/>
              <a:t>‹#›</a:t>
            </a:fld>
            <a:endParaRPr lang="en-US"/>
          </a:p>
        </p:txBody>
      </p:sp>
    </p:spTree>
    <p:extLst>
      <p:ext uri="{BB962C8B-B14F-4D97-AF65-F5344CB8AC3E}">
        <p14:creationId xmlns:p14="http://schemas.microsoft.com/office/powerpoint/2010/main" val="156287585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E7F90-DCA8-4F0F-AED0-0128FC1F03CA}"/>
              </a:ext>
            </a:extLst>
          </p:cNvPr>
          <p:cNvSpPr>
            <a:spLocks noGrp="1"/>
          </p:cNvSpPr>
          <p:nvPr>
            <p:ph type="ctrTitle"/>
          </p:nvPr>
        </p:nvSpPr>
        <p:spPr>
          <a:xfrm>
            <a:off x="1524000" y="1121833"/>
            <a:ext cx="9144000" cy="2387600"/>
          </a:xfrm>
          <a:prstGeom prst="rect">
            <a:avLst/>
          </a:prstGeom>
        </p:spPr>
        <p:txBody>
          <a:bodyPr anchor="b"/>
          <a:lstStyle>
            <a:lvl1pPr algn="ctr">
              <a:defRPr sz="8000"/>
            </a:lvl1pPr>
          </a:lstStyle>
          <a:p>
            <a:r>
              <a:rPr lang="en-US"/>
              <a:t>Click to edit Master title style</a:t>
            </a:r>
          </a:p>
        </p:txBody>
      </p:sp>
      <p:sp>
        <p:nvSpPr>
          <p:cNvPr id="3" name="Subtitle 2">
            <a:extLst>
              <a:ext uri="{FF2B5EF4-FFF2-40B4-BE49-F238E27FC236}">
                <a16:creationId xmlns:a16="http://schemas.microsoft.com/office/drawing/2014/main" id="{80CB9150-6F72-42C2-91D3-4C25D7972CAC}"/>
              </a:ext>
            </a:extLst>
          </p:cNvPr>
          <p:cNvSpPr>
            <a:spLocks noGrp="1"/>
          </p:cNvSpPr>
          <p:nvPr>
            <p:ph type="subTitle" idx="1"/>
          </p:nvPr>
        </p:nvSpPr>
        <p:spPr>
          <a:xfrm>
            <a:off x="1524000" y="3602568"/>
            <a:ext cx="9144000" cy="1655233"/>
          </a:xfrm>
          <a:prstGeom prst="rect">
            <a:avLst/>
          </a:prstGeo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id="{B631E484-8968-46B2-9B74-6D62105597C5}"/>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8/21/2024</a:t>
            </a:fld>
            <a:endParaRPr lang="en-US"/>
          </a:p>
        </p:txBody>
      </p:sp>
      <p:sp>
        <p:nvSpPr>
          <p:cNvPr id="5" name="Footer Placeholder 4">
            <a:extLst>
              <a:ext uri="{FF2B5EF4-FFF2-40B4-BE49-F238E27FC236}">
                <a16:creationId xmlns:a16="http://schemas.microsoft.com/office/drawing/2014/main" id="{5D77F581-C22C-4DFC-A144-6BC547EF191C}"/>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4DBBA3C-8BA4-4077-BCC2-96D2FBB91F45}"/>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365364873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E367C0-EBFA-40E3-9FB7-55D4A7F5A99E}"/>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709BD9F-9EF4-447D-81B6-5345266A5DB8}"/>
              </a:ext>
            </a:extLst>
          </p:cNvPr>
          <p:cNvSpPr>
            <a:spLocks noGrp="1"/>
          </p:cNvSpPr>
          <p:nvPr>
            <p:ph idx="1"/>
          </p:nvPr>
        </p:nvSpPr>
        <p:spPr>
          <a:xfrm>
            <a:off x="838200" y="1826684"/>
            <a:ext cx="105156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670AD7-91E5-4E35-8A20-1BB927FD6C51}"/>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8/21/2024</a:t>
            </a:fld>
            <a:endParaRPr lang="en-US"/>
          </a:p>
        </p:txBody>
      </p:sp>
      <p:sp>
        <p:nvSpPr>
          <p:cNvPr id="5" name="Footer Placeholder 4">
            <a:extLst>
              <a:ext uri="{FF2B5EF4-FFF2-40B4-BE49-F238E27FC236}">
                <a16:creationId xmlns:a16="http://schemas.microsoft.com/office/drawing/2014/main" id="{4EB2F6CA-AAEC-4EDE-8EE6-97D944F4859A}"/>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7C1BA13-CC13-419C-BC68-286608ED60A6}"/>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139727987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2AC79-9E90-4CE5-9B2F-42D89D74BAD4}"/>
              </a:ext>
            </a:extLst>
          </p:cNvPr>
          <p:cNvSpPr>
            <a:spLocks noGrp="1"/>
          </p:cNvSpPr>
          <p:nvPr>
            <p:ph type="title"/>
          </p:nvPr>
        </p:nvSpPr>
        <p:spPr>
          <a:xfrm>
            <a:off x="831851" y="1710267"/>
            <a:ext cx="10515600" cy="2853267"/>
          </a:xfrm>
          <a:prstGeom prst="rect">
            <a:avLst/>
          </a:prstGeom>
        </p:spPr>
        <p:txBody>
          <a:bodyPr anchor="b"/>
          <a:lstStyle>
            <a:lvl1pPr>
              <a:defRPr sz="8000"/>
            </a:lvl1pPr>
          </a:lstStyle>
          <a:p>
            <a:r>
              <a:rPr lang="en-US"/>
              <a:t>Click to edit Master title style</a:t>
            </a:r>
          </a:p>
        </p:txBody>
      </p:sp>
      <p:sp>
        <p:nvSpPr>
          <p:cNvPr id="3" name="Text Placeholder 2">
            <a:extLst>
              <a:ext uri="{FF2B5EF4-FFF2-40B4-BE49-F238E27FC236}">
                <a16:creationId xmlns:a16="http://schemas.microsoft.com/office/drawing/2014/main" id="{B41264DB-AAB9-4493-A22A-1A85518B19EB}"/>
              </a:ext>
            </a:extLst>
          </p:cNvPr>
          <p:cNvSpPr>
            <a:spLocks noGrp="1"/>
          </p:cNvSpPr>
          <p:nvPr>
            <p:ph type="body" idx="1"/>
          </p:nvPr>
        </p:nvSpPr>
        <p:spPr>
          <a:xfrm>
            <a:off x="831851" y="4588934"/>
            <a:ext cx="10515600" cy="1500717"/>
          </a:xfrm>
          <a:prstGeom prst="rect">
            <a:avLst/>
          </a:prstGeo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1F5DAAE-A14A-4964-BA0F-DC2A569A1E7B}"/>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8/21/2024</a:t>
            </a:fld>
            <a:endParaRPr lang="en-US"/>
          </a:p>
        </p:txBody>
      </p:sp>
      <p:sp>
        <p:nvSpPr>
          <p:cNvPr id="5" name="Footer Placeholder 4">
            <a:extLst>
              <a:ext uri="{FF2B5EF4-FFF2-40B4-BE49-F238E27FC236}">
                <a16:creationId xmlns:a16="http://schemas.microsoft.com/office/drawing/2014/main" id="{1AC72D8C-4381-4DB8-971C-A70B31D8A8D5}"/>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E5FA943-81B4-49FF-9FD9-5B43955D543F}"/>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279494748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471CE-A705-4632-9B8F-4AE651C21A71}"/>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A79A1E5-7B7B-4E41-B023-7665FC8EBEE9}"/>
              </a:ext>
            </a:extLst>
          </p:cNvPr>
          <p:cNvSpPr>
            <a:spLocks noGrp="1"/>
          </p:cNvSpPr>
          <p:nvPr>
            <p:ph sz="half" idx="1"/>
          </p:nvPr>
        </p:nvSpPr>
        <p:spPr>
          <a:xfrm>
            <a:off x="8382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1429C0D-A115-4BBA-882D-0AD98D4F9FD7}"/>
              </a:ext>
            </a:extLst>
          </p:cNvPr>
          <p:cNvSpPr>
            <a:spLocks noGrp="1"/>
          </p:cNvSpPr>
          <p:nvPr>
            <p:ph sz="half" idx="2"/>
          </p:nvPr>
        </p:nvSpPr>
        <p:spPr>
          <a:xfrm>
            <a:off x="61976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7C01A0A-916B-417B-AA62-37209B3CB12E}"/>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8/21/2024</a:t>
            </a:fld>
            <a:endParaRPr lang="en-US"/>
          </a:p>
        </p:txBody>
      </p:sp>
      <p:sp>
        <p:nvSpPr>
          <p:cNvPr id="6" name="Footer Placeholder 5">
            <a:extLst>
              <a:ext uri="{FF2B5EF4-FFF2-40B4-BE49-F238E27FC236}">
                <a16:creationId xmlns:a16="http://schemas.microsoft.com/office/drawing/2014/main" id="{87230EBF-2054-425F-B393-E438A0084ED0}"/>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0F85757-87E9-42CD-8142-29E7CA86B9E6}"/>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249352397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4B361-0A1A-4397-9A98-3874C8DF2446}"/>
              </a:ext>
            </a:extLst>
          </p:cNvPr>
          <p:cNvSpPr>
            <a:spLocks noGrp="1"/>
          </p:cNvSpPr>
          <p:nvPr>
            <p:ph type="title"/>
          </p:nvPr>
        </p:nvSpPr>
        <p:spPr>
          <a:xfrm>
            <a:off x="840317" y="366185"/>
            <a:ext cx="10515600" cy="132503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C752E12-3BF7-4F16-8DBC-058A0A60E271}"/>
              </a:ext>
            </a:extLst>
          </p:cNvPr>
          <p:cNvSpPr>
            <a:spLocks noGrp="1"/>
          </p:cNvSpPr>
          <p:nvPr>
            <p:ph type="body" idx="1"/>
          </p:nvPr>
        </p:nvSpPr>
        <p:spPr>
          <a:xfrm>
            <a:off x="840318" y="1680634"/>
            <a:ext cx="5158316" cy="825500"/>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id="{7882F9DD-2673-4574-B174-DC46B22403BC}"/>
              </a:ext>
            </a:extLst>
          </p:cNvPr>
          <p:cNvSpPr>
            <a:spLocks noGrp="1"/>
          </p:cNvSpPr>
          <p:nvPr>
            <p:ph sz="half" idx="2"/>
          </p:nvPr>
        </p:nvSpPr>
        <p:spPr>
          <a:xfrm>
            <a:off x="840318" y="2506133"/>
            <a:ext cx="5158316"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A77ADD7-678D-4833-8034-02EBC26B4187}"/>
              </a:ext>
            </a:extLst>
          </p:cNvPr>
          <p:cNvSpPr>
            <a:spLocks noGrp="1"/>
          </p:cNvSpPr>
          <p:nvPr>
            <p:ph type="body" sz="quarter" idx="3"/>
          </p:nvPr>
        </p:nvSpPr>
        <p:spPr>
          <a:xfrm>
            <a:off x="6172200" y="1680634"/>
            <a:ext cx="5183717" cy="825500"/>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id="{52BC9C76-DBF6-4620-8043-028295E58D3D}"/>
              </a:ext>
            </a:extLst>
          </p:cNvPr>
          <p:cNvSpPr>
            <a:spLocks noGrp="1"/>
          </p:cNvSpPr>
          <p:nvPr>
            <p:ph sz="quarter" idx="4"/>
          </p:nvPr>
        </p:nvSpPr>
        <p:spPr>
          <a:xfrm>
            <a:off x="6172200" y="2506133"/>
            <a:ext cx="5183717"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43F2B21-ED87-4964-992A-7124DD1AD81C}"/>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8/21/2024</a:t>
            </a:fld>
            <a:endParaRPr lang="en-US"/>
          </a:p>
        </p:txBody>
      </p:sp>
      <p:sp>
        <p:nvSpPr>
          <p:cNvPr id="8" name="Footer Placeholder 7">
            <a:extLst>
              <a:ext uri="{FF2B5EF4-FFF2-40B4-BE49-F238E27FC236}">
                <a16:creationId xmlns:a16="http://schemas.microsoft.com/office/drawing/2014/main" id="{3B5B29EA-C904-4A38-AB0F-BBACD6D26509}"/>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C04CA08B-82C2-419F-997F-A19BC0CCB8BD}"/>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397289260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2F00B-906A-4DB3-B271-593EB1D212DB}"/>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D070341-60E5-4EC6-97F1-07DDABF9C16D}"/>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8/21/2024</a:t>
            </a:fld>
            <a:endParaRPr lang="en-US"/>
          </a:p>
        </p:txBody>
      </p:sp>
      <p:sp>
        <p:nvSpPr>
          <p:cNvPr id="4" name="Footer Placeholder 3">
            <a:extLst>
              <a:ext uri="{FF2B5EF4-FFF2-40B4-BE49-F238E27FC236}">
                <a16:creationId xmlns:a16="http://schemas.microsoft.com/office/drawing/2014/main" id="{9F026473-42BE-4EB3-B3E6-8A28151A6837}"/>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67F90B-1D8F-43E6-9339-2E7A86BEC866}"/>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35548226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BBCA82B0-CF8D-4016-BDBE-79713C0B08F7}" type="datetimeFigureOut">
              <a:rPr lang="en-US" smtClean="0"/>
              <a:t>8/21/2024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A170A90A-7C2C-4E5F-9027-3C27BA302632}" type="slidenum">
              <a:rPr lang="en-US" smtClean="0"/>
              <a:t>‹#›</a:t>
            </a:fld>
            <a:endParaRPr lang="en-US"/>
          </a:p>
        </p:txBody>
      </p:sp>
    </p:spTree>
    <p:extLst>
      <p:ext uri="{BB962C8B-B14F-4D97-AF65-F5344CB8AC3E}">
        <p14:creationId xmlns:p14="http://schemas.microsoft.com/office/powerpoint/2010/main" val="129524148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D092F32-DB70-449D-8D72-D56D2F5B3A23}"/>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8/21/2024</a:t>
            </a:fld>
            <a:endParaRPr lang="en-US"/>
          </a:p>
        </p:txBody>
      </p:sp>
      <p:sp>
        <p:nvSpPr>
          <p:cNvPr id="3" name="Footer Placeholder 2">
            <a:extLst>
              <a:ext uri="{FF2B5EF4-FFF2-40B4-BE49-F238E27FC236}">
                <a16:creationId xmlns:a16="http://schemas.microsoft.com/office/drawing/2014/main" id="{7B93E639-C139-4B98-83E0-831820F1AD03}"/>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AC2E341-9B86-48D3-9BD9-E7945C65BB57}"/>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158629673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F0F05C-1E3C-4A51-AA93-11086C4AF694}"/>
              </a:ext>
            </a:extLst>
          </p:cNvPr>
          <p:cNvSpPr>
            <a:spLocks noGrp="1"/>
          </p:cNvSpPr>
          <p:nvPr>
            <p:ph type="title"/>
          </p:nvPr>
        </p:nvSpPr>
        <p:spPr>
          <a:xfrm>
            <a:off x="840318" y="457200"/>
            <a:ext cx="3932767" cy="1600200"/>
          </a:xfrm>
          <a:prstGeom prst="rect">
            <a:avLst/>
          </a:prstGeom>
        </p:spPr>
        <p:txBody>
          <a:bodyPr anchor="b"/>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id="{3F1AD414-B59E-4B0E-AE8D-108172707F40}"/>
              </a:ext>
            </a:extLst>
          </p:cNvPr>
          <p:cNvSpPr>
            <a:spLocks noGrp="1"/>
          </p:cNvSpPr>
          <p:nvPr>
            <p:ph idx="1"/>
          </p:nvPr>
        </p:nvSpPr>
        <p:spPr>
          <a:xfrm>
            <a:off x="5183717" y="988485"/>
            <a:ext cx="6172200" cy="4872567"/>
          </a:xfrm>
          <a:prstGeom prst="rect">
            <a:avLst/>
          </a:prstGeo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C615EC0-1CCF-4E4C-9C13-39789B953328}"/>
              </a:ext>
            </a:extLst>
          </p:cNvPr>
          <p:cNvSpPr>
            <a:spLocks noGrp="1"/>
          </p:cNvSpPr>
          <p:nvPr>
            <p:ph type="body" sz="half" idx="2"/>
          </p:nvPr>
        </p:nvSpPr>
        <p:spPr>
          <a:xfrm>
            <a:off x="840318" y="2057400"/>
            <a:ext cx="3932767" cy="3812117"/>
          </a:xfrm>
          <a:prstGeom prst="rect">
            <a:avLst/>
          </a:prstGeo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8FF88994-13E6-4AF6-8441-64BE7B327D78}"/>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8/21/2024</a:t>
            </a:fld>
            <a:endParaRPr lang="en-US"/>
          </a:p>
        </p:txBody>
      </p:sp>
      <p:sp>
        <p:nvSpPr>
          <p:cNvPr id="6" name="Footer Placeholder 5">
            <a:extLst>
              <a:ext uri="{FF2B5EF4-FFF2-40B4-BE49-F238E27FC236}">
                <a16:creationId xmlns:a16="http://schemas.microsoft.com/office/drawing/2014/main" id="{3DD10BEE-4E23-4FD6-8E39-E684746D5D45}"/>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29F1AF4-6624-469D-8C9C-3CD6F712B735}"/>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250133226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CE94B3-8B2B-4DB1-87D8-729DDF9AD9FC}"/>
              </a:ext>
            </a:extLst>
          </p:cNvPr>
          <p:cNvSpPr>
            <a:spLocks noGrp="1"/>
          </p:cNvSpPr>
          <p:nvPr>
            <p:ph type="title"/>
          </p:nvPr>
        </p:nvSpPr>
        <p:spPr>
          <a:xfrm>
            <a:off x="840318" y="457200"/>
            <a:ext cx="3932767" cy="1600200"/>
          </a:xfrm>
          <a:prstGeom prst="rect">
            <a:avLst/>
          </a:prstGeom>
        </p:spPr>
        <p:txBody>
          <a:bodyPr anchor="b"/>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id="{1834B598-5E2E-45B0-A1A6-ABF01412F6B1}"/>
              </a:ext>
            </a:extLst>
          </p:cNvPr>
          <p:cNvSpPr>
            <a:spLocks noGrp="1"/>
          </p:cNvSpPr>
          <p:nvPr>
            <p:ph type="pic" idx="1"/>
          </p:nvPr>
        </p:nvSpPr>
        <p:spPr>
          <a:xfrm>
            <a:off x="5183717" y="988485"/>
            <a:ext cx="6172200" cy="4872567"/>
          </a:xfrm>
          <a:prstGeom prst="rect">
            <a:avLst/>
          </a:prstGeo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a:extLst>
              <a:ext uri="{FF2B5EF4-FFF2-40B4-BE49-F238E27FC236}">
                <a16:creationId xmlns:a16="http://schemas.microsoft.com/office/drawing/2014/main" id="{584EFF27-C723-41C2-97EB-D30403822970}"/>
              </a:ext>
            </a:extLst>
          </p:cNvPr>
          <p:cNvSpPr>
            <a:spLocks noGrp="1"/>
          </p:cNvSpPr>
          <p:nvPr>
            <p:ph type="body" sz="half" idx="2"/>
          </p:nvPr>
        </p:nvSpPr>
        <p:spPr>
          <a:xfrm>
            <a:off x="840318" y="2057400"/>
            <a:ext cx="3932767" cy="3812117"/>
          </a:xfrm>
          <a:prstGeom prst="rect">
            <a:avLst/>
          </a:prstGeo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762968EF-A833-4B32-A11C-1C830C0BBDB2}"/>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8/21/2024</a:t>
            </a:fld>
            <a:endParaRPr lang="en-US"/>
          </a:p>
        </p:txBody>
      </p:sp>
      <p:sp>
        <p:nvSpPr>
          <p:cNvPr id="6" name="Footer Placeholder 5">
            <a:extLst>
              <a:ext uri="{FF2B5EF4-FFF2-40B4-BE49-F238E27FC236}">
                <a16:creationId xmlns:a16="http://schemas.microsoft.com/office/drawing/2014/main" id="{DB76D905-3AF8-498E-93C1-E2A630A4D3FF}"/>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6B1E5AC-944C-49D4-991D-D464790BB747}"/>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39441868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885F7-072C-48D7-9703-95EF6292240E}"/>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D83CC0B-F6FD-43A0-A10C-72F638725F1C}"/>
              </a:ext>
            </a:extLst>
          </p:cNvPr>
          <p:cNvSpPr>
            <a:spLocks noGrp="1"/>
          </p:cNvSpPr>
          <p:nvPr>
            <p:ph type="body" orient="vert" idx="1"/>
          </p:nvPr>
        </p:nvSpPr>
        <p:spPr>
          <a:xfrm>
            <a:off x="838200" y="1826684"/>
            <a:ext cx="10515600" cy="43497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468AFB-08B6-41D0-8304-7AE0BE33CB00}"/>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8/21/2024</a:t>
            </a:fld>
            <a:endParaRPr lang="en-US"/>
          </a:p>
        </p:txBody>
      </p:sp>
      <p:sp>
        <p:nvSpPr>
          <p:cNvPr id="5" name="Footer Placeholder 4">
            <a:extLst>
              <a:ext uri="{FF2B5EF4-FFF2-40B4-BE49-F238E27FC236}">
                <a16:creationId xmlns:a16="http://schemas.microsoft.com/office/drawing/2014/main" id="{510B5E2C-FA0B-4A9A-B7AC-895FD98CCF4E}"/>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C753740-351E-4663-891B-9626CBCA4EA6}"/>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298602677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BE95BF-4E14-457C-95A2-5A0E652F5CC7}"/>
              </a:ext>
            </a:extLst>
          </p:cNvPr>
          <p:cNvSpPr>
            <a:spLocks noGrp="1"/>
          </p:cNvSpPr>
          <p:nvPr>
            <p:ph type="title" orient="vert"/>
          </p:nvPr>
        </p:nvSpPr>
        <p:spPr>
          <a:xfrm>
            <a:off x="8724901" y="366185"/>
            <a:ext cx="2628900" cy="581024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72757B2-0E34-4099-BF8B-E4FAAA519F2F}"/>
              </a:ext>
            </a:extLst>
          </p:cNvPr>
          <p:cNvSpPr>
            <a:spLocks noGrp="1"/>
          </p:cNvSpPr>
          <p:nvPr>
            <p:ph type="body" orient="vert" idx="1"/>
          </p:nvPr>
        </p:nvSpPr>
        <p:spPr>
          <a:xfrm>
            <a:off x="838201" y="366185"/>
            <a:ext cx="7683500" cy="58102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EE62A0-44DB-4C4D-8B8D-4CE0674808A2}"/>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8/21/2024</a:t>
            </a:fld>
            <a:endParaRPr lang="en-US"/>
          </a:p>
        </p:txBody>
      </p:sp>
      <p:sp>
        <p:nvSpPr>
          <p:cNvPr id="5" name="Footer Placeholder 4">
            <a:extLst>
              <a:ext uri="{FF2B5EF4-FFF2-40B4-BE49-F238E27FC236}">
                <a16:creationId xmlns:a16="http://schemas.microsoft.com/office/drawing/2014/main" id="{DC31D4CD-E29B-42DA-92DE-85AAFBF89892}"/>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6E2BCD-061F-4114-A129-154CC351FB03}"/>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2219635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矩形: 圆角 6">
            <a:extLst>
              <a:ext uri="{FF2B5EF4-FFF2-40B4-BE49-F238E27FC236}">
                <a16:creationId xmlns:a16="http://schemas.microsoft.com/office/drawing/2014/main" id="{0B1E60C3-9521-0908-E20F-17099CBDA311}"/>
              </a:ext>
            </a:extLst>
          </p:cNvPr>
          <p:cNvSpPr/>
          <p:nvPr userDrawn="1"/>
        </p:nvSpPr>
        <p:spPr>
          <a:xfrm>
            <a:off x="390525" y="274320"/>
            <a:ext cx="11410950" cy="6311647"/>
          </a:xfrm>
          <a:prstGeom prst="roundRect">
            <a:avLst>
              <a:gd name="adj" fmla="val 408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cs typeface="+mn-cs"/>
            </a:endParaRPr>
          </a:p>
        </p:txBody>
      </p:sp>
    </p:spTree>
    <p:extLst>
      <p:ext uri="{BB962C8B-B14F-4D97-AF65-F5344CB8AC3E}">
        <p14:creationId xmlns:p14="http://schemas.microsoft.com/office/powerpoint/2010/main" val="18315058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êu đề Bản chiếu">
    <p:spTree>
      <p:nvGrpSpPr>
        <p:cNvPr id="1" name=""/>
        <p:cNvGrpSpPr/>
        <p:nvPr/>
      </p:nvGrpSpPr>
      <p:grpSpPr>
        <a:xfrm>
          <a:off x="0" y="0"/>
          <a:ext cx="0" cy="0"/>
          <a:chOff x="0" y="0"/>
          <a:chExt cx="0" cy="0"/>
        </a:xfrm>
      </p:grpSpPr>
      <p:pic>
        <p:nvPicPr>
          <p:cNvPr id="2" name="图片 34">
            <a:extLst>
              <a:ext uri="{FF2B5EF4-FFF2-40B4-BE49-F238E27FC236}">
                <a16:creationId xmlns:a16="http://schemas.microsoft.com/office/drawing/2014/main" id="{65F97B1F-41CD-3138-587E-C0B687B9A3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72782" b="57714"/>
          <a:stretch/>
        </p:blipFill>
        <p:spPr>
          <a:xfrm>
            <a:off x="1" y="0"/>
            <a:ext cx="1981200" cy="4352924"/>
          </a:xfrm>
          <a:prstGeom prst="rect">
            <a:avLst/>
          </a:prstGeom>
        </p:spPr>
      </p:pic>
      <p:pic>
        <p:nvPicPr>
          <p:cNvPr id="3" name="图片 35">
            <a:extLst>
              <a:ext uri="{FF2B5EF4-FFF2-40B4-BE49-F238E27FC236}">
                <a16:creationId xmlns:a16="http://schemas.microsoft.com/office/drawing/2014/main" id="{14AF3F37-1B20-740F-DC6B-D2DEB91C8E9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4411" r="3081" b="71536"/>
          <a:stretch/>
        </p:blipFill>
        <p:spPr>
          <a:xfrm>
            <a:off x="10344150" y="4763"/>
            <a:ext cx="1638300" cy="2930055"/>
          </a:xfrm>
          <a:prstGeom prst="rect">
            <a:avLst/>
          </a:prstGeom>
        </p:spPr>
      </p:pic>
    </p:spTree>
    <p:extLst>
      <p:ext uri="{BB962C8B-B14F-4D97-AF65-F5344CB8AC3E}">
        <p14:creationId xmlns:p14="http://schemas.microsoft.com/office/powerpoint/2010/main" val="35702137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êu đề và Nội dung">
    <p:spTree>
      <p:nvGrpSpPr>
        <p:cNvPr id="1" name=""/>
        <p:cNvGrpSpPr/>
        <p:nvPr/>
      </p:nvGrpSpPr>
      <p:grpSpPr>
        <a:xfrm>
          <a:off x="0" y="0"/>
          <a:ext cx="0" cy="0"/>
          <a:chOff x="0" y="0"/>
          <a:chExt cx="0" cy="0"/>
        </a:xfrm>
      </p:grpSpPr>
      <p:pic>
        <p:nvPicPr>
          <p:cNvPr id="3" name="图片 14">
            <a:extLst>
              <a:ext uri="{FF2B5EF4-FFF2-40B4-BE49-F238E27FC236}">
                <a16:creationId xmlns:a16="http://schemas.microsoft.com/office/drawing/2014/main" id="{10020A98-5024-FFA6-C2DA-D1945048842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038" t="15264" r="86395" b="60214"/>
          <a:stretch/>
        </p:blipFill>
        <p:spPr>
          <a:xfrm rot="5400000">
            <a:off x="1456607" y="-1456606"/>
            <a:ext cx="1276798" cy="4190016"/>
          </a:xfrm>
          <a:prstGeom prst="rect">
            <a:avLst/>
          </a:prstGeom>
        </p:spPr>
      </p:pic>
      <p:pic>
        <p:nvPicPr>
          <p:cNvPr id="4" name="图片 15">
            <a:extLst>
              <a:ext uri="{FF2B5EF4-FFF2-40B4-BE49-F238E27FC236}">
                <a16:creationId xmlns:a16="http://schemas.microsoft.com/office/drawing/2014/main" id="{C343F6E4-0D87-0005-6FB6-D6FB9C55C68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79675" r="6352" b="75100"/>
          <a:stretch/>
        </p:blipFill>
        <p:spPr>
          <a:xfrm rot="16200000">
            <a:off x="9081378" y="-1343343"/>
            <a:ext cx="1767280" cy="4453964"/>
          </a:xfrm>
          <a:prstGeom prst="rect">
            <a:avLst/>
          </a:prstGeom>
        </p:spPr>
      </p:pic>
      <p:sp>
        <p:nvSpPr>
          <p:cNvPr id="2" name="矩形: 圆角 6">
            <a:extLst>
              <a:ext uri="{FF2B5EF4-FFF2-40B4-BE49-F238E27FC236}">
                <a16:creationId xmlns:a16="http://schemas.microsoft.com/office/drawing/2014/main" id="{0B1E60C3-9521-0908-E20F-17099CBDA311}"/>
              </a:ext>
            </a:extLst>
          </p:cNvPr>
          <p:cNvSpPr/>
          <p:nvPr userDrawn="1"/>
        </p:nvSpPr>
        <p:spPr>
          <a:xfrm>
            <a:off x="390525" y="542611"/>
            <a:ext cx="11410950" cy="5915339"/>
          </a:xfrm>
          <a:prstGeom prst="roundRect">
            <a:avLst>
              <a:gd name="adj" fmla="val 408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cs typeface="+mn-cs"/>
            </a:endParaRPr>
          </a:p>
        </p:txBody>
      </p:sp>
      <p:grpSp>
        <p:nvGrpSpPr>
          <p:cNvPr id="5" name="组合 30">
            <a:extLst>
              <a:ext uri="{FF2B5EF4-FFF2-40B4-BE49-F238E27FC236}">
                <a16:creationId xmlns:a16="http://schemas.microsoft.com/office/drawing/2014/main" id="{3D308B17-293F-7E13-20AF-859CB600BD31}"/>
              </a:ext>
            </a:extLst>
          </p:cNvPr>
          <p:cNvGrpSpPr/>
          <p:nvPr userDrawn="1"/>
        </p:nvGrpSpPr>
        <p:grpSpPr>
          <a:xfrm>
            <a:off x="0" y="6101307"/>
            <a:ext cx="12192000" cy="756693"/>
            <a:chOff x="0" y="6101307"/>
            <a:chExt cx="12192000" cy="756693"/>
          </a:xfrm>
        </p:grpSpPr>
        <p:pic>
          <p:nvPicPr>
            <p:cNvPr id="6" name="图片 19">
              <a:extLst>
                <a:ext uri="{FF2B5EF4-FFF2-40B4-BE49-F238E27FC236}">
                  <a16:creationId xmlns:a16="http://schemas.microsoft.com/office/drawing/2014/main" id="{8E1908ED-961D-7D46-EEDE-F32606CCC5B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6139752"/>
              <a:ext cx="12192000" cy="318198"/>
            </a:xfrm>
            <a:prstGeom prst="rect">
              <a:avLst/>
            </a:prstGeom>
          </p:spPr>
        </p:pic>
        <p:pic>
          <p:nvPicPr>
            <p:cNvPr id="8" name="图片 25">
              <a:extLst>
                <a:ext uri="{FF2B5EF4-FFF2-40B4-BE49-F238E27FC236}">
                  <a16:creationId xmlns:a16="http://schemas.microsoft.com/office/drawing/2014/main" id="{EE3E86DF-340A-5D58-27D7-0CDA249C5D3E}"/>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81736" b="7230"/>
            <a:stretch/>
          </p:blipFill>
          <p:spPr>
            <a:xfrm>
              <a:off x="0" y="6101307"/>
              <a:ext cx="12192000" cy="756693"/>
            </a:xfrm>
            <a:prstGeom prst="rect">
              <a:avLst/>
            </a:prstGeom>
          </p:spPr>
        </p:pic>
        <p:pic>
          <p:nvPicPr>
            <p:cNvPr id="9" name="图片 27">
              <a:extLst>
                <a:ext uri="{FF2B5EF4-FFF2-40B4-BE49-F238E27FC236}">
                  <a16:creationId xmlns:a16="http://schemas.microsoft.com/office/drawing/2014/main" id="{04085452-ED7E-577C-6DE6-6AED9BA1EF57}"/>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85540" b="8780"/>
            <a:stretch/>
          </p:blipFill>
          <p:spPr>
            <a:xfrm>
              <a:off x="0" y="6247599"/>
              <a:ext cx="7540188" cy="605638"/>
            </a:xfrm>
            <a:prstGeom prst="rect">
              <a:avLst/>
            </a:prstGeom>
          </p:spPr>
        </p:pic>
        <p:pic>
          <p:nvPicPr>
            <p:cNvPr id="10" name="图片 28">
              <a:extLst>
                <a:ext uri="{FF2B5EF4-FFF2-40B4-BE49-F238E27FC236}">
                  <a16:creationId xmlns:a16="http://schemas.microsoft.com/office/drawing/2014/main" id="{F2CDB38B-8ABE-21F0-1B2E-34DF85B937E3}"/>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85540" r="4500" b="8781"/>
            <a:stretch/>
          </p:blipFill>
          <p:spPr>
            <a:xfrm>
              <a:off x="4991100" y="6247599"/>
              <a:ext cx="7200900" cy="605638"/>
            </a:xfrm>
            <a:prstGeom prst="rect">
              <a:avLst/>
            </a:prstGeom>
          </p:spPr>
        </p:pic>
      </p:grpSp>
      <p:sp>
        <p:nvSpPr>
          <p:cNvPr id="11" name="Title 1">
            <a:extLst>
              <a:ext uri="{FF2B5EF4-FFF2-40B4-BE49-F238E27FC236}">
                <a16:creationId xmlns:a16="http://schemas.microsoft.com/office/drawing/2014/main" id="{29689D37-EFE0-ABC0-323E-EA23E9C3494D}"/>
              </a:ext>
            </a:extLst>
          </p:cNvPr>
          <p:cNvSpPr txBox="1">
            <a:spLocks/>
          </p:cNvSpPr>
          <p:nvPr userDrawn="1"/>
        </p:nvSpPr>
        <p:spPr>
          <a:xfrm>
            <a:off x="-160403" y="6382262"/>
            <a:ext cx="1540006" cy="324925"/>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err="1">
                <a:ln>
                  <a:noFill/>
                </a:ln>
                <a:solidFill>
                  <a:srgbClr val="5B9BD5">
                    <a:lumMod val="50000"/>
                  </a:srgbClr>
                </a:solidFill>
                <a:effectLst/>
                <a:uLnTx/>
                <a:uFillTx/>
                <a:latin typeface="#9Slide07 HoneyCream" pitchFamily="2" charset="0"/>
                <a:ea typeface="+mj-ea"/>
                <a:cs typeface="+mj-cs"/>
              </a:rPr>
              <a:t>Măng</a:t>
            </a:r>
            <a:r>
              <a:rPr kumimoji="0" lang="en-US" sz="2000" b="0" i="0" u="none" strike="noStrike" kern="1200" cap="none" spc="0" normalizeH="0" baseline="0" noProof="0" dirty="0">
                <a:ln>
                  <a:noFill/>
                </a:ln>
                <a:solidFill>
                  <a:srgbClr val="5B9BD5">
                    <a:lumMod val="50000"/>
                  </a:srgbClr>
                </a:solidFill>
                <a:effectLst/>
                <a:uLnTx/>
                <a:uFillTx/>
                <a:latin typeface="#9Slide07 HoneyCream" pitchFamily="2" charset="0"/>
                <a:ea typeface="+mj-ea"/>
                <a:cs typeface="+mj-cs"/>
              </a:rPr>
              <a:t> Non</a:t>
            </a:r>
          </a:p>
        </p:txBody>
      </p:sp>
    </p:spTree>
    <p:extLst>
      <p:ext uri="{BB962C8B-B14F-4D97-AF65-F5344CB8AC3E}">
        <p14:creationId xmlns:p14="http://schemas.microsoft.com/office/powerpoint/2010/main" val="35517596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êu đề Bản chiếu">
    <p:spTree>
      <p:nvGrpSpPr>
        <p:cNvPr id="1" name=""/>
        <p:cNvGrpSpPr/>
        <p:nvPr/>
      </p:nvGrpSpPr>
      <p:grpSpPr>
        <a:xfrm>
          <a:off x="0" y="0"/>
          <a:ext cx="0" cy="0"/>
          <a:chOff x="0" y="0"/>
          <a:chExt cx="0" cy="0"/>
        </a:xfrm>
      </p:grpSpPr>
      <p:pic>
        <p:nvPicPr>
          <p:cNvPr id="2" name="图片 34">
            <a:extLst>
              <a:ext uri="{FF2B5EF4-FFF2-40B4-BE49-F238E27FC236}">
                <a16:creationId xmlns:a16="http://schemas.microsoft.com/office/drawing/2014/main" id="{65F97B1F-41CD-3138-587E-C0B687B9A3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72782" b="57714"/>
          <a:stretch/>
        </p:blipFill>
        <p:spPr>
          <a:xfrm>
            <a:off x="1" y="0"/>
            <a:ext cx="1981200" cy="4352924"/>
          </a:xfrm>
          <a:prstGeom prst="rect">
            <a:avLst/>
          </a:prstGeom>
        </p:spPr>
      </p:pic>
      <p:pic>
        <p:nvPicPr>
          <p:cNvPr id="3" name="图片 35">
            <a:extLst>
              <a:ext uri="{FF2B5EF4-FFF2-40B4-BE49-F238E27FC236}">
                <a16:creationId xmlns:a16="http://schemas.microsoft.com/office/drawing/2014/main" id="{14AF3F37-1B20-740F-DC6B-D2DEB91C8E9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4411" r="3081" b="71536"/>
          <a:stretch/>
        </p:blipFill>
        <p:spPr>
          <a:xfrm>
            <a:off x="10344150" y="4763"/>
            <a:ext cx="1638300" cy="2930055"/>
          </a:xfrm>
          <a:prstGeom prst="rect">
            <a:avLst/>
          </a:prstGeom>
        </p:spPr>
      </p:pic>
    </p:spTree>
    <p:extLst>
      <p:ext uri="{BB962C8B-B14F-4D97-AF65-F5344CB8AC3E}">
        <p14:creationId xmlns:p14="http://schemas.microsoft.com/office/powerpoint/2010/main" val="2395067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3.sv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theme" Target="../theme/theme2.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3.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4.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2"/>
          <a:stretch>
            <a:fillRect/>
          </a:stretch>
        </p:blipFill>
        <p:spPr>
          <a:xfrm>
            <a:off x="5000" y="-1277"/>
            <a:ext cx="12171691" cy="6843235"/>
          </a:xfrm>
          <a:prstGeom prst="rect">
            <a:avLst/>
          </a:prstGeom>
        </p:spPr>
      </p:pic>
      <p:pic>
        <p:nvPicPr>
          <p:cNvPr id="6" name="Đồ họa 7">
            <a:extLst>
              <a:ext uri="{FF2B5EF4-FFF2-40B4-BE49-F238E27FC236}">
                <a16:creationId xmlns:a16="http://schemas.microsoft.com/office/drawing/2014/main" id="{6C78DDF2-73C0-7BDC-F3E3-D3B9C0E03638}"/>
              </a:ext>
            </a:extLst>
          </p:cNvPr>
          <p:cNvPicPr>
            <a:picLocks noChangeAspect="1"/>
          </p:cNvPicPr>
          <p:nvPr userDrawn="1"/>
        </p:nvPicPr>
        <p:blipFill>
          <a:blip r:embed="rId23">
            <a:extLst>
              <a:ext uri="{96DAC541-7B7A-43D3-8B79-37D633B846F1}">
                <asvg:svgBlip xmlns:asvg="http://schemas.microsoft.com/office/drawing/2016/SVG/main" xmlns="" r:embed="rId24"/>
              </a:ext>
            </a:extLst>
          </a:blip>
          <a:stretch>
            <a:fillRect/>
          </a:stretch>
        </p:blipFill>
        <p:spPr>
          <a:xfrm>
            <a:off x="10755998" y="76350"/>
            <a:ext cx="1363034" cy="1096353"/>
          </a:xfrm>
          <a:prstGeom prst="rect">
            <a:avLst/>
          </a:prstGeom>
        </p:spPr>
      </p:pic>
    </p:spTree>
    <p:extLst>
      <p:ext uri="{BB962C8B-B14F-4D97-AF65-F5344CB8AC3E}">
        <p14:creationId xmlns:p14="http://schemas.microsoft.com/office/powerpoint/2010/main" val="25060974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325B87"/>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4619138"/>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2A0538A6-3357-04EE-EB80-E5468005FB3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5ACBCAC2-3EB2-52EE-9DC5-C59B2BD984B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E7B02BED-2D5D-0B6C-67EC-1A327D42DAD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733563-CC41-4AB9-B8CE-77749C1F7302}" type="datetimeFigureOut">
              <a:rPr lang="en-US" smtClean="0"/>
              <a:t>8/21/2024</a:t>
            </a:fld>
            <a:endParaRPr lang="en-US"/>
          </a:p>
        </p:txBody>
      </p:sp>
      <p:sp>
        <p:nvSpPr>
          <p:cNvPr id="5" name="Chỗ dành sẵn cho Chân trang 4">
            <a:extLst>
              <a:ext uri="{FF2B5EF4-FFF2-40B4-BE49-F238E27FC236}">
                <a16:creationId xmlns:a16="http://schemas.microsoft.com/office/drawing/2014/main" id="{03D17CB2-8D4C-0DED-360E-F45825BB5D2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Chỗ dành sẵn cho Số hiệu Bản chiếu 5">
            <a:extLst>
              <a:ext uri="{FF2B5EF4-FFF2-40B4-BE49-F238E27FC236}">
                <a16:creationId xmlns:a16="http://schemas.microsoft.com/office/drawing/2014/main" id="{5AEEFC01-E010-0812-25C1-DC53E78A84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C1024F-E8A7-4B04-9136-CC77ABC444B8}" type="slidenum">
              <a:rPr lang="en-US" smtClean="0"/>
              <a:t>‹#›</a:t>
            </a:fld>
            <a:endParaRPr lang="en-US"/>
          </a:p>
        </p:txBody>
      </p:sp>
    </p:spTree>
    <p:extLst>
      <p:ext uri="{BB962C8B-B14F-4D97-AF65-F5344CB8AC3E}">
        <p14:creationId xmlns:p14="http://schemas.microsoft.com/office/powerpoint/2010/main" val="2292888621"/>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4668877"/>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5.xml"/><Relationship Id="rId5" Type="http://schemas.openxmlformats.org/officeDocument/2006/relationships/image" Target="../media/image32.png"/><Relationship Id="rId4" Type="http://schemas.openxmlformats.org/officeDocument/2006/relationships/image" Target="../media/image12.sv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33.jpeg"/><Relationship Id="rId5" Type="http://schemas.openxmlformats.org/officeDocument/2006/relationships/image" Target="../media/image32.png"/><Relationship Id="rId4" Type="http://schemas.openxmlformats.org/officeDocument/2006/relationships/image" Target="../media/image12.svg"/></Relationships>
</file>

<file path=ppt/slides/_rels/slide13.xml.rels><?xml version="1.0" encoding="UTF-8" standalone="yes"?>
<Relationships xmlns="http://schemas.openxmlformats.org/package/2006/relationships"><Relationship Id="rId8" Type="http://schemas.microsoft.com/office/2007/relationships/hdphoto" Target="../media/hdphoto3.wdp"/><Relationship Id="rId3" Type="http://schemas.microsoft.com/office/2007/relationships/hdphoto" Target="../media/hdphoto2.wdp"/><Relationship Id="rId7" Type="http://schemas.openxmlformats.org/officeDocument/2006/relationships/image" Target="../media/image38.png"/><Relationship Id="rId2" Type="http://schemas.openxmlformats.org/officeDocument/2006/relationships/image" Target="../media/image34.png"/><Relationship Id="rId1" Type="http://schemas.openxmlformats.org/officeDocument/2006/relationships/slideLayout" Target="../slideLayouts/slideLayout6.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7.png"/><Relationship Id="rId1" Type="http://schemas.openxmlformats.org/officeDocument/2006/relationships/slideLayout" Target="../slideLayouts/slideLayout6.xml"/><Relationship Id="rId5" Type="http://schemas.openxmlformats.org/officeDocument/2006/relationships/image" Target="../media/image35.png"/><Relationship Id="rId4" Type="http://schemas.microsoft.com/office/2007/relationships/hdphoto" Target="../media/hdphoto4.wdp"/></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8" Type="http://schemas.microsoft.com/office/2007/relationships/hdphoto" Target="../media/hdphoto6.wdp"/><Relationship Id="rId13" Type="http://schemas.openxmlformats.org/officeDocument/2006/relationships/slide" Target="slide21.xml"/><Relationship Id="rId3" Type="http://schemas.openxmlformats.org/officeDocument/2006/relationships/image" Target="../media/image41.jpg"/><Relationship Id="rId7" Type="http://schemas.openxmlformats.org/officeDocument/2006/relationships/image" Target="../media/image43.png"/><Relationship Id="rId12" Type="http://schemas.openxmlformats.org/officeDocument/2006/relationships/slide" Target="slide20.xml"/><Relationship Id="rId2" Type="http://schemas.openxmlformats.org/officeDocument/2006/relationships/notesSlide" Target="../notesSlides/notesSlide3.xml"/><Relationship Id="rId1" Type="http://schemas.openxmlformats.org/officeDocument/2006/relationships/slideLayout" Target="../slideLayouts/slideLayout33.xml"/><Relationship Id="rId6" Type="http://schemas.microsoft.com/office/2007/relationships/hdphoto" Target="../media/hdphoto5.wdp"/><Relationship Id="rId11" Type="http://schemas.openxmlformats.org/officeDocument/2006/relationships/slide" Target="slide19.xml"/><Relationship Id="rId5" Type="http://schemas.openxmlformats.org/officeDocument/2006/relationships/image" Target="../media/image42.png"/><Relationship Id="rId10" Type="http://schemas.openxmlformats.org/officeDocument/2006/relationships/slide" Target="slide18.xml"/><Relationship Id="rId4" Type="http://schemas.openxmlformats.org/officeDocument/2006/relationships/slide" Target="slide23.xml"/><Relationship Id="rId9" Type="http://schemas.openxmlformats.org/officeDocument/2006/relationships/slide" Target="slide17.xml"/></Relationships>
</file>

<file path=ppt/slides/_rels/slide17.xml.rels><?xml version="1.0" encoding="UTF-8" standalone="yes"?>
<Relationships xmlns="http://schemas.openxmlformats.org/package/2006/relationships"><Relationship Id="rId8" Type="http://schemas.openxmlformats.org/officeDocument/2006/relationships/slide" Target="slide16.xml"/><Relationship Id="rId3" Type="http://schemas.openxmlformats.org/officeDocument/2006/relationships/image" Target="../media/image41.jpg"/><Relationship Id="rId7" Type="http://schemas.microsoft.com/office/2007/relationships/hdphoto" Target="../media/hdphoto6.wdp"/><Relationship Id="rId2" Type="http://schemas.openxmlformats.org/officeDocument/2006/relationships/notesSlide" Target="../notesSlides/notesSlide4.xml"/><Relationship Id="rId1" Type="http://schemas.openxmlformats.org/officeDocument/2006/relationships/slideLayout" Target="../slideLayouts/slideLayout33.xml"/><Relationship Id="rId6" Type="http://schemas.openxmlformats.org/officeDocument/2006/relationships/image" Target="../media/image43.png"/><Relationship Id="rId5" Type="http://schemas.microsoft.com/office/2007/relationships/hdphoto" Target="../media/hdphoto5.wdp"/><Relationship Id="rId4" Type="http://schemas.openxmlformats.org/officeDocument/2006/relationships/image" Target="../media/image42.png"/><Relationship Id="rId9" Type="http://schemas.openxmlformats.org/officeDocument/2006/relationships/image" Target="../media/image44.png"/></Relationships>
</file>

<file path=ppt/slides/_rels/slide18.xml.rels><?xml version="1.0" encoding="UTF-8" standalone="yes"?>
<Relationships xmlns="http://schemas.openxmlformats.org/package/2006/relationships"><Relationship Id="rId8" Type="http://schemas.openxmlformats.org/officeDocument/2006/relationships/slide" Target="slide16.xml"/><Relationship Id="rId3" Type="http://schemas.openxmlformats.org/officeDocument/2006/relationships/image" Target="../media/image41.jpg"/><Relationship Id="rId7" Type="http://schemas.microsoft.com/office/2007/relationships/hdphoto" Target="../media/hdphoto6.wdp"/><Relationship Id="rId2" Type="http://schemas.openxmlformats.org/officeDocument/2006/relationships/notesSlide" Target="../notesSlides/notesSlide5.xml"/><Relationship Id="rId1" Type="http://schemas.openxmlformats.org/officeDocument/2006/relationships/slideLayout" Target="../slideLayouts/slideLayout33.xml"/><Relationship Id="rId6" Type="http://schemas.openxmlformats.org/officeDocument/2006/relationships/image" Target="../media/image43.png"/><Relationship Id="rId5" Type="http://schemas.microsoft.com/office/2007/relationships/hdphoto" Target="../media/hdphoto5.wdp"/><Relationship Id="rId4" Type="http://schemas.openxmlformats.org/officeDocument/2006/relationships/image" Target="../media/image42.png"/><Relationship Id="rId9" Type="http://schemas.openxmlformats.org/officeDocument/2006/relationships/image" Target="../media/image44.png"/></Relationships>
</file>

<file path=ppt/slides/_rels/slide19.xml.rels><?xml version="1.0" encoding="UTF-8" standalone="yes"?>
<Relationships xmlns="http://schemas.openxmlformats.org/package/2006/relationships"><Relationship Id="rId8" Type="http://schemas.openxmlformats.org/officeDocument/2006/relationships/slide" Target="slide16.xml"/><Relationship Id="rId3" Type="http://schemas.openxmlformats.org/officeDocument/2006/relationships/image" Target="../media/image41.jpg"/><Relationship Id="rId7" Type="http://schemas.microsoft.com/office/2007/relationships/hdphoto" Target="../media/hdphoto6.wdp"/><Relationship Id="rId2" Type="http://schemas.openxmlformats.org/officeDocument/2006/relationships/notesSlide" Target="../notesSlides/notesSlide6.xml"/><Relationship Id="rId1" Type="http://schemas.openxmlformats.org/officeDocument/2006/relationships/slideLayout" Target="../slideLayouts/slideLayout33.xml"/><Relationship Id="rId6" Type="http://schemas.openxmlformats.org/officeDocument/2006/relationships/image" Target="../media/image43.png"/><Relationship Id="rId5" Type="http://schemas.microsoft.com/office/2007/relationships/hdphoto" Target="../media/hdphoto5.wdp"/><Relationship Id="rId4" Type="http://schemas.openxmlformats.org/officeDocument/2006/relationships/image" Target="../media/image42.png"/><Relationship Id="rId9" Type="http://schemas.openxmlformats.org/officeDocument/2006/relationships/image" Target="../media/image4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8" Type="http://schemas.openxmlformats.org/officeDocument/2006/relationships/slide" Target="slide16.xml"/><Relationship Id="rId3" Type="http://schemas.openxmlformats.org/officeDocument/2006/relationships/image" Target="../media/image41.jpg"/><Relationship Id="rId7" Type="http://schemas.microsoft.com/office/2007/relationships/hdphoto" Target="../media/hdphoto6.wdp"/><Relationship Id="rId2" Type="http://schemas.openxmlformats.org/officeDocument/2006/relationships/notesSlide" Target="../notesSlides/notesSlide7.xml"/><Relationship Id="rId1" Type="http://schemas.openxmlformats.org/officeDocument/2006/relationships/slideLayout" Target="../slideLayouts/slideLayout33.xml"/><Relationship Id="rId6" Type="http://schemas.openxmlformats.org/officeDocument/2006/relationships/image" Target="../media/image43.png"/><Relationship Id="rId5" Type="http://schemas.microsoft.com/office/2007/relationships/hdphoto" Target="../media/hdphoto5.wdp"/><Relationship Id="rId10" Type="http://schemas.openxmlformats.org/officeDocument/2006/relationships/image" Target="../media/image45.png"/><Relationship Id="rId4" Type="http://schemas.openxmlformats.org/officeDocument/2006/relationships/image" Target="../media/image42.png"/><Relationship Id="rId9" Type="http://schemas.openxmlformats.org/officeDocument/2006/relationships/image" Target="../media/image44.png"/></Relationships>
</file>

<file path=ppt/slides/_rels/slide21.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2.png"/><Relationship Id="rId7" Type="http://schemas.openxmlformats.org/officeDocument/2006/relationships/slide" Target="slide16.xml"/><Relationship Id="rId2" Type="http://schemas.openxmlformats.org/officeDocument/2006/relationships/image" Target="../media/image41.jpg"/><Relationship Id="rId1" Type="http://schemas.openxmlformats.org/officeDocument/2006/relationships/slideLayout" Target="../slideLayouts/slideLayout33.xml"/><Relationship Id="rId6" Type="http://schemas.microsoft.com/office/2007/relationships/hdphoto" Target="../media/hdphoto6.wdp"/><Relationship Id="rId5" Type="http://schemas.openxmlformats.org/officeDocument/2006/relationships/image" Target="../media/image43.png"/><Relationship Id="rId4" Type="http://schemas.microsoft.com/office/2007/relationships/hdphoto" Target="../media/hdphoto5.wdp"/><Relationship Id="rId9" Type="http://schemas.openxmlformats.org/officeDocument/2006/relationships/image" Target="../media/image46.png"/></Relationships>
</file>

<file path=ppt/slides/_rels/slide22.xml.rels><?xml version="1.0" encoding="UTF-8" standalone="yes"?>
<Relationships xmlns="http://schemas.openxmlformats.org/package/2006/relationships"><Relationship Id="rId8" Type="http://schemas.openxmlformats.org/officeDocument/2006/relationships/image" Target="../media/image58.svg"/><Relationship Id="rId3" Type="http://schemas.openxmlformats.org/officeDocument/2006/relationships/image" Target="../media/image48.png"/><Relationship Id="rId7" Type="http://schemas.openxmlformats.org/officeDocument/2006/relationships/image" Target="../media/image50.png"/><Relationship Id="rId2" Type="http://schemas.openxmlformats.org/officeDocument/2006/relationships/image" Target="../media/image47.png"/><Relationship Id="rId1" Type="http://schemas.openxmlformats.org/officeDocument/2006/relationships/slideLayout" Target="../slideLayouts/slideLayout50.xml"/><Relationship Id="rId6" Type="http://schemas.openxmlformats.org/officeDocument/2006/relationships/image" Target="../media/image56.svg"/><Relationship Id="rId5" Type="http://schemas.openxmlformats.org/officeDocument/2006/relationships/image" Target="../media/image49.png"/><Relationship Id="rId10" Type="http://schemas.openxmlformats.org/officeDocument/2006/relationships/image" Target="../media/image52.png"/><Relationship Id="rId4" Type="http://schemas.microsoft.com/office/2007/relationships/hdphoto" Target="../media/hdphoto7.wdp"/><Relationship Id="rId9" Type="http://schemas.openxmlformats.org/officeDocument/2006/relationships/image" Target="../media/image51.png"/></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slideLayout" Target="../slideLayouts/slideLayout6.xml"/><Relationship Id="rId1" Type="http://schemas.openxmlformats.org/officeDocument/2006/relationships/tags" Target="../tags/tag1.xml"/><Relationship Id="rId4" Type="http://schemas.openxmlformats.org/officeDocument/2006/relationships/image" Target="../media/image55.png"/></Relationships>
</file>

<file path=ppt/slides/_rels/slide2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10.png"/><Relationship Id="rId1" Type="http://schemas.openxmlformats.org/officeDocument/2006/relationships/slideLayout" Target="../slideLayouts/slideLayout5.xml"/><Relationship Id="rId5" Type="http://schemas.openxmlformats.org/officeDocument/2006/relationships/image" Target="../media/image57.png"/><Relationship Id="rId4" Type="http://schemas.openxmlformats.org/officeDocument/2006/relationships/image" Target="../media/image14.png"/></Relationships>
</file>

<file path=ppt/slides/_rels/slide2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5.xml"/><Relationship Id="rId4" Type="http://schemas.openxmlformats.org/officeDocument/2006/relationships/image" Target="../media/image56.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2.xml"/><Relationship Id="rId5" Type="http://schemas.openxmlformats.org/officeDocument/2006/relationships/image" Target="../media/image3.sv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3.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8.png"/><Relationship Id="rId11" Type="http://schemas.openxmlformats.org/officeDocument/2006/relationships/image" Target="../media/image22.png"/><Relationship Id="rId5" Type="http://schemas.openxmlformats.org/officeDocument/2006/relationships/image" Target="../media/image17.png"/><Relationship Id="rId10" Type="http://schemas.openxmlformats.org/officeDocument/2006/relationships/image" Target="../media/image21.png"/><Relationship Id="rId4" Type="http://schemas.openxmlformats.org/officeDocument/2006/relationships/image" Target="../media/image16.png"/><Relationship Id="rId9" Type="http://schemas.microsoft.com/office/2007/relationships/hdphoto" Target="../media/hdphoto1.wdp"/></Relationships>
</file>

<file path=ppt/slides/_rels/slide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7">
            <a:extLst>
              <a:ext uri="{FF2B5EF4-FFF2-40B4-BE49-F238E27FC236}">
                <a16:creationId xmlns:a16="http://schemas.microsoft.com/office/drawing/2014/main" id="{6F1669D7-24FE-4DB1-8B3F-7FA1682C4C0E}"/>
              </a:ext>
            </a:extLst>
          </p:cNvPr>
          <p:cNvPicPr>
            <a:picLocks noChangeAspect="1"/>
          </p:cNvPicPr>
          <p:nvPr/>
        </p:nvPicPr>
        <p:blipFill rotWithShape="1">
          <a:blip r:embed="rId2">
            <a:extLst>
              <a:ext uri="{28A0092B-C50C-407E-A947-70E740481C1C}">
                <a14:useLocalDpi xmlns:a14="http://schemas.microsoft.com/office/drawing/2010/main" val="0"/>
              </a:ext>
            </a:extLst>
          </a:blip>
          <a:srcRect l="73711" t="10754" r="3412" b="40997"/>
          <a:stretch/>
        </p:blipFill>
        <p:spPr>
          <a:xfrm>
            <a:off x="8716836" y="-1"/>
            <a:ext cx="3475164" cy="3007361"/>
          </a:xfrm>
          <a:prstGeom prst="rect">
            <a:avLst/>
          </a:prstGeom>
        </p:spPr>
      </p:pic>
      <p:pic>
        <p:nvPicPr>
          <p:cNvPr id="4" name="图片 10">
            <a:extLst>
              <a:ext uri="{FF2B5EF4-FFF2-40B4-BE49-F238E27FC236}">
                <a16:creationId xmlns:a16="http://schemas.microsoft.com/office/drawing/2014/main" id="{C76A51E1-C94B-4CC8-ACD9-164B78D865BD}"/>
              </a:ext>
            </a:extLst>
          </p:cNvPr>
          <p:cNvPicPr>
            <a:picLocks noChangeAspect="1"/>
          </p:cNvPicPr>
          <p:nvPr/>
        </p:nvPicPr>
        <p:blipFill rotWithShape="1">
          <a:blip r:embed="rId2">
            <a:extLst>
              <a:ext uri="{28A0092B-C50C-407E-A947-70E740481C1C}">
                <a14:useLocalDpi xmlns:a14="http://schemas.microsoft.com/office/drawing/2010/main" val="0"/>
              </a:ext>
            </a:extLst>
          </a:blip>
          <a:srcRect l="67018" t="64405" r="3085"/>
          <a:stretch/>
        </p:blipFill>
        <p:spPr>
          <a:xfrm>
            <a:off x="6186971" y="4135328"/>
            <a:ext cx="5844275" cy="2854960"/>
          </a:xfrm>
          <a:prstGeom prst="rect">
            <a:avLst/>
          </a:prstGeom>
        </p:spPr>
      </p:pic>
      <p:pic>
        <p:nvPicPr>
          <p:cNvPr id="5" name="图片 12">
            <a:extLst>
              <a:ext uri="{FF2B5EF4-FFF2-40B4-BE49-F238E27FC236}">
                <a16:creationId xmlns:a16="http://schemas.microsoft.com/office/drawing/2014/main" id="{A0232DE5-B913-4DE6-AC06-27B5E5A3E7EC}"/>
              </a:ext>
            </a:extLst>
          </p:cNvPr>
          <p:cNvPicPr>
            <a:picLocks noChangeAspect="1"/>
          </p:cNvPicPr>
          <p:nvPr/>
        </p:nvPicPr>
        <p:blipFill rotWithShape="1">
          <a:blip r:embed="rId2">
            <a:extLst>
              <a:ext uri="{28A0092B-C50C-407E-A947-70E740481C1C}">
                <a14:useLocalDpi xmlns:a14="http://schemas.microsoft.com/office/drawing/2010/main" val="0"/>
              </a:ext>
            </a:extLst>
          </a:blip>
          <a:srcRect t="5905" r="67081" b="7411"/>
          <a:stretch/>
        </p:blipFill>
        <p:spPr>
          <a:xfrm>
            <a:off x="-164192" y="921072"/>
            <a:ext cx="5705017" cy="6163935"/>
          </a:xfrm>
          <a:prstGeom prst="rect">
            <a:avLst/>
          </a:prstGeom>
        </p:spPr>
      </p:pic>
      <p:sp>
        <p:nvSpPr>
          <p:cNvPr id="6" name="Rounded Rectangle 5"/>
          <p:cNvSpPr/>
          <p:nvPr/>
        </p:nvSpPr>
        <p:spPr>
          <a:xfrm>
            <a:off x="1580605" y="1214846"/>
            <a:ext cx="8765177" cy="3691191"/>
          </a:xfrm>
          <a:prstGeom prst="roundRect">
            <a:avLst/>
          </a:prstGeom>
          <a:solidFill>
            <a:schemeClr val="bg1">
              <a:alpha val="93000"/>
            </a:schemeClr>
          </a:solidFill>
          <a:ln w="28575">
            <a:solidFill>
              <a:schemeClr val="bg1">
                <a:alpha val="99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p:cNvPicPr>
            <a:picLocks noChangeAspect="1"/>
          </p:cNvPicPr>
          <p:nvPr/>
        </p:nvPicPr>
        <p:blipFill>
          <a:blip r:embed="rId3"/>
          <a:stretch>
            <a:fillRect/>
          </a:stretch>
        </p:blipFill>
        <p:spPr>
          <a:xfrm>
            <a:off x="2724186" y="1441555"/>
            <a:ext cx="6279424" cy="4121253"/>
          </a:xfrm>
          <a:prstGeom prst="rect">
            <a:avLst/>
          </a:prstGeom>
        </p:spPr>
      </p:pic>
    </p:spTree>
    <p:extLst>
      <p:ext uri="{BB962C8B-B14F-4D97-AF65-F5344CB8AC3E}">
        <p14:creationId xmlns:p14="http://schemas.microsoft.com/office/powerpoint/2010/main" val="3468810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C034041-D797-14E6-A9EA-175DEC22C4F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78107" y="1806561"/>
            <a:ext cx="4064352" cy="4777118"/>
          </a:xfrm>
          <a:prstGeom prst="rect">
            <a:avLst/>
          </a:prstGeom>
        </p:spPr>
      </p:pic>
      <p:pic>
        <p:nvPicPr>
          <p:cNvPr id="3" name="Picture 2">
            <a:extLst>
              <a:ext uri="{FF2B5EF4-FFF2-40B4-BE49-F238E27FC236}">
                <a16:creationId xmlns:a16="http://schemas.microsoft.com/office/drawing/2014/main" id="{5803E2EF-9B43-C172-E7D7-265D10386D6C}"/>
              </a:ext>
            </a:extLst>
          </p:cNvPr>
          <p:cNvPicPr>
            <a:picLocks noChangeAspect="1"/>
          </p:cNvPicPr>
          <p:nvPr/>
        </p:nvPicPr>
        <p:blipFill>
          <a:blip r:embed="rId3"/>
          <a:stretch>
            <a:fillRect/>
          </a:stretch>
        </p:blipFill>
        <p:spPr>
          <a:xfrm>
            <a:off x="1365094" y="233642"/>
            <a:ext cx="9461812" cy="1609483"/>
          </a:xfrm>
          <a:prstGeom prst="rect">
            <a:avLst/>
          </a:prstGeom>
        </p:spPr>
      </p:pic>
      <p:sp>
        <p:nvSpPr>
          <p:cNvPr id="4" name="Rectangle 3">
            <a:extLst>
              <a:ext uri="{FF2B5EF4-FFF2-40B4-BE49-F238E27FC236}">
                <a16:creationId xmlns:a16="http://schemas.microsoft.com/office/drawing/2014/main" id="{27AE62F6-79B6-62E9-4B3C-D9FFF57496BB}"/>
              </a:ext>
            </a:extLst>
          </p:cNvPr>
          <p:cNvSpPr/>
          <p:nvPr/>
        </p:nvSpPr>
        <p:spPr>
          <a:xfrm>
            <a:off x="547007" y="2033892"/>
            <a:ext cx="7920718" cy="937885"/>
          </a:xfrm>
          <a:prstGeom prst="rect">
            <a:avLst/>
          </a:prstGeom>
          <a:solidFill>
            <a:schemeClr val="accent2">
              <a:lumMod val="60000"/>
              <a:lumOff val="40000"/>
            </a:schemeClr>
          </a:solidFill>
          <a:ln w="28575">
            <a:solidFill>
              <a:schemeClr val="accent4">
                <a:lumMod val="50000"/>
              </a:schemeClr>
            </a:solidFill>
            <a:prstDash val="sysDash"/>
          </a:ln>
        </p:spPr>
        <p:txBody>
          <a:bodyPr wrap="square">
            <a:spAutoFit/>
          </a:bodyPr>
          <a:lstStyle/>
          <a:p>
            <a:pPr lvl="0" algn="just">
              <a:lnSpc>
                <a:spcPct val="120000"/>
              </a:lnSpc>
              <a:defRPr/>
            </a:pPr>
            <a:r>
              <a:rPr lang="vi-VN" sz="2400" b="1" dirty="0">
                <a:solidFill>
                  <a:prstClr val="black"/>
                </a:solidFill>
                <a:latin typeface="Cambria" panose="02040503050406030204" pitchFamily="18" charset="0"/>
                <a:ea typeface="Cambria" panose="02040503050406030204" pitchFamily="18" charset="0"/>
              </a:rPr>
              <a:t>Khi họ đưa chúng tôi vào thành phố,</a:t>
            </a:r>
            <a:r>
              <a:rPr lang="en-US" sz="2400" b="1" dirty="0">
                <a:solidFill>
                  <a:srgbClr val="FF0000"/>
                </a:solidFill>
                <a:latin typeface="Cambria" panose="02040503050406030204" pitchFamily="18" charset="0"/>
                <a:ea typeface="Cambria" panose="02040503050406030204" pitchFamily="18" charset="0"/>
              </a:rPr>
              <a:t>/</a:t>
            </a:r>
            <a:r>
              <a:rPr lang="vi-VN" sz="2400" b="1" dirty="0">
                <a:solidFill>
                  <a:prstClr val="black"/>
                </a:solidFill>
                <a:latin typeface="Cambria" panose="02040503050406030204" pitchFamily="18" charset="0"/>
                <a:ea typeface="Cambria" panose="02040503050406030204" pitchFamily="18" charset="0"/>
              </a:rPr>
              <a:t> tôi quan sát những người xung quanh</a:t>
            </a:r>
            <a:r>
              <a:rPr lang="en-US" sz="2400" b="1" dirty="0">
                <a:solidFill>
                  <a:srgbClr val="FF0000"/>
                </a:solidFill>
                <a:latin typeface="Cambria" panose="02040503050406030204" pitchFamily="18" charset="0"/>
                <a:ea typeface="Cambria" panose="02040503050406030204" pitchFamily="18" charset="0"/>
              </a:rPr>
              <a:t>/</a:t>
            </a:r>
            <a:r>
              <a:rPr lang="vi-VN" sz="2400" b="1" dirty="0">
                <a:solidFill>
                  <a:prstClr val="black"/>
                </a:solidFill>
                <a:latin typeface="Cambria" panose="02040503050406030204" pitchFamily="18" charset="0"/>
                <a:ea typeface="Cambria" panose="02040503050406030204" pitchFamily="18" charset="0"/>
              </a:rPr>
              <a:t> mới nhận ra sự khác biệt.</a:t>
            </a:r>
            <a:r>
              <a:rPr lang="en-US" sz="2400" b="1" dirty="0">
                <a:solidFill>
                  <a:srgbClr val="FF0000"/>
                </a:solidFill>
                <a:latin typeface="Cambria" panose="02040503050406030204" pitchFamily="18" charset="0"/>
                <a:ea typeface="Cambria" panose="02040503050406030204" pitchFamily="18" charset="0"/>
              </a:rPr>
              <a:t>//</a:t>
            </a:r>
            <a:endParaRPr kumimoji="0" lang="en-US"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
        <p:nvSpPr>
          <p:cNvPr id="16" name="Rectangle 15">
            <a:extLst>
              <a:ext uri="{FF2B5EF4-FFF2-40B4-BE49-F238E27FC236}">
                <a16:creationId xmlns:a16="http://schemas.microsoft.com/office/drawing/2014/main" id="{13341DF7-971B-C5C1-C536-CCCA521A924F}"/>
              </a:ext>
            </a:extLst>
          </p:cNvPr>
          <p:cNvSpPr/>
          <p:nvPr/>
        </p:nvSpPr>
        <p:spPr>
          <a:xfrm>
            <a:off x="480332" y="3300717"/>
            <a:ext cx="7112049" cy="937885"/>
          </a:xfrm>
          <a:prstGeom prst="rect">
            <a:avLst/>
          </a:prstGeom>
          <a:solidFill>
            <a:schemeClr val="accent2">
              <a:lumMod val="60000"/>
              <a:lumOff val="40000"/>
            </a:schemeClr>
          </a:solidFill>
          <a:ln w="28575">
            <a:solidFill>
              <a:schemeClr val="accent4">
                <a:lumMod val="50000"/>
              </a:schemeClr>
            </a:solidFill>
            <a:prstDash val="sysDash"/>
          </a:ln>
        </p:spPr>
        <p:txBody>
          <a:bodyPr wrap="square">
            <a:spAutoFit/>
          </a:bodyPr>
          <a:lstStyle/>
          <a:p>
            <a:pPr lvl="0" algn="just">
              <a:lnSpc>
                <a:spcPct val="120000"/>
              </a:lnSpc>
              <a:defRPr/>
            </a:pPr>
            <a:r>
              <a:rPr lang="vi-VN" sz="2400" b="1" dirty="0">
                <a:solidFill>
                  <a:prstClr val="black"/>
                </a:solidFill>
                <a:latin typeface="Cambria" panose="02040503050406030204" pitchFamily="18" charset="0"/>
                <a:ea typeface="Cambria" panose="02040503050406030204" pitchFamily="18" charset="0"/>
              </a:rPr>
              <a:t>Mỗi ngày mười giờ,</a:t>
            </a:r>
            <a:r>
              <a:rPr lang="en-US" sz="2400" b="1" dirty="0">
                <a:solidFill>
                  <a:srgbClr val="FF0000"/>
                </a:solidFill>
                <a:latin typeface="Cambria" panose="02040503050406030204" pitchFamily="18" charset="0"/>
                <a:ea typeface="Cambria" panose="02040503050406030204" pitchFamily="18" charset="0"/>
              </a:rPr>
              <a:t>/</a:t>
            </a:r>
            <a:r>
              <a:rPr lang="vi-VN" sz="2400" b="1" dirty="0">
                <a:solidFill>
                  <a:prstClr val="black"/>
                </a:solidFill>
                <a:latin typeface="Cambria" panose="02040503050406030204" pitchFamily="18" charset="0"/>
                <a:ea typeface="Cambria" panose="02040503050406030204" pitchFamily="18" charset="0"/>
              </a:rPr>
              <a:t> một tuần mười ngày,</a:t>
            </a:r>
            <a:r>
              <a:rPr lang="en-US" sz="2400" b="1" dirty="0">
                <a:solidFill>
                  <a:srgbClr val="FF0000"/>
                </a:solidFill>
                <a:latin typeface="Cambria" panose="02040503050406030204" pitchFamily="18" charset="0"/>
                <a:ea typeface="Cambria" panose="02040503050406030204" pitchFamily="18" charset="0"/>
              </a:rPr>
              <a:t>/</a:t>
            </a:r>
            <a:r>
              <a:rPr lang="vi-VN" sz="2400" b="1" dirty="0">
                <a:solidFill>
                  <a:prstClr val="black"/>
                </a:solidFill>
                <a:latin typeface="Cambria" panose="02040503050406030204" pitchFamily="18" charset="0"/>
                <a:ea typeface="Cambria" panose="02040503050406030204" pitchFamily="18" charset="0"/>
              </a:rPr>
              <a:t> mỗi tháng mười tuần,</a:t>
            </a:r>
            <a:r>
              <a:rPr lang="en-US" sz="2400" b="1" dirty="0">
                <a:solidFill>
                  <a:srgbClr val="FF0000"/>
                </a:solidFill>
                <a:latin typeface="Cambria" panose="02040503050406030204" pitchFamily="18" charset="0"/>
                <a:ea typeface="Cambria" panose="02040503050406030204" pitchFamily="18" charset="0"/>
              </a:rPr>
              <a:t>/</a:t>
            </a:r>
            <a:r>
              <a:rPr lang="vi-VN" sz="2400" b="1" dirty="0">
                <a:solidFill>
                  <a:prstClr val="black"/>
                </a:solidFill>
                <a:latin typeface="Cambria" panose="02040503050406030204" pitchFamily="18" charset="0"/>
                <a:ea typeface="Cambria" panose="02040503050406030204" pitchFamily="18" charset="0"/>
              </a:rPr>
              <a:t> một năm mười tháng.</a:t>
            </a:r>
            <a:r>
              <a:rPr lang="en-US" sz="2400" b="1" dirty="0">
                <a:solidFill>
                  <a:srgbClr val="FF0000"/>
                </a:solidFill>
                <a:latin typeface="Cambria" panose="02040503050406030204" pitchFamily="18" charset="0"/>
                <a:ea typeface="Cambria" panose="02040503050406030204" pitchFamily="18" charset="0"/>
              </a:rPr>
              <a:t>//</a:t>
            </a:r>
            <a:endParaRPr kumimoji="0" lang="en-US"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
        <p:nvSpPr>
          <p:cNvPr id="17" name="Rectangle 16">
            <a:extLst>
              <a:ext uri="{FF2B5EF4-FFF2-40B4-BE49-F238E27FC236}">
                <a16:creationId xmlns:a16="http://schemas.microsoft.com/office/drawing/2014/main" id="{DD038A7A-2681-69E6-519E-AFCBFD001675}"/>
              </a:ext>
            </a:extLst>
          </p:cNvPr>
          <p:cNvSpPr/>
          <p:nvPr/>
        </p:nvSpPr>
        <p:spPr>
          <a:xfrm>
            <a:off x="518432" y="4596117"/>
            <a:ext cx="7112049" cy="937885"/>
          </a:xfrm>
          <a:prstGeom prst="rect">
            <a:avLst/>
          </a:prstGeom>
          <a:solidFill>
            <a:schemeClr val="accent2">
              <a:lumMod val="60000"/>
              <a:lumOff val="40000"/>
            </a:schemeClr>
          </a:solidFill>
          <a:ln w="28575">
            <a:solidFill>
              <a:schemeClr val="accent4">
                <a:lumMod val="50000"/>
              </a:schemeClr>
            </a:solidFill>
            <a:prstDash val="sysDash"/>
          </a:ln>
        </p:spPr>
        <p:txBody>
          <a:bodyPr wrap="square">
            <a:spAutoFit/>
          </a:bodyPr>
          <a:lstStyle/>
          <a:p>
            <a:pPr lvl="0" algn="just">
              <a:lnSpc>
                <a:spcPct val="120000"/>
              </a:lnSpc>
              <a:defRPr/>
            </a:pPr>
            <a:r>
              <a:rPr lang="vi-VN" sz="2400" b="1" dirty="0">
                <a:solidFill>
                  <a:prstClr val="black"/>
                </a:solidFill>
                <a:latin typeface="Cambria" panose="02040503050406030204" pitchFamily="18" charset="0"/>
                <a:ea typeface="Cambria" panose="02040503050406030204" pitchFamily="18" charset="0"/>
              </a:rPr>
              <a:t>Ở Trái Đất,</a:t>
            </a:r>
            <a:r>
              <a:rPr lang="en-US" sz="2400" b="1" dirty="0">
                <a:solidFill>
                  <a:srgbClr val="FF0000"/>
                </a:solidFill>
                <a:latin typeface="Cambria" panose="02040503050406030204" pitchFamily="18" charset="0"/>
                <a:ea typeface="Cambria" panose="02040503050406030204" pitchFamily="18" charset="0"/>
              </a:rPr>
              <a:t>/</a:t>
            </a:r>
            <a:r>
              <a:rPr lang="vi-VN" sz="2400" b="1" dirty="0">
                <a:solidFill>
                  <a:prstClr val="black"/>
                </a:solidFill>
                <a:latin typeface="Cambria" panose="02040503050406030204" pitchFamily="18" charset="0"/>
                <a:ea typeface="Cambria" panose="02040503050406030204" pitchFamily="18" charset="0"/>
              </a:rPr>
              <a:t> 30 độ chưa nóng lắm,</a:t>
            </a:r>
            <a:r>
              <a:rPr lang="en-US" sz="2400" b="1" dirty="0">
                <a:solidFill>
                  <a:srgbClr val="FF0000"/>
                </a:solidFill>
                <a:latin typeface="Cambria" panose="02040503050406030204" pitchFamily="18" charset="0"/>
                <a:ea typeface="Cambria" panose="02040503050406030204" pitchFamily="18" charset="0"/>
              </a:rPr>
              <a:t>/</a:t>
            </a:r>
            <a:r>
              <a:rPr lang="vi-VN" sz="2400" b="1" dirty="0">
                <a:solidFill>
                  <a:prstClr val="black"/>
                </a:solidFill>
                <a:latin typeface="Cambria" panose="02040503050406030204" pitchFamily="18" charset="0"/>
                <a:ea typeface="Cambria" panose="02040503050406030204" pitchFamily="18" charset="0"/>
              </a:rPr>
              <a:t> nhưng ở đây oi bức lạ thường</a:t>
            </a:r>
            <a:r>
              <a:rPr lang="en-US" sz="2400" b="1" dirty="0">
                <a:solidFill>
                  <a:srgbClr val="FF0000"/>
                </a:solidFill>
                <a:latin typeface="Cambria" panose="02040503050406030204" pitchFamily="18" charset="0"/>
                <a:ea typeface="Cambria" panose="02040503050406030204" pitchFamily="18" charset="0"/>
              </a:rPr>
              <a:t>/</a:t>
            </a:r>
            <a:r>
              <a:rPr lang="vi-VN" sz="2400" b="1" dirty="0">
                <a:solidFill>
                  <a:prstClr val="black"/>
                </a:solidFill>
                <a:latin typeface="Cambria" panose="02040503050406030204" pitchFamily="18" charset="0"/>
                <a:ea typeface="Cambria" panose="02040503050406030204" pitchFamily="18" charset="0"/>
              </a:rPr>
              <a:t> mặc dù có rất nhiều cây.</a:t>
            </a:r>
            <a:r>
              <a:rPr lang="en-US" sz="2400" b="1" dirty="0">
                <a:solidFill>
                  <a:srgbClr val="FF0000"/>
                </a:solidFill>
                <a:latin typeface="Cambria" panose="02040503050406030204" pitchFamily="18" charset="0"/>
                <a:ea typeface="Cambria" panose="02040503050406030204" pitchFamily="18" charset="0"/>
              </a:rPr>
              <a:t>//</a:t>
            </a:r>
            <a:endParaRPr kumimoji="0" lang="en-US"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61078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down)">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down)">
                                      <p:cBhvr>
                                        <p:cTn id="2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6" grpId="0" animBg="1"/>
      <p:bldP spid="1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 name="Đồ họa 4">
            <a:extLst>
              <a:ext uri="{FF2B5EF4-FFF2-40B4-BE49-F238E27FC236}">
                <a16:creationId xmlns:a16="http://schemas.microsoft.com/office/drawing/2014/main" id="{9BDDF274-9993-7EE4-540B-CEEFB7A48E8B}"/>
              </a:ext>
            </a:extLst>
          </p:cNvPr>
          <p:cNvPicPr>
            <a:picLocks noChangeAspect="1"/>
          </p:cNvPicPr>
          <p:nvPr/>
        </p:nvPicPr>
        <p:blipFill rotWithShape="1">
          <a:blip r:embed="rId3">
            <a:extLst>
              <a:ext uri="{96DAC541-7B7A-43D3-8B79-37D633B846F1}">
                <asvg:svgBlip xmlns:asvg="http://schemas.microsoft.com/office/drawing/2016/SVG/main" xmlns="" r:embed="rId4"/>
              </a:ext>
            </a:extLst>
          </a:blip>
          <a:srcRect t="14064" r="-184" b="8820"/>
          <a:stretch/>
        </p:blipFill>
        <p:spPr>
          <a:xfrm>
            <a:off x="-45431" y="-1"/>
            <a:ext cx="12378417" cy="6911353"/>
          </a:xfrm>
          <a:prstGeom prst="rect">
            <a:avLst/>
          </a:prstGeom>
        </p:spPr>
      </p:pic>
      <p:grpSp>
        <p:nvGrpSpPr>
          <p:cNvPr id="448" name="Nhóm 447" hidden="1">
            <a:extLst>
              <a:ext uri="{FF2B5EF4-FFF2-40B4-BE49-F238E27FC236}">
                <a16:creationId xmlns:a16="http://schemas.microsoft.com/office/drawing/2014/main" id="{94750F86-595E-7C86-4D8D-BD6F95EC2951}"/>
              </a:ext>
            </a:extLst>
          </p:cNvPr>
          <p:cNvGrpSpPr/>
          <p:nvPr/>
        </p:nvGrpSpPr>
        <p:grpSpPr>
          <a:xfrm>
            <a:off x="2456859" y="758541"/>
            <a:ext cx="6610939" cy="4878294"/>
            <a:chOff x="2767658" y="3464174"/>
            <a:chExt cx="4770119" cy="3519930"/>
          </a:xfrm>
        </p:grpSpPr>
        <p:grpSp>
          <p:nvGrpSpPr>
            <p:cNvPr id="245" name="Đồ họa 240">
              <a:extLst>
                <a:ext uri="{FF2B5EF4-FFF2-40B4-BE49-F238E27FC236}">
                  <a16:creationId xmlns:a16="http://schemas.microsoft.com/office/drawing/2014/main" id="{3E3D321A-3878-68B7-A96F-2F3BF79E383D}"/>
                </a:ext>
              </a:extLst>
            </p:cNvPr>
            <p:cNvGrpSpPr/>
            <p:nvPr/>
          </p:nvGrpSpPr>
          <p:grpSpPr>
            <a:xfrm>
              <a:off x="2767658" y="3464174"/>
              <a:ext cx="4770119" cy="3519930"/>
              <a:chOff x="4546600" y="2201146"/>
              <a:chExt cx="3513454" cy="2592622"/>
            </a:xfrm>
          </p:grpSpPr>
          <p:grpSp>
            <p:nvGrpSpPr>
              <p:cNvPr id="246" name="Đồ họa 240">
                <a:extLst>
                  <a:ext uri="{FF2B5EF4-FFF2-40B4-BE49-F238E27FC236}">
                    <a16:creationId xmlns:a16="http://schemas.microsoft.com/office/drawing/2014/main" id="{A24F62C4-E912-07ED-5996-4D46AFC5CCBB}"/>
                  </a:ext>
                </a:extLst>
              </p:cNvPr>
              <p:cNvGrpSpPr/>
              <p:nvPr/>
            </p:nvGrpSpPr>
            <p:grpSpPr>
              <a:xfrm>
                <a:off x="4913389" y="2201146"/>
                <a:ext cx="3042420" cy="2592622"/>
                <a:chOff x="4913389" y="2201146"/>
                <a:chExt cx="3042420" cy="2592622"/>
              </a:xfrm>
            </p:grpSpPr>
            <p:sp>
              <p:nvSpPr>
                <p:cNvPr id="247" name="Hình tự do: Hình 246">
                  <a:extLst>
                    <a:ext uri="{FF2B5EF4-FFF2-40B4-BE49-F238E27FC236}">
                      <a16:creationId xmlns:a16="http://schemas.microsoft.com/office/drawing/2014/main" id="{FA36BDDC-995A-17B7-2236-601DD63249E1}"/>
                    </a:ext>
                  </a:extLst>
                </p:cNvPr>
                <p:cNvSpPr/>
                <p:nvPr/>
              </p:nvSpPr>
              <p:spPr>
                <a:xfrm>
                  <a:off x="6940382" y="3612320"/>
                  <a:ext cx="330110" cy="405398"/>
                </a:xfrm>
                <a:custGeom>
                  <a:avLst/>
                  <a:gdLst>
                    <a:gd name="connsiteX0" fmla="*/ 330110 w 330110"/>
                    <a:gd name="connsiteY0" fmla="*/ 376442 h 405398"/>
                    <a:gd name="connsiteX1" fmla="*/ 0 w 330110"/>
                    <a:gd name="connsiteY1" fmla="*/ 405399 h 405398"/>
                    <a:gd name="connsiteX2" fmla="*/ 0 w 330110"/>
                    <a:gd name="connsiteY2" fmla="*/ 0 h 405398"/>
                    <a:gd name="connsiteX3" fmla="*/ 330110 w 330110"/>
                    <a:gd name="connsiteY3" fmla="*/ 28957 h 405398"/>
                  </a:gdLst>
                  <a:ahLst/>
                  <a:cxnLst>
                    <a:cxn ang="0">
                      <a:pos x="connsiteX0" y="connsiteY0"/>
                    </a:cxn>
                    <a:cxn ang="0">
                      <a:pos x="connsiteX1" y="connsiteY1"/>
                    </a:cxn>
                    <a:cxn ang="0">
                      <a:pos x="connsiteX2" y="connsiteY2"/>
                    </a:cxn>
                    <a:cxn ang="0">
                      <a:pos x="connsiteX3" y="connsiteY3"/>
                    </a:cxn>
                  </a:cxnLst>
                  <a:rect l="l" t="t" r="r" b="b"/>
                  <a:pathLst>
                    <a:path w="330110" h="405398">
                      <a:moveTo>
                        <a:pt x="330110" y="376442"/>
                      </a:moveTo>
                      <a:lnTo>
                        <a:pt x="0" y="405399"/>
                      </a:lnTo>
                      <a:lnTo>
                        <a:pt x="0" y="0"/>
                      </a:lnTo>
                      <a:lnTo>
                        <a:pt x="330110" y="28957"/>
                      </a:ln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8" name="Hình tự do: Hình 247">
                  <a:extLst>
                    <a:ext uri="{FF2B5EF4-FFF2-40B4-BE49-F238E27FC236}">
                      <a16:creationId xmlns:a16="http://schemas.microsoft.com/office/drawing/2014/main" id="{B0556D47-1215-1A1B-3A34-DD756B74CAB4}"/>
                    </a:ext>
                  </a:extLst>
                </p:cNvPr>
                <p:cNvSpPr/>
                <p:nvPr/>
              </p:nvSpPr>
              <p:spPr>
                <a:xfrm>
                  <a:off x="6191360" y="2201147"/>
                  <a:ext cx="519296" cy="530879"/>
                </a:xfrm>
                <a:custGeom>
                  <a:avLst/>
                  <a:gdLst>
                    <a:gd name="connsiteX0" fmla="*/ 250961 w 519296"/>
                    <a:gd name="connsiteY0" fmla="*/ 71427 h 530879"/>
                    <a:gd name="connsiteX1" fmla="*/ 517366 w 519296"/>
                    <a:gd name="connsiteY1" fmla="*/ 0 h 530879"/>
                    <a:gd name="connsiteX2" fmla="*/ 519296 w 519296"/>
                    <a:gd name="connsiteY2" fmla="*/ 0 h 530879"/>
                    <a:gd name="connsiteX3" fmla="*/ 505783 w 519296"/>
                    <a:gd name="connsiteY3" fmla="*/ 332041 h 530879"/>
                    <a:gd name="connsiteX4" fmla="*/ 397677 w 519296"/>
                    <a:gd name="connsiteY4" fmla="*/ 366789 h 530879"/>
                    <a:gd name="connsiteX5" fmla="*/ 305014 w 519296"/>
                    <a:gd name="connsiteY5" fmla="*/ 530879 h 530879"/>
                    <a:gd name="connsiteX6" fmla="*/ 0 w 519296"/>
                    <a:gd name="connsiteY6" fmla="*/ 380303 h 530879"/>
                    <a:gd name="connsiteX7" fmla="*/ 250961 w 519296"/>
                    <a:gd name="connsiteY7" fmla="*/ 71427 h 530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9296" h="530879">
                      <a:moveTo>
                        <a:pt x="250961" y="71427"/>
                      </a:moveTo>
                      <a:cubicBezTo>
                        <a:pt x="378372" y="1930"/>
                        <a:pt x="503853" y="0"/>
                        <a:pt x="517366" y="0"/>
                      </a:cubicBezTo>
                      <a:cubicBezTo>
                        <a:pt x="517366" y="0"/>
                        <a:pt x="519296" y="0"/>
                        <a:pt x="519296" y="0"/>
                      </a:cubicBezTo>
                      <a:lnTo>
                        <a:pt x="505783" y="332041"/>
                      </a:lnTo>
                      <a:cubicBezTo>
                        <a:pt x="484548" y="333971"/>
                        <a:pt x="440147" y="341693"/>
                        <a:pt x="397677" y="366789"/>
                      </a:cubicBezTo>
                      <a:cubicBezTo>
                        <a:pt x="360998" y="388025"/>
                        <a:pt x="314667" y="428564"/>
                        <a:pt x="305014" y="530879"/>
                      </a:cubicBezTo>
                      <a:lnTo>
                        <a:pt x="0" y="380303"/>
                      </a:lnTo>
                      <a:cubicBezTo>
                        <a:pt x="40540" y="243239"/>
                        <a:pt x="125481" y="137063"/>
                        <a:pt x="250961" y="71427"/>
                      </a:cubicBez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9" name="Hình tự do: Hình 248">
                  <a:extLst>
                    <a:ext uri="{FF2B5EF4-FFF2-40B4-BE49-F238E27FC236}">
                      <a16:creationId xmlns:a16="http://schemas.microsoft.com/office/drawing/2014/main" id="{5BAA4EEB-438B-71FF-FD1E-9138DA0ABA22}"/>
                    </a:ext>
                  </a:extLst>
                </p:cNvPr>
                <p:cNvSpPr/>
                <p:nvPr/>
              </p:nvSpPr>
              <p:spPr>
                <a:xfrm>
                  <a:off x="6695347" y="2201146"/>
                  <a:ext cx="496130" cy="480687"/>
                </a:xfrm>
                <a:custGeom>
                  <a:avLst/>
                  <a:gdLst>
                    <a:gd name="connsiteX0" fmla="*/ 17374 w 496130"/>
                    <a:gd name="connsiteY0" fmla="*/ 0 h 480687"/>
                    <a:gd name="connsiteX1" fmla="*/ 457521 w 496130"/>
                    <a:gd name="connsiteY1" fmla="*/ 185325 h 480687"/>
                    <a:gd name="connsiteX2" fmla="*/ 496131 w 496130"/>
                    <a:gd name="connsiteY2" fmla="*/ 237448 h 480687"/>
                    <a:gd name="connsiteX3" fmla="*/ 241309 w 496130"/>
                    <a:gd name="connsiteY3" fmla="*/ 480687 h 480687"/>
                    <a:gd name="connsiteX4" fmla="*/ 208491 w 496130"/>
                    <a:gd name="connsiteY4" fmla="*/ 401538 h 480687"/>
                    <a:gd name="connsiteX5" fmla="*/ 11583 w 496130"/>
                    <a:gd name="connsiteY5" fmla="*/ 332041 h 480687"/>
                    <a:gd name="connsiteX6" fmla="*/ 0 w 496130"/>
                    <a:gd name="connsiteY6" fmla="*/ 333971 h 480687"/>
                    <a:gd name="connsiteX7" fmla="*/ 11583 w 496130"/>
                    <a:gd name="connsiteY7" fmla="*/ 0 h 480687"/>
                    <a:gd name="connsiteX8" fmla="*/ 17374 w 496130"/>
                    <a:gd name="connsiteY8" fmla="*/ 0 h 480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6130" h="480687">
                      <a:moveTo>
                        <a:pt x="17374" y="0"/>
                      </a:moveTo>
                      <a:cubicBezTo>
                        <a:pt x="210421" y="7722"/>
                        <a:pt x="359068" y="71427"/>
                        <a:pt x="457521" y="185325"/>
                      </a:cubicBezTo>
                      <a:cubicBezTo>
                        <a:pt x="472965" y="202699"/>
                        <a:pt x="484548" y="220074"/>
                        <a:pt x="496131" y="237448"/>
                      </a:cubicBezTo>
                      <a:lnTo>
                        <a:pt x="241309" y="480687"/>
                      </a:lnTo>
                      <a:cubicBezTo>
                        <a:pt x="239378" y="459452"/>
                        <a:pt x="231656" y="428564"/>
                        <a:pt x="208491" y="401538"/>
                      </a:cubicBezTo>
                      <a:cubicBezTo>
                        <a:pt x="164090" y="349415"/>
                        <a:pt x="77219" y="333971"/>
                        <a:pt x="11583" y="332041"/>
                      </a:cubicBezTo>
                      <a:cubicBezTo>
                        <a:pt x="9652" y="332041"/>
                        <a:pt x="5791" y="332041"/>
                        <a:pt x="0" y="333971"/>
                      </a:cubicBezTo>
                      <a:lnTo>
                        <a:pt x="11583" y="0"/>
                      </a:lnTo>
                      <a:cubicBezTo>
                        <a:pt x="13513" y="0"/>
                        <a:pt x="15444" y="0"/>
                        <a:pt x="17374" y="0"/>
                      </a:cubicBez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0" name="Hình tự do: Hình 249">
                  <a:extLst>
                    <a:ext uri="{FF2B5EF4-FFF2-40B4-BE49-F238E27FC236}">
                      <a16:creationId xmlns:a16="http://schemas.microsoft.com/office/drawing/2014/main" id="{538F0758-6ADD-002F-96C5-F3E8C645D045}"/>
                    </a:ext>
                  </a:extLst>
                </p:cNvPr>
                <p:cNvSpPr/>
                <p:nvPr/>
              </p:nvSpPr>
              <p:spPr>
                <a:xfrm>
                  <a:off x="6938452" y="2438594"/>
                  <a:ext cx="332527" cy="1202682"/>
                </a:xfrm>
                <a:custGeom>
                  <a:avLst/>
                  <a:gdLst>
                    <a:gd name="connsiteX0" fmla="*/ 332041 w 332527"/>
                    <a:gd name="connsiteY0" fmla="*/ 285710 h 1202682"/>
                    <a:gd name="connsiteX1" fmla="*/ 332041 w 332527"/>
                    <a:gd name="connsiteY1" fmla="*/ 1202683 h 1202682"/>
                    <a:gd name="connsiteX2" fmla="*/ 1930 w 332527"/>
                    <a:gd name="connsiteY2" fmla="*/ 1173726 h 1202682"/>
                    <a:gd name="connsiteX3" fmla="*/ 1930 w 332527"/>
                    <a:gd name="connsiteY3" fmla="*/ 279918 h 1202682"/>
                    <a:gd name="connsiteX4" fmla="*/ 1930 w 332527"/>
                    <a:gd name="connsiteY4" fmla="*/ 262544 h 1202682"/>
                    <a:gd name="connsiteX5" fmla="*/ 0 w 332527"/>
                    <a:gd name="connsiteY5" fmla="*/ 243239 h 1202682"/>
                    <a:gd name="connsiteX6" fmla="*/ 254822 w 332527"/>
                    <a:gd name="connsiteY6" fmla="*/ 0 h 1202682"/>
                    <a:gd name="connsiteX7" fmla="*/ 332041 w 332527"/>
                    <a:gd name="connsiteY7" fmla="*/ 285710 h 1202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527" h="1202682">
                      <a:moveTo>
                        <a:pt x="332041" y="285710"/>
                      </a:moveTo>
                      <a:lnTo>
                        <a:pt x="332041" y="1202683"/>
                      </a:lnTo>
                      <a:lnTo>
                        <a:pt x="1930" y="1173726"/>
                      </a:lnTo>
                      <a:lnTo>
                        <a:pt x="1930" y="279918"/>
                      </a:lnTo>
                      <a:cubicBezTo>
                        <a:pt x="1930" y="274127"/>
                        <a:pt x="1930" y="268335"/>
                        <a:pt x="1930" y="262544"/>
                      </a:cubicBezTo>
                      <a:cubicBezTo>
                        <a:pt x="1930" y="262544"/>
                        <a:pt x="1930" y="254822"/>
                        <a:pt x="0" y="243239"/>
                      </a:cubicBezTo>
                      <a:lnTo>
                        <a:pt x="254822" y="0"/>
                      </a:lnTo>
                      <a:cubicBezTo>
                        <a:pt x="333971" y="121620"/>
                        <a:pt x="333971" y="245170"/>
                        <a:pt x="332041" y="285710"/>
                      </a:cubicBez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1" name="Hình tự do: Hình 250">
                  <a:extLst>
                    <a:ext uri="{FF2B5EF4-FFF2-40B4-BE49-F238E27FC236}">
                      <a16:creationId xmlns:a16="http://schemas.microsoft.com/office/drawing/2014/main" id="{091AA9A9-009C-725B-1E68-E6911D0C072E}"/>
                    </a:ext>
                  </a:extLst>
                </p:cNvPr>
                <p:cNvSpPr/>
                <p:nvPr/>
              </p:nvSpPr>
              <p:spPr>
                <a:xfrm>
                  <a:off x="7027253" y="4390300"/>
                  <a:ext cx="745161" cy="403468"/>
                </a:xfrm>
                <a:custGeom>
                  <a:avLst/>
                  <a:gdLst>
                    <a:gd name="connsiteX0" fmla="*/ 295362 w 745161"/>
                    <a:gd name="connsiteY0" fmla="*/ 36679 h 403468"/>
                    <a:gd name="connsiteX1" fmla="*/ 384163 w 745161"/>
                    <a:gd name="connsiteY1" fmla="*/ 73358 h 403468"/>
                    <a:gd name="connsiteX2" fmla="*/ 393816 w 745161"/>
                    <a:gd name="connsiteY2" fmla="*/ 73358 h 403468"/>
                    <a:gd name="connsiteX3" fmla="*/ 527018 w 745161"/>
                    <a:gd name="connsiteY3" fmla="*/ 46331 h 403468"/>
                    <a:gd name="connsiteX4" fmla="*/ 745161 w 745161"/>
                    <a:gd name="connsiteY4" fmla="*/ 297292 h 403468"/>
                    <a:gd name="connsiteX5" fmla="*/ 403468 w 745161"/>
                    <a:gd name="connsiteY5" fmla="*/ 403468 h 403468"/>
                    <a:gd name="connsiteX6" fmla="*/ 389955 w 745161"/>
                    <a:gd name="connsiteY6" fmla="*/ 403468 h 403468"/>
                    <a:gd name="connsiteX7" fmla="*/ 67566 w 745161"/>
                    <a:gd name="connsiteY7" fmla="*/ 277988 h 403468"/>
                    <a:gd name="connsiteX8" fmla="*/ 0 w 745161"/>
                    <a:gd name="connsiteY8" fmla="*/ 196908 h 403468"/>
                    <a:gd name="connsiteX9" fmla="*/ 268335 w 745161"/>
                    <a:gd name="connsiteY9" fmla="*/ 0 h 403468"/>
                    <a:gd name="connsiteX10" fmla="*/ 295362 w 745161"/>
                    <a:gd name="connsiteY10" fmla="*/ 36679 h 403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5161" h="403468">
                      <a:moveTo>
                        <a:pt x="295362" y="36679"/>
                      </a:moveTo>
                      <a:cubicBezTo>
                        <a:pt x="328180" y="69497"/>
                        <a:pt x="374511" y="73358"/>
                        <a:pt x="384163" y="73358"/>
                      </a:cubicBezTo>
                      <a:cubicBezTo>
                        <a:pt x="388025" y="73358"/>
                        <a:pt x="388025" y="73358"/>
                        <a:pt x="393816" y="73358"/>
                      </a:cubicBezTo>
                      <a:cubicBezTo>
                        <a:pt x="451730" y="75288"/>
                        <a:pt x="496131" y="65636"/>
                        <a:pt x="527018" y="46331"/>
                      </a:cubicBezTo>
                      <a:lnTo>
                        <a:pt x="745161" y="297292"/>
                      </a:lnTo>
                      <a:cubicBezTo>
                        <a:pt x="675664" y="353276"/>
                        <a:pt x="565628" y="403468"/>
                        <a:pt x="403468" y="403468"/>
                      </a:cubicBezTo>
                      <a:cubicBezTo>
                        <a:pt x="399607" y="403468"/>
                        <a:pt x="395746" y="403468"/>
                        <a:pt x="389955" y="403468"/>
                      </a:cubicBezTo>
                      <a:cubicBezTo>
                        <a:pt x="349415" y="403468"/>
                        <a:pt x="194978" y="397677"/>
                        <a:pt x="67566" y="277988"/>
                      </a:cubicBezTo>
                      <a:cubicBezTo>
                        <a:pt x="42470" y="252892"/>
                        <a:pt x="19305" y="225865"/>
                        <a:pt x="0" y="196908"/>
                      </a:cubicBezTo>
                      <a:lnTo>
                        <a:pt x="268335" y="0"/>
                      </a:lnTo>
                      <a:cubicBezTo>
                        <a:pt x="277988" y="13513"/>
                        <a:pt x="285710" y="27027"/>
                        <a:pt x="295362" y="36679"/>
                      </a:cubicBez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2" name="Hình tự do: Hình 251">
                  <a:extLst>
                    <a:ext uri="{FF2B5EF4-FFF2-40B4-BE49-F238E27FC236}">
                      <a16:creationId xmlns:a16="http://schemas.microsoft.com/office/drawing/2014/main" id="{DF63688E-E89E-2E2D-EF5D-5EE5C3365E9C}"/>
                    </a:ext>
                  </a:extLst>
                </p:cNvPr>
                <p:cNvSpPr/>
                <p:nvPr/>
              </p:nvSpPr>
              <p:spPr>
                <a:xfrm>
                  <a:off x="6940382" y="3988762"/>
                  <a:ext cx="357136" cy="598445"/>
                </a:xfrm>
                <a:custGeom>
                  <a:avLst/>
                  <a:gdLst>
                    <a:gd name="connsiteX0" fmla="*/ 330110 w 357136"/>
                    <a:gd name="connsiteY0" fmla="*/ 254822 h 598445"/>
                    <a:gd name="connsiteX1" fmla="*/ 357137 w 357136"/>
                    <a:gd name="connsiteY1" fmla="*/ 401538 h 598445"/>
                    <a:gd name="connsiteX2" fmla="*/ 88802 w 357136"/>
                    <a:gd name="connsiteY2" fmla="*/ 598446 h 598445"/>
                    <a:gd name="connsiteX3" fmla="*/ 0 w 357136"/>
                    <a:gd name="connsiteY3" fmla="*/ 254822 h 598445"/>
                    <a:gd name="connsiteX4" fmla="*/ 0 w 357136"/>
                    <a:gd name="connsiteY4" fmla="*/ 28957 h 598445"/>
                    <a:gd name="connsiteX5" fmla="*/ 330110 w 357136"/>
                    <a:gd name="connsiteY5" fmla="*/ 0 h 598445"/>
                    <a:gd name="connsiteX6" fmla="*/ 330110 w 357136"/>
                    <a:gd name="connsiteY6" fmla="*/ 254822 h 598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7136" h="598445">
                      <a:moveTo>
                        <a:pt x="330110" y="254822"/>
                      </a:moveTo>
                      <a:cubicBezTo>
                        <a:pt x="330110" y="301153"/>
                        <a:pt x="335902" y="357137"/>
                        <a:pt x="357137" y="401538"/>
                      </a:cubicBezTo>
                      <a:lnTo>
                        <a:pt x="88802" y="598446"/>
                      </a:lnTo>
                      <a:cubicBezTo>
                        <a:pt x="28957" y="507714"/>
                        <a:pt x="0" y="391886"/>
                        <a:pt x="0" y="254822"/>
                      </a:cubicBezTo>
                      <a:lnTo>
                        <a:pt x="0" y="28957"/>
                      </a:lnTo>
                      <a:lnTo>
                        <a:pt x="330110" y="0"/>
                      </a:lnTo>
                      <a:lnTo>
                        <a:pt x="330110" y="254822"/>
                      </a:ln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3" name="Hình tự do: Hình 252">
                  <a:extLst>
                    <a:ext uri="{FF2B5EF4-FFF2-40B4-BE49-F238E27FC236}">
                      <a16:creationId xmlns:a16="http://schemas.microsoft.com/office/drawing/2014/main" id="{00A1DFC1-EB8F-6880-0893-0743687FF1A2}"/>
                    </a:ext>
                  </a:extLst>
                </p:cNvPr>
                <p:cNvSpPr/>
                <p:nvPr/>
              </p:nvSpPr>
              <p:spPr>
                <a:xfrm>
                  <a:off x="7620088" y="3247461"/>
                  <a:ext cx="330110" cy="436286"/>
                </a:xfrm>
                <a:custGeom>
                  <a:avLst/>
                  <a:gdLst>
                    <a:gd name="connsiteX0" fmla="*/ 0 w 330110"/>
                    <a:gd name="connsiteY0" fmla="*/ 0 h 436286"/>
                    <a:gd name="connsiteX1" fmla="*/ 330110 w 330110"/>
                    <a:gd name="connsiteY1" fmla="*/ 30887 h 436286"/>
                    <a:gd name="connsiteX2" fmla="*/ 330110 w 330110"/>
                    <a:gd name="connsiteY2" fmla="*/ 415051 h 436286"/>
                    <a:gd name="connsiteX3" fmla="*/ 0 w 330110"/>
                    <a:gd name="connsiteY3" fmla="*/ 436286 h 436286"/>
                  </a:gdLst>
                  <a:ahLst/>
                  <a:cxnLst>
                    <a:cxn ang="0">
                      <a:pos x="connsiteX0" y="connsiteY0"/>
                    </a:cxn>
                    <a:cxn ang="0">
                      <a:pos x="connsiteX1" y="connsiteY1"/>
                    </a:cxn>
                    <a:cxn ang="0">
                      <a:pos x="connsiteX2" y="connsiteY2"/>
                    </a:cxn>
                    <a:cxn ang="0">
                      <a:pos x="connsiteX3" y="connsiteY3"/>
                    </a:cxn>
                  </a:cxnLst>
                  <a:rect l="l" t="t" r="r" b="b"/>
                  <a:pathLst>
                    <a:path w="330110" h="436286">
                      <a:moveTo>
                        <a:pt x="0" y="0"/>
                      </a:moveTo>
                      <a:lnTo>
                        <a:pt x="330110" y="30887"/>
                      </a:lnTo>
                      <a:lnTo>
                        <a:pt x="330110" y="415051"/>
                      </a:lnTo>
                      <a:lnTo>
                        <a:pt x="0" y="436286"/>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4" name="Hình tự do: Hình 253">
                  <a:extLst>
                    <a:ext uri="{FF2B5EF4-FFF2-40B4-BE49-F238E27FC236}">
                      <a16:creationId xmlns:a16="http://schemas.microsoft.com/office/drawing/2014/main" id="{764C4DD9-F4AE-5305-3EC7-699DB2D1BD79}"/>
                    </a:ext>
                  </a:extLst>
                </p:cNvPr>
                <p:cNvSpPr/>
                <p:nvPr/>
              </p:nvSpPr>
              <p:spPr>
                <a:xfrm>
                  <a:off x="7623768" y="2824688"/>
                  <a:ext cx="330110" cy="455590"/>
                </a:xfrm>
                <a:custGeom>
                  <a:avLst/>
                  <a:gdLst>
                    <a:gd name="connsiteX0" fmla="*/ 1931 w 330110"/>
                    <a:gd name="connsiteY0" fmla="*/ 164090 h 455590"/>
                    <a:gd name="connsiteX1" fmla="*/ 166021 w 330110"/>
                    <a:gd name="connsiteY1" fmla="*/ 0 h 455590"/>
                    <a:gd name="connsiteX2" fmla="*/ 330110 w 330110"/>
                    <a:gd name="connsiteY2" fmla="*/ 164090 h 455590"/>
                    <a:gd name="connsiteX3" fmla="*/ 330110 w 330110"/>
                    <a:gd name="connsiteY3" fmla="*/ 455591 h 455590"/>
                    <a:gd name="connsiteX4" fmla="*/ 0 w 330110"/>
                    <a:gd name="connsiteY4" fmla="*/ 424703 h 455590"/>
                    <a:gd name="connsiteX5" fmla="*/ 0 w 330110"/>
                    <a:gd name="connsiteY5" fmla="*/ 164090 h 455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110" h="455590">
                      <a:moveTo>
                        <a:pt x="1931" y="164090"/>
                      </a:moveTo>
                      <a:cubicBezTo>
                        <a:pt x="1931" y="73358"/>
                        <a:pt x="75289" y="0"/>
                        <a:pt x="166021" y="0"/>
                      </a:cubicBezTo>
                      <a:cubicBezTo>
                        <a:pt x="256753" y="0"/>
                        <a:pt x="330110" y="73358"/>
                        <a:pt x="330110" y="164090"/>
                      </a:cubicBezTo>
                      <a:lnTo>
                        <a:pt x="330110" y="455591"/>
                      </a:lnTo>
                      <a:lnTo>
                        <a:pt x="0" y="424703"/>
                      </a:lnTo>
                      <a:lnTo>
                        <a:pt x="0" y="164090"/>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5" name="Hình tự do: Hình 254">
                  <a:extLst>
                    <a:ext uri="{FF2B5EF4-FFF2-40B4-BE49-F238E27FC236}">
                      <a16:creationId xmlns:a16="http://schemas.microsoft.com/office/drawing/2014/main" id="{779B1DFE-7756-FEA9-DD6C-2F2F4DB97479}"/>
                    </a:ext>
                  </a:extLst>
                </p:cNvPr>
                <p:cNvSpPr/>
                <p:nvPr/>
              </p:nvSpPr>
              <p:spPr>
                <a:xfrm>
                  <a:off x="7556202" y="4048606"/>
                  <a:ext cx="399607" cy="640916"/>
                </a:xfrm>
                <a:custGeom>
                  <a:avLst/>
                  <a:gdLst>
                    <a:gd name="connsiteX0" fmla="*/ 25096 w 399607"/>
                    <a:gd name="connsiteY0" fmla="*/ 370650 h 640916"/>
                    <a:gd name="connsiteX1" fmla="*/ 69497 w 399607"/>
                    <a:gd name="connsiteY1" fmla="*/ 249031 h 640916"/>
                    <a:gd name="connsiteX2" fmla="*/ 69497 w 399607"/>
                    <a:gd name="connsiteY2" fmla="*/ 243239 h 640916"/>
                    <a:gd name="connsiteX3" fmla="*/ 69497 w 399607"/>
                    <a:gd name="connsiteY3" fmla="*/ 0 h 640916"/>
                    <a:gd name="connsiteX4" fmla="*/ 399607 w 399607"/>
                    <a:gd name="connsiteY4" fmla="*/ 65636 h 640916"/>
                    <a:gd name="connsiteX5" fmla="*/ 399607 w 399607"/>
                    <a:gd name="connsiteY5" fmla="*/ 241309 h 640916"/>
                    <a:gd name="connsiteX6" fmla="*/ 262544 w 399607"/>
                    <a:gd name="connsiteY6" fmla="*/ 602307 h 640916"/>
                    <a:gd name="connsiteX7" fmla="*/ 218143 w 399607"/>
                    <a:gd name="connsiteY7" fmla="*/ 640916 h 640916"/>
                    <a:gd name="connsiteX8" fmla="*/ 0 w 399607"/>
                    <a:gd name="connsiteY8" fmla="*/ 389955 h 640916"/>
                    <a:gd name="connsiteX9" fmla="*/ 25096 w 399607"/>
                    <a:gd name="connsiteY9" fmla="*/ 370650 h 640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9607" h="640916">
                      <a:moveTo>
                        <a:pt x="25096" y="370650"/>
                      </a:moveTo>
                      <a:cubicBezTo>
                        <a:pt x="67566" y="328180"/>
                        <a:pt x="69497" y="258683"/>
                        <a:pt x="69497" y="249031"/>
                      </a:cubicBezTo>
                      <a:cubicBezTo>
                        <a:pt x="69497" y="247100"/>
                        <a:pt x="69497" y="247100"/>
                        <a:pt x="69497" y="243239"/>
                      </a:cubicBezTo>
                      <a:lnTo>
                        <a:pt x="69497" y="0"/>
                      </a:lnTo>
                      <a:lnTo>
                        <a:pt x="399607" y="65636"/>
                      </a:lnTo>
                      <a:lnTo>
                        <a:pt x="399607" y="241309"/>
                      </a:lnTo>
                      <a:cubicBezTo>
                        <a:pt x="399607" y="279918"/>
                        <a:pt x="397677" y="463313"/>
                        <a:pt x="262544" y="602307"/>
                      </a:cubicBezTo>
                      <a:cubicBezTo>
                        <a:pt x="250961" y="615820"/>
                        <a:pt x="235518" y="627403"/>
                        <a:pt x="218143" y="640916"/>
                      </a:cubicBezTo>
                      <a:lnTo>
                        <a:pt x="0" y="389955"/>
                      </a:lnTo>
                      <a:cubicBezTo>
                        <a:pt x="9652" y="384164"/>
                        <a:pt x="17374" y="378372"/>
                        <a:pt x="25096" y="370650"/>
                      </a:cubicBez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6" name="Hình tự do: Hình 255">
                  <a:extLst>
                    <a:ext uri="{FF2B5EF4-FFF2-40B4-BE49-F238E27FC236}">
                      <a16:creationId xmlns:a16="http://schemas.microsoft.com/office/drawing/2014/main" id="{61CC11B2-0D33-C8E1-5CEE-69569A4B3E0A}"/>
                    </a:ext>
                  </a:extLst>
                </p:cNvPr>
                <p:cNvSpPr/>
                <p:nvPr/>
              </p:nvSpPr>
              <p:spPr>
                <a:xfrm>
                  <a:off x="7625699" y="3662512"/>
                  <a:ext cx="330110" cy="451730"/>
                </a:xfrm>
                <a:custGeom>
                  <a:avLst/>
                  <a:gdLst>
                    <a:gd name="connsiteX0" fmla="*/ 0 w 330110"/>
                    <a:gd name="connsiteY0" fmla="*/ 21235 h 451730"/>
                    <a:gd name="connsiteX1" fmla="*/ 330110 w 330110"/>
                    <a:gd name="connsiteY1" fmla="*/ 0 h 451730"/>
                    <a:gd name="connsiteX2" fmla="*/ 330110 w 330110"/>
                    <a:gd name="connsiteY2" fmla="*/ 451730 h 451730"/>
                    <a:gd name="connsiteX3" fmla="*/ 0 w 330110"/>
                    <a:gd name="connsiteY3" fmla="*/ 386094 h 451730"/>
                  </a:gdLst>
                  <a:ahLst/>
                  <a:cxnLst>
                    <a:cxn ang="0">
                      <a:pos x="connsiteX0" y="connsiteY0"/>
                    </a:cxn>
                    <a:cxn ang="0">
                      <a:pos x="connsiteX1" y="connsiteY1"/>
                    </a:cxn>
                    <a:cxn ang="0">
                      <a:pos x="connsiteX2" y="connsiteY2"/>
                    </a:cxn>
                    <a:cxn ang="0">
                      <a:pos x="connsiteX3" y="connsiteY3"/>
                    </a:cxn>
                  </a:cxnLst>
                  <a:rect l="l" t="t" r="r" b="b"/>
                  <a:pathLst>
                    <a:path w="330110" h="451730">
                      <a:moveTo>
                        <a:pt x="0" y="21235"/>
                      </a:moveTo>
                      <a:lnTo>
                        <a:pt x="330110" y="0"/>
                      </a:lnTo>
                      <a:lnTo>
                        <a:pt x="330110" y="451730"/>
                      </a:lnTo>
                      <a:lnTo>
                        <a:pt x="0" y="386094"/>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7" name="Hình tự do: Hình 256">
                  <a:extLst>
                    <a:ext uri="{FF2B5EF4-FFF2-40B4-BE49-F238E27FC236}">
                      <a16:creationId xmlns:a16="http://schemas.microsoft.com/office/drawing/2014/main" id="{99660D3F-D593-A71C-FFD3-9E981B5B4EB4}"/>
                    </a:ext>
                  </a:extLst>
                </p:cNvPr>
                <p:cNvSpPr/>
                <p:nvPr/>
              </p:nvSpPr>
              <p:spPr>
                <a:xfrm>
                  <a:off x="4913389" y="2458526"/>
                  <a:ext cx="729717" cy="462685"/>
                </a:xfrm>
                <a:custGeom>
                  <a:avLst/>
                  <a:gdLst>
                    <a:gd name="connsiteX0" fmla="*/ 355206 w 729717"/>
                    <a:gd name="connsiteY0" fmla="*/ 5164 h 462685"/>
                    <a:gd name="connsiteX1" fmla="*/ 729718 w 729717"/>
                    <a:gd name="connsiteY1" fmla="*/ 252264 h 462685"/>
                    <a:gd name="connsiteX2" fmla="*/ 461382 w 729717"/>
                    <a:gd name="connsiteY2" fmla="*/ 462686 h 462685"/>
                    <a:gd name="connsiteX3" fmla="*/ 306945 w 729717"/>
                    <a:gd name="connsiteY3" fmla="*/ 331414 h 462685"/>
                    <a:gd name="connsiteX4" fmla="*/ 305014 w 729717"/>
                    <a:gd name="connsiteY4" fmla="*/ 331414 h 462685"/>
                    <a:gd name="connsiteX5" fmla="*/ 146716 w 729717"/>
                    <a:gd name="connsiteY5" fmla="*/ 362301 h 462685"/>
                    <a:gd name="connsiteX6" fmla="*/ 0 w 729717"/>
                    <a:gd name="connsiteY6" fmla="*/ 65009 h 462685"/>
                    <a:gd name="connsiteX7" fmla="*/ 355206 w 729717"/>
                    <a:gd name="connsiteY7" fmla="*/ 5164 h 462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9717" h="462685">
                      <a:moveTo>
                        <a:pt x="355206" y="5164"/>
                      </a:moveTo>
                      <a:cubicBezTo>
                        <a:pt x="523157" y="28330"/>
                        <a:pt x="652499" y="115201"/>
                        <a:pt x="729718" y="252264"/>
                      </a:cubicBezTo>
                      <a:lnTo>
                        <a:pt x="461382" y="462686"/>
                      </a:lnTo>
                      <a:cubicBezTo>
                        <a:pt x="436286" y="381606"/>
                        <a:pt x="389955" y="342996"/>
                        <a:pt x="306945" y="331414"/>
                      </a:cubicBezTo>
                      <a:cubicBezTo>
                        <a:pt x="306945" y="331414"/>
                        <a:pt x="305014" y="331414"/>
                        <a:pt x="305014" y="331414"/>
                      </a:cubicBezTo>
                      <a:cubicBezTo>
                        <a:pt x="285710" y="327553"/>
                        <a:pt x="202699" y="325622"/>
                        <a:pt x="146716" y="362301"/>
                      </a:cubicBezTo>
                      <a:lnTo>
                        <a:pt x="0" y="65009"/>
                      </a:lnTo>
                      <a:cubicBezTo>
                        <a:pt x="158299" y="-19932"/>
                        <a:pt x="326249" y="1303"/>
                        <a:pt x="355206" y="5164"/>
                      </a:cubicBez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58" name="Hình tự do: Hình 257">
                  <a:extLst>
                    <a:ext uri="{FF2B5EF4-FFF2-40B4-BE49-F238E27FC236}">
                      <a16:creationId xmlns:a16="http://schemas.microsoft.com/office/drawing/2014/main" id="{8880E0F3-4331-8FC4-8C7E-445AFDE711B4}"/>
                    </a:ext>
                  </a:extLst>
                </p:cNvPr>
                <p:cNvSpPr/>
                <p:nvPr/>
              </p:nvSpPr>
              <p:spPr>
                <a:xfrm>
                  <a:off x="5374771" y="2708860"/>
                  <a:ext cx="349086" cy="637055"/>
                </a:xfrm>
                <a:custGeom>
                  <a:avLst/>
                  <a:gdLst>
                    <a:gd name="connsiteX0" fmla="*/ 322388 w 349086"/>
                    <a:gd name="connsiteY0" fmla="*/ 135133 h 637055"/>
                    <a:gd name="connsiteX1" fmla="*/ 345554 w 349086"/>
                    <a:gd name="connsiteY1" fmla="*/ 411190 h 637055"/>
                    <a:gd name="connsiteX2" fmla="*/ 345554 w 349086"/>
                    <a:gd name="connsiteY2" fmla="*/ 637055 h 637055"/>
                    <a:gd name="connsiteX3" fmla="*/ 15444 w 349086"/>
                    <a:gd name="connsiteY3" fmla="*/ 594585 h 637055"/>
                    <a:gd name="connsiteX4" fmla="*/ 15444 w 349086"/>
                    <a:gd name="connsiteY4" fmla="*/ 401538 h 637055"/>
                    <a:gd name="connsiteX5" fmla="*/ 17374 w 349086"/>
                    <a:gd name="connsiteY5" fmla="*/ 380303 h 637055"/>
                    <a:gd name="connsiteX6" fmla="*/ 3861 w 349086"/>
                    <a:gd name="connsiteY6" fmla="*/ 222004 h 637055"/>
                    <a:gd name="connsiteX7" fmla="*/ 0 w 349086"/>
                    <a:gd name="connsiteY7" fmla="*/ 210421 h 637055"/>
                    <a:gd name="connsiteX8" fmla="*/ 266405 w 349086"/>
                    <a:gd name="connsiteY8" fmla="*/ 0 h 637055"/>
                    <a:gd name="connsiteX9" fmla="*/ 322388 w 349086"/>
                    <a:gd name="connsiteY9" fmla="*/ 135133 h 637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9086" h="637055">
                      <a:moveTo>
                        <a:pt x="322388" y="135133"/>
                      </a:moveTo>
                      <a:cubicBezTo>
                        <a:pt x="357137" y="258683"/>
                        <a:pt x="349415" y="372581"/>
                        <a:pt x="345554" y="411190"/>
                      </a:cubicBezTo>
                      <a:lnTo>
                        <a:pt x="345554" y="637055"/>
                      </a:lnTo>
                      <a:lnTo>
                        <a:pt x="15444" y="594585"/>
                      </a:lnTo>
                      <a:lnTo>
                        <a:pt x="15444" y="401538"/>
                      </a:lnTo>
                      <a:cubicBezTo>
                        <a:pt x="15444" y="393816"/>
                        <a:pt x="15444" y="386094"/>
                        <a:pt x="17374" y="380303"/>
                      </a:cubicBezTo>
                      <a:cubicBezTo>
                        <a:pt x="17374" y="380303"/>
                        <a:pt x="27027" y="301153"/>
                        <a:pt x="3861" y="222004"/>
                      </a:cubicBezTo>
                      <a:cubicBezTo>
                        <a:pt x="1930" y="218143"/>
                        <a:pt x="1930" y="214282"/>
                        <a:pt x="0" y="210421"/>
                      </a:cubicBezTo>
                      <a:lnTo>
                        <a:pt x="266405" y="0"/>
                      </a:lnTo>
                      <a:cubicBezTo>
                        <a:pt x="289570" y="42470"/>
                        <a:pt x="308875" y="86871"/>
                        <a:pt x="322388" y="135133"/>
                      </a:cubicBez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9" name="Hình tự do: Hình 258">
                  <a:extLst>
                    <a:ext uri="{FF2B5EF4-FFF2-40B4-BE49-F238E27FC236}">
                      <a16:creationId xmlns:a16="http://schemas.microsoft.com/office/drawing/2014/main" id="{63633686-620E-2894-912D-B6244D6DDAF7}"/>
                    </a:ext>
                  </a:extLst>
                </p:cNvPr>
                <p:cNvSpPr/>
                <p:nvPr/>
              </p:nvSpPr>
              <p:spPr>
                <a:xfrm>
                  <a:off x="5390179" y="3755175"/>
                  <a:ext cx="420877" cy="621611"/>
                </a:xfrm>
                <a:custGeom>
                  <a:avLst/>
                  <a:gdLst>
                    <a:gd name="connsiteX0" fmla="*/ 330146 w 420877"/>
                    <a:gd name="connsiteY0" fmla="*/ 142855 h 621611"/>
                    <a:gd name="connsiteX1" fmla="*/ 330146 w 420877"/>
                    <a:gd name="connsiteY1" fmla="*/ 142855 h 621611"/>
                    <a:gd name="connsiteX2" fmla="*/ 370686 w 420877"/>
                    <a:gd name="connsiteY2" fmla="*/ 272196 h 621611"/>
                    <a:gd name="connsiteX3" fmla="*/ 420878 w 420877"/>
                    <a:gd name="connsiteY3" fmla="*/ 303084 h 621611"/>
                    <a:gd name="connsiteX4" fmla="*/ 332076 w 420877"/>
                    <a:gd name="connsiteY4" fmla="*/ 621611 h 621611"/>
                    <a:gd name="connsiteX5" fmla="*/ 139029 w 420877"/>
                    <a:gd name="connsiteY5" fmla="*/ 507714 h 621611"/>
                    <a:gd name="connsiteX6" fmla="*/ 35 w 420877"/>
                    <a:gd name="connsiteY6" fmla="*/ 142855 h 621611"/>
                    <a:gd name="connsiteX7" fmla="*/ 35 w 420877"/>
                    <a:gd name="connsiteY7" fmla="*/ 102315 h 621611"/>
                    <a:gd name="connsiteX8" fmla="*/ 330146 w 420877"/>
                    <a:gd name="connsiteY8" fmla="*/ 0 h 621611"/>
                    <a:gd name="connsiteX9" fmla="*/ 330146 w 420877"/>
                    <a:gd name="connsiteY9" fmla="*/ 142855 h 621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0877" h="621611">
                      <a:moveTo>
                        <a:pt x="330146" y="142855"/>
                      </a:moveTo>
                      <a:cubicBezTo>
                        <a:pt x="330146" y="142855"/>
                        <a:pt x="330146" y="142855"/>
                        <a:pt x="330146" y="142855"/>
                      </a:cubicBezTo>
                      <a:cubicBezTo>
                        <a:pt x="330146" y="231656"/>
                        <a:pt x="359103" y="260613"/>
                        <a:pt x="370686" y="272196"/>
                      </a:cubicBezTo>
                      <a:cubicBezTo>
                        <a:pt x="384199" y="283779"/>
                        <a:pt x="399643" y="295362"/>
                        <a:pt x="420878" y="303084"/>
                      </a:cubicBezTo>
                      <a:lnTo>
                        <a:pt x="332076" y="621611"/>
                      </a:lnTo>
                      <a:cubicBezTo>
                        <a:pt x="256788" y="596515"/>
                        <a:pt x="191152" y="557906"/>
                        <a:pt x="139029" y="507714"/>
                      </a:cubicBezTo>
                      <a:cubicBezTo>
                        <a:pt x="75324" y="444008"/>
                        <a:pt x="-1895" y="330110"/>
                        <a:pt x="35" y="142855"/>
                      </a:cubicBezTo>
                      <a:lnTo>
                        <a:pt x="35" y="102315"/>
                      </a:lnTo>
                      <a:lnTo>
                        <a:pt x="330146" y="0"/>
                      </a:lnTo>
                      <a:lnTo>
                        <a:pt x="330146" y="142855"/>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0" name="Hình tự do: Hình 259">
                  <a:extLst>
                    <a:ext uri="{FF2B5EF4-FFF2-40B4-BE49-F238E27FC236}">
                      <a16:creationId xmlns:a16="http://schemas.microsoft.com/office/drawing/2014/main" id="{FC52042E-D303-08CF-830C-BA06969351DF}"/>
                    </a:ext>
                  </a:extLst>
                </p:cNvPr>
                <p:cNvSpPr/>
                <p:nvPr/>
              </p:nvSpPr>
              <p:spPr>
                <a:xfrm>
                  <a:off x="5722256" y="4017719"/>
                  <a:ext cx="685316" cy="396474"/>
                </a:xfrm>
                <a:custGeom>
                  <a:avLst/>
                  <a:gdLst>
                    <a:gd name="connsiteX0" fmla="*/ 247100 w 685316"/>
                    <a:gd name="connsiteY0" fmla="*/ 63706 h 396474"/>
                    <a:gd name="connsiteX1" fmla="*/ 397677 w 685316"/>
                    <a:gd name="connsiteY1" fmla="*/ 0 h 396474"/>
                    <a:gd name="connsiteX2" fmla="*/ 685317 w 685316"/>
                    <a:gd name="connsiteY2" fmla="*/ 164090 h 396474"/>
                    <a:gd name="connsiteX3" fmla="*/ 258683 w 685316"/>
                    <a:gd name="connsiteY3" fmla="*/ 395746 h 396474"/>
                    <a:gd name="connsiteX4" fmla="*/ 0 w 685316"/>
                    <a:gd name="connsiteY4" fmla="*/ 362928 h 396474"/>
                    <a:gd name="connsiteX5" fmla="*/ 88802 w 685316"/>
                    <a:gd name="connsiteY5" fmla="*/ 44401 h 396474"/>
                    <a:gd name="connsiteX6" fmla="*/ 247100 w 685316"/>
                    <a:gd name="connsiteY6" fmla="*/ 63706 h 396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5316" h="396474">
                      <a:moveTo>
                        <a:pt x="247100" y="63706"/>
                      </a:moveTo>
                      <a:cubicBezTo>
                        <a:pt x="332041" y="61775"/>
                        <a:pt x="374511" y="28957"/>
                        <a:pt x="397677" y="0"/>
                      </a:cubicBezTo>
                      <a:lnTo>
                        <a:pt x="685317" y="164090"/>
                      </a:lnTo>
                      <a:cubicBezTo>
                        <a:pt x="594585" y="306945"/>
                        <a:pt x="444008" y="389955"/>
                        <a:pt x="258683" y="395746"/>
                      </a:cubicBezTo>
                      <a:cubicBezTo>
                        <a:pt x="164090" y="399607"/>
                        <a:pt x="77219" y="388024"/>
                        <a:pt x="0" y="362928"/>
                      </a:cubicBezTo>
                      <a:lnTo>
                        <a:pt x="88802" y="44401"/>
                      </a:lnTo>
                      <a:cubicBezTo>
                        <a:pt x="129341" y="55984"/>
                        <a:pt x="185325" y="65636"/>
                        <a:pt x="247100" y="63706"/>
                      </a:cubicBez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1" name="Hình tự do: Hình 260">
                  <a:extLst>
                    <a:ext uri="{FF2B5EF4-FFF2-40B4-BE49-F238E27FC236}">
                      <a16:creationId xmlns:a16="http://schemas.microsoft.com/office/drawing/2014/main" id="{512C8C55-9599-F667-5E33-664212189601}"/>
                    </a:ext>
                  </a:extLst>
                </p:cNvPr>
                <p:cNvSpPr/>
                <p:nvPr/>
              </p:nvSpPr>
              <p:spPr>
                <a:xfrm>
                  <a:off x="6119932" y="3714635"/>
                  <a:ext cx="374511" cy="465243"/>
                </a:xfrm>
                <a:custGeom>
                  <a:avLst/>
                  <a:gdLst>
                    <a:gd name="connsiteX0" fmla="*/ 11583 w 374511"/>
                    <a:gd name="connsiteY0" fmla="*/ 283779 h 465243"/>
                    <a:gd name="connsiteX1" fmla="*/ 44401 w 374511"/>
                    <a:gd name="connsiteY1" fmla="*/ 183395 h 465243"/>
                    <a:gd name="connsiteX2" fmla="*/ 44401 w 374511"/>
                    <a:gd name="connsiteY2" fmla="*/ 0 h 465243"/>
                    <a:gd name="connsiteX3" fmla="*/ 374511 w 374511"/>
                    <a:gd name="connsiteY3" fmla="*/ 17374 h 465243"/>
                    <a:gd name="connsiteX4" fmla="*/ 374511 w 374511"/>
                    <a:gd name="connsiteY4" fmla="*/ 189186 h 465243"/>
                    <a:gd name="connsiteX5" fmla="*/ 374511 w 374511"/>
                    <a:gd name="connsiteY5" fmla="*/ 196908 h 465243"/>
                    <a:gd name="connsiteX6" fmla="*/ 305014 w 374511"/>
                    <a:gd name="connsiteY6" fmla="*/ 436286 h 465243"/>
                    <a:gd name="connsiteX7" fmla="*/ 287640 w 374511"/>
                    <a:gd name="connsiteY7" fmla="*/ 465243 h 465243"/>
                    <a:gd name="connsiteX8" fmla="*/ 0 w 374511"/>
                    <a:gd name="connsiteY8" fmla="*/ 301153 h 465243"/>
                    <a:gd name="connsiteX9" fmla="*/ 11583 w 374511"/>
                    <a:gd name="connsiteY9" fmla="*/ 283779 h 465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4511" h="465243">
                      <a:moveTo>
                        <a:pt x="11583" y="283779"/>
                      </a:moveTo>
                      <a:cubicBezTo>
                        <a:pt x="36679" y="241309"/>
                        <a:pt x="44401" y="194977"/>
                        <a:pt x="44401" y="183395"/>
                      </a:cubicBezTo>
                      <a:lnTo>
                        <a:pt x="44401" y="0"/>
                      </a:lnTo>
                      <a:lnTo>
                        <a:pt x="374511" y="17374"/>
                      </a:lnTo>
                      <a:lnTo>
                        <a:pt x="374511" y="189186"/>
                      </a:lnTo>
                      <a:cubicBezTo>
                        <a:pt x="374511" y="191117"/>
                        <a:pt x="374511" y="193047"/>
                        <a:pt x="374511" y="196908"/>
                      </a:cubicBezTo>
                      <a:cubicBezTo>
                        <a:pt x="374511" y="216213"/>
                        <a:pt x="366789" y="324319"/>
                        <a:pt x="305014" y="436286"/>
                      </a:cubicBezTo>
                      <a:cubicBezTo>
                        <a:pt x="299223" y="445939"/>
                        <a:pt x="293431" y="455591"/>
                        <a:pt x="287640" y="465243"/>
                      </a:cubicBezTo>
                      <a:lnTo>
                        <a:pt x="0" y="301153"/>
                      </a:lnTo>
                      <a:cubicBezTo>
                        <a:pt x="3861" y="295362"/>
                        <a:pt x="9652" y="289571"/>
                        <a:pt x="11583" y="283779"/>
                      </a:cubicBez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2" name="Hình tự do: Hình 261">
                  <a:extLst>
                    <a:ext uri="{FF2B5EF4-FFF2-40B4-BE49-F238E27FC236}">
                      <a16:creationId xmlns:a16="http://schemas.microsoft.com/office/drawing/2014/main" id="{726978D4-B515-59AD-245B-E7D0122774D4}"/>
                    </a:ext>
                  </a:extLst>
                </p:cNvPr>
                <p:cNvSpPr/>
                <p:nvPr/>
              </p:nvSpPr>
              <p:spPr>
                <a:xfrm>
                  <a:off x="5390215" y="3305375"/>
                  <a:ext cx="330110" cy="550183"/>
                </a:xfrm>
                <a:custGeom>
                  <a:avLst/>
                  <a:gdLst>
                    <a:gd name="connsiteX0" fmla="*/ 330110 w 330110"/>
                    <a:gd name="connsiteY0" fmla="*/ 447869 h 550183"/>
                    <a:gd name="connsiteX1" fmla="*/ 0 w 330110"/>
                    <a:gd name="connsiteY1" fmla="*/ 550184 h 550183"/>
                    <a:gd name="connsiteX2" fmla="*/ 0 w 330110"/>
                    <a:gd name="connsiteY2" fmla="*/ 0 h 550183"/>
                    <a:gd name="connsiteX3" fmla="*/ 330110 w 330110"/>
                    <a:gd name="connsiteY3" fmla="*/ 40540 h 550183"/>
                  </a:gdLst>
                  <a:ahLst/>
                  <a:cxnLst>
                    <a:cxn ang="0">
                      <a:pos x="connsiteX0" y="connsiteY0"/>
                    </a:cxn>
                    <a:cxn ang="0">
                      <a:pos x="connsiteX1" y="connsiteY1"/>
                    </a:cxn>
                    <a:cxn ang="0">
                      <a:pos x="connsiteX2" y="connsiteY2"/>
                    </a:cxn>
                    <a:cxn ang="0">
                      <a:pos x="connsiteX3" y="connsiteY3"/>
                    </a:cxn>
                  </a:cxnLst>
                  <a:rect l="l" t="t" r="r" b="b"/>
                  <a:pathLst>
                    <a:path w="330110" h="550183">
                      <a:moveTo>
                        <a:pt x="330110" y="447869"/>
                      </a:moveTo>
                      <a:lnTo>
                        <a:pt x="0" y="550184"/>
                      </a:lnTo>
                      <a:lnTo>
                        <a:pt x="0" y="0"/>
                      </a:lnTo>
                      <a:lnTo>
                        <a:pt x="330110" y="40540"/>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3" name="Hình tự do: Hình 262">
                  <a:extLst>
                    <a:ext uri="{FF2B5EF4-FFF2-40B4-BE49-F238E27FC236}">
                      <a16:creationId xmlns:a16="http://schemas.microsoft.com/office/drawing/2014/main" id="{A2A8C96A-783B-E3A2-7B09-C3E59C27224D}"/>
                    </a:ext>
                  </a:extLst>
                </p:cNvPr>
                <p:cNvSpPr/>
                <p:nvPr/>
              </p:nvSpPr>
              <p:spPr>
                <a:xfrm>
                  <a:off x="6166264" y="2581449"/>
                  <a:ext cx="332040" cy="1150560"/>
                </a:xfrm>
                <a:custGeom>
                  <a:avLst/>
                  <a:gdLst>
                    <a:gd name="connsiteX0" fmla="*/ 0 w 332040"/>
                    <a:gd name="connsiteY0" fmla="*/ 189186 h 1150560"/>
                    <a:gd name="connsiteX1" fmla="*/ 27027 w 332040"/>
                    <a:gd name="connsiteY1" fmla="*/ 0 h 1150560"/>
                    <a:gd name="connsiteX2" fmla="*/ 332041 w 332040"/>
                    <a:gd name="connsiteY2" fmla="*/ 150577 h 1150560"/>
                    <a:gd name="connsiteX3" fmla="*/ 330110 w 332040"/>
                    <a:gd name="connsiteY3" fmla="*/ 189186 h 1150560"/>
                    <a:gd name="connsiteX4" fmla="*/ 330110 w 332040"/>
                    <a:gd name="connsiteY4" fmla="*/ 1150560 h 1150560"/>
                    <a:gd name="connsiteX5" fmla="*/ 0 w 332040"/>
                    <a:gd name="connsiteY5" fmla="*/ 1133186 h 1150560"/>
                    <a:gd name="connsiteX6" fmla="*/ 0 w 332040"/>
                    <a:gd name="connsiteY6" fmla="*/ 189186 h 1150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2040" h="1150560">
                      <a:moveTo>
                        <a:pt x="0" y="189186"/>
                      </a:moveTo>
                      <a:cubicBezTo>
                        <a:pt x="0" y="121620"/>
                        <a:pt x="9652" y="57914"/>
                        <a:pt x="27027" y="0"/>
                      </a:cubicBezTo>
                      <a:lnTo>
                        <a:pt x="332041" y="150577"/>
                      </a:lnTo>
                      <a:cubicBezTo>
                        <a:pt x="330110" y="162159"/>
                        <a:pt x="330110" y="175673"/>
                        <a:pt x="330110" y="189186"/>
                      </a:cubicBezTo>
                      <a:lnTo>
                        <a:pt x="330110" y="1150560"/>
                      </a:lnTo>
                      <a:lnTo>
                        <a:pt x="0" y="1133186"/>
                      </a:lnTo>
                      <a:lnTo>
                        <a:pt x="0" y="189186"/>
                      </a:ln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264" name="Hình tự do: Hình 263">
                <a:extLst>
                  <a:ext uri="{FF2B5EF4-FFF2-40B4-BE49-F238E27FC236}">
                    <a16:creationId xmlns:a16="http://schemas.microsoft.com/office/drawing/2014/main" id="{CE847114-9FC6-CF9D-91C2-D852D34A9183}"/>
                  </a:ext>
                </a:extLst>
              </p:cNvPr>
              <p:cNvSpPr/>
              <p:nvPr/>
            </p:nvSpPr>
            <p:spPr>
              <a:xfrm>
                <a:off x="7523384" y="2442455"/>
                <a:ext cx="536670" cy="534740"/>
              </a:xfrm>
              <a:custGeom>
                <a:avLst/>
                <a:gdLst>
                  <a:gd name="connsiteX0" fmla="*/ 0 w 536670"/>
                  <a:gd name="connsiteY0" fmla="*/ 432425 h 534740"/>
                  <a:gd name="connsiteX1" fmla="*/ 102315 w 536670"/>
                  <a:gd name="connsiteY1" fmla="*/ 534740 h 534740"/>
                  <a:gd name="connsiteX2" fmla="*/ 434356 w 536670"/>
                  <a:gd name="connsiteY2" fmla="*/ 534740 h 534740"/>
                  <a:gd name="connsiteX3" fmla="*/ 536671 w 536670"/>
                  <a:gd name="connsiteY3" fmla="*/ 432425 h 534740"/>
                  <a:gd name="connsiteX4" fmla="*/ 536671 w 536670"/>
                  <a:gd name="connsiteY4" fmla="*/ 102315 h 534740"/>
                  <a:gd name="connsiteX5" fmla="*/ 434356 w 536670"/>
                  <a:gd name="connsiteY5" fmla="*/ 0 h 534740"/>
                  <a:gd name="connsiteX6" fmla="*/ 102315 w 536670"/>
                  <a:gd name="connsiteY6" fmla="*/ 0 h 534740"/>
                  <a:gd name="connsiteX7" fmla="*/ 0 w 536670"/>
                  <a:gd name="connsiteY7" fmla="*/ 102315 h 534740"/>
                  <a:gd name="connsiteX8" fmla="*/ 0 w 536670"/>
                  <a:gd name="connsiteY8" fmla="*/ 432425 h 534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6670" h="534740">
                    <a:moveTo>
                      <a:pt x="0" y="432425"/>
                    </a:moveTo>
                    <a:cubicBezTo>
                      <a:pt x="0" y="488409"/>
                      <a:pt x="46331" y="534740"/>
                      <a:pt x="102315" y="534740"/>
                    </a:cubicBezTo>
                    <a:lnTo>
                      <a:pt x="434356" y="534740"/>
                    </a:lnTo>
                    <a:cubicBezTo>
                      <a:pt x="490340" y="534740"/>
                      <a:pt x="536671" y="488409"/>
                      <a:pt x="536671" y="432425"/>
                    </a:cubicBezTo>
                    <a:lnTo>
                      <a:pt x="536671" y="102315"/>
                    </a:lnTo>
                    <a:cubicBezTo>
                      <a:pt x="536671" y="46331"/>
                      <a:pt x="490340" y="0"/>
                      <a:pt x="434356" y="0"/>
                    </a:cubicBezTo>
                    <a:lnTo>
                      <a:pt x="102315" y="0"/>
                    </a:lnTo>
                    <a:cubicBezTo>
                      <a:pt x="46331" y="0"/>
                      <a:pt x="0" y="46331"/>
                      <a:pt x="0" y="102315"/>
                    </a:cubicBezTo>
                    <a:lnTo>
                      <a:pt x="0" y="432425"/>
                    </a:ln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5" name="Hình tự do: Hình 264">
                <a:extLst>
                  <a:ext uri="{FF2B5EF4-FFF2-40B4-BE49-F238E27FC236}">
                    <a16:creationId xmlns:a16="http://schemas.microsoft.com/office/drawing/2014/main" id="{F266426B-96AA-B4E4-3948-A54E39AAEDF8}"/>
                  </a:ext>
                </a:extLst>
              </p:cNvPr>
              <p:cNvSpPr/>
              <p:nvPr/>
            </p:nvSpPr>
            <p:spPr>
              <a:xfrm>
                <a:off x="7552341" y="2469482"/>
                <a:ext cx="474895" cy="476826"/>
              </a:xfrm>
              <a:custGeom>
                <a:avLst/>
                <a:gdLst>
                  <a:gd name="connsiteX0" fmla="*/ 0 w 474895"/>
                  <a:gd name="connsiteY0" fmla="*/ 386094 h 476826"/>
                  <a:gd name="connsiteX1" fmla="*/ 90732 w 474895"/>
                  <a:gd name="connsiteY1" fmla="*/ 476826 h 476826"/>
                  <a:gd name="connsiteX2" fmla="*/ 384164 w 474895"/>
                  <a:gd name="connsiteY2" fmla="*/ 476826 h 476826"/>
                  <a:gd name="connsiteX3" fmla="*/ 474896 w 474895"/>
                  <a:gd name="connsiteY3" fmla="*/ 386094 h 476826"/>
                  <a:gd name="connsiteX4" fmla="*/ 474896 w 474895"/>
                  <a:gd name="connsiteY4" fmla="*/ 90732 h 476826"/>
                  <a:gd name="connsiteX5" fmla="*/ 384164 w 474895"/>
                  <a:gd name="connsiteY5" fmla="*/ 0 h 476826"/>
                  <a:gd name="connsiteX6" fmla="*/ 90732 w 474895"/>
                  <a:gd name="connsiteY6" fmla="*/ 0 h 476826"/>
                  <a:gd name="connsiteX7" fmla="*/ 0 w 474895"/>
                  <a:gd name="connsiteY7" fmla="*/ 90732 h 476826"/>
                  <a:gd name="connsiteX8" fmla="*/ 0 w 474895"/>
                  <a:gd name="connsiteY8" fmla="*/ 386094 h 476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4895" h="476826">
                    <a:moveTo>
                      <a:pt x="0" y="386094"/>
                    </a:moveTo>
                    <a:cubicBezTo>
                      <a:pt x="0" y="436286"/>
                      <a:pt x="40540" y="476826"/>
                      <a:pt x="90732" y="476826"/>
                    </a:cubicBezTo>
                    <a:lnTo>
                      <a:pt x="384164" y="476826"/>
                    </a:lnTo>
                    <a:cubicBezTo>
                      <a:pt x="434356" y="476826"/>
                      <a:pt x="474896" y="436286"/>
                      <a:pt x="474896" y="386094"/>
                    </a:cubicBezTo>
                    <a:lnTo>
                      <a:pt x="474896" y="90732"/>
                    </a:lnTo>
                    <a:cubicBezTo>
                      <a:pt x="474896" y="40540"/>
                      <a:pt x="434356" y="0"/>
                      <a:pt x="384164" y="0"/>
                    </a:cubicBezTo>
                    <a:lnTo>
                      <a:pt x="90732" y="0"/>
                    </a:lnTo>
                    <a:cubicBezTo>
                      <a:pt x="40540" y="0"/>
                      <a:pt x="0" y="40540"/>
                      <a:pt x="0" y="90732"/>
                    </a:cubicBezTo>
                    <a:lnTo>
                      <a:pt x="0" y="386094"/>
                    </a:lnTo>
                    <a:close/>
                  </a:path>
                </a:pathLst>
              </a:custGeom>
              <a:solidFill>
                <a:srgbClr val="FFFAE9"/>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6" name="Hình tự do: Hình 265">
                <a:extLst>
                  <a:ext uri="{FF2B5EF4-FFF2-40B4-BE49-F238E27FC236}">
                    <a16:creationId xmlns:a16="http://schemas.microsoft.com/office/drawing/2014/main" id="{7BC83820-86AB-8B97-DDBB-BC45AA1FA4FC}"/>
                  </a:ext>
                </a:extLst>
              </p:cNvPr>
              <p:cNvSpPr/>
              <p:nvPr/>
            </p:nvSpPr>
            <p:spPr>
              <a:xfrm>
                <a:off x="4546600" y="2413498"/>
                <a:ext cx="536670" cy="536670"/>
              </a:xfrm>
              <a:custGeom>
                <a:avLst/>
                <a:gdLst>
                  <a:gd name="connsiteX0" fmla="*/ 0 w 536670"/>
                  <a:gd name="connsiteY0" fmla="*/ 434356 h 536670"/>
                  <a:gd name="connsiteX1" fmla="*/ 102315 w 536670"/>
                  <a:gd name="connsiteY1" fmla="*/ 536671 h 536670"/>
                  <a:gd name="connsiteX2" fmla="*/ 434356 w 536670"/>
                  <a:gd name="connsiteY2" fmla="*/ 536671 h 536670"/>
                  <a:gd name="connsiteX3" fmla="*/ 536671 w 536670"/>
                  <a:gd name="connsiteY3" fmla="*/ 434356 h 536670"/>
                  <a:gd name="connsiteX4" fmla="*/ 536671 w 536670"/>
                  <a:gd name="connsiteY4" fmla="*/ 102315 h 536670"/>
                  <a:gd name="connsiteX5" fmla="*/ 434356 w 536670"/>
                  <a:gd name="connsiteY5" fmla="*/ 0 h 536670"/>
                  <a:gd name="connsiteX6" fmla="*/ 102315 w 536670"/>
                  <a:gd name="connsiteY6" fmla="*/ 0 h 536670"/>
                  <a:gd name="connsiteX7" fmla="*/ 0 w 536670"/>
                  <a:gd name="connsiteY7" fmla="*/ 102315 h 536670"/>
                  <a:gd name="connsiteX8" fmla="*/ 0 w 536670"/>
                  <a:gd name="connsiteY8" fmla="*/ 434356 h 536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6670" h="536670">
                    <a:moveTo>
                      <a:pt x="0" y="434356"/>
                    </a:moveTo>
                    <a:cubicBezTo>
                      <a:pt x="0" y="490339"/>
                      <a:pt x="46331" y="536671"/>
                      <a:pt x="102315" y="536671"/>
                    </a:cubicBezTo>
                    <a:lnTo>
                      <a:pt x="434356" y="536671"/>
                    </a:lnTo>
                    <a:cubicBezTo>
                      <a:pt x="490339" y="536671"/>
                      <a:pt x="536671" y="490339"/>
                      <a:pt x="536671" y="434356"/>
                    </a:cubicBezTo>
                    <a:lnTo>
                      <a:pt x="536671" y="102315"/>
                    </a:lnTo>
                    <a:cubicBezTo>
                      <a:pt x="536671" y="46331"/>
                      <a:pt x="490339" y="0"/>
                      <a:pt x="434356" y="0"/>
                    </a:cubicBezTo>
                    <a:lnTo>
                      <a:pt x="102315" y="0"/>
                    </a:lnTo>
                    <a:cubicBezTo>
                      <a:pt x="46331" y="0"/>
                      <a:pt x="0" y="46331"/>
                      <a:pt x="0" y="102315"/>
                    </a:cubicBezTo>
                    <a:lnTo>
                      <a:pt x="0" y="434356"/>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7" name="Hình tự do: Hình 266">
                <a:extLst>
                  <a:ext uri="{FF2B5EF4-FFF2-40B4-BE49-F238E27FC236}">
                    <a16:creationId xmlns:a16="http://schemas.microsoft.com/office/drawing/2014/main" id="{FB634553-ECA7-8F44-0C4F-75BE340D9CC4}"/>
                  </a:ext>
                </a:extLst>
              </p:cNvPr>
              <p:cNvSpPr/>
              <p:nvPr/>
            </p:nvSpPr>
            <p:spPr>
              <a:xfrm>
                <a:off x="6175916" y="2979126"/>
                <a:ext cx="308875" cy="418912"/>
              </a:xfrm>
              <a:custGeom>
                <a:avLst/>
                <a:gdLst>
                  <a:gd name="connsiteX0" fmla="*/ 0 w 308875"/>
                  <a:gd name="connsiteY0" fmla="*/ 11583 h 418912"/>
                  <a:gd name="connsiteX1" fmla="*/ 0 w 308875"/>
                  <a:gd name="connsiteY1" fmla="*/ 418912 h 418912"/>
                  <a:gd name="connsiteX2" fmla="*/ 308875 w 308875"/>
                  <a:gd name="connsiteY2" fmla="*/ 391885 h 418912"/>
                  <a:gd name="connsiteX3" fmla="*/ 308875 w 308875"/>
                  <a:gd name="connsiteY3" fmla="*/ 0 h 418912"/>
                </a:gdLst>
                <a:ahLst/>
                <a:cxnLst>
                  <a:cxn ang="0">
                    <a:pos x="connsiteX0" y="connsiteY0"/>
                  </a:cxn>
                  <a:cxn ang="0">
                    <a:pos x="connsiteX1" y="connsiteY1"/>
                  </a:cxn>
                  <a:cxn ang="0">
                    <a:pos x="connsiteX2" y="connsiteY2"/>
                  </a:cxn>
                  <a:cxn ang="0">
                    <a:pos x="connsiteX3" y="connsiteY3"/>
                  </a:cxn>
                </a:cxnLst>
                <a:rect l="l" t="t" r="r" b="b"/>
                <a:pathLst>
                  <a:path w="308875" h="418912">
                    <a:moveTo>
                      <a:pt x="0" y="11583"/>
                    </a:moveTo>
                    <a:lnTo>
                      <a:pt x="0" y="418912"/>
                    </a:lnTo>
                    <a:lnTo>
                      <a:pt x="308875" y="391885"/>
                    </a:lnTo>
                    <a:lnTo>
                      <a:pt x="308875" y="0"/>
                    </a:ln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8" name="Hình tự do: Hình 267">
                <a:extLst>
                  <a:ext uri="{FF2B5EF4-FFF2-40B4-BE49-F238E27FC236}">
                    <a16:creationId xmlns:a16="http://schemas.microsoft.com/office/drawing/2014/main" id="{FE55AF6F-A5B6-9427-5D03-C9CCBA19E1C8}"/>
                  </a:ext>
                </a:extLst>
              </p:cNvPr>
              <p:cNvSpPr/>
              <p:nvPr/>
            </p:nvSpPr>
            <p:spPr>
              <a:xfrm>
                <a:off x="6948104" y="2884533"/>
                <a:ext cx="310805" cy="415051"/>
              </a:xfrm>
              <a:custGeom>
                <a:avLst/>
                <a:gdLst>
                  <a:gd name="connsiteX0" fmla="*/ 3861 w 310805"/>
                  <a:gd name="connsiteY0" fmla="*/ 0 h 415051"/>
                  <a:gd name="connsiteX1" fmla="*/ 310806 w 310805"/>
                  <a:gd name="connsiteY1" fmla="*/ 50192 h 415051"/>
                  <a:gd name="connsiteX2" fmla="*/ 310806 w 310805"/>
                  <a:gd name="connsiteY2" fmla="*/ 382233 h 415051"/>
                  <a:gd name="connsiteX3" fmla="*/ 0 w 310805"/>
                  <a:gd name="connsiteY3" fmla="*/ 415051 h 415051"/>
                </a:gdLst>
                <a:ahLst/>
                <a:cxnLst>
                  <a:cxn ang="0">
                    <a:pos x="connsiteX0" y="connsiteY0"/>
                  </a:cxn>
                  <a:cxn ang="0">
                    <a:pos x="connsiteX1" y="connsiteY1"/>
                  </a:cxn>
                  <a:cxn ang="0">
                    <a:pos x="connsiteX2" y="connsiteY2"/>
                  </a:cxn>
                  <a:cxn ang="0">
                    <a:pos x="connsiteX3" y="connsiteY3"/>
                  </a:cxn>
                </a:cxnLst>
                <a:rect l="l" t="t" r="r" b="b"/>
                <a:pathLst>
                  <a:path w="310805" h="415051">
                    <a:moveTo>
                      <a:pt x="3861" y="0"/>
                    </a:moveTo>
                    <a:lnTo>
                      <a:pt x="310806" y="50192"/>
                    </a:lnTo>
                    <a:lnTo>
                      <a:pt x="310806" y="382233"/>
                    </a:lnTo>
                    <a:lnTo>
                      <a:pt x="0" y="415051"/>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65" name="Hình tự do: Hình 364">
              <a:extLst>
                <a:ext uri="{FF2B5EF4-FFF2-40B4-BE49-F238E27FC236}">
                  <a16:creationId xmlns:a16="http://schemas.microsoft.com/office/drawing/2014/main" id="{27FF1DDC-183E-7F9C-BD54-C9096FFFCB82}"/>
                </a:ext>
              </a:extLst>
            </p:cNvPr>
            <p:cNvSpPr/>
            <p:nvPr/>
          </p:nvSpPr>
          <p:spPr>
            <a:xfrm>
              <a:off x="2788625" y="3777379"/>
              <a:ext cx="670962" cy="670962"/>
            </a:xfrm>
            <a:custGeom>
              <a:avLst/>
              <a:gdLst>
                <a:gd name="connsiteX0" fmla="*/ 0 w 494200"/>
                <a:gd name="connsiteY0" fmla="*/ 399607 h 494200"/>
                <a:gd name="connsiteX1" fmla="*/ 94593 w 494200"/>
                <a:gd name="connsiteY1" fmla="*/ 494200 h 494200"/>
                <a:gd name="connsiteX2" fmla="*/ 399607 w 494200"/>
                <a:gd name="connsiteY2" fmla="*/ 494200 h 494200"/>
                <a:gd name="connsiteX3" fmla="*/ 494200 w 494200"/>
                <a:gd name="connsiteY3" fmla="*/ 399607 h 494200"/>
                <a:gd name="connsiteX4" fmla="*/ 494200 w 494200"/>
                <a:gd name="connsiteY4" fmla="*/ 94593 h 494200"/>
                <a:gd name="connsiteX5" fmla="*/ 399607 w 494200"/>
                <a:gd name="connsiteY5" fmla="*/ 0 h 494200"/>
                <a:gd name="connsiteX6" fmla="*/ 94593 w 494200"/>
                <a:gd name="connsiteY6" fmla="*/ 0 h 494200"/>
                <a:gd name="connsiteX7" fmla="*/ 0 w 494200"/>
                <a:gd name="connsiteY7" fmla="*/ 94593 h 494200"/>
                <a:gd name="connsiteX8" fmla="*/ 0 w 494200"/>
                <a:gd name="connsiteY8" fmla="*/ 399607 h 49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4200" h="494200">
                  <a:moveTo>
                    <a:pt x="0" y="399607"/>
                  </a:moveTo>
                  <a:cubicBezTo>
                    <a:pt x="0" y="451730"/>
                    <a:pt x="42470" y="494200"/>
                    <a:pt x="94593" y="494200"/>
                  </a:cubicBezTo>
                  <a:lnTo>
                    <a:pt x="399607" y="494200"/>
                  </a:lnTo>
                  <a:cubicBezTo>
                    <a:pt x="451730" y="494200"/>
                    <a:pt x="494200" y="451730"/>
                    <a:pt x="494200" y="399607"/>
                  </a:cubicBezTo>
                  <a:lnTo>
                    <a:pt x="494200" y="94593"/>
                  </a:lnTo>
                  <a:cubicBezTo>
                    <a:pt x="494200" y="42470"/>
                    <a:pt x="451730" y="0"/>
                    <a:pt x="399607" y="0"/>
                  </a:cubicBezTo>
                  <a:lnTo>
                    <a:pt x="94593" y="0"/>
                  </a:lnTo>
                  <a:cubicBezTo>
                    <a:pt x="42470" y="0"/>
                    <a:pt x="0" y="42470"/>
                    <a:pt x="0" y="94593"/>
                  </a:cubicBezTo>
                  <a:lnTo>
                    <a:pt x="0" y="399607"/>
                  </a:lnTo>
                  <a:close/>
                </a:path>
              </a:pathLst>
            </a:custGeom>
            <a:solidFill>
              <a:srgbClr val="FFFAE9"/>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2" name="Rectangle 1">
            <a:extLst>
              <a:ext uri="{FF2B5EF4-FFF2-40B4-BE49-F238E27FC236}">
                <a16:creationId xmlns:a16="http://schemas.microsoft.com/office/drawing/2014/main" id="{10694FFE-7AB6-AECA-6AB9-2C2153075953}"/>
              </a:ext>
            </a:extLst>
          </p:cNvPr>
          <p:cNvSpPr/>
          <p:nvPr/>
        </p:nvSpPr>
        <p:spPr>
          <a:xfrm>
            <a:off x="283029" y="1972991"/>
            <a:ext cx="11625942" cy="4693341"/>
          </a:xfrm>
          <a:prstGeom prst="rect">
            <a:avLst/>
          </a:prstGeom>
          <a:solidFill>
            <a:schemeClr val="bg1">
              <a:alpha val="79000"/>
            </a:schemeClr>
          </a:solidFill>
          <a:ln w="38100">
            <a:solidFill>
              <a:schemeClr val="accent4">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3" name="矩形 22">
            <a:extLst>
              <a:ext uri="{FF2B5EF4-FFF2-40B4-BE49-F238E27FC236}">
                <a16:creationId xmlns:a16="http://schemas.microsoft.com/office/drawing/2014/main" id="{BACDE5FC-A359-6A7F-EA11-F3181BDFF75E}"/>
              </a:ext>
            </a:extLst>
          </p:cNvPr>
          <p:cNvSpPr/>
          <p:nvPr/>
        </p:nvSpPr>
        <p:spPr>
          <a:xfrm>
            <a:off x="0" y="312429"/>
            <a:ext cx="12192000" cy="1262586"/>
          </a:xfrm>
          <a:prstGeom prst="rect">
            <a:avLst/>
          </a:prstGeom>
          <a:solidFill>
            <a:schemeClr val="bg1"/>
          </a:solidFill>
          <a:ln>
            <a:solidFill>
              <a:schemeClr val="accent4">
                <a:lumMod val="50000"/>
              </a:schemeClr>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4" name="Picture 3">
            <a:extLst>
              <a:ext uri="{FF2B5EF4-FFF2-40B4-BE49-F238E27FC236}">
                <a16:creationId xmlns:a16="http://schemas.microsoft.com/office/drawing/2014/main" id="{8FF4194C-A777-AC40-76D7-7AC49C7E96E0}"/>
              </a:ext>
            </a:extLst>
          </p:cNvPr>
          <p:cNvPicPr>
            <a:picLocks noChangeAspect="1"/>
          </p:cNvPicPr>
          <p:nvPr/>
        </p:nvPicPr>
        <p:blipFill>
          <a:blip r:embed="rId5"/>
          <a:stretch>
            <a:fillRect/>
          </a:stretch>
        </p:blipFill>
        <p:spPr>
          <a:xfrm>
            <a:off x="1365094" y="279725"/>
            <a:ext cx="9461812" cy="1609483"/>
          </a:xfrm>
          <a:prstGeom prst="rect">
            <a:avLst/>
          </a:prstGeom>
        </p:spPr>
      </p:pic>
      <p:grpSp>
        <p:nvGrpSpPr>
          <p:cNvPr id="6" name="Group 5">
            <a:extLst>
              <a:ext uri="{FF2B5EF4-FFF2-40B4-BE49-F238E27FC236}">
                <a16:creationId xmlns:a16="http://schemas.microsoft.com/office/drawing/2014/main" id="{17015AC8-7A77-AE4E-2C27-00461F7E9B86}"/>
              </a:ext>
            </a:extLst>
          </p:cNvPr>
          <p:cNvGrpSpPr/>
          <p:nvPr/>
        </p:nvGrpSpPr>
        <p:grpSpPr>
          <a:xfrm>
            <a:off x="1009652" y="2302506"/>
            <a:ext cx="10239375" cy="863279"/>
            <a:chOff x="9210714" y="2450815"/>
            <a:chExt cx="3299149" cy="863279"/>
          </a:xfrm>
        </p:grpSpPr>
        <p:sp>
          <p:nvSpPr>
            <p:cNvPr id="7" name="矩形 26">
              <a:extLst>
                <a:ext uri="{FF2B5EF4-FFF2-40B4-BE49-F238E27FC236}">
                  <a16:creationId xmlns:a16="http://schemas.microsoft.com/office/drawing/2014/main" id="{CE01B394-7392-F0BF-A8E4-42EBA160677F}"/>
                </a:ext>
              </a:extLst>
            </p:cNvPr>
            <p:cNvSpPr/>
            <p:nvPr/>
          </p:nvSpPr>
          <p:spPr>
            <a:xfrm>
              <a:off x="9210714" y="2457792"/>
              <a:ext cx="3299149" cy="856302"/>
            </a:xfrm>
            <a:prstGeom prst="rect">
              <a:avLst/>
            </a:prstGeom>
            <a:solidFill>
              <a:schemeClr val="accent2">
                <a:lumMod val="60000"/>
                <a:lumOff val="40000"/>
              </a:schemeClr>
            </a:solidFill>
            <a:ln w="28575">
              <a:solidFill>
                <a:schemeClr val="accent4">
                  <a:lumMod val="50000"/>
                </a:schemeClr>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思源黑体 CN Medium" panose="020B0600000000000000" pitchFamily="34" charset="-122"/>
                <a:cs typeface="+mn-cs"/>
              </a:endParaRPr>
            </a:p>
          </p:txBody>
        </p:sp>
        <p:sp>
          <p:nvSpPr>
            <p:cNvPr id="10" name="Rectangle 9">
              <a:extLst>
                <a:ext uri="{FF2B5EF4-FFF2-40B4-BE49-F238E27FC236}">
                  <a16:creationId xmlns:a16="http://schemas.microsoft.com/office/drawing/2014/main" id="{21262B1E-112C-823D-555F-E30DC68B4326}"/>
                </a:ext>
              </a:extLst>
            </p:cNvPr>
            <p:cNvSpPr/>
            <p:nvPr/>
          </p:nvSpPr>
          <p:spPr>
            <a:xfrm>
              <a:off x="9496869" y="2450815"/>
              <a:ext cx="2739427" cy="76944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b="1" i="1" dirty="0" err="1">
                  <a:solidFill>
                    <a:prstClr val="black"/>
                  </a:solidFill>
                  <a:latin typeface="Cambria" panose="02040503050406030204" pitchFamily="18" charset="0"/>
                  <a:ea typeface="Cambria" panose="02040503050406030204" pitchFamily="18" charset="0"/>
                </a:rPr>
                <a:t>Đáp</a:t>
              </a:r>
              <a:r>
                <a:rPr lang="en-US" sz="4400" b="1" i="1" dirty="0">
                  <a:solidFill>
                    <a:prstClr val="black"/>
                  </a:solidFill>
                  <a:latin typeface="Cambria" panose="02040503050406030204" pitchFamily="18" charset="0"/>
                  <a:ea typeface="Cambria" panose="02040503050406030204" pitchFamily="18" charset="0"/>
                </a:rPr>
                <a:t> </a:t>
              </a:r>
              <a:r>
                <a:rPr lang="en-US" sz="4400" b="1" i="1" dirty="0" err="1">
                  <a:solidFill>
                    <a:prstClr val="black"/>
                  </a:solidFill>
                  <a:latin typeface="Cambria" panose="02040503050406030204" pitchFamily="18" charset="0"/>
                  <a:ea typeface="Cambria" panose="02040503050406030204" pitchFamily="18" charset="0"/>
                </a:rPr>
                <a:t>xuống</a:t>
              </a:r>
              <a:r>
                <a:rPr lang="en-US" sz="4400" b="1" i="1" dirty="0">
                  <a:solidFill>
                    <a:prstClr val="black"/>
                  </a:solidFill>
                  <a:latin typeface="Cambria" panose="02040503050406030204" pitchFamily="18" charset="0"/>
                  <a:ea typeface="Cambria" panose="02040503050406030204" pitchFamily="18" charset="0"/>
                </a:rPr>
                <a:t>: </a:t>
              </a:r>
              <a:r>
                <a:rPr lang="en-US" sz="4400" b="1" i="1" dirty="0" err="1">
                  <a:solidFill>
                    <a:prstClr val="black"/>
                  </a:solidFill>
                  <a:latin typeface="Cambria" panose="02040503050406030204" pitchFamily="18" charset="0"/>
                  <a:ea typeface="Cambria" panose="02040503050406030204" pitchFamily="18" charset="0"/>
                </a:rPr>
                <a:t>hạ</a:t>
              </a:r>
              <a:r>
                <a:rPr lang="en-US" sz="4400" b="1" i="1" dirty="0">
                  <a:solidFill>
                    <a:prstClr val="black"/>
                  </a:solidFill>
                  <a:latin typeface="Cambria" panose="02040503050406030204" pitchFamily="18" charset="0"/>
                  <a:ea typeface="Cambria" panose="02040503050406030204" pitchFamily="18" charset="0"/>
                </a:rPr>
                <a:t> </a:t>
              </a:r>
              <a:r>
                <a:rPr lang="en-US" sz="4400" b="1" i="1" dirty="0" err="1">
                  <a:solidFill>
                    <a:prstClr val="black"/>
                  </a:solidFill>
                  <a:latin typeface="Cambria" panose="02040503050406030204" pitchFamily="18" charset="0"/>
                  <a:ea typeface="Cambria" panose="02040503050406030204" pitchFamily="18" charset="0"/>
                </a:rPr>
                <a:t>xuống</a:t>
              </a:r>
              <a:r>
                <a:rPr lang="en-US" sz="4400" b="1" i="1" dirty="0">
                  <a:solidFill>
                    <a:prstClr val="black"/>
                  </a:solidFill>
                  <a:latin typeface="Cambria" panose="02040503050406030204" pitchFamily="18" charset="0"/>
                  <a:ea typeface="Cambria" panose="02040503050406030204" pitchFamily="18" charset="0"/>
                </a:rPr>
                <a:t> </a:t>
              </a:r>
              <a:r>
                <a:rPr lang="en-US" sz="4400" b="1" i="1" dirty="0" err="1">
                  <a:solidFill>
                    <a:prstClr val="black"/>
                  </a:solidFill>
                  <a:latin typeface="Cambria" panose="02040503050406030204" pitchFamily="18" charset="0"/>
                  <a:ea typeface="Cambria" panose="02040503050406030204" pitchFamily="18" charset="0"/>
                </a:rPr>
                <a:t>và</a:t>
              </a:r>
              <a:r>
                <a:rPr lang="en-US" sz="4400" b="1" i="1" dirty="0">
                  <a:solidFill>
                    <a:prstClr val="black"/>
                  </a:solidFill>
                  <a:latin typeface="Cambria" panose="02040503050406030204" pitchFamily="18" charset="0"/>
                  <a:ea typeface="Cambria" panose="02040503050406030204" pitchFamily="18" charset="0"/>
                </a:rPr>
                <a:t> </a:t>
              </a:r>
              <a:r>
                <a:rPr lang="en-US" sz="4400" b="1" i="1" dirty="0" err="1">
                  <a:solidFill>
                    <a:prstClr val="black"/>
                  </a:solidFill>
                  <a:latin typeface="Cambria" panose="02040503050406030204" pitchFamily="18" charset="0"/>
                  <a:ea typeface="Cambria" panose="02040503050406030204" pitchFamily="18" charset="0"/>
                </a:rPr>
                <a:t>dừng</a:t>
              </a:r>
              <a:r>
                <a:rPr lang="en-US" sz="4400" b="1" i="1" dirty="0">
                  <a:solidFill>
                    <a:prstClr val="black"/>
                  </a:solidFill>
                  <a:latin typeface="Cambria" panose="02040503050406030204" pitchFamily="18" charset="0"/>
                  <a:ea typeface="Cambria" panose="02040503050406030204" pitchFamily="18" charset="0"/>
                </a:rPr>
                <a:t> </a:t>
              </a:r>
              <a:r>
                <a:rPr lang="en-US" sz="4400" b="1" i="1" dirty="0" err="1">
                  <a:solidFill>
                    <a:prstClr val="black"/>
                  </a:solidFill>
                  <a:latin typeface="Cambria" panose="02040503050406030204" pitchFamily="18" charset="0"/>
                  <a:ea typeface="Cambria" panose="02040503050406030204" pitchFamily="18" charset="0"/>
                </a:rPr>
                <a:t>lại</a:t>
              </a:r>
              <a:endParaRPr kumimoji="0" lang="en-US" sz="4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106008393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 name="Đồ họa 4">
            <a:extLst>
              <a:ext uri="{FF2B5EF4-FFF2-40B4-BE49-F238E27FC236}">
                <a16:creationId xmlns:a16="http://schemas.microsoft.com/office/drawing/2014/main" id="{9BDDF274-9993-7EE4-540B-CEEFB7A48E8B}"/>
              </a:ext>
            </a:extLst>
          </p:cNvPr>
          <p:cNvPicPr>
            <a:picLocks noChangeAspect="1"/>
          </p:cNvPicPr>
          <p:nvPr/>
        </p:nvPicPr>
        <p:blipFill rotWithShape="1">
          <a:blip r:embed="rId3">
            <a:extLst>
              <a:ext uri="{96DAC541-7B7A-43D3-8B79-37D633B846F1}">
                <asvg:svgBlip xmlns:asvg="http://schemas.microsoft.com/office/drawing/2016/SVG/main" xmlns="" r:embed="rId4"/>
              </a:ext>
            </a:extLst>
          </a:blip>
          <a:srcRect t="14064" r="-184" b="8820"/>
          <a:stretch/>
        </p:blipFill>
        <p:spPr>
          <a:xfrm>
            <a:off x="-45431" y="-1"/>
            <a:ext cx="12378417" cy="6911353"/>
          </a:xfrm>
          <a:prstGeom prst="rect">
            <a:avLst/>
          </a:prstGeom>
        </p:spPr>
      </p:pic>
      <p:grpSp>
        <p:nvGrpSpPr>
          <p:cNvPr id="448" name="Nhóm 447" hidden="1">
            <a:extLst>
              <a:ext uri="{FF2B5EF4-FFF2-40B4-BE49-F238E27FC236}">
                <a16:creationId xmlns:a16="http://schemas.microsoft.com/office/drawing/2014/main" id="{94750F86-595E-7C86-4D8D-BD6F95EC2951}"/>
              </a:ext>
            </a:extLst>
          </p:cNvPr>
          <p:cNvGrpSpPr/>
          <p:nvPr/>
        </p:nvGrpSpPr>
        <p:grpSpPr>
          <a:xfrm>
            <a:off x="2456859" y="758541"/>
            <a:ext cx="6610939" cy="4878294"/>
            <a:chOff x="2767658" y="3464174"/>
            <a:chExt cx="4770119" cy="3519930"/>
          </a:xfrm>
        </p:grpSpPr>
        <p:grpSp>
          <p:nvGrpSpPr>
            <p:cNvPr id="245" name="Đồ họa 240">
              <a:extLst>
                <a:ext uri="{FF2B5EF4-FFF2-40B4-BE49-F238E27FC236}">
                  <a16:creationId xmlns:a16="http://schemas.microsoft.com/office/drawing/2014/main" id="{3E3D321A-3878-68B7-A96F-2F3BF79E383D}"/>
                </a:ext>
              </a:extLst>
            </p:cNvPr>
            <p:cNvGrpSpPr/>
            <p:nvPr/>
          </p:nvGrpSpPr>
          <p:grpSpPr>
            <a:xfrm>
              <a:off x="2767658" y="3464174"/>
              <a:ext cx="4770119" cy="3519930"/>
              <a:chOff x="4546600" y="2201146"/>
              <a:chExt cx="3513454" cy="2592622"/>
            </a:xfrm>
          </p:grpSpPr>
          <p:grpSp>
            <p:nvGrpSpPr>
              <p:cNvPr id="246" name="Đồ họa 240">
                <a:extLst>
                  <a:ext uri="{FF2B5EF4-FFF2-40B4-BE49-F238E27FC236}">
                    <a16:creationId xmlns:a16="http://schemas.microsoft.com/office/drawing/2014/main" id="{A24F62C4-E912-07ED-5996-4D46AFC5CCBB}"/>
                  </a:ext>
                </a:extLst>
              </p:cNvPr>
              <p:cNvGrpSpPr/>
              <p:nvPr/>
            </p:nvGrpSpPr>
            <p:grpSpPr>
              <a:xfrm>
                <a:off x="4913389" y="2201146"/>
                <a:ext cx="3042420" cy="2592622"/>
                <a:chOff x="4913389" y="2201146"/>
                <a:chExt cx="3042420" cy="2592622"/>
              </a:xfrm>
            </p:grpSpPr>
            <p:sp>
              <p:nvSpPr>
                <p:cNvPr id="247" name="Hình tự do: Hình 246">
                  <a:extLst>
                    <a:ext uri="{FF2B5EF4-FFF2-40B4-BE49-F238E27FC236}">
                      <a16:creationId xmlns:a16="http://schemas.microsoft.com/office/drawing/2014/main" id="{FA36BDDC-995A-17B7-2236-601DD63249E1}"/>
                    </a:ext>
                  </a:extLst>
                </p:cNvPr>
                <p:cNvSpPr/>
                <p:nvPr/>
              </p:nvSpPr>
              <p:spPr>
                <a:xfrm>
                  <a:off x="6940382" y="3612320"/>
                  <a:ext cx="330110" cy="405398"/>
                </a:xfrm>
                <a:custGeom>
                  <a:avLst/>
                  <a:gdLst>
                    <a:gd name="connsiteX0" fmla="*/ 330110 w 330110"/>
                    <a:gd name="connsiteY0" fmla="*/ 376442 h 405398"/>
                    <a:gd name="connsiteX1" fmla="*/ 0 w 330110"/>
                    <a:gd name="connsiteY1" fmla="*/ 405399 h 405398"/>
                    <a:gd name="connsiteX2" fmla="*/ 0 w 330110"/>
                    <a:gd name="connsiteY2" fmla="*/ 0 h 405398"/>
                    <a:gd name="connsiteX3" fmla="*/ 330110 w 330110"/>
                    <a:gd name="connsiteY3" fmla="*/ 28957 h 405398"/>
                  </a:gdLst>
                  <a:ahLst/>
                  <a:cxnLst>
                    <a:cxn ang="0">
                      <a:pos x="connsiteX0" y="connsiteY0"/>
                    </a:cxn>
                    <a:cxn ang="0">
                      <a:pos x="connsiteX1" y="connsiteY1"/>
                    </a:cxn>
                    <a:cxn ang="0">
                      <a:pos x="connsiteX2" y="connsiteY2"/>
                    </a:cxn>
                    <a:cxn ang="0">
                      <a:pos x="connsiteX3" y="connsiteY3"/>
                    </a:cxn>
                  </a:cxnLst>
                  <a:rect l="l" t="t" r="r" b="b"/>
                  <a:pathLst>
                    <a:path w="330110" h="405398">
                      <a:moveTo>
                        <a:pt x="330110" y="376442"/>
                      </a:moveTo>
                      <a:lnTo>
                        <a:pt x="0" y="405399"/>
                      </a:lnTo>
                      <a:lnTo>
                        <a:pt x="0" y="0"/>
                      </a:lnTo>
                      <a:lnTo>
                        <a:pt x="330110" y="28957"/>
                      </a:ln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8" name="Hình tự do: Hình 247">
                  <a:extLst>
                    <a:ext uri="{FF2B5EF4-FFF2-40B4-BE49-F238E27FC236}">
                      <a16:creationId xmlns:a16="http://schemas.microsoft.com/office/drawing/2014/main" id="{B0556D47-1215-1A1B-3A34-DD756B74CAB4}"/>
                    </a:ext>
                  </a:extLst>
                </p:cNvPr>
                <p:cNvSpPr/>
                <p:nvPr/>
              </p:nvSpPr>
              <p:spPr>
                <a:xfrm>
                  <a:off x="6191360" y="2201147"/>
                  <a:ext cx="519296" cy="530879"/>
                </a:xfrm>
                <a:custGeom>
                  <a:avLst/>
                  <a:gdLst>
                    <a:gd name="connsiteX0" fmla="*/ 250961 w 519296"/>
                    <a:gd name="connsiteY0" fmla="*/ 71427 h 530879"/>
                    <a:gd name="connsiteX1" fmla="*/ 517366 w 519296"/>
                    <a:gd name="connsiteY1" fmla="*/ 0 h 530879"/>
                    <a:gd name="connsiteX2" fmla="*/ 519296 w 519296"/>
                    <a:gd name="connsiteY2" fmla="*/ 0 h 530879"/>
                    <a:gd name="connsiteX3" fmla="*/ 505783 w 519296"/>
                    <a:gd name="connsiteY3" fmla="*/ 332041 h 530879"/>
                    <a:gd name="connsiteX4" fmla="*/ 397677 w 519296"/>
                    <a:gd name="connsiteY4" fmla="*/ 366789 h 530879"/>
                    <a:gd name="connsiteX5" fmla="*/ 305014 w 519296"/>
                    <a:gd name="connsiteY5" fmla="*/ 530879 h 530879"/>
                    <a:gd name="connsiteX6" fmla="*/ 0 w 519296"/>
                    <a:gd name="connsiteY6" fmla="*/ 380303 h 530879"/>
                    <a:gd name="connsiteX7" fmla="*/ 250961 w 519296"/>
                    <a:gd name="connsiteY7" fmla="*/ 71427 h 530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9296" h="530879">
                      <a:moveTo>
                        <a:pt x="250961" y="71427"/>
                      </a:moveTo>
                      <a:cubicBezTo>
                        <a:pt x="378372" y="1930"/>
                        <a:pt x="503853" y="0"/>
                        <a:pt x="517366" y="0"/>
                      </a:cubicBezTo>
                      <a:cubicBezTo>
                        <a:pt x="517366" y="0"/>
                        <a:pt x="519296" y="0"/>
                        <a:pt x="519296" y="0"/>
                      </a:cubicBezTo>
                      <a:lnTo>
                        <a:pt x="505783" y="332041"/>
                      </a:lnTo>
                      <a:cubicBezTo>
                        <a:pt x="484548" y="333971"/>
                        <a:pt x="440147" y="341693"/>
                        <a:pt x="397677" y="366789"/>
                      </a:cubicBezTo>
                      <a:cubicBezTo>
                        <a:pt x="360998" y="388025"/>
                        <a:pt x="314667" y="428564"/>
                        <a:pt x="305014" y="530879"/>
                      </a:cubicBezTo>
                      <a:lnTo>
                        <a:pt x="0" y="380303"/>
                      </a:lnTo>
                      <a:cubicBezTo>
                        <a:pt x="40540" y="243239"/>
                        <a:pt x="125481" y="137063"/>
                        <a:pt x="250961" y="71427"/>
                      </a:cubicBez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9" name="Hình tự do: Hình 248">
                  <a:extLst>
                    <a:ext uri="{FF2B5EF4-FFF2-40B4-BE49-F238E27FC236}">
                      <a16:creationId xmlns:a16="http://schemas.microsoft.com/office/drawing/2014/main" id="{5BAA4EEB-438B-71FF-FD1E-9138DA0ABA22}"/>
                    </a:ext>
                  </a:extLst>
                </p:cNvPr>
                <p:cNvSpPr/>
                <p:nvPr/>
              </p:nvSpPr>
              <p:spPr>
                <a:xfrm>
                  <a:off x="6695347" y="2201146"/>
                  <a:ext cx="496130" cy="480687"/>
                </a:xfrm>
                <a:custGeom>
                  <a:avLst/>
                  <a:gdLst>
                    <a:gd name="connsiteX0" fmla="*/ 17374 w 496130"/>
                    <a:gd name="connsiteY0" fmla="*/ 0 h 480687"/>
                    <a:gd name="connsiteX1" fmla="*/ 457521 w 496130"/>
                    <a:gd name="connsiteY1" fmla="*/ 185325 h 480687"/>
                    <a:gd name="connsiteX2" fmla="*/ 496131 w 496130"/>
                    <a:gd name="connsiteY2" fmla="*/ 237448 h 480687"/>
                    <a:gd name="connsiteX3" fmla="*/ 241309 w 496130"/>
                    <a:gd name="connsiteY3" fmla="*/ 480687 h 480687"/>
                    <a:gd name="connsiteX4" fmla="*/ 208491 w 496130"/>
                    <a:gd name="connsiteY4" fmla="*/ 401538 h 480687"/>
                    <a:gd name="connsiteX5" fmla="*/ 11583 w 496130"/>
                    <a:gd name="connsiteY5" fmla="*/ 332041 h 480687"/>
                    <a:gd name="connsiteX6" fmla="*/ 0 w 496130"/>
                    <a:gd name="connsiteY6" fmla="*/ 333971 h 480687"/>
                    <a:gd name="connsiteX7" fmla="*/ 11583 w 496130"/>
                    <a:gd name="connsiteY7" fmla="*/ 0 h 480687"/>
                    <a:gd name="connsiteX8" fmla="*/ 17374 w 496130"/>
                    <a:gd name="connsiteY8" fmla="*/ 0 h 480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6130" h="480687">
                      <a:moveTo>
                        <a:pt x="17374" y="0"/>
                      </a:moveTo>
                      <a:cubicBezTo>
                        <a:pt x="210421" y="7722"/>
                        <a:pt x="359068" y="71427"/>
                        <a:pt x="457521" y="185325"/>
                      </a:cubicBezTo>
                      <a:cubicBezTo>
                        <a:pt x="472965" y="202699"/>
                        <a:pt x="484548" y="220074"/>
                        <a:pt x="496131" y="237448"/>
                      </a:cubicBezTo>
                      <a:lnTo>
                        <a:pt x="241309" y="480687"/>
                      </a:lnTo>
                      <a:cubicBezTo>
                        <a:pt x="239378" y="459452"/>
                        <a:pt x="231656" y="428564"/>
                        <a:pt x="208491" y="401538"/>
                      </a:cubicBezTo>
                      <a:cubicBezTo>
                        <a:pt x="164090" y="349415"/>
                        <a:pt x="77219" y="333971"/>
                        <a:pt x="11583" y="332041"/>
                      </a:cubicBezTo>
                      <a:cubicBezTo>
                        <a:pt x="9652" y="332041"/>
                        <a:pt x="5791" y="332041"/>
                        <a:pt x="0" y="333971"/>
                      </a:cubicBezTo>
                      <a:lnTo>
                        <a:pt x="11583" y="0"/>
                      </a:lnTo>
                      <a:cubicBezTo>
                        <a:pt x="13513" y="0"/>
                        <a:pt x="15444" y="0"/>
                        <a:pt x="17374" y="0"/>
                      </a:cubicBez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0" name="Hình tự do: Hình 249">
                  <a:extLst>
                    <a:ext uri="{FF2B5EF4-FFF2-40B4-BE49-F238E27FC236}">
                      <a16:creationId xmlns:a16="http://schemas.microsoft.com/office/drawing/2014/main" id="{538F0758-6ADD-002F-96C5-F3E8C645D045}"/>
                    </a:ext>
                  </a:extLst>
                </p:cNvPr>
                <p:cNvSpPr/>
                <p:nvPr/>
              </p:nvSpPr>
              <p:spPr>
                <a:xfrm>
                  <a:off x="6938452" y="2438594"/>
                  <a:ext cx="332527" cy="1202682"/>
                </a:xfrm>
                <a:custGeom>
                  <a:avLst/>
                  <a:gdLst>
                    <a:gd name="connsiteX0" fmla="*/ 332041 w 332527"/>
                    <a:gd name="connsiteY0" fmla="*/ 285710 h 1202682"/>
                    <a:gd name="connsiteX1" fmla="*/ 332041 w 332527"/>
                    <a:gd name="connsiteY1" fmla="*/ 1202683 h 1202682"/>
                    <a:gd name="connsiteX2" fmla="*/ 1930 w 332527"/>
                    <a:gd name="connsiteY2" fmla="*/ 1173726 h 1202682"/>
                    <a:gd name="connsiteX3" fmla="*/ 1930 w 332527"/>
                    <a:gd name="connsiteY3" fmla="*/ 279918 h 1202682"/>
                    <a:gd name="connsiteX4" fmla="*/ 1930 w 332527"/>
                    <a:gd name="connsiteY4" fmla="*/ 262544 h 1202682"/>
                    <a:gd name="connsiteX5" fmla="*/ 0 w 332527"/>
                    <a:gd name="connsiteY5" fmla="*/ 243239 h 1202682"/>
                    <a:gd name="connsiteX6" fmla="*/ 254822 w 332527"/>
                    <a:gd name="connsiteY6" fmla="*/ 0 h 1202682"/>
                    <a:gd name="connsiteX7" fmla="*/ 332041 w 332527"/>
                    <a:gd name="connsiteY7" fmla="*/ 285710 h 1202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527" h="1202682">
                      <a:moveTo>
                        <a:pt x="332041" y="285710"/>
                      </a:moveTo>
                      <a:lnTo>
                        <a:pt x="332041" y="1202683"/>
                      </a:lnTo>
                      <a:lnTo>
                        <a:pt x="1930" y="1173726"/>
                      </a:lnTo>
                      <a:lnTo>
                        <a:pt x="1930" y="279918"/>
                      </a:lnTo>
                      <a:cubicBezTo>
                        <a:pt x="1930" y="274127"/>
                        <a:pt x="1930" y="268335"/>
                        <a:pt x="1930" y="262544"/>
                      </a:cubicBezTo>
                      <a:cubicBezTo>
                        <a:pt x="1930" y="262544"/>
                        <a:pt x="1930" y="254822"/>
                        <a:pt x="0" y="243239"/>
                      </a:cubicBezTo>
                      <a:lnTo>
                        <a:pt x="254822" y="0"/>
                      </a:lnTo>
                      <a:cubicBezTo>
                        <a:pt x="333971" y="121620"/>
                        <a:pt x="333971" y="245170"/>
                        <a:pt x="332041" y="285710"/>
                      </a:cubicBez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1" name="Hình tự do: Hình 250">
                  <a:extLst>
                    <a:ext uri="{FF2B5EF4-FFF2-40B4-BE49-F238E27FC236}">
                      <a16:creationId xmlns:a16="http://schemas.microsoft.com/office/drawing/2014/main" id="{091AA9A9-009C-725B-1E68-E6911D0C072E}"/>
                    </a:ext>
                  </a:extLst>
                </p:cNvPr>
                <p:cNvSpPr/>
                <p:nvPr/>
              </p:nvSpPr>
              <p:spPr>
                <a:xfrm>
                  <a:off x="7027253" y="4390300"/>
                  <a:ext cx="745161" cy="403468"/>
                </a:xfrm>
                <a:custGeom>
                  <a:avLst/>
                  <a:gdLst>
                    <a:gd name="connsiteX0" fmla="*/ 295362 w 745161"/>
                    <a:gd name="connsiteY0" fmla="*/ 36679 h 403468"/>
                    <a:gd name="connsiteX1" fmla="*/ 384163 w 745161"/>
                    <a:gd name="connsiteY1" fmla="*/ 73358 h 403468"/>
                    <a:gd name="connsiteX2" fmla="*/ 393816 w 745161"/>
                    <a:gd name="connsiteY2" fmla="*/ 73358 h 403468"/>
                    <a:gd name="connsiteX3" fmla="*/ 527018 w 745161"/>
                    <a:gd name="connsiteY3" fmla="*/ 46331 h 403468"/>
                    <a:gd name="connsiteX4" fmla="*/ 745161 w 745161"/>
                    <a:gd name="connsiteY4" fmla="*/ 297292 h 403468"/>
                    <a:gd name="connsiteX5" fmla="*/ 403468 w 745161"/>
                    <a:gd name="connsiteY5" fmla="*/ 403468 h 403468"/>
                    <a:gd name="connsiteX6" fmla="*/ 389955 w 745161"/>
                    <a:gd name="connsiteY6" fmla="*/ 403468 h 403468"/>
                    <a:gd name="connsiteX7" fmla="*/ 67566 w 745161"/>
                    <a:gd name="connsiteY7" fmla="*/ 277988 h 403468"/>
                    <a:gd name="connsiteX8" fmla="*/ 0 w 745161"/>
                    <a:gd name="connsiteY8" fmla="*/ 196908 h 403468"/>
                    <a:gd name="connsiteX9" fmla="*/ 268335 w 745161"/>
                    <a:gd name="connsiteY9" fmla="*/ 0 h 403468"/>
                    <a:gd name="connsiteX10" fmla="*/ 295362 w 745161"/>
                    <a:gd name="connsiteY10" fmla="*/ 36679 h 403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5161" h="403468">
                      <a:moveTo>
                        <a:pt x="295362" y="36679"/>
                      </a:moveTo>
                      <a:cubicBezTo>
                        <a:pt x="328180" y="69497"/>
                        <a:pt x="374511" y="73358"/>
                        <a:pt x="384163" y="73358"/>
                      </a:cubicBezTo>
                      <a:cubicBezTo>
                        <a:pt x="388025" y="73358"/>
                        <a:pt x="388025" y="73358"/>
                        <a:pt x="393816" y="73358"/>
                      </a:cubicBezTo>
                      <a:cubicBezTo>
                        <a:pt x="451730" y="75288"/>
                        <a:pt x="496131" y="65636"/>
                        <a:pt x="527018" y="46331"/>
                      </a:cubicBezTo>
                      <a:lnTo>
                        <a:pt x="745161" y="297292"/>
                      </a:lnTo>
                      <a:cubicBezTo>
                        <a:pt x="675664" y="353276"/>
                        <a:pt x="565628" y="403468"/>
                        <a:pt x="403468" y="403468"/>
                      </a:cubicBezTo>
                      <a:cubicBezTo>
                        <a:pt x="399607" y="403468"/>
                        <a:pt x="395746" y="403468"/>
                        <a:pt x="389955" y="403468"/>
                      </a:cubicBezTo>
                      <a:cubicBezTo>
                        <a:pt x="349415" y="403468"/>
                        <a:pt x="194978" y="397677"/>
                        <a:pt x="67566" y="277988"/>
                      </a:cubicBezTo>
                      <a:cubicBezTo>
                        <a:pt x="42470" y="252892"/>
                        <a:pt x="19305" y="225865"/>
                        <a:pt x="0" y="196908"/>
                      </a:cubicBezTo>
                      <a:lnTo>
                        <a:pt x="268335" y="0"/>
                      </a:lnTo>
                      <a:cubicBezTo>
                        <a:pt x="277988" y="13513"/>
                        <a:pt x="285710" y="27027"/>
                        <a:pt x="295362" y="36679"/>
                      </a:cubicBez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2" name="Hình tự do: Hình 251">
                  <a:extLst>
                    <a:ext uri="{FF2B5EF4-FFF2-40B4-BE49-F238E27FC236}">
                      <a16:creationId xmlns:a16="http://schemas.microsoft.com/office/drawing/2014/main" id="{DF63688E-E89E-2E2D-EF5D-5EE5C3365E9C}"/>
                    </a:ext>
                  </a:extLst>
                </p:cNvPr>
                <p:cNvSpPr/>
                <p:nvPr/>
              </p:nvSpPr>
              <p:spPr>
                <a:xfrm>
                  <a:off x="6940382" y="3988762"/>
                  <a:ext cx="357136" cy="598445"/>
                </a:xfrm>
                <a:custGeom>
                  <a:avLst/>
                  <a:gdLst>
                    <a:gd name="connsiteX0" fmla="*/ 330110 w 357136"/>
                    <a:gd name="connsiteY0" fmla="*/ 254822 h 598445"/>
                    <a:gd name="connsiteX1" fmla="*/ 357137 w 357136"/>
                    <a:gd name="connsiteY1" fmla="*/ 401538 h 598445"/>
                    <a:gd name="connsiteX2" fmla="*/ 88802 w 357136"/>
                    <a:gd name="connsiteY2" fmla="*/ 598446 h 598445"/>
                    <a:gd name="connsiteX3" fmla="*/ 0 w 357136"/>
                    <a:gd name="connsiteY3" fmla="*/ 254822 h 598445"/>
                    <a:gd name="connsiteX4" fmla="*/ 0 w 357136"/>
                    <a:gd name="connsiteY4" fmla="*/ 28957 h 598445"/>
                    <a:gd name="connsiteX5" fmla="*/ 330110 w 357136"/>
                    <a:gd name="connsiteY5" fmla="*/ 0 h 598445"/>
                    <a:gd name="connsiteX6" fmla="*/ 330110 w 357136"/>
                    <a:gd name="connsiteY6" fmla="*/ 254822 h 598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7136" h="598445">
                      <a:moveTo>
                        <a:pt x="330110" y="254822"/>
                      </a:moveTo>
                      <a:cubicBezTo>
                        <a:pt x="330110" y="301153"/>
                        <a:pt x="335902" y="357137"/>
                        <a:pt x="357137" y="401538"/>
                      </a:cubicBezTo>
                      <a:lnTo>
                        <a:pt x="88802" y="598446"/>
                      </a:lnTo>
                      <a:cubicBezTo>
                        <a:pt x="28957" y="507714"/>
                        <a:pt x="0" y="391886"/>
                        <a:pt x="0" y="254822"/>
                      </a:cubicBezTo>
                      <a:lnTo>
                        <a:pt x="0" y="28957"/>
                      </a:lnTo>
                      <a:lnTo>
                        <a:pt x="330110" y="0"/>
                      </a:lnTo>
                      <a:lnTo>
                        <a:pt x="330110" y="254822"/>
                      </a:ln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3" name="Hình tự do: Hình 252">
                  <a:extLst>
                    <a:ext uri="{FF2B5EF4-FFF2-40B4-BE49-F238E27FC236}">
                      <a16:creationId xmlns:a16="http://schemas.microsoft.com/office/drawing/2014/main" id="{00A1DFC1-EB8F-6880-0893-0743687FF1A2}"/>
                    </a:ext>
                  </a:extLst>
                </p:cNvPr>
                <p:cNvSpPr/>
                <p:nvPr/>
              </p:nvSpPr>
              <p:spPr>
                <a:xfrm>
                  <a:off x="7620088" y="3247461"/>
                  <a:ext cx="330110" cy="436286"/>
                </a:xfrm>
                <a:custGeom>
                  <a:avLst/>
                  <a:gdLst>
                    <a:gd name="connsiteX0" fmla="*/ 0 w 330110"/>
                    <a:gd name="connsiteY0" fmla="*/ 0 h 436286"/>
                    <a:gd name="connsiteX1" fmla="*/ 330110 w 330110"/>
                    <a:gd name="connsiteY1" fmla="*/ 30887 h 436286"/>
                    <a:gd name="connsiteX2" fmla="*/ 330110 w 330110"/>
                    <a:gd name="connsiteY2" fmla="*/ 415051 h 436286"/>
                    <a:gd name="connsiteX3" fmla="*/ 0 w 330110"/>
                    <a:gd name="connsiteY3" fmla="*/ 436286 h 436286"/>
                  </a:gdLst>
                  <a:ahLst/>
                  <a:cxnLst>
                    <a:cxn ang="0">
                      <a:pos x="connsiteX0" y="connsiteY0"/>
                    </a:cxn>
                    <a:cxn ang="0">
                      <a:pos x="connsiteX1" y="connsiteY1"/>
                    </a:cxn>
                    <a:cxn ang="0">
                      <a:pos x="connsiteX2" y="connsiteY2"/>
                    </a:cxn>
                    <a:cxn ang="0">
                      <a:pos x="connsiteX3" y="connsiteY3"/>
                    </a:cxn>
                  </a:cxnLst>
                  <a:rect l="l" t="t" r="r" b="b"/>
                  <a:pathLst>
                    <a:path w="330110" h="436286">
                      <a:moveTo>
                        <a:pt x="0" y="0"/>
                      </a:moveTo>
                      <a:lnTo>
                        <a:pt x="330110" y="30887"/>
                      </a:lnTo>
                      <a:lnTo>
                        <a:pt x="330110" y="415051"/>
                      </a:lnTo>
                      <a:lnTo>
                        <a:pt x="0" y="436286"/>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4" name="Hình tự do: Hình 253">
                  <a:extLst>
                    <a:ext uri="{FF2B5EF4-FFF2-40B4-BE49-F238E27FC236}">
                      <a16:creationId xmlns:a16="http://schemas.microsoft.com/office/drawing/2014/main" id="{764C4DD9-F4AE-5305-3EC7-699DB2D1BD79}"/>
                    </a:ext>
                  </a:extLst>
                </p:cNvPr>
                <p:cNvSpPr/>
                <p:nvPr/>
              </p:nvSpPr>
              <p:spPr>
                <a:xfrm>
                  <a:off x="7623768" y="2824688"/>
                  <a:ext cx="330110" cy="455590"/>
                </a:xfrm>
                <a:custGeom>
                  <a:avLst/>
                  <a:gdLst>
                    <a:gd name="connsiteX0" fmla="*/ 1931 w 330110"/>
                    <a:gd name="connsiteY0" fmla="*/ 164090 h 455590"/>
                    <a:gd name="connsiteX1" fmla="*/ 166021 w 330110"/>
                    <a:gd name="connsiteY1" fmla="*/ 0 h 455590"/>
                    <a:gd name="connsiteX2" fmla="*/ 330110 w 330110"/>
                    <a:gd name="connsiteY2" fmla="*/ 164090 h 455590"/>
                    <a:gd name="connsiteX3" fmla="*/ 330110 w 330110"/>
                    <a:gd name="connsiteY3" fmla="*/ 455591 h 455590"/>
                    <a:gd name="connsiteX4" fmla="*/ 0 w 330110"/>
                    <a:gd name="connsiteY4" fmla="*/ 424703 h 455590"/>
                    <a:gd name="connsiteX5" fmla="*/ 0 w 330110"/>
                    <a:gd name="connsiteY5" fmla="*/ 164090 h 455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110" h="455590">
                      <a:moveTo>
                        <a:pt x="1931" y="164090"/>
                      </a:moveTo>
                      <a:cubicBezTo>
                        <a:pt x="1931" y="73358"/>
                        <a:pt x="75289" y="0"/>
                        <a:pt x="166021" y="0"/>
                      </a:cubicBezTo>
                      <a:cubicBezTo>
                        <a:pt x="256753" y="0"/>
                        <a:pt x="330110" y="73358"/>
                        <a:pt x="330110" y="164090"/>
                      </a:cubicBezTo>
                      <a:lnTo>
                        <a:pt x="330110" y="455591"/>
                      </a:lnTo>
                      <a:lnTo>
                        <a:pt x="0" y="424703"/>
                      </a:lnTo>
                      <a:lnTo>
                        <a:pt x="0" y="164090"/>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5" name="Hình tự do: Hình 254">
                  <a:extLst>
                    <a:ext uri="{FF2B5EF4-FFF2-40B4-BE49-F238E27FC236}">
                      <a16:creationId xmlns:a16="http://schemas.microsoft.com/office/drawing/2014/main" id="{779B1DFE-7756-FEA9-DD6C-2F2F4DB97479}"/>
                    </a:ext>
                  </a:extLst>
                </p:cNvPr>
                <p:cNvSpPr/>
                <p:nvPr/>
              </p:nvSpPr>
              <p:spPr>
                <a:xfrm>
                  <a:off x="7556202" y="4048606"/>
                  <a:ext cx="399607" cy="640916"/>
                </a:xfrm>
                <a:custGeom>
                  <a:avLst/>
                  <a:gdLst>
                    <a:gd name="connsiteX0" fmla="*/ 25096 w 399607"/>
                    <a:gd name="connsiteY0" fmla="*/ 370650 h 640916"/>
                    <a:gd name="connsiteX1" fmla="*/ 69497 w 399607"/>
                    <a:gd name="connsiteY1" fmla="*/ 249031 h 640916"/>
                    <a:gd name="connsiteX2" fmla="*/ 69497 w 399607"/>
                    <a:gd name="connsiteY2" fmla="*/ 243239 h 640916"/>
                    <a:gd name="connsiteX3" fmla="*/ 69497 w 399607"/>
                    <a:gd name="connsiteY3" fmla="*/ 0 h 640916"/>
                    <a:gd name="connsiteX4" fmla="*/ 399607 w 399607"/>
                    <a:gd name="connsiteY4" fmla="*/ 65636 h 640916"/>
                    <a:gd name="connsiteX5" fmla="*/ 399607 w 399607"/>
                    <a:gd name="connsiteY5" fmla="*/ 241309 h 640916"/>
                    <a:gd name="connsiteX6" fmla="*/ 262544 w 399607"/>
                    <a:gd name="connsiteY6" fmla="*/ 602307 h 640916"/>
                    <a:gd name="connsiteX7" fmla="*/ 218143 w 399607"/>
                    <a:gd name="connsiteY7" fmla="*/ 640916 h 640916"/>
                    <a:gd name="connsiteX8" fmla="*/ 0 w 399607"/>
                    <a:gd name="connsiteY8" fmla="*/ 389955 h 640916"/>
                    <a:gd name="connsiteX9" fmla="*/ 25096 w 399607"/>
                    <a:gd name="connsiteY9" fmla="*/ 370650 h 640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9607" h="640916">
                      <a:moveTo>
                        <a:pt x="25096" y="370650"/>
                      </a:moveTo>
                      <a:cubicBezTo>
                        <a:pt x="67566" y="328180"/>
                        <a:pt x="69497" y="258683"/>
                        <a:pt x="69497" y="249031"/>
                      </a:cubicBezTo>
                      <a:cubicBezTo>
                        <a:pt x="69497" y="247100"/>
                        <a:pt x="69497" y="247100"/>
                        <a:pt x="69497" y="243239"/>
                      </a:cubicBezTo>
                      <a:lnTo>
                        <a:pt x="69497" y="0"/>
                      </a:lnTo>
                      <a:lnTo>
                        <a:pt x="399607" y="65636"/>
                      </a:lnTo>
                      <a:lnTo>
                        <a:pt x="399607" y="241309"/>
                      </a:lnTo>
                      <a:cubicBezTo>
                        <a:pt x="399607" y="279918"/>
                        <a:pt x="397677" y="463313"/>
                        <a:pt x="262544" y="602307"/>
                      </a:cubicBezTo>
                      <a:cubicBezTo>
                        <a:pt x="250961" y="615820"/>
                        <a:pt x="235518" y="627403"/>
                        <a:pt x="218143" y="640916"/>
                      </a:cubicBezTo>
                      <a:lnTo>
                        <a:pt x="0" y="389955"/>
                      </a:lnTo>
                      <a:cubicBezTo>
                        <a:pt x="9652" y="384164"/>
                        <a:pt x="17374" y="378372"/>
                        <a:pt x="25096" y="370650"/>
                      </a:cubicBez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6" name="Hình tự do: Hình 255">
                  <a:extLst>
                    <a:ext uri="{FF2B5EF4-FFF2-40B4-BE49-F238E27FC236}">
                      <a16:creationId xmlns:a16="http://schemas.microsoft.com/office/drawing/2014/main" id="{61CC11B2-0D33-C8E1-5CEE-69569A4B3E0A}"/>
                    </a:ext>
                  </a:extLst>
                </p:cNvPr>
                <p:cNvSpPr/>
                <p:nvPr/>
              </p:nvSpPr>
              <p:spPr>
                <a:xfrm>
                  <a:off x="7625699" y="3662512"/>
                  <a:ext cx="330110" cy="451730"/>
                </a:xfrm>
                <a:custGeom>
                  <a:avLst/>
                  <a:gdLst>
                    <a:gd name="connsiteX0" fmla="*/ 0 w 330110"/>
                    <a:gd name="connsiteY0" fmla="*/ 21235 h 451730"/>
                    <a:gd name="connsiteX1" fmla="*/ 330110 w 330110"/>
                    <a:gd name="connsiteY1" fmla="*/ 0 h 451730"/>
                    <a:gd name="connsiteX2" fmla="*/ 330110 w 330110"/>
                    <a:gd name="connsiteY2" fmla="*/ 451730 h 451730"/>
                    <a:gd name="connsiteX3" fmla="*/ 0 w 330110"/>
                    <a:gd name="connsiteY3" fmla="*/ 386094 h 451730"/>
                  </a:gdLst>
                  <a:ahLst/>
                  <a:cxnLst>
                    <a:cxn ang="0">
                      <a:pos x="connsiteX0" y="connsiteY0"/>
                    </a:cxn>
                    <a:cxn ang="0">
                      <a:pos x="connsiteX1" y="connsiteY1"/>
                    </a:cxn>
                    <a:cxn ang="0">
                      <a:pos x="connsiteX2" y="connsiteY2"/>
                    </a:cxn>
                    <a:cxn ang="0">
                      <a:pos x="connsiteX3" y="connsiteY3"/>
                    </a:cxn>
                  </a:cxnLst>
                  <a:rect l="l" t="t" r="r" b="b"/>
                  <a:pathLst>
                    <a:path w="330110" h="451730">
                      <a:moveTo>
                        <a:pt x="0" y="21235"/>
                      </a:moveTo>
                      <a:lnTo>
                        <a:pt x="330110" y="0"/>
                      </a:lnTo>
                      <a:lnTo>
                        <a:pt x="330110" y="451730"/>
                      </a:lnTo>
                      <a:lnTo>
                        <a:pt x="0" y="386094"/>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7" name="Hình tự do: Hình 256">
                  <a:extLst>
                    <a:ext uri="{FF2B5EF4-FFF2-40B4-BE49-F238E27FC236}">
                      <a16:creationId xmlns:a16="http://schemas.microsoft.com/office/drawing/2014/main" id="{99660D3F-D593-A71C-FFD3-9E981B5B4EB4}"/>
                    </a:ext>
                  </a:extLst>
                </p:cNvPr>
                <p:cNvSpPr/>
                <p:nvPr/>
              </p:nvSpPr>
              <p:spPr>
                <a:xfrm>
                  <a:off x="4913389" y="2458526"/>
                  <a:ext cx="729717" cy="462685"/>
                </a:xfrm>
                <a:custGeom>
                  <a:avLst/>
                  <a:gdLst>
                    <a:gd name="connsiteX0" fmla="*/ 355206 w 729717"/>
                    <a:gd name="connsiteY0" fmla="*/ 5164 h 462685"/>
                    <a:gd name="connsiteX1" fmla="*/ 729718 w 729717"/>
                    <a:gd name="connsiteY1" fmla="*/ 252264 h 462685"/>
                    <a:gd name="connsiteX2" fmla="*/ 461382 w 729717"/>
                    <a:gd name="connsiteY2" fmla="*/ 462686 h 462685"/>
                    <a:gd name="connsiteX3" fmla="*/ 306945 w 729717"/>
                    <a:gd name="connsiteY3" fmla="*/ 331414 h 462685"/>
                    <a:gd name="connsiteX4" fmla="*/ 305014 w 729717"/>
                    <a:gd name="connsiteY4" fmla="*/ 331414 h 462685"/>
                    <a:gd name="connsiteX5" fmla="*/ 146716 w 729717"/>
                    <a:gd name="connsiteY5" fmla="*/ 362301 h 462685"/>
                    <a:gd name="connsiteX6" fmla="*/ 0 w 729717"/>
                    <a:gd name="connsiteY6" fmla="*/ 65009 h 462685"/>
                    <a:gd name="connsiteX7" fmla="*/ 355206 w 729717"/>
                    <a:gd name="connsiteY7" fmla="*/ 5164 h 462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9717" h="462685">
                      <a:moveTo>
                        <a:pt x="355206" y="5164"/>
                      </a:moveTo>
                      <a:cubicBezTo>
                        <a:pt x="523157" y="28330"/>
                        <a:pt x="652499" y="115201"/>
                        <a:pt x="729718" y="252264"/>
                      </a:cubicBezTo>
                      <a:lnTo>
                        <a:pt x="461382" y="462686"/>
                      </a:lnTo>
                      <a:cubicBezTo>
                        <a:pt x="436286" y="381606"/>
                        <a:pt x="389955" y="342996"/>
                        <a:pt x="306945" y="331414"/>
                      </a:cubicBezTo>
                      <a:cubicBezTo>
                        <a:pt x="306945" y="331414"/>
                        <a:pt x="305014" y="331414"/>
                        <a:pt x="305014" y="331414"/>
                      </a:cubicBezTo>
                      <a:cubicBezTo>
                        <a:pt x="285710" y="327553"/>
                        <a:pt x="202699" y="325622"/>
                        <a:pt x="146716" y="362301"/>
                      </a:cubicBezTo>
                      <a:lnTo>
                        <a:pt x="0" y="65009"/>
                      </a:lnTo>
                      <a:cubicBezTo>
                        <a:pt x="158299" y="-19932"/>
                        <a:pt x="326249" y="1303"/>
                        <a:pt x="355206" y="5164"/>
                      </a:cubicBez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58" name="Hình tự do: Hình 257">
                  <a:extLst>
                    <a:ext uri="{FF2B5EF4-FFF2-40B4-BE49-F238E27FC236}">
                      <a16:creationId xmlns:a16="http://schemas.microsoft.com/office/drawing/2014/main" id="{8880E0F3-4331-8FC4-8C7E-445AFDE711B4}"/>
                    </a:ext>
                  </a:extLst>
                </p:cNvPr>
                <p:cNvSpPr/>
                <p:nvPr/>
              </p:nvSpPr>
              <p:spPr>
                <a:xfrm>
                  <a:off x="5374771" y="2708860"/>
                  <a:ext cx="349086" cy="637055"/>
                </a:xfrm>
                <a:custGeom>
                  <a:avLst/>
                  <a:gdLst>
                    <a:gd name="connsiteX0" fmla="*/ 322388 w 349086"/>
                    <a:gd name="connsiteY0" fmla="*/ 135133 h 637055"/>
                    <a:gd name="connsiteX1" fmla="*/ 345554 w 349086"/>
                    <a:gd name="connsiteY1" fmla="*/ 411190 h 637055"/>
                    <a:gd name="connsiteX2" fmla="*/ 345554 w 349086"/>
                    <a:gd name="connsiteY2" fmla="*/ 637055 h 637055"/>
                    <a:gd name="connsiteX3" fmla="*/ 15444 w 349086"/>
                    <a:gd name="connsiteY3" fmla="*/ 594585 h 637055"/>
                    <a:gd name="connsiteX4" fmla="*/ 15444 w 349086"/>
                    <a:gd name="connsiteY4" fmla="*/ 401538 h 637055"/>
                    <a:gd name="connsiteX5" fmla="*/ 17374 w 349086"/>
                    <a:gd name="connsiteY5" fmla="*/ 380303 h 637055"/>
                    <a:gd name="connsiteX6" fmla="*/ 3861 w 349086"/>
                    <a:gd name="connsiteY6" fmla="*/ 222004 h 637055"/>
                    <a:gd name="connsiteX7" fmla="*/ 0 w 349086"/>
                    <a:gd name="connsiteY7" fmla="*/ 210421 h 637055"/>
                    <a:gd name="connsiteX8" fmla="*/ 266405 w 349086"/>
                    <a:gd name="connsiteY8" fmla="*/ 0 h 637055"/>
                    <a:gd name="connsiteX9" fmla="*/ 322388 w 349086"/>
                    <a:gd name="connsiteY9" fmla="*/ 135133 h 637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9086" h="637055">
                      <a:moveTo>
                        <a:pt x="322388" y="135133"/>
                      </a:moveTo>
                      <a:cubicBezTo>
                        <a:pt x="357137" y="258683"/>
                        <a:pt x="349415" y="372581"/>
                        <a:pt x="345554" y="411190"/>
                      </a:cubicBezTo>
                      <a:lnTo>
                        <a:pt x="345554" y="637055"/>
                      </a:lnTo>
                      <a:lnTo>
                        <a:pt x="15444" y="594585"/>
                      </a:lnTo>
                      <a:lnTo>
                        <a:pt x="15444" y="401538"/>
                      </a:lnTo>
                      <a:cubicBezTo>
                        <a:pt x="15444" y="393816"/>
                        <a:pt x="15444" y="386094"/>
                        <a:pt x="17374" y="380303"/>
                      </a:cubicBezTo>
                      <a:cubicBezTo>
                        <a:pt x="17374" y="380303"/>
                        <a:pt x="27027" y="301153"/>
                        <a:pt x="3861" y="222004"/>
                      </a:cubicBezTo>
                      <a:cubicBezTo>
                        <a:pt x="1930" y="218143"/>
                        <a:pt x="1930" y="214282"/>
                        <a:pt x="0" y="210421"/>
                      </a:cubicBezTo>
                      <a:lnTo>
                        <a:pt x="266405" y="0"/>
                      </a:lnTo>
                      <a:cubicBezTo>
                        <a:pt x="289570" y="42470"/>
                        <a:pt x="308875" y="86871"/>
                        <a:pt x="322388" y="135133"/>
                      </a:cubicBez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9" name="Hình tự do: Hình 258">
                  <a:extLst>
                    <a:ext uri="{FF2B5EF4-FFF2-40B4-BE49-F238E27FC236}">
                      <a16:creationId xmlns:a16="http://schemas.microsoft.com/office/drawing/2014/main" id="{63633686-620E-2894-912D-B6244D6DDAF7}"/>
                    </a:ext>
                  </a:extLst>
                </p:cNvPr>
                <p:cNvSpPr/>
                <p:nvPr/>
              </p:nvSpPr>
              <p:spPr>
                <a:xfrm>
                  <a:off x="5390179" y="3755175"/>
                  <a:ext cx="420877" cy="621611"/>
                </a:xfrm>
                <a:custGeom>
                  <a:avLst/>
                  <a:gdLst>
                    <a:gd name="connsiteX0" fmla="*/ 330146 w 420877"/>
                    <a:gd name="connsiteY0" fmla="*/ 142855 h 621611"/>
                    <a:gd name="connsiteX1" fmla="*/ 330146 w 420877"/>
                    <a:gd name="connsiteY1" fmla="*/ 142855 h 621611"/>
                    <a:gd name="connsiteX2" fmla="*/ 370686 w 420877"/>
                    <a:gd name="connsiteY2" fmla="*/ 272196 h 621611"/>
                    <a:gd name="connsiteX3" fmla="*/ 420878 w 420877"/>
                    <a:gd name="connsiteY3" fmla="*/ 303084 h 621611"/>
                    <a:gd name="connsiteX4" fmla="*/ 332076 w 420877"/>
                    <a:gd name="connsiteY4" fmla="*/ 621611 h 621611"/>
                    <a:gd name="connsiteX5" fmla="*/ 139029 w 420877"/>
                    <a:gd name="connsiteY5" fmla="*/ 507714 h 621611"/>
                    <a:gd name="connsiteX6" fmla="*/ 35 w 420877"/>
                    <a:gd name="connsiteY6" fmla="*/ 142855 h 621611"/>
                    <a:gd name="connsiteX7" fmla="*/ 35 w 420877"/>
                    <a:gd name="connsiteY7" fmla="*/ 102315 h 621611"/>
                    <a:gd name="connsiteX8" fmla="*/ 330146 w 420877"/>
                    <a:gd name="connsiteY8" fmla="*/ 0 h 621611"/>
                    <a:gd name="connsiteX9" fmla="*/ 330146 w 420877"/>
                    <a:gd name="connsiteY9" fmla="*/ 142855 h 621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0877" h="621611">
                      <a:moveTo>
                        <a:pt x="330146" y="142855"/>
                      </a:moveTo>
                      <a:cubicBezTo>
                        <a:pt x="330146" y="142855"/>
                        <a:pt x="330146" y="142855"/>
                        <a:pt x="330146" y="142855"/>
                      </a:cubicBezTo>
                      <a:cubicBezTo>
                        <a:pt x="330146" y="231656"/>
                        <a:pt x="359103" y="260613"/>
                        <a:pt x="370686" y="272196"/>
                      </a:cubicBezTo>
                      <a:cubicBezTo>
                        <a:pt x="384199" y="283779"/>
                        <a:pt x="399643" y="295362"/>
                        <a:pt x="420878" y="303084"/>
                      </a:cubicBezTo>
                      <a:lnTo>
                        <a:pt x="332076" y="621611"/>
                      </a:lnTo>
                      <a:cubicBezTo>
                        <a:pt x="256788" y="596515"/>
                        <a:pt x="191152" y="557906"/>
                        <a:pt x="139029" y="507714"/>
                      </a:cubicBezTo>
                      <a:cubicBezTo>
                        <a:pt x="75324" y="444008"/>
                        <a:pt x="-1895" y="330110"/>
                        <a:pt x="35" y="142855"/>
                      </a:cubicBezTo>
                      <a:lnTo>
                        <a:pt x="35" y="102315"/>
                      </a:lnTo>
                      <a:lnTo>
                        <a:pt x="330146" y="0"/>
                      </a:lnTo>
                      <a:lnTo>
                        <a:pt x="330146" y="142855"/>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0" name="Hình tự do: Hình 259">
                  <a:extLst>
                    <a:ext uri="{FF2B5EF4-FFF2-40B4-BE49-F238E27FC236}">
                      <a16:creationId xmlns:a16="http://schemas.microsoft.com/office/drawing/2014/main" id="{FC52042E-D303-08CF-830C-BA06969351DF}"/>
                    </a:ext>
                  </a:extLst>
                </p:cNvPr>
                <p:cNvSpPr/>
                <p:nvPr/>
              </p:nvSpPr>
              <p:spPr>
                <a:xfrm>
                  <a:off x="5722256" y="4017719"/>
                  <a:ext cx="685316" cy="396474"/>
                </a:xfrm>
                <a:custGeom>
                  <a:avLst/>
                  <a:gdLst>
                    <a:gd name="connsiteX0" fmla="*/ 247100 w 685316"/>
                    <a:gd name="connsiteY0" fmla="*/ 63706 h 396474"/>
                    <a:gd name="connsiteX1" fmla="*/ 397677 w 685316"/>
                    <a:gd name="connsiteY1" fmla="*/ 0 h 396474"/>
                    <a:gd name="connsiteX2" fmla="*/ 685317 w 685316"/>
                    <a:gd name="connsiteY2" fmla="*/ 164090 h 396474"/>
                    <a:gd name="connsiteX3" fmla="*/ 258683 w 685316"/>
                    <a:gd name="connsiteY3" fmla="*/ 395746 h 396474"/>
                    <a:gd name="connsiteX4" fmla="*/ 0 w 685316"/>
                    <a:gd name="connsiteY4" fmla="*/ 362928 h 396474"/>
                    <a:gd name="connsiteX5" fmla="*/ 88802 w 685316"/>
                    <a:gd name="connsiteY5" fmla="*/ 44401 h 396474"/>
                    <a:gd name="connsiteX6" fmla="*/ 247100 w 685316"/>
                    <a:gd name="connsiteY6" fmla="*/ 63706 h 396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5316" h="396474">
                      <a:moveTo>
                        <a:pt x="247100" y="63706"/>
                      </a:moveTo>
                      <a:cubicBezTo>
                        <a:pt x="332041" y="61775"/>
                        <a:pt x="374511" y="28957"/>
                        <a:pt x="397677" y="0"/>
                      </a:cubicBezTo>
                      <a:lnTo>
                        <a:pt x="685317" y="164090"/>
                      </a:lnTo>
                      <a:cubicBezTo>
                        <a:pt x="594585" y="306945"/>
                        <a:pt x="444008" y="389955"/>
                        <a:pt x="258683" y="395746"/>
                      </a:cubicBezTo>
                      <a:cubicBezTo>
                        <a:pt x="164090" y="399607"/>
                        <a:pt x="77219" y="388024"/>
                        <a:pt x="0" y="362928"/>
                      </a:cubicBezTo>
                      <a:lnTo>
                        <a:pt x="88802" y="44401"/>
                      </a:lnTo>
                      <a:cubicBezTo>
                        <a:pt x="129341" y="55984"/>
                        <a:pt x="185325" y="65636"/>
                        <a:pt x="247100" y="63706"/>
                      </a:cubicBez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1" name="Hình tự do: Hình 260">
                  <a:extLst>
                    <a:ext uri="{FF2B5EF4-FFF2-40B4-BE49-F238E27FC236}">
                      <a16:creationId xmlns:a16="http://schemas.microsoft.com/office/drawing/2014/main" id="{512C8C55-9599-F667-5E33-664212189601}"/>
                    </a:ext>
                  </a:extLst>
                </p:cNvPr>
                <p:cNvSpPr/>
                <p:nvPr/>
              </p:nvSpPr>
              <p:spPr>
                <a:xfrm>
                  <a:off x="6119932" y="3714635"/>
                  <a:ext cx="374511" cy="465243"/>
                </a:xfrm>
                <a:custGeom>
                  <a:avLst/>
                  <a:gdLst>
                    <a:gd name="connsiteX0" fmla="*/ 11583 w 374511"/>
                    <a:gd name="connsiteY0" fmla="*/ 283779 h 465243"/>
                    <a:gd name="connsiteX1" fmla="*/ 44401 w 374511"/>
                    <a:gd name="connsiteY1" fmla="*/ 183395 h 465243"/>
                    <a:gd name="connsiteX2" fmla="*/ 44401 w 374511"/>
                    <a:gd name="connsiteY2" fmla="*/ 0 h 465243"/>
                    <a:gd name="connsiteX3" fmla="*/ 374511 w 374511"/>
                    <a:gd name="connsiteY3" fmla="*/ 17374 h 465243"/>
                    <a:gd name="connsiteX4" fmla="*/ 374511 w 374511"/>
                    <a:gd name="connsiteY4" fmla="*/ 189186 h 465243"/>
                    <a:gd name="connsiteX5" fmla="*/ 374511 w 374511"/>
                    <a:gd name="connsiteY5" fmla="*/ 196908 h 465243"/>
                    <a:gd name="connsiteX6" fmla="*/ 305014 w 374511"/>
                    <a:gd name="connsiteY6" fmla="*/ 436286 h 465243"/>
                    <a:gd name="connsiteX7" fmla="*/ 287640 w 374511"/>
                    <a:gd name="connsiteY7" fmla="*/ 465243 h 465243"/>
                    <a:gd name="connsiteX8" fmla="*/ 0 w 374511"/>
                    <a:gd name="connsiteY8" fmla="*/ 301153 h 465243"/>
                    <a:gd name="connsiteX9" fmla="*/ 11583 w 374511"/>
                    <a:gd name="connsiteY9" fmla="*/ 283779 h 465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4511" h="465243">
                      <a:moveTo>
                        <a:pt x="11583" y="283779"/>
                      </a:moveTo>
                      <a:cubicBezTo>
                        <a:pt x="36679" y="241309"/>
                        <a:pt x="44401" y="194977"/>
                        <a:pt x="44401" y="183395"/>
                      </a:cubicBezTo>
                      <a:lnTo>
                        <a:pt x="44401" y="0"/>
                      </a:lnTo>
                      <a:lnTo>
                        <a:pt x="374511" y="17374"/>
                      </a:lnTo>
                      <a:lnTo>
                        <a:pt x="374511" y="189186"/>
                      </a:lnTo>
                      <a:cubicBezTo>
                        <a:pt x="374511" y="191117"/>
                        <a:pt x="374511" y="193047"/>
                        <a:pt x="374511" y="196908"/>
                      </a:cubicBezTo>
                      <a:cubicBezTo>
                        <a:pt x="374511" y="216213"/>
                        <a:pt x="366789" y="324319"/>
                        <a:pt x="305014" y="436286"/>
                      </a:cubicBezTo>
                      <a:cubicBezTo>
                        <a:pt x="299223" y="445939"/>
                        <a:pt x="293431" y="455591"/>
                        <a:pt x="287640" y="465243"/>
                      </a:cubicBezTo>
                      <a:lnTo>
                        <a:pt x="0" y="301153"/>
                      </a:lnTo>
                      <a:cubicBezTo>
                        <a:pt x="3861" y="295362"/>
                        <a:pt x="9652" y="289571"/>
                        <a:pt x="11583" y="283779"/>
                      </a:cubicBez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2" name="Hình tự do: Hình 261">
                  <a:extLst>
                    <a:ext uri="{FF2B5EF4-FFF2-40B4-BE49-F238E27FC236}">
                      <a16:creationId xmlns:a16="http://schemas.microsoft.com/office/drawing/2014/main" id="{726978D4-B515-59AD-245B-E7D0122774D4}"/>
                    </a:ext>
                  </a:extLst>
                </p:cNvPr>
                <p:cNvSpPr/>
                <p:nvPr/>
              </p:nvSpPr>
              <p:spPr>
                <a:xfrm>
                  <a:off x="5390215" y="3305375"/>
                  <a:ext cx="330110" cy="550183"/>
                </a:xfrm>
                <a:custGeom>
                  <a:avLst/>
                  <a:gdLst>
                    <a:gd name="connsiteX0" fmla="*/ 330110 w 330110"/>
                    <a:gd name="connsiteY0" fmla="*/ 447869 h 550183"/>
                    <a:gd name="connsiteX1" fmla="*/ 0 w 330110"/>
                    <a:gd name="connsiteY1" fmla="*/ 550184 h 550183"/>
                    <a:gd name="connsiteX2" fmla="*/ 0 w 330110"/>
                    <a:gd name="connsiteY2" fmla="*/ 0 h 550183"/>
                    <a:gd name="connsiteX3" fmla="*/ 330110 w 330110"/>
                    <a:gd name="connsiteY3" fmla="*/ 40540 h 550183"/>
                  </a:gdLst>
                  <a:ahLst/>
                  <a:cxnLst>
                    <a:cxn ang="0">
                      <a:pos x="connsiteX0" y="connsiteY0"/>
                    </a:cxn>
                    <a:cxn ang="0">
                      <a:pos x="connsiteX1" y="connsiteY1"/>
                    </a:cxn>
                    <a:cxn ang="0">
                      <a:pos x="connsiteX2" y="connsiteY2"/>
                    </a:cxn>
                    <a:cxn ang="0">
                      <a:pos x="connsiteX3" y="connsiteY3"/>
                    </a:cxn>
                  </a:cxnLst>
                  <a:rect l="l" t="t" r="r" b="b"/>
                  <a:pathLst>
                    <a:path w="330110" h="550183">
                      <a:moveTo>
                        <a:pt x="330110" y="447869"/>
                      </a:moveTo>
                      <a:lnTo>
                        <a:pt x="0" y="550184"/>
                      </a:lnTo>
                      <a:lnTo>
                        <a:pt x="0" y="0"/>
                      </a:lnTo>
                      <a:lnTo>
                        <a:pt x="330110" y="40540"/>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3" name="Hình tự do: Hình 262">
                  <a:extLst>
                    <a:ext uri="{FF2B5EF4-FFF2-40B4-BE49-F238E27FC236}">
                      <a16:creationId xmlns:a16="http://schemas.microsoft.com/office/drawing/2014/main" id="{A2A8C96A-783B-E3A2-7B09-C3E59C27224D}"/>
                    </a:ext>
                  </a:extLst>
                </p:cNvPr>
                <p:cNvSpPr/>
                <p:nvPr/>
              </p:nvSpPr>
              <p:spPr>
                <a:xfrm>
                  <a:off x="6166264" y="2581449"/>
                  <a:ext cx="332040" cy="1150560"/>
                </a:xfrm>
                <a:custGeom>
                  <a:avLst/>
                  <a:gdLst>
                    <a:gd name="connsiteX0" fmla="*/ 0 w 332040"/>
                    <a:gd name="connsiteY0" fmla="*/ 189186 h 1150560"/>
                    <a:gd name="connsiteX1" fmla="*/ 27027 w 332040"/>
                    <a:gd name="connsiteY1" fmla="*/ 0 h 1150560"/>
                    <a:gd name="connsiteX2" fmla="*/ 332041 w 332040"/>
                    <a:gd name="connsiteY2" fmla="*/ 150577 h 1150560"/>
                    <a:gd name="connsiteX3" fmla="*/ 330110 w 332040"/>
                    <a:gd name="connsiteY3" fmla="*/ 189186 h 1150560"/>
                    <a:gd name="connsiteX4" fmla="*/ 330110 w 332040"/>
                    <a:gd name="connsiteY4" fmla="*/ 1150560 h 1150560"/>
                    <a:gd name="connsiteX5" fmla="*/ 0 w 332040"/>
                    <a:gd name="connsiteY5" fmla="*/ 1133186 h 1150560"/>
                    <a:gd name="connsiteX6" fmla="*/ 0 w 332040"/>
                    <a:gd name="connsiteY6" fmla="*/ 189186 h 1150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2040" h="1150560">
                      <a:moveTo>
                        <a:pt x="0" y="189186"/>
                      </a:moveTo>
                      <a:cubicBezTo>
                        <a:pt x="0" y="121620"/>
                        <a:pt x="9652" y="57914"/>
                        <a:pt x="27027" y="0"/>
                      </a:cubicBezTo>
                      <a:lnTo>
                        <a:pt x="332041" y="150577"/>
                      </a:lnTo>
                      <a:cubicBezTo>
                        <a:pt x="330110" y="162159"/>
                        <a:pt x="330110" y="175673"/>
                        <a:pt x="330110" y="189186"/>
                      </a:cubicBezTo>
                      <a:lnTo>
                        <a:pt x="330110" y="1150560"/>
                      </a:lnTo>
                      <a:lnTo>
                        <a:pt x="0" y="1133186"/>
                      </a:lnTo>
                      <a:lnTo>
                        <a:pt x="0" y="189186"/>
                      </a:ln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264" name="Hình tự do: Hình 263">
                <a:extLst>
                  <a:ext uri="{FF2B5EF4-FFF2-40B4-BE49-F238E27FC236}">
                    <a16:creationId xmlns:a16="http://schemas.microsoft.com/office/drawing/2014/main" id="{CE847114-9FC6-CF9D-91C2-D852D34A9183}"/>
                  </a:ext>
                </a:extLst>
              </p:cNvPr>
              <p:cNvSpPr/>
              <p:nvPr/>
            </p:nvSpPr>
            <p:spPr>
              <a:xfrm>
                <a:off x="7523384" y="2442455"/>
                <a:ext cx="536670" cy="534740"/>
              </a:xfrm>
              <a:custGeom>
                <a:avLst/>
                <a:gdLst>
                  <a:gd name="connsiteX0" fmla="*/ 0 w 536670"/>
                  <a:gd name="connsiteY0" fmla="*/ 432425 h 534740"/>
                  <a:gd name="connsiteX1" fmla="*/ 102315 w 536670"/>
                  <a:gd name="connsiteY1" fmla="*/ 534740 h 534740"/>
                  <a:gd name="connsiteX2" fmla="*/ 434356 w 536670"/>
                  <a:gd name="connsiteY2" fmla="*/ 534740 h 534740"/>
                  <a:gd name="connsiteX3" fmla="*/ 536671 w 536670"/>
                  <a:gd name="connsiteY3" fmla="*/ 432425 h 534740"/>
                  <a:gd name="connsiteX4" fmla="*/ 536671 w 536670"/>
                  <a:gd name="connsiteY4" fmla="*/ 102315 h 534740"/>
                  <a:gd name="connsiteX5" fmla="*/ 434356 w 536670"/>
                  <a:gd name="connsiteY5" fmla="*/ 0 h 534740"/>
                  <a:gd name="connsiteX6" fmla="*/ 102315 w 536670"/>
                  <a:gd name="connsiteY6" fmla="*/ 0 h 534740"/>
                  <a:gd name="connsiteX7" fmla="*/ 0 w 536670"/>
                  <a:gd name="connsiteY7" fmla="*/ 102315 h 534740"/>
                  <a:gd name="connsiteX8" fmla="*/ 0 w 536670"/>
                  <a:gd name="connsiteY8" fmla="*/ 432425 h 534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6670" h="534740">
                    <a:moveTo>
                      <a:pt x="0" y="432425"/>
                    </a:moveTo>
                    <a:cubicBezTo>
                      <a:pt x="0" y="488409"/>
                      <a:pt x="46331" y="534740"/>
                      <a:pt x="102315" y="534740"/>
                    </a:cubicBezTo>
                    <a:lnTo>
                      <a:pt x="434356" y="534740"/>
                    </a:lnTo>
                    <a:cubicBezTo>
                      <a:pt x="490340" y="534740"/>
                      <a:pt x="536671" y="488409"/>
                      <a:pt x="536671" y="432425"/>
                    </a:cubicBezTo>
                    <a:lnTo>
                      <a:pt x="536671" y="102315"/>
                    </a:lnTo>
                    <a:cubicBezTo>
                      <a:pt x="536671" y="46331"/>
                      <a:pt x="490340" y="0"/>
                      <a:pt x="434356" y="0"/>
                    </a:cubicBezTo>
                    <a:lnTo>
                      <a:pt x="102315" y="0"/>
                    </a:lnTo>
                    <a:cubicBezTo>
                      <a:pt x="46331" y="0"/>
                      <a:pt x="0" y="46331"/>
                      <a:pt x="0" y="102315"/>
                    </a:cubicBezTo>
                    <a:lnTo>
                      <a:pt x="0" y="432425"/>
                    </a:ln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5" name="Hình tự do: Hình 264">
                <a:extLst>
                  <a:ext uri="{FF2B5EF4-FFF2-40B4-BE49-F238E27FC236}">
                    <a16:creationId xmlns:a16="http://schemas.microsoft.com/office/drawing/2014/main" id="{F266426B-96AA-B4E4-3948-A54E39AAEDF8}"/>
                  </a:ext>
                </a:extLst>
              </p:cNvPr>
              <p:cNvSpPr/>
              <p:nvPr/>
            </p:nvSpPr>
            <p:spPr>
              <a:xfrm>
                <a:off x="7552341" y="2469482"/>
                <a:ext cx="474895" cy="476826"/>
              </a:xfrm>
              <a:custGeom>
                <a:avLst/>
                <a:gdLst>
                  <a:gd name="connsiteX0" fmla="*/ 0 w 474895"/>
                  <a:gd name="connsiteY0" fmla="*/ 386094 h 476826"/>
                  <a:gd name="connsiteX1" fmla="*/ 90732 w 474895"/>
                  <a:gd name="connsiteY1" fmla="*/ 476826 h 476826"/>
                  <a:gd name="connsiteX2" fmla="*/ 384164 w 474895"/>
                  <a:gd name="connsiteY2" fmla="*/ 476826 h 476826"/>
                  <a:gd name="connsiteX3" fmla="*/ 474896 w 474895"/>
                  <a:gd name="connsiteY3" fmla="*/ 386094 h 476826"/>
                  <a:gd name="connsiteX4" fmla="*/ 474896 w 474895"/>
                  <a:gd name="connsiteY4" fmla="*/ 90732 h 476826"/>
                  <a:gd name="connsiteX5" fmla="*/ 384164 w 474895"/>
                  <a:gd name="connsiteY5" fmla="*/ 0 h 476826"/>
                  <a:gd name="connsiteX6" fmla="*/ 90732 w 474895"/>
                  <a:gd name="connsiteY6" fmla="*/ 0 h 476826"/>
                  <a:gd name="connsiteX7" fmla="*/ 0 w 474895"/>
                  <a:gd name="connsiteY7" fmla="*/ 90732 h 476826"/>
                  <a:gd name="connsiteX8" fmla="*/ 0 w 474895"/>
                  <a:gd name="connsiteY8" fmla="*/ 386094 h 476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4895" h="476826">
                    <a:moveTo>
                      <a:pt x="0" y="386094"/>
                    </a:moveTo>
                    <a:cubicBezTo>
                      <a:pt x="0" y="436286"/>
                      <a:pt x="40540" y="476826"/>
                      <a:pt x="90732" y="476826"/>
                    </a:cubicBezTo>
                    <a:lnTo>
                      <a:pt x="384164" y="476826"/>
                    </a:lnTo>
                    <a:cubicBezTo>
                      <a:pt x="434356" y="476826"/>
                      <a:pt x="474896" y="436286"/>
                      <a:pt x="474896" y="386094"/>
                    </a:cubicBezTo>
                    <a:lnTo>
                      <a:pt x="474896" y="90732"/>
                    </a:lnTo>
                    <a:cubicBezTo>
                      <a:pt x="474896" y="40540"/>
                      <a:pt x="434356" y="0"/>
                      <a:pt x="384164" y="0"/>
                    </a:cubicBezTo>
                    <a:lnTo>
                      <a:pt x="90732" y="0"/>
                    </a:lnTo>
                    <a:cubicBezTo>
                      <a:pt x="40540" y="0"/>
                      <a:pt x="0" y="40540"/>
                      <a:pt x="0" y="90732"/>
                    </a:cubicBezTo>
                    <a:lnTo>
                      <a:pt x="0" y="386094"/>
                    </a:lnTo>
                    <a:close/>
                  </a:path>
                </a:pathLst>
              </a:custGeom>
              <a:solidFill>
                <a:srgbClr val="FFFAE9"/>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6" name="Hình tự do: Hình 265">
                <a:extLst>
                  <a:ext uri="{FF2B5EF4-FFF2-40B4-BE49-F238E27FC236}">
                    <a16:creationId xmlns:a16="http://schemas.microsoft.com/office/drawing/2014/main" id="{7BC83820-86AB-8B97-DDBB-BC45AA1FA4FC}"/>
                  </a:ext>
                </a:extLst>
              </p:cNvPr>
              <p:cNvSpPr/>
              <p:nvPr/>
            </p:nvSpPr>
            <p:spPr>
              <a:xfrm>
                <a:off x="4546600" y="2413498"/>
                <a:ext cx="536670" cy="536670"/>
              </a:xfrm>
              <a:custGeom>
                <a:avLst/>
                <a:gdLst>
                  <a:gd name="connsiteX0" fmla="*/ 0 w 536670"/>
                  <a:gd name="connsiteY0" fmla="*/ 434356 h 536670"/>
                  <a:gd name="connsiteX1" fmla="*/ 102315 w 536670"/>
                  <a:gd name="connsiteY1" fmla="*/ 536671 h 536670"/>
                  <a:gd name="connsiteX2" fmla="*/ 434356 w 536670"/>
                  <a:gd name="connsiteY2" fmla="*/ 536671 h 536670"/>
                  <a:gd name="connsiteX3" fmla="*/ 536671 w 536670"/>
                  <a:gd name="connsiteY3" fmla="*/ 434356 h 536670"/>
                  <a:gd name="connsiteX4" fmla="*/ 536671 w 536670"/>
                  <a:gd name="connsiteY4" fmla="*/ 102315 h 536670"/>
                  <a:gd name="connsiteX5" fmla="*/ 434356 w 536670"/>
                  <a:gd name="connsiteY5" fmla="*/ 0 h 536670"/>
                  <a:gd name="connsiteX6" fmla="*/ 102315 w 536670"/>
                  <a:gd name="connsiteY6" fmla="*/ 0 h 536670"/>
                  <a:gd name="connsiteX7" fmla="*/ 0 w 536670"/>
                  <a:gd name="connsiteY7" fmla="*/ 102315 h 536670"/>
                  <a:gd name="connsiteX8" fmla="*/ 0 w 536670"/>
                  <a:gd name="connsiteY8" fmla="*/ 434356 h 536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6670" h="536670">
                    <a:moveTo>
                      <a:pt x="0" y="434356"/>
                    </a:moveTo>
                    <a:cubicBezTo>
                      <a:pt x="0" y="490339"/>
                      <a:pt x="46331" y="536671"/>
                      <a:pt x="102315" y="536671"/>
                    </a:cubicBezTo>
                    <a:lnTo>
                      <a:pt x="434356" y="536671"/>
                    </a:lnTo>
                    <a:cubicBezTo>
                      <a:pt x="490339" y="536671"/>
                      <a:pt x="536671" y="490339"/>
                      <a:pt x="536671" y="434356"/>
                    </a:cubicBezTo>
                    <a:lnTo>
                      <a:pt x="536671" y="102315"/>
                    </a:lnTo>
                    <a:cubicBezTo>
                      <a:pt x="536671" y="46331"/>
                      <a:pt x="490339" y="0"/>
                      <a:pt x="434356" y="0"/>
                    </a:cubicBezTo>
                    <a:lnTo>
                      <a:pt x="102315" y="0"/>
                    </a:lnTo>
                    <a:cubicBezTo>
                      <a:pt x="46331" y="0"/>
                      <a:pt x="0" y="46331"/>
                      <a:pt x="0" y="102315"/>
                    </a:cubicBezTo>
                    <a:lnTo>
                      <a:pt x="0" y="434356"/>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7" name="Hình tự do: Hình 266">
                <a:extLst>
                  <a:ext uri="{FF2B5EF4-FFF2-40B4-BE49-F238E27FC236}">
                    <a16:creationId xmlns:a16="http://schemas.microsoft.com/office/drawing/2014/main" id="{FB634553-ECA7-8F44-0C4F-75BE340D9CC4}"/>
                  </a:ext>
                </a:extLst>
              </p:cNvPr>
              <p:cNvSpPr/>
              <p:nvPr/>
            </p:nvSpPr>
            <p:spPr>
              <a:xfrm>
                <a:off x="6175916" y="2979126"/>
                <a:ext cx="308875" cy="418912"/>
              </a:xfrm>
              <a:custGeom>
                <a:avLst/>
                <a:gdLst>
                  <a:gd name="connsiteX0" fmla="*/ 0 w 308875"/>
                  <a:gd name="connsiteY0" fmla="*/ 11583 h 418912"/>
                  <a:gd name="connsiteX1" fmla="*/ 0 w 308875"/>
                  <a:gd name="connsiteY1" fmla="*/ 418912 h 418912"/>
                  <a:gd name="connsiteX2" fmla="*/ 308875 w 308875"/>
                  <a:gd name="connsiteY2" fmla="*/ 391885 h 418912"/>
                  <a:gd name="connsiteX3" fmla="*/ 308875 w 308875"/>
                  <a:gd name="connsiteY3" fmla="*/ 0 h 418912"/>
                </a:gdLst>
                <a:ahLst/>
                <a:cxnLst>
                  <a:cxn ang="0">
                    <a:pos x="connsiteX0" y="connsiteY0"/>
                  </a:cxn>
                  <a:cxn ang="0">
                    <a:pos x="connsiteX1" y="connsiteY1"/>
                  </a:cxn>
                  <a:cxn ang="0">
                    <a:pos x="connsiteX2" y="connsiteY2"/>
                  </a:cxn>
                  <a:cxn ang="0">
                    <a:pos x="connsiteX3" y="connsiteY3"/>
                  </a:cxn>
                </a:cxnLst>
                <a:rect l="l" t="t" r="r" b="b"/>
                <a:pathLst>
                  <a:path w="308875" h="418912">
                    <a:moveTo>
                      <a:pt x="0" y="11583"/>
                    </a:moveTo>
                    <a:lnTo>
                      <a:pt x="0" y="418912"/>
                    </a:lnTo>
                    <a:lnTo>
                      <a:pt x="308875" y="391885"/>
                    </a:lnTo>
                    <a:lnTo>
                      <a:pt x="308875" y="0"/>
                    </a:ln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8" name="Hình tự do: Hình 267">
                <a:extLst>
                  <a:ext uri="{FF2B5EF4-FFF2-40B4-BE49-F238E27FC236}">
                    <a16:creationId xmlns:a16="http://schemas.microsoft.com/office/drawing/2014/main" id="{FE55AF6F-A5B6-9427-5D03-C9CCBA19E1C8}"/>
                  </a:ext>
                </a:extLst>
              </p:cNvPr>
              <p:cNvSpPr/>
              <p:nvPr/>
            </p:nvSpPr>
            <p:spPr>
              <a:xfrm>
                <a:off x="6948104" y="2884533"/>
                <a:ext cx="310805" cy="415051"/>
              </a:xfrm>
              <a:custGeom>
                <a:avLst/>
                <a:gdLst>
                  <a:gd name="connsiteX0" fmla="*/ 3861 w 310805"/>
                  <a:gd name="connsiteY0" fmla="*/ 0 h 415051"/>
                  <a:gd name="connsiteX1" fmla="*/ 310806 w 310805"/>
                  <a:gd name="connsiteY1" fmla="*/ 50192 h 415051"/>
                  <a:gd name="connsiteX2" fmla="*/ 310806 w 310805"/>
                  <a:gd name="connsiteY2" fmla="*/ 382233 h 415051"/>
                  <a:gd name="connsiteX3" fmla="*/ 0 w 310805"/>
                  <a:gd name="connsiteY3" fmla="*/ 415051 h 415051"/>
                </a:gdLst>
                <a:ahLst/>
                <a:cxnLst>
                  <a:cxn ang="0">
                    <a:pos x="connsiteX0" y="connsiteY0"/>
                  </a:cxn>
                  <a:cxn ang="0">
                    <a:pos x="connsiteX1" y="connsiteY1"/>
                  </a:cxn>
                  <a:cxn ang="0">
                    <a:pos x="connsiteX2" y="connsiteY2"/>
                  </a:cxn>
                  <a:cxn ang="0">
                    <a:pos x="connsiteX3" y="connsiteY3"/>
                  </a:cxn>
                </a:cxnLst>
                <a:rect l="l" t="t" r="r" b="b"/>
                <a:pathLst>
                  <a:path w="310805" h="415051">
                    <a:moveTo>
                      <a:pt x="3861" y="0"/>
                    </a:moveTo>
                    <a:lnTo>
                      <a:pt x="310806" y="50192"/>
                    </a:lnTo>
                    <a:lnTo>
                      <a:pt x="310806" y="382233"/>
                    </a:lnTo>
                    <a:lnTo>
                      <a:pt x="0" y="415051"/>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65" name="Hình tự do: Hình 364">
              <a:extLst>
                <a:ext uri="{FF2B5EF4-FFF2-40B4-BE49-F238E27FC236}">
                  <a16:creationId xmlns:a16="http://schemas.microsoft.com/office/drawing/2014/main" id="{27FF1DDC-183E-7F9C-BD54-C9096FFFCB82}"/>
                </a:ext>
              </a:extLst>
            </p:cNvPr>
            <p:cNvSpPr/>
            <p:nvPr/>
          </p:nvSpPr>
          <p:spPr>
            <a:xfrm>
              <a:off x="2788625" y="3777379"/>
              <a:ext cx="670962" cy="670962"/>
            </a:xfrm>
            <a:custGeom>
              <a:avLst/>
              <a:gdLst>
                <a:gd name="connsiteX0" fmla="*/ 0 w 494200"/>
                <a:gd name="connsiteY0" fmla="*/ 399607 h 494200"/>
                <a:gd name="connsiteX1" fmla="*/ 94593 w 494200"/>
                <a:gd name="connsiteY1" fmla="*/ 494200 h 494200"/>
                <a:gd name="connsiteX2" fmla="*/ 399607 w 494200"/>
                <a:gd name="connsiteY2" fmla="*/ 494200 h 494200"/>
                <a:gd name="connsiteX3" fmla="*/ 494200 w 494200"/>
                <a:gd name="connsiteY3" fmla="*/ 399607 h 494200"/>
                <a:gd name="connsiteX4" fmla="*/ 494200 w 494200"/>
                <a:gd name="connsiteY4" fmla="*/ 94593 h 494200"/>
                <a:gd name="connsiteX5" fmla="*/ 399607 w 494200"/>
                <a:gd name="connsiteY5" fmla="*/ 0 h 494200"/>
                <a:gd name="connsiteX6" fmla="*/ 94593 w 494200"/>
                <a:gd name="connsiteY6" fmla="*/ 0 h 494200"/>
                <a:gd name="connsiteX7" fmla="*/ 0 w 494200"/>
                <a:gd name="connsiteY7" fmla="*/ 94593 h 494200"/>
                <a:gd name="connsiteX8" fmla="*/ 0 w 494200"/>
                <a:gd name="connsiteY8" fmla="*/ 399607 h 49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4200" h="494200">
                  <a:moveTo>
                    <a:pt x="0" y="399607"/>
                  </a:moveTo>
                  <a:cubicBezTo>
                    <a:pt x="0" y="451730"/>
                    <a:pt x="42470" y="494200"/>
                    <a:pt x="94593" y="494200"/>
                  </a:cubicBezTo>
                  <a:lnTo>
                    <a:pt x="399607" y="494200"/>
                  </a:lnTo>
                  <a:cubicBezTo>
                    <a:pt x="451730" y="494200"/>
                    <a:pt x="494200" y="451730"/>
                    <a:pt x="494200" y="399607"/>
                  </a:cubicBezTo>
                  <a:lnTo>
                    <a:pt x="494200" y="94593"/>
                  </a:lnTo>
                  <a:cubicBezTo>
                    <a:pt x="494200" y="42470"/>
                    <a:pt x="451730" y="0"/>
                    <a:pt x="399607" y="0"/>
                  </a:cubicBezTo>
                  <a:lnTo>
                    <a:pt x="94593" y="0"/>
                  </a:lnTo>
                  <a:cubicBezTo>
                    <a:pt x="42470" y="0"/>
                    <a:pt x="0" y="42470"/>
                    <a:pt x="0" y="94593"/>
                  </a:cubicBezTo>
                  <a:lnTo>
                    <a:pt x="0" y="399607"/>
                  </a:lnTo>
                  <a:close/>
                </a:path>
              </a:pathLst>
            </a:custGeom>
            <a:solidFill>
              <a:srgbClr val="FFFAE9"/>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2" name="Rectangle 1">
            <a:extLst>
              <a:ext uri="{FF2B5EF4-FFF2-40B4-BE49-F238E27FC236}">
                <a16:creationId xmlns:a16="http://schemas.microsoft.com/office/drawing/2014/main" id="{10694FFE-7AB6-AECA-6AB9-2C2153075953}"/>
              </a:ext>
            </a:extLst>
          </p:cNvPr>
          <p:cNvSpPr/>
          <p:nvPr/>
        </p:nvSpPr>
        <p:spPr>
          <a:xfrm>
            <a:off x="283029" y="1972991"/>
            <a:ext cx="11625942" cy="4693341"/>
          </a:xfrm>
          <a:prstGeom prst="rect">
            <a:avLst/>
          </a:prstGeom>
          <a:solidFill>
            <a:schemeClr val="bg1">
              <a:alpha val="79000"/>
            </a:schemeClr>
          </a:solidFill>
          <a:ln w="38100">
            <a:solidFill>
              <a:schemeClr val="accent4">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3" name="矩形 22">
            <a:extLst>
              <a:ext uri="{FF2B5EF4-FFF2-40B4-BE49-F238E27FC236}">
                <a16:creationId xmlns:a16="http://schemas.microsoft.com/office/drawing/2014/main" id="{BACDE5FC-A359-6A7F-EA11-F3181BDFF75E}"/>
              </a:ext>
            </a:extLst>
          </p:cNvPr>
          <p:cNvSpPr/>
          <p:nvPr/>
        </p:nvSpPr>
        <p:spPr>
          <a:xfrm>
            <a:off x="0" y="312429"/>
            <a:ext cx="12192000" cy="1262586"/>
          </a:xfrm>
          <a:prstGeom prst="rect">
            <a:avLst/>
          </a:prstGeom>
          <a:solidFill>
            <a:schemeClr val="bg1"/>
          </a:solidFill>
          <a:ln>
            <a:solidFill>
              <a:schemeClr val="accent4">
                <a:lumMod val="50000"/>
              </a:schemeClr>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4" name="Picture 3">
            <a:extLst>
              <a:ext uri="{FF2B5EF4-FFF2-40B4-BE49-F238E27FC236}">
                <a16:creationId xmlns:a16="http://schemas.microsoft.com/office/drawing/2014/main" id="{8FF4194C-A777-AC40-76D7-7AC49C7E96E0}"/>
              </a:ext>
            </a:extLst>
          </p:cNvPr>
          <p:cNvPicPr>
            <a:picLocks noChangeAspect="1"/>
          </p:cNvPicPr>
          <p:nvPr/>
        </p:nvPicPr>
        <p:blipFill>
          <a:blip r:embed="rId5"/>
          <a:stretch>
            <a:fillRect/>
          </a:stretch>
        </p:blipFill>
        <p:spPr>
          <a:xfrm>
            <a:off x="1365094" y="279725"/>
            <a:ext cx="9461812" cy="1609483"/>
          </a:xfrm>
          <a:prstGeom prst="rect">
            <a:avLst/>
          </a:prstGeom>
        </p:spPr>
      </p:pic>
      <p:grpSp>
        <p:nvGrpSpPr>
          <p:cNvPr id="6" name="Group 5">
            <a:extLst>
              <a:ext uri="{FF2B5EF4-FFF2-40B4-BE49-F238E27FC236}">
                <a16:creationId xmlns:a16="http://schemas.microsoft.com/office/drawing/2014/main" id="{17015AC8-7A77-AE4E-2C27-00461F7E9B86}"/>
              </a:ext>
            </a:extLst>
          </p:cNvPr>
          <p:cNvGrpSpPr/>
          <p:nvPr/>
        </p:nvGrpSpPr>
        <p:grpSpPr>
          <a:xfrm>
            <a:off x="981073" y="2064381"/>
            <a:ext cx="10258427" cy="1212218"/>
            <a:chOff x="9210714" y="2441290"/>
            <a:chExt cx="3305288" cy="1212218"/>
          </a:xfrm>
        </p:grpSpPr>
        <p:sp>
          <p:nvSpPr>
            <p:cNvPr id="7" name="矩形 26">
              <a:extLst>
                <a:ext uri="{FF2B5EF4-FFF2-40B4-BE49-F238E27FC236}">
                  <a16:creationId xmlns:a16="http://schemas.microsoft.com/office/drawing/2014/main" id="{CE01B394-7392-F0BF-A8E4-42EBA160677F}"/>
                </a:ext>
              </a:extLst>
            </p:cNvPr>
            <p:cNvSpPr/>
            <p:nvPr/>
          </p:nvSpPr>
          <p:spPr>
            <a:xfrm>
              <a:off x="9210714" y="2457791"/>
              <a:ext cx="3299149" cy="1195717"/>
            </a:xfrm>
            <a:prstGeom prst="rect">
              <a:avLst/>
            </a:prstGeom>
            <a:solidFill>
              <a:schemeClr val="accent2">
                <a:lumMod val="60000"/>
                <a:lumOff val="40000"/>
              </a:schemeClr>
            </a:solidFill>
            <a:ln w="28575">
              <a:solidFill>
                <a:schemeClr val="accent4">
                  <a:lumMod val="50000"/>
                </a:schemeClr>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思源黑体 CN Medium" panose="020B0600000000000000" pitchFamily="34" charset="-122"/>
                <a:cs typeface="+mn-cs"/>
              </a:endParaRPr>
            </a:p>
          </p:txBody>
        </p:sp>
        <p:sp>
          <p:nvSpPr>
            <p:cNvPr id="10" name="Rectangle 9">
              <a:extLst>
                <a:ext uri="{FF2B5EF4-FFF2-40B4-BE49-F238E27FC236}">
                  <a16:creationId xmlns:a16="http://schemas.microsoft.com/office/drawing/2014/main" id="{21262B1E-112C-823D-555F-E30DC68B4326}"/>
                </a:ext>
              </a:extLst>
            </p:cNvPr>
            <p:cNvSpPr/>
            <p:nvPr/>
          </p:nvSpPr>
          <p:spPr>
            <a:xfrm>
              <a:off x="9266696" y="2441290"/>
              <a:ext cx="3249306" cy="120032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Sĩ</a:t>
              </a:r>
              <a:r>
                <a:rPr kumimoji="0" lang="en-US" sz="36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quan</a:t>
              </a:r>
              <a:r>
                <a:rPr kumimoji="0" lang="en-US" sz="36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cán</a:t>
              </a:r>
              <a:r>
                <a:rPr kumimoji="0" lang="en-US" sz="36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bộ</a:t>
              </a:r>
              <a:r>
                <a:rPr kumimoji="0" lang="en-US" sz="36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thuộc</a:t>
              </a:r>
              <a:r>
                <a:rPr kumimoji="0" lang="en-US" sz="36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lực</a:t>
              </a:r>
              <a:r>
                <a:rPr kumimoji="0" lang="en-US" sz="36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lượng</a:t>
              </a:r>
              <a:r>
                <a:rPr kumimoji="0" lang="en-US" sz="36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vũ</a:t>
              </a:r>
              <a:r>
                <a:rPr kumimoji="0" lang="en-US" sz="36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trang</a:t>
              </a:r>
              <a:r>
                <a:rPr kumimoji="0" lang="en-US" sz="36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quân</a:t>
              </a:r>
              <a:r>
                <a:rPr kumimoji="0" lang="en-US" sz="36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đội</a:t>
              </a:r>
              <a:r>
                <a:rPr kumimoji="0" lang="en-US" sz="36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cảnh</a:t>
              </a:r>
              <a:r>
                <a:rPr kumimoji="0" lang="en-US" sz="36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sát</a:t>
              </a:r>
              <a:r>
                <a:rPr kumimoji="0" lang="en-US" sz="36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công</a:t>
              </a:r>
              <a:r>
                <a:rPr kumimoji="0" lang="en-US" sz="36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an) </a:t>
              </a:r>
              <a:r>
                <a:rPr kumimoji="0" lang="en-US" sz="36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US" sz="36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một</a:t>
              </a:r>
              <a:r>
                <a:rPr kumimoji="0" lang="en-US" sz="36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quốc</a:t>
              </a:r>
              <a:r>
                <a:rPr kumimoji="0" lang="en-US" sz="36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gia</a:t>
              </a:r>
              <a:r>
                <a:rPr kumimoji="0" lang="en-US" sz="36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en-US" sz="36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1026" name="Picture 2" descr="Bảng lương mới của sĩ quan Quân đội khi tăng lương cơ sở từ ngày 1/7 tới">
            <a:extLst>
              <a:ext uri="{FF2B5EF4-FFF2-40B4-BE49-F238E27FC236}">
                <a16:creationId xmlns:a16="http://schemas.microsoft.com/office/drawing/2014/main" id="{B5EBB621-FDB6-062B-61AC-FEB53BABA51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86124" y="3428999"/>
            <a:ext cx="5476875" cy="3133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041927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9">
            <a:extLst>
              <a:ext uri="{FF2B5EF4-FFF2-40B4-BE49-F238E27FC236}">
                <a16:creationId xmlns:a16="http://schemas.microsoft.com/office/drawing/2014/main" id="{1E3EE983-FBEA-9BB1-E836-0C7100710124}"/>
              </a:ext>
            </a:extLst>
          </p:cNvPr>
          <p:cNvSpPr/>
          <p:nvPr/>
        </p:nvSpPr>
        <p:spPr>
          <a:xfrm>
            <a:off x="3464307" y="632155"/>
            <a:ext cx="5103208" cy="799636"/>
          </a:xfrm>
          <a:custGeom>
            <a:avLst/>
            <a:gdLst>
              <a:gd name="connsiteX0" fmla="*/ 0 w 5103208"/>
              <a:gd name="connsiteY0" fmla="*/ 180678 h 799636"/>
              <a:gd name="connsiteX1" fmla="*/ 180678 w 5103208"/>
              <a:gd name="connsiteY1" fmla="*/ 0 h 799636"/>
              <a:gd name="connsiteX2" fmla="*/ 952922 w 5103208"/>
              <a:gd name="connsiteY2" fmla="*/ 0 h 799636"/>
              <a:gd name="connsiteX3" fmla="*/ 1582911 w 5103208"/>
              <a:gd name="connsiteY3" fmla="*/ 0 h 799636"/>
              <a:gd name="connsiteX4" fmla="*/ 2212900 w 5103208"/>
              <a:gd name="connsiteY4" fmla="*/ 0 h 799636"/>
              <a:gd name="connsiteX5" fmla="*/ 2795471 w 5103208"/>
              <a:gd name="connsiteY5" fmla="*/ 0 h 799636"/>
              <a:gd name="connsiteX6" fmla="*/ 3330623 w 5103208"/>
              <a:gd name="connsiteY6" fmla="*/ 0 h 799636"/>
              <a:gd name="connsiteX7" fmla="*/ 3913193 w 5103208"/>
              <a:gd name="connsiteY7" fmla="*/ 0 h 799636"/>
              <a:gd name="connsiteX8" fmla="*/ 4922530 w 5103208"/>
              <a:gd name="connsiteY8" fmla="*/ 0 h 799636"/>
              <a:gd name="connsiteX9" fmla="*/ 5103208 w 5103208"/>
              <a:gd name="connsiteY9" fmla="*/ 180678 h 799636"/>
              <a:gd name="connsiteX10" fmla="*/ 5103208 w 5103208"/>
              <a:gd name="connsiteY10" fmla="*/ 618958 h 799636"/>
              <a:gd name="connsiteX11" fmla="*/ 4922530 w 5103208"/>
              <a:gd name="connsiteY11" fmla="*/ 799636 h 799636"/>
              <a:gd name="connsiteX12" fmla="*/ 4387378 w 5103208"/>
              <a:gd name="connsiteY12" fmla="*/ 799636 h 799636"/>
              <a:gd name="connsiteX13" fmla="*/ 3757389 w 5103208"/>
              <a:gd name="connsiteY13" fmla="*/ 799636 h 799636"/>
              <a:gd name="connsiteX14" fmla="*/ 3079982 w 5103208"/>
              <a:gd name="connsiteY14" fmla="*/ 799636 h 799636"/>
              <a:gd name="connsiteX15" fmla="*/ 2307737 w 5103208"/>
              <a:gd name="connsiteY15" fmla="*/ 799636 h 799636"/>
              <a:gd name="connsiteX16" fmla="*/ 1725167 w 5103208"/>
              <a:gd name="connsiteY16" fmla="*/ 799636 h 799636"/>
              <a:gd name="connsiteX17" fmla="*/ 952922 w 5103208"/>
              <a:gd name="connsiteY17" fmla="*/ 799636 h 799636"/>
              <a:gd name="connsiteX18" fmla="*/ 180678 w 5103208"/>
              <a:gd name="connsiteY18" fmla="*/ 799636 h 799636"/>
              <a:gd name="connsiteX19" fmla="*/ 0 w 5103208"/>
              <a:gd name="connsiteY19" fmla="*/ 618958 h 799636"/>
              <a:gd name="connsiteX20" fmla="*/ 0 w 5103208"/>
              <a:gd name="connsiteY20" fmla="*/ 180678 h 799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103208" h="799636" fill="none" extrusionOk="0">
                <a:moveTo>
                  <a:pt x="0" y="180678"/>
                </a:moveTo>
                <a:cubicBezTo>
                  <a:pt x="-8539" y="76871"/>
                  <a:pt x="104657" y="5253"/>
                  <a:pt x="180678" y="0"/>
                </a:cubicBezTo>
                <a:cubicBezTo>
                  <a:pt x="521698" y="-1884"/>
                  <a:pt x="569724" y="11627"/>
                  <a:pt x="952922" y="0"/>
                </a:cubicBezTo>
                <a:cubicBezTo>
                  <a:pt x="1336120" y="-11627"/>
                  <a:pt x="1334665" y="-3405"/>
                  <a:pt x="1582911" y="0"/>
                </a:cubicBezTo>
                <a:cubicBezTo>
                  <a:pt x="1831157" y="3405"/>
                  <a:pt x="2055136" y="14531"/>
                  <a:pt x="2212900" y="0"/>
                </a:cubicBezTo>
                <a:cubicBezTo>
                  <a:pt x="2370664" y="-14531"/>
                  <a:pt x="2649926" y="10510"/>
                  <a:pt x="2795471" y="0"/>
                </a:cubicBezTo>
                <a:cubicBezTo>
                  <a:pt x="2941016" y="-10510"/>
                  <a:pt x="3188879" y="18150"/>
                  <a:pt x="3330623" y="0"/>
                </a:cubicBezTo>
                <a:cubicBezTo>
                  <a:pt x="3472367" y="-18150"/>
                  <a:pt x="3713522" y="-13127"/>
                  <a:pt x="3913193" y="0"/>
                </a:cubicBezTo>
                <a:cubicBezTo>
                  <a:pt x="4112864" y="13127"/>
                  <a:pt x="4611650" y="-9128"/>
                  <a:pt x="4922530" y="0"/>
                </a:cubicBezTo>
                <a:cubicBezTo>
                  <a:pt x="5024152" y="19742"/>
                  <a:pt x="5111231" y="97529"/>
                  <a:pt x="5103208" y="180678"/>
                </a:cubicBezTo>
                <a:cubicBezTo>
                  <a:pt x="5098075" y="383119"/>
                  <a:pt x="5123949" y="526236"/>
                  <a:pt x="5103208" y="618958"/>
                </a:cubicBezTo>
                <a:cubicBezTo>
                  <a:pt x="5117616" y="718273"/>
                  <a:pt x="5012042" y="814092"/>
                  <a:pt x="4922530" y="799636"/>
                </a:cubicBezTo>
                <a:cubicBezTo>
                  <a:pt x="4798683" y="788461"/>
                  <a:pt x="4572286" y="817201"/>
                  <a:pt x="4387378" y="799636"/>
                </a:cubicBezTo>
                <a:cubicBezTo>
                  <a:pt x="4202470" y="782071"/>
                  <a:pt x="3956845" y="777097"/>
                  <a:pt x="3757389" y="799636"/>
                </a:cubicBezTo>
                <a:cubicBezTo>
                  <a:pt x="3557933" y="822175"/>
                  <a:pt x="3390122" y="830688"/>
                  <a:pt x="3079982" y="799636"/>
                </a:cubicBezTo>
                <a:cubicBezTo>
                  <a:pt x="2769842" y="768584"/>
                  <a:pt x="2580792" y="818915"/>
                  <a:pt x="2307737" y="799636"/>
                </a:cubicBezTo>
                <a:cubicBezTo>
                  <a:pt x="2034683" y="780357"/>
                  <a:pt x="1937661" y="794086"/>
                  <a:pt x="1725167" y="799636"/>
                </a:cubicBezTo>
                <a:cubicBezTo>
                  <a:pt x="1512673" y="805187"/>
                  <a:pt x="1271577" y="820876"/>
                  <a:pt x="952922" y="799636"/>
                </a:cubicBezTo>
                <a:cubicBezTo>
                  <a:pt x="634267" y="778396"/>
                  <a:pt x="364426" y="806140"/>
                  <a:pt x="180678" y="799636"/>
                </a:cubicBezTo>
                <a:cubicBezTo>
                  <a:pt x="69266" y="791898"/>
                  <a:pt x="5383" y="719564"/>
                  <a:pt x="0" y="618958"/>
                </a:cubicBezTo>
                <a:cubicBezTo>
                  <a:pt x="-5679" y="482238"/>
                  <a:pt x="-20634" y="339528"/>
                  <a:pt x="0" y="180678"/>
                </a:cubicBezTo>
                <a:close/>
              </a:path>
              <a:path w="5103208" h="799636" stroke="0" extrusionOk="0">
                <a:moveTo>
                  <a:pt x="0" y="180678"/>
                </a:moveTo>
                <a:cubicBezTo>
                  <a:pt x="-8072" y="89364"/>
                  <a:pt x="85495" y="19471"/>
                  <a:pt x="180678" y="0"/>
                </a:cubicBezTo>
                <a:cubicBezTo>
                  <a:pt x="302588" y="23141"/>
                  <a:pt x="571557" y="13828"/>
                  <a:pt x="763248" y="0"/>
                </a:cubicBezTo>
                <a:cubicBezTo>
                  <a:pt x="954939" y="-13828"/>
                  <a:pt x="1241241" y="3847"/>
                  <a:pt x="1393237" y="0"/>
                </a:cubicBezTo>
                <a:cubicBezTo>
                  <a:pt x="1545233" y="-3847"/>
                  <a:pt x="1734372" y="5974"/>
                  <a:pt x="1928389" y="0"/>
                </a:cubicBezTo>
                <a:cubicBezTo>
                  <a:pt x="2122406" y="-5974"/>
                  <a:pt x="2308837" y="2770"/>
                  <a:pt x="2653215" y="0"/>
                </a:cubicBezTo>
                <a:cubicBezTo>
                  <a:pt x="2997593" y="-2770"/>
                  <a:pt x="3066632" y="-2286"/>
                  <a:pt x="3188367" y="0"/>
                </a:cubicBezTo>
                <a:cubicBezTo>
                  <a:pt x="3310102" y="2286"/>
                  <a:pt x="3640176" y="-10039"/>
                  <a:pt x="3865774" y="0"/>
                </a:cubicBezTo>
                <a:cubicBezTo>
                  <a:pt x="4091372" y="10039"/>
                  <a:pt x="4545563" y="-3736"/>
                  <a:pt x="4922530" y="0"/>
                </a:cubicBezTo>
                <a:cubicBezTo>
                  <a:pt x="5013664" y="11776"/>
                  <a:pt x="5095989" y="100969"/>
                  <a:pt x="5103208" y="180678"/>
                </a:cubicBezTo>
                <a:cubicBezTo>
                  <a:pt x="5115288" y="326903"/>
                  <a:pt x="5106122" y="446237"/>
                  <a:pt x="5103208" y="618958"/>
                </a:cubicBezTo>
                <a:cubicBezTo>
                  <a:pt x="5123443" y="704193"/>
                  <a:pt x="5032708" y="812745"/>
                  <a:pt x="4922530" y="799636"/>
                </a:cubicBezTo>
                <a:cubicBezTo>
                  <a:pt x="4665335" y="777083"/>
                  <a:pt x="4563905" y="819796"/>
                  <a:pt x="4339960" y="799636"/>
                </a:cubicBezTo>
                <a:cubicBezTo>
                  <a:pt x="4116015" y="779477"/>
                  <a:pt x="3858311" y="800671"/>
                  <a:pt x="3662552" y="799636"/>
                </a:cubicBezTo>
                <a:cubicBezTo>
                  <a:pt x="3466793" y="798601"/>
                  <a:pt x="3223770" y="806534"/>
                  <a:pt x="3032563" y="799636"/>
                </a:cubicBezTo>
                <a:cubicBezTo>
                  <a:pt x="2841356" y="792738"/>
                  <a:pt x="2647204" y="780590"/>
                  <a:pt x="2402574" y="799636"/>
                </a:cubicBezTo>
                <a:cubicBezTo>
                  <a:pt x="2157944" y="818682"/>
                  <a:pt x="1954667" y="806740"/>
                  <a:pt x="1820004" y="799636"/>
                </a:cubicBezTo>
                <a:cubicBezTo>
                  <a:pt x="1685341" y="792533"/>
                  <a:pt x="1488176" y="797749"/>
                  <a:pt x="1190015" y="799636"/>
                </a:cubicBezTo>
                <a:cubicBezTo>
                  <a:pt x="891854" y="801523"/>
                  <a:pt x="683037" y="813488"/>
                  <a:pt x="180678" y="799636"/>
                </a:cubicBezTo>
                <a:cubicBezTo>
                  <a:pt x="94637" y="804990"/>
                  <a:pt x="-4939" y="741105"/>
                  <a:pt x="0" y="618958"/>
                </a:cubicBezTo>
                <a:cubicBezTo>
                  <a:pt x="-8415" y="453698"/>
                  <a:pt x="-4440" y="339771"/>
                  <a:pt x="0" y="180678"/>
                </a:cubicBezTo>
                <a:close/>
              </a:path>
            </a:pathLst>
          </a:custGeom>
          <a:solidFill>
            <a:schemeClr val="bg1"/>
          </a:solidFill>
          <a:ln w="38100">
            <a:solidFill>
              <a:srgbClr val="002060"/>
            </a:solidFill>
            <a:extLst>
              <a:ext uri="{C807C97D-BFC1-408E-A445-0C87EB9F89A2}">
                <ask:lineSketchStyleProps xmlns:ask="http://schemas.microsoft.com/office/drawing/2018/sketchyshapes" xmln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ln w="9525">
                  <a:solidFill>
                    <a:schemeClr val="bg1"/>
                  </a:solidFill>
                  <a:prstDash val="solid"/>
                </a:ln>
                <a:solidFill>
                  <a:srgbClr val="00B050"/>
                </a:solidFill>
                <a:effectLst>
                  <a:outerShdw blurRad="12700" dist="38100" dir="2700000" algn="tl" rotWithShape="0">
                    <a:schemeClr val="accent5">
                      <a:lumMod val="60000"/>
                      <a:lumOff val="40000"/>
                    </a:schemeClr>
                  </a:outerShdw>
                </a:effectLst>
              </a:rPr>
              <a:t>Luyện</a:t>
            </a:r>
            <a:r>
              <a:rPr lang="en-US" sz="3600" b="1" dirty="0">
                <a:ln w="9525">
                  <a:solidFill>
                    <a:schemeClr val="bg1"/>
                  </a:solidFill>
                  <a:prstDash val="solid"/>
                </a:ln>
                <a:solidFill>
                  <a:srgbClr val="00B050"/>
                </a:solidFill>
                <a:effectLst>
                  <a:outerShdw blurRad="12700" dist="38100" dir="2700000" algn="tl" rotWithShape="0">
                    <a:schemeClr val="accent5">
                      <a:lumMod val="60000"/>
                      <a:lumOff val="40000"/>
                    </a:schemeClr>
                  </a:outerShdw>
                </a:effectLst>
              </a:rPr>
              <a:t> </a:t>
            </a:r>
            <a:r>
              <a:rPr lang="en-US" sz="3600" b="1" dirty="0" err="1">
                <a:ln w="9525">
                  <a:solidFill>
                    <a:schemeClr val="bg1"/>
                  </a:solidFill>
                  <a:prstDash val="solid"/>
                </a:ln>
                <a:solidFill>
                  <a:srgbClr val="00B050"/>
                </a:solidFill>
                <a:effectLst>
                  <a:outerShdw blurRad="12700" dist="38100" dir="2700000" algn="tl" rotWithShape="0">
                    <a:schemeClr val="accent5">
                      <a:lumMod val="60000"/>
                      <a:lumOff val="40000"/>
                    </a:schemeClr>
                  </a:outerShdw>
                </a:effectLst>
              </a:rPr>
              <a:t>đọc</a:t>
            </a:r>
            <a:r>
              <a:rPr lang="en-US" sz="3600" b="1" dirty="0">
                <a:ln w="9525">
                  <a:solidFill>
                    <a:schemeClr val="bg1"/>
                  </a:solidFill>
                  <a:prstDash val="solid"/>
                </a:ln>
                <a:solidFill>
                  <a:srgbClr val="00B050"/>
                </a:solidFill>
                <a:effectLst>
                  <a:outerShdw blurRad="12700" dist="38100" dir="2700000" algn="tl" rotWithShape="0">
                    <a:schemeClr val="accent5">
                      <a:lumMod val="60000"/>
                      <a:lumOff val="40000"/>
                    </a:schemeClr>
                  </a:outerShdw>
                </a:effectLst>
              </a:rPr>
              <a:t> </a:t>
            </a:r>
            <a:r>
              <a:rPr lang="en-US" sz="3600" b="1" dirty="0" err="1">
                <a:ln w="9525">
                  <a:solidFill>
                    <a:schemeClr val="bg1"/>
                  </a:solidFill>
                  <a:prstDash val="solid"/>
                </a:ln>
                <a:solidFill>
                  <a:srgbClr val="00B050"/>
                </a:solidFill>
                <a:effectLst>
                  <a:outerShdw blurRad="12700" dist="38100" dir="2700000" algn="tl" rotWithShape="0">
                    <a:schemeClr val="accent5">
                      <a:lumMod val="60000"/>
                      <a:lumOff val="40000"/>
                    </a:schemeClr>
                  </a:outerShdw>
                </a:effectLst>
              </a:rPr>
              <a:t>trong</a:t>
            </a:r>
            <a:r>
              <a:rPr lang="en-US" sz="3600" b="1" dirty="0">
                <a:ln w="9525">
                  <a:solidFill>
                    <a:schemeClr val="bg1"/>
                  </a:solidFill>
                  <a:prstDash val="solid"/>
                </a:ln>
                <a:solidFill>
                  <a:srgbClr val="00B050"/>
                </a:solidFill>
                <a:effectLst>
                  <a:outerShdw blurRad="12700" dist="38100" dir="2700000" algn="tl" rotWithShape="0">
                    <a:schemeClr val="accent5">
                      <a:lumMod val="60000"/>
                      <a:lumOff val="40000"/>
                    </a:schemeClr>
                  </a:outerShdw>
                </a:effectLst>
              </a:rPr>
              <a:t> </a:t>
            </a:r>
            <a:r>
              <a:rPr lang="en-US" sz="3600" b="1" dirty="0" err="1">
                <a:ln w="9525">
                  <a:solidFill>
                    <a:schemeClr val="bg1"/>
                  </a:solidFill>
                  <a:prstDash val="solid"/>
                </a:ln>
                <a:solidFill>
                  <a:srgbClr val="00B050"/>
                </a:solidFill>
                <a:effectLst>
                  <a:outerShdw blurRad="12700" dist="38100" dir="2700000" algn="tl" rotWithShape="0">
                    <a:schemeClr val="accent5">
                      <a:lumMod val="60000"/>
                      <a:lumOff val="40000"/>
                    </a:schemeClr>
                  </a:outerShdw>
                </a:effectLst>
              </a:rPr>
              <a:t>nhóm</a:t>
            </a:r>
            <a:endParaRPr lang="en-US" sz="3600" b="1" dirty="0">
              <a:ln w="9525">
                <a:solidFill>
                  <a:schemeClr val="bg1"/>
                </a:solidFill>
                <a:prstDash val="solid"/>
              </a:ln>
              <a:solidFill>
                <a:srgbClr val="00B050"/>
              </a:solidFill>
              <a:effectLst>
                <a:outerShdw blurRad="12700" dist="38100" dir="2700000" algn="tl" rotWithShape="0">
                  <a:schemeClr val="accent5">
                    <a:lumMod val="60000"/>
                    <a:lumOff val="40000"/>
                  </a:schemeClr>
                </a:outerShdw>
              </a:effectLst>
            </a:endParaRPr>
          </a:p>
        </p:txBody>
      </p:sp>
      <p:grpSp>
        <p:nvGrpSpPr>
          <p:cNvPr id="8" name="Group 7">
            <a:extLst>
              <a:ext uri="{FF2B5EF4-FFF2-40B4-BE49-F238E27FC236}">
                <a16:creationId xmlns:a16="http://schemas.microsoft.com/office/drawing/2014/main" id="{7E7BF32E-19E1-3473-86A6-B5FE9C1A5789}"/>
              </a:ext>
            </a:extLst>
          </p:cNvPr>
          <p:cNvGrpSpPr/>
          <p:nvPr/>
        </p:nvGrpSpPr>
        <p:grpSpPr>
          <a:xfrm>
            <a:off x="1857809" y="3628074"/>
            <a:ext cx="4439228" cy="2053063"/>
            <a:chOff x="390828" y="2447967"/>
            <a:chExt cx="5918971" cy="2737417"/>
          </a:xfrm>
        </p:grpSpPr>
        <p:sp>
          <p:nvSpPr>
            <p:cNvPr id="9" name="Rectangle: Rounded Corners 23">
              <a:extLst>
                <a:ext uri="{FF2B5EF4-FFF2-40B4-BE49-F238E27FC236}">
                  <a16:creationId xmlns:a16="http://schemas.microsoft.com/office/drawing/2014/main" id="{C3E2F25A-AF5B-D259-C261-46E294010146}"/>
                </a:ext>
              </a:extLst>
            </p:cNvPr>
            <p:cNvSpPr/>
            <p:nvPr/>
          </p:nvSpPr>
          <p:spPr>
            <a:xfrm>
              <a:off x="497342" y="2571278"/>
              <a:ext cx="5812457" cy="2614106"/>
            </a:xfrm>
            <a:custGeom>
              <a:avLst/>
              <a:gdLst>
                <a:gd name="connsiteX0" fmla="*/ 0 w 5812457"/>
                <a:gd name="connsiteY0" fmla="*/ 527317 h 2614106"/>
                <a:gd name="connsiteX1" fmla="*/ 527317 w 5812457"/>
                <a:gd name="connsiteY1" fmla="*/ 0 h 2614106"/>
                <a:gd name="connsiteX2" fmla="*/ 1207006 w 5812457"/>
                <a:gd name="connsiteY2" fmla="*/ 0 h 2614106"/>
                <a:gd name="connsiteX3" fmla="*/ 1791539 w 5812457"/>
                <a:gd name="connsiteY3" fmla="*/ 0 h 2614106"/>
                <a:gd name="connsiteX4" fmla="*/ 2376071 w 5812457"/>
                <a:gd name="connsiteY4" fmla="*/ 0 h 2614106"/>
                <a:gd name="connsiteX5" fmla="*/ 3103338 w 5812457"/>
                <a:gd name="connsiteY5" fmla="*/ 0 h 2614106"/>
                <a:gd name="connsiteX6" fmla="*/ 3640293 w 5812457"/>
                <a:gd name="connsiteY6" fmla="*/ 0 h 2614106"/>
                <a:gd name="connsiteX7" fmla="*/ 4224825 w 5812457"/>
                <a:gd name="connsiteY7" fmla="*/ 0 h 2614106"/>
                <a:gd name="connsiteX8" fmla="*/ 5285140 w 5812457"/>
                <a:gd name="connsiteY8" fmla="*/ 0 h 2614106"/>
                <a:gd name="connsiteX9" fmla="*/ 5812457 w 5812457"/>
                <a:gd name="connsiteY9" fmla="*/ 527317 h 2614106"/>
                <a:gd name="connsiteX10" fmla="*/ 5812457 w 5812457"/>
                <a:gd name="connsiteY10" fmla="*/ 1062736 h 2614106"/>
                <a:gd name="connsiteX11" fmla="*/ 5812457 w 5812457"/>
                <a:gd name="connsiteY11" fmla="*/ 1582560 h 2614106"/>
                <a:gd name="connsiteX12" fmla="*/ 5812457 w 5812457"/>
                <a:gd name="connsiteY12" fmla="*/ 2086789 h 2614106"/>
                <a:gd name="connsiteX13" fmla="*/ 5285140 w 5812457"/>
                <a:gd name="connsiteY13" fmla="*/ 2614106 h 2614106"/>
                <a:gd name="connsiteX14" fmla="*/ 4605451 w 5812457"/>
                <a:gd name="connsiteY14" fmla="*/ 2614106 h 2614106"/>
                <a:gd name="connsiteX15" fmla="*/ 3925762 w 5812457"/>
                <a:gd name="connsiteY15" fmla="*/ 2614106 h 2614106"/>
                <a:gd name="connsiteX16" fmla="*/ 3198495 w 5812457"/>
                <a:gd name="connsiteY16" fmla="*/ 2614106 h 2614106"/>
                <a:gd name="connsiteX17" fmla="*/ 2518806 w 5812457"/>
                <a:gd name="connsiteY17" fmla="*/ 2614106 h 2614106"/>
                <a:gd name="connsiteX18" fmla="*/ 1886695 w 5812457"/>
                <a:gd name="connsiteY18" fmla="*/ 2614106 h 2614106"/>
                <a:gd name="connsiteX19" fmla="*/ 1254584 w 5812457"/>
                <a:gd name="connsiteY19" fmla="*/ 2614106 h 2614106"/>
                <a:gd name="connsiteX20" fmla="*/ 527317 w 5812457"/>
                <a:gd name="connsiteY20" fmla="*/ 2614106 h 2614106"/>
                <a:gd name="connsiteX21" fmla="*/ 0 w 5812457"/>
                <a:gd name="connsiteY21" fmla="*/ 2086789 h 2614106"/>
                <a:gd name="connsiteX22" fmla="*/ 0 w 5812457"/>
                <a:gd name="connsiteY22" fmla="*/ 1566965 h 2614106"/>
                <a:gd name="connsiteX23" fmla="*/ 0 w 5812457"/>
                <a:gd name="connsiteY23" fmla="*/ 1015952 h 2614106"/>
                <a:gd name="connsiteX24" fmla="*/ 0 w 5812457"/>
                <a:gd name="connsiteY24" fmla="*/ 527317 h 2614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812457" h="2614106" fill="none" extrusionOk="0">
                  <a:moveTo>
                    <a:pt x="0" y="527317"/>
                  </a:moveTo>
                  <a:cubicBezTo>
                    <a:pt x="-14153" y="193880"/>
                    <a:pt x="253035" y="24810"/>
                    <a:pt x="527317" y="0"/>
                  </a:cubicBezTo>
                  <a:cubicBezTo>
                    <a:pt x="821013" y="-32585"/>
                    <a:pt x="900881" y="-21528"/>
                    <a:pt x="1207006" y="0"/>
                  </a:cubicBezTo>
                  <a:cubicBezTo>
                    <a:pt x="1513131" y="21528"/>
                    <a:pt x="1551342" y="12134"/>
                    <a:pt x="1791539" y="0"/>
                  </a:cubicBezTo>
                  <a:cubicBezTo>
                    <a:pt x="2031736" y="-12134"/>
                    <a:pt x="2220237" y="8148"/>
                    <a:pt x="2376071" y="0"/>
                  </a:cubicBezTo>
                  <a:cubicBezTo>
                    <a:pt x="2531905" y="-8148"/>
                    <a:pt x="2931462" y="19316"/>
                    <a:pt x="3103338" y="0"/>
                  </a:cubicBezTo>
                  <a:cubicBezTo>
                    <a:pt x="3275214" y="-19316"/>
                    <a:pt x="3516522" y="7513"/>
                    <a:pt x="3640293" y="0"/>
                  </a:cubicBezTo>
                  <a:cubicBezTo>
                    <a:pt x="3764065" y="-7513"/>
                    <a:pt x="4105570" y="21522"/>
                    <a:pt x="4224825" y="0"/>
                  </a:cubicBezTo>
                  <a:cubicBezTo>
                    <a:pt x="4344080" y="-21522"/>
                    <a:pt x="4951431" y="2698"/>
                    <a:pt x="5285140" y="0"/>
                  </a:cubicBezTo>
                  <a:cubicBezTo>
                    <a:pt x="5580193" y="-59751"/>
                    <a:pt x="5794294" y="167671"/>
                    <a:pt x="5812457" y="527317"/>
                  </a:cubicBezTo>
                  <a:cubicBezTo>
                    <a:pt x="5818382" y="661317"/>
                    <a:pt x="5812897" y="854816"/>
                    <a:pt x="5812457" y="1062736"/>
                  </a:cubicBezTo>
                  <a:cubicBezTo>
                    <a:pt x="5812017" y="1270656"/>
                    <a:pt x="5805008" y="1362212"/>
                    <a:pt x="5812457" y="1582560"/>
                  </a:cubicBezTo>
                  <a:cubicBezTo>
                    <a:pt x="5819906" y="1802908"/>
                    <a:pt x="5814647" y="1848904"/>
                    <a:pt x="5812457" y="2086789"/>
                  </a:cubicBezTo>
                  <a:cubicBezTo>
                    <a:pt x="5840487" y="2373047"/>
                    <a:pt x="5549219" y="2585608"/>
                    <a:pt x="5285140" y="2614106"/>
                  </a:cubicBezTo>
                  <a:cubicBezTo>
                    <a:pt x="4990199" y="2607629"/>
                    <a:pt x="4891969" y="2638598"/>
                    <a:pt x="4605451" y="2614106"/>
                  </a:cubicBezTo>
                  <a:cubicBezTo>
                    <a:pt x="4318933" y="2589614"/>
                    <a:pt x="4122404" y="2630598"/>
                    <a:pt x="3925762" y="2614106"/>
                  </a:cubicBezTo>
                  <a:cubicBezTo>
                    <a:pt x="3729120" y="2597614"/>
                    <a:pt x="3425608" y="2615728"/>
                    <a:pt x="3198495" y="2614106"/>
                  </a:cubicBezTo>
                  <a:cubicBezTo>
                    <a:pt x="2971382" y="2612484"/>
                    <a:pt x="2703555" y="2592452"/>
                    <a:pt x="2518806" y="2614106"/>
                  </a:cubicBezTo>
                  <a:cubicBezTo>
                    <a:pt x="2334057" y="2635760"/>
                    <a:pt x="2103304" y="2603248"/>
                    <a:pt x="1886695" y="2614106"/>
                  </a:cubicBezTo>
                  <a:cubicBezTo>
                    <a:pt x="1670086" y="2624964"/>
                    <a:pt x="1537051" y="2607894"/>
                    <a:pt x="1254584" y="2614106"/>
                  </a:cubicBezTo>
                  <a:cubicBezTo>
                    <a:pt x="972117" y="2620318"/>
                    <a:pt x="771176" y="2583252"/>
                    <a:pt x="527317" y="2614106"/>
                  </a:cubicBezTo>
                  <a:cubicBezTo>
                    <a:pt x="250019" y="2629287"/>
                    <a:pt x="45768" y="2388218"/>
                    <a:pt x="0" y="2086789"/>
                  </a:cubicBezTo>
                  <a:cubicBezTo>
                    <a:pt x="1719" y="1861453"/>
                    <a:pt x="-11842" y="1814899"/>
                    <a:pt x="0" y="1566965"/>
                  </a:cubicBezTo>
                  <a:cubicBezTo>
                    <a:pt x="11842" y="1319031"/>
                    <a:pt x="-17033" y="1273932"/>
                    <a:pt x="0" y="1015952"/>
                  </a:cubicBezTo>
                  <a:cubicBezTo>
                    <a:pt x="17033" y="757972"/>
                    <a:pt x="14390" y="723283"/>
                    <a:pt x="0" y="527317"/>
                  </a:cubicBezTo>
                  <a:close/>
                </a:path>
                <a:path w="5812457" h="2614106" stroke="0" extrusionOk="0">
                  <a:moveTo>
                    <a:pt x="0" y="527317"/>
                  </a:moveTo>
                  <a:cubicBezTo>
                    <a:pt x="369" y="247386"/>
                    <a:pt x="268394" y="57727"/>
                    <a:pt x="527317" y="0"/>
                  </a:cubicBezTo>
                  <a:cubicBezTo>
                    <a:pt x="713628" y="21"/>
                    <a:pt x="1066071" y="28842"/>
                    <a:pt x="1254584" y="0"/>
                  </a:cubicBezTo>
                  <a:cubicBezTo>
                    <a:pt x="1443097" y="-28842"/>
                    <a:pt x="1709292" y="-10317"/>
                    <a:pt x="1839117" y="0"/>
                  </a:cubicBezTo>
                  <a:cubicBezTo>
                    <a:pt x="1968942" y="10317"/>
                    <a:pt x="2207172" y="-11025"/>
                    <a:pt x="2423649" y="0"/>
                  </a:cubicBezTo>
                  <a:cubicBezTo>
                    <a:pt x="2640126" y="11025"/>
                    <a:pt x="2826420" y="-15240"/>
                    <a:pt x="3150917" y="0"/>
                  </a:cubicBezTo>
                  <a:cubicBezTo>
                    <a:pt x="3475414" y="15240"/>
                    <a:pt x="3531785" y="-22908"/>
                    <a:pt x="3783027" y="0"/>
                  </a:cubicBezTo>
                  <a:cubicBezTo>
                    <a:pt x="4034269" y="22908"/>
                    <a:pt x="4324606" y="12735"/>
                    <a:pt x="4557873" y="0"/>
                  </a:cubicBezTo>
                  <a:cubicBezTo>
                    <a:pt x="4791140" y="-12735"/>
                    <a:pt x="5035659" y="-28148"/>
                    <a:pt x="5285140" y="0"/>
                  </a:cubicBezTo>
                  <a:cubicBezTo>
                    <a:pt x="5519056" y="30167"/>
                    <a:pt x="5860330" y="183093"/>
                    <a:pt x="5812457" y="527317"/>
                  </a:cubicBezTo>
                  <a:cubicBezTo>
                    <a:pt x="5807244" y="771396"/>
                    <a:pt x="5793285" y="825198"/>
                    <a:pt x="5812457" y="1015952"/>
                  </a:cubicBezTo>
                  <a:cubicBezTo>
                    <a:pt x="5831629" y="1206706"/>
                    <a:pt x="5794160" y="1413869"/>
                    <a:pt x="5812457" y="1566965"/>
                  </a:cubicBezTo>
                  <a:cubicBezTo>
                    <a:pt x="5830754" y="1720061"/>
                    <a:pt x="5811082" y="1916621"/>
                    <a:pt x="5812457" y="2086789"/>
                  </a:cubicBezTo>
                  <a:cubicBezTo>
                    <a:pt x="5815667" y="2336395"/>
                    <a:pt x="5564516" y="2591609"/>
                    <a:pt x="5285140" y="2614106"/>
                  </a:cubicBezTo>
                  <a:cubicBezTo>
                    <a:pt x="5160871" y="2591561"/>
                    <a:pt x="4955194" y="2607214"/>
                    <a:pt x="4748186" y="2614106"/>
                  </a:cubicBezTo>
                  <a:cubicBezTo>
                    <a:pt x="4541178" y="2620998"/>
                    <a:pt x="4172423" y="2582492"/>
                    <a:pt x="3973340" y="2614106"/>
                  </a:cubicBezTo>
                  <a:cubicBezTo>
                    <a:pt x="3774257" y="2645720"/>
                    <a:pt x="3590100" y="2587660"/>
                    <a:pt x="3341229" y="2614106"/>
                  </a:cubicBezTo>
                  <a:cubicBezTo>
                    <a:pt x="3092358" y="2640552"/>
                    <a:pt x="3003620" y="2641593"/>
                    <a:pt x="2709119" y="2614106"/>
                  </a:cubicBezTo>
                  <a:cubicBezTo>
                    <a:pt x="2414618" y="2586620"/>
                    <a:pt x="2140368" y="2623101"/>
                    <a:pt x="1934273" y="2614106"/>
                  </a:cubicBezTo>
                  <a:cubicBezTo>
                    <a:pt x="1728178" y="2605111"/>
                    <a:pt x="1540650" y="2622800"/>
                    <a:pt x="1207006" y="2614106"/>
                  </a:cubicBezTo>
                  <a:cubicBezTo>
                    <a:pt x="873362" y="2605412"/>
                    <a:pt x="839163" y="2598321"/>
                    <a:pt x="527317" y="2614106"/>
                  </a:cubicBezTo>
                  <a:cubicBezTo>
                    <a:pt x="232406" y="2607161"/>
                    <a:pt x="17728" y="2427396"/>
                    <a:pt x="0" y="2086789"/>
                  </a:cubicBezTo>
                  <a:cubicBezTo>
                    <a:pt x="-1247" y="1976819"/>
                    <a:pt x="22509" y="1753506"/>
                    <a:pt x="0" y="1566965"/>
                  </a:cubicBezTo>
                  <a:cubicBezTo>
                    <a:pt x="-22509" y="1380424"/>
                    <a:pt x="-15132" y="1306958"/>
                    <a:pt x="0" y="1062736"/>
                  </a:cubicBezTo>
                  <a:cubicBezTo>
                    <a:pt x="15132" y="818514"/>
                    <a:pt x="23084" y="743176"/>
                    <a:pt x="0" y="527317"/>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426244" algn="just">
                <a:lnSpc>
                  <a:spcPct val="120000"/>
                </a:lnSpc>
              </a:pPr>
              <a:endParaRPr lang="vi-VN" sz="2400" dirty="0">
                <a:solidFill>
                  <a:srgbClr val="000000"/>
                </a:solidFill>
              </a:endParaRPr>
            </a:p>
          </p:txBody>
        </p:sp>
        <p:grpSp>
          <p:nvGrpSpPr>
            <p:cNvPr id="10" name="Group 9">
              <a:extLst>
                <a:ext uri="{FF2B5EF4-FFF2-40B4-BE49-F238E27FC236}">
                  <a16:creationId xmlns:a16="http://schemas.microsoft.com/office/drawing/2014/main" id="{A83D4EDF-6183-BE9A-038F-6248989A35C7}"/>
                </a:ext>
              </a:extLst>
            </p:cNvPr>
            <p:cNvGrpSpPr/>
            <p:nvPr/>
          </p:nvGrpSpPr>
          <p:grpSpPr>
            <a:xfrm>
              <a:off x="390828" y="2447967"/>
              <a:ext cx="5852829" cy="2580903"/>
              <a:chOff x="390828" y="2447967"/>
              <a:chExt cx="5852829" cy="2580903"/>
            </a:xfrm>
          </p:grpSpPr>
          <p:grpSp>
            <p:nvGrpSpPr>
              <p:cNvPr id="11" name="Group 10">
                <a:extLst>
                  <a:ext uri="{FF2B5EF4-FFF2-40B4-BE49-F238E27FC236}">
                    <a16:creationId xmlns:a16="http://schemas.microsoft.com/office/drawing/2014/main" id="{C5EB90BF-40B6-D47A-D914-DE5FE1DDC61E}"/>
                  </a:ext>
                </a:extLst>
              </p:cNvPr>
              <p:cNvGrpSpPr/>
              <p:nvPr/>
            </p:nvGrpSpPr>
            <p:grpSpPr>
              <a:xfrm>
                <a:off x="490202" y="2447967"/>
                <a:ext cx="1194847" cy="1194847"/>
                <a:chOff x="1145146" y="2405567"/>
                <a:chExt cx="1194847" cy="1194847"/>
              </a:xfrm>
            </p:grpSpPr>
            <p:sp>
              <p:nvSpPr>
                <p:cNvPr id="19" name="Rectangle: Rounded Corners 18">
                  <a:extLst>
                    <a:ext uri="{FF2B5EF4-FFF2-40B4-BE49-F238E27FC236}">
                      <a16:creationId xmlns:a16="http://schemas.microsoft.com/office/drawing/2014/main" id="{BC90F177-7C18-1FF7-29BE-36C749868C27}"/>
                    </a:ext>
                  </a:extLst>
                </p:cNvPr>
                <p:cNvSpPr/>
                <p:nvPr/>
              </p:nvSpPr>
              <p:spPr>
                <a:xfrm>
                  <a:off x="1479098" y="2902058"/>
                  <a:ext cx="526942" cy="526942"/>
                </a:xfrm>
                <a:prstGeom prst="roundRect">
                  <a:avLst/>
                </a:prstGeom>
                <a:ln w="5715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000"/>
                </a:p>
              </p:txBody>
            </p:sp>
            <p:pic>
              <p:nvPicPr>
                <p:cNvPr id="20" name="Picture 2" descr="Sticker of Green Check Mark for Indicate Right Choice with Contour Stock  Vector - Illustration of checkmark, decorative: 103229668">
                  <a:extLst>
                    <a:ext uri="{FF2B5EF4-FFF2-40B4-BE49-F238E27FC236}">
                      <a16:creationId xmlns:a16="http://schemas.microsoft.com/office/drawing/2014/main" id="{EC57B350-C168-A9CD-2A41-60BE0004516B}"/>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45146" y="2405567"/>
                  <a:ext cx="1194847" cy="119484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 11">
                <a:extLst>
                  <a:ext uri="{FF2B5EF4-FFF2-40B4-BE49-F238E27FC236}">
                    <a16:creationId xmlns:a16="http://schemas.microsoft.com/office/drawing/2014/main" id="{7534CFF5-6358-4B72-2419-CCF43416B035}"/>
                  </a:ext>
                </a:extLst>
              </p:cNvPr>
              <p:cNvGrpSpPr/>
              <p:nvPr/>
            </p:nvGrpSpPr>
            <p:grpSpPr>
              <a:xfrm>
                <a:off x="390828" y="3135667"/>
                <a:ext cx="1194847" cy="1194847"/>
                <a:chOff x="1104774" y="2410136"/>
                <a:chExt cx="1194847" cy="1194847"/>
              </a:xfrm>
            </p:grpSpPr>
            <p:sp>
              <p:nvSpPr>
                <p:cNvPr id="17" name="Rectangle: Rounded Corners 16">
                  <a:extLst>
                    <a:ext uri="{FF2B5EF4-FFF2-40B4-BE49-F238E27FC236}">
                      <a16:creationId xmlns:a16="http://schemas.microsoft.com/office/drawing/2014/main" id="{B3A669D5-4883-B24C-A786-DBF43D955386}"/>
                    </a:ext>
                  </a:extLst>
                </p:cNvPr>
                <p:cNvSpPr/>
                <p:nvPr/>
              </p:nvSpPr>
              <p:spPr>
                <a:xfrm>
                  <a:off x="1479098" y="2902058"/>
                  <a:ext cx="526942" cy="526942"/>
                </a:xfrm>
                <a:prstGeom prst="roundRect">
                  <a:avLst/>
                </a:prstGeom>
                <a:ln w="5715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000"/>
                </a:p>
              </p:txBody>
            </p:sp>
            <p:pic>
              <p:nvPicPr>
                <p:cNvPr id="18" name="Picture 2" descr="Sticker of Green Check Mark for Indicate Right Choice with Contour Stock  Vector - Illustration of checkmark, decorative: 103229668">
                  <a:extLst>
                    <a:ext uri="{FF2B5EF4-FFF2-40B4-BE49-F238E27FC236}">
                      <a16:creationId xmlns:a16="http://schemas.microsoft.com/office/drawing/2014/main" id="{D1CA1723-AC36-5D9E-289B-E8A6068EFA56}"/>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04774" y="2410136"/>
                  <a:ext cx="1194847" cy="119484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 name="Group 12">
                <a:extLst>
                  <a:ext uri="{FF2B5EF4-FFF2-40B4-BE49-F238E27FC236}">
                    <a16:creationId xmlns:a16="http://schemas.microsoft.com/office/drawing/2014/main" id="{69F8BCF7-6DE6-50EA-937E-2CD03564E91D}"/>
                  </a:ext>
                </a:extLst>
              </p:cNvPr>
              <p:cNvGrpSpPr/>
              <p:nvPr/>
            </p:nvGrpSpPr>
            <p:grpSpPr>
              <a:xfrm>
                <a:off x="431200" y="3834023"/>
                <a:ext cx="1194847" cy="1194847"/>
                <a:chOff x="1145146" y="2405567"/>
                <a:chExt cx="1194847" cy="1194847"/>
              </a:xfrm>
            </p:grpSpPr>
            <p:sp>
              <p:nvSpPr>
                <p:cNvPr id="15" name="Rectangle: Rounded Corners 14">
                  <a:extLst>
                    <a:ext uri="{FF2B5EF4-FFF2-40B4-BE49-F238E27FC236}">
                      <a16:creationId xmlns:a16="http://schemas.microsoft.com/office/drawing/2014/main" id="{96CF38AE-A825-2FAD-A969-2B44BAE38A33}"/>
                    </a:ext>
                  </a:extLst>
                </p:cNvPr>
                <p:cNvSpPr/>
                <p:nvPr/>
              </p:nvSpPr>
              <p:spPr>
                <a:xfrm>
                  <a:off x="1479098" y="2902058"/>
                  <a:ext cx="526942" cy="526942"/>
                </a:xfrm>
                <a:prstGeom prst="roundRect">
                  <a:avLst/>
                </a:prstGeom>
                <a:ln w="5715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000"/>
                </a:p>
              </p:txBody>
            </p:sp>
            <p:pic>
              <p:nvPicPr>
                <p:cNvPr id="16" name="Picture 2" descr="Sticker of Green Check Mark for Indicate Right Choice with Contour Stock  Vector - Illustration of checkmark, decorative: 103229668">
                  <a:extLst>
                    <a:ext uri="{FF2B5EF4-FFF2-40B4-BE49-F238E27FC236}">
                      <a16:creationId xmlns:a16="http://schemas.microsoft.com/office/drawing/2014/main" id="{AF5214D7-9E42-67DC-450B-424328A94C3D}"/>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45146" y="2405567"/>
                  <a:ext cx="1194847" cy="1194847"/>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TextBox 13">
                <a:extLst>
                  <a:ext uri="{FF2B5EF4-FFF2-40B4-BE49-F238E27FC236}">
                    <a16:creationId xmlns:a16="http://schemas.microsoft.com/office/drawing/2014/main" id="{7A1D0710-A225-132C-4E62-4EC64A25AFAC}"/>
                  </a:ext>
                </a:extLst>
              </p:cNvPr>
              <p:cNvSpPr txBox="1"/>
              <p:nvPr/>
            </p:nvSpPr>
            <p:spPr>
              <a:xfrm>
                <a:off x="964825" y="2861186"/>
                <a:ext cx="5278832" cy="1853328"/>
              </a:xfrm>
              <a:prstGeom prst="rect">
                <a:avLst/>
              </a:prstGeom>
              <a:noFill/>
            </p:spPr>
            <p:txBody>
              <a:bodyPr wrap="square">
                <a:spAutoFit/>
              </a:bodyPr>
              <a:lstStyle/>
              <a:p>
                <a:pPr marL="426244" algn="just">
                  <a:lnSpc>
                    <a:spcPct val="120000"/>
                  </a:lnSpc>
                </a:pPr>
                <a:r>
                  <a:rPr lang="en-US" sz="2400" dirty="0" err="1"/>
                  <a:t>Phân</a:t>
                </a:r>
                <a:r>
                  <a:rPr lang="en-US" sz="2400" dirty="0"/>
                  <a:t> </a:t>
                </a:r>
                <a:r>
                  <a:rPr lang="en-US" sz="2400" dirty="0" err="1"/>
                  <a:t>công</a:t>
                </a:r>
                <a:r>
                  <a:rPr lang="en-US" sz="2400" dirty="0"/>
                  <a:t> </a:t>
                </a:r>
                <a:r>
                  <a:rPr lang="en-US" sz="2400" dirty="0" err="1"/>
                  <a:t>đọc</a:t>
                </a:r>
                <a:r>
                  <a:rPr lang="en-US" sz="2400" dirty="0"/>
                  <a:t> </a:t>
                </a:r>
                <a:r>
                  <a:rPr lang="en-US" sz="2400" dirty="0" err="1"/>
                  <a:t>theo</a:t>
                </a:r>
                <a:r>
                  <a:rPr lang="en-US" sz="2400" dirty="0"/>
                  <a:t> </a:t>
                </a:r>
                <a:r>
                  <a:rPr lang="en-US" sz="2400" dirty="0" err="1"/>
                  <a:t>đoạn</a:t>
                </a:r>
                <a:r>
                  <a:rPr lang="en-US" sz="2400" dirty="0"/>
                  <a:t>.</a:t>
                </a:r>
              </a:p>
              <a:p>
                <a:pPr marL="426244" algn="just">
                  <a:lnSpc>
                    <a:spcPct val="120000"/>
                  </a:lnSpc>
                </a:pPr>
                <a:r>
                  <a:rPr lang="en-US" sz="2400" dirty="0" err="1"/>
                  <a:t>Tất</a:t>
                </a:r>
                <a:r>
                  <a:rPr lang="en-US" sz="2400" dirty="0"/>
                  <a:t> </a:t>
                </a:r>
                <a:r>
                  <a:rPr lang="en-US" sz="2400" dirty="0" err="1"/>
                  <a:t>cả</a:t>
                </a:r>
                <a:r>
                  <a:rPr lang="en-US" sz="2400" dirty="0"/>
                  <a:t> </a:t>
                </a:r>
                <a:r>
                  <a:rPr lang="en-US" sz="2400" dirty="0" err="1"/>
                  <a:t>thành</a:t>
                </a:r>
                <a:r>
                  <a:rPr lang="en-US" sz="2400" dirty="0"/>
                  <a:t> </a:t>
                </a:r>
                <a:r>
                  <a:rPr lang="en-US" sz="2400" dirty="0" err="1"/>
                  <a:t>viên</a:t>
                </a:r>
                <a:r>
                  <a:rPr lang="en-US" sz="2400" dirty="0"/>
                  <a:t> </a:t>
                </a:r>
                <a:r>
                  <a:rPr lang="en-US" sz="2400" dirty="0" err="1"/>
                  <a:t>đều</a:t>
                </a:r>
                <a:r>
                  <a:rPr lang="en-US" sz="2400" dirty="0"/>
                  <a:t> </a:t>
                </a:r>
                <a:r>
                  <a:rPr lang="en-US" sz="2400" dirty="0" err="1"/>
                  <a:t>đọc</a:t>
                </a:r>
                <a:r>
                  <a:rPr lang="en-US" sz="2400" dirty="0"/>
                  <a:t>.</a:t>
                </a:r>
              </a:p>
              <a:p>
                <a:pPr marL="426244" algn="just">
                  <a:lnSpc>
                    <a:spcPct val="120000"/>
                  </a:lnSpc>
                </a:pPr>
                <a:r>
                  <a:rPr lang="en-US" sz="2400" dirty="0" err="1"/>
                  <a:t>Giải</a:t>
                </a:r>
                <a:r>
                  <a:rPr lang="en-US" sz="2400" dirty="0"/>
                  <a:t> </a:t>
                </a:r>
                <a:r>
                  <a:rPr lang="en-US" sz="2400" dirty="0" err="1"/>
                  <a:t>nghĩa</a:t>
                </a:r>
                <a:r>
                  <a:rPr lang="en-US" sz="2400" dirty="0"/>
                  <a:t> </a:t>
                </a:r>
                <a:r>
                  <a:rPr lang="en-US" sz="2400" dirty="0" err="1"/>
                  <a:t>từ</a:t>
                </a:r>
                <a:r>
                  <a:rPr lang="en-US" sz="2400" dirty="0"/>
                  <a:t> </a:t>
                </a:r>
                <a:r>
                  <a:rPr lang="en-US" sz="2400" dirty="0" err="1"/>
                  <a:t>cùng</a:t>
                </a:r>
                <a:r>
                  <a:rPr lang="en-US" sz="2400" dirty="0"/>
                  <a:t> </a:t>
                </a:r>
                <a:r>
                  <a:rPr lang="en-US" sz="2400" dirty="0" err="1"/>
                  <a:t>nhau</a:t>
                </a:r>
                <a:r>
                  <a:rPr lang="en-US" sz="2400" dirty="0"/>
                  <a:t>. </a:t>
                </a:r>
                <a:endParaRPr lang="vi-VN" sz="2400" dirty="0"/>
              </a:p>
            </p:txBody>
          </p:sp>
        </p:grpSp>
      </p:grpSp>
      <p:grpSp>
        <p:nvGrpSpPr>
          <p:cNvPr id="21" name="Group 20">
            <a:extLst>
              <a:ext uri="{FF2B5EF4-FFF2-40B4-BE49-F238E27FC236}">
                <a16:creationId xmlns:a16="http://schemas.microsoft.com/office/drawing/2014/main" id="{7CDB0079-A357-147A-F77A-63DCCAF2929F}"/>
              </a:ext>
            </a:extLst>
          </p:cNvPr>
          <p:cNvGrpSpPr/>
          <p:nvPr/>
        </p:nvGrpSpPr>
        <p:grpSpPr>
          <a:xfrm>
            <a:off x="6456894" y="3694434"/>
            <a:ext cx="4334807" cy="1960580"/>
            <a:chOff x="6290338" y="3972555"/>
            <a:chExt cx="5779742" cy="2468885"/>
          </a:xfrm>
        </p:grpSpPr>
        <p:sp>
          <p:nvSpPr>
            <p:cNvPr id="22" name="Rectangle: Rounded Corners 44">
              <a:extLst>
                <a:ext uri="{FF2B5EF4-FFF2-40B4-BE49-F238E27FC236}">
                  <a16:creationId xmlns:a16="http://schemas.microsoft.com/office/drawing/2014/main" id="{9BADD7CC-F9D7-4777-AC45-7D5AD3B624E0}"/>
                </a:ext>
              </a:extLst>
            </p:cNvPr>
            <p:cNvSpPr/>
            <p:nvPr/>
          </p:nvSpPr>
          <p:spPr>
            <a:xfrm>
              <a:off x="6290338" y="3972555"/>
              <a:ext cx="5779742" cy="2468885"/>
            </a:xfrm>
            <a:custGeom>
              <a:avLst/>
              <a:gdLst>
                <a:gd name="connsiteX0" fmla="*/ 0 w 5779742"/>
                <a:gd name="connsiteY0" fmla="*/ 498023 h 2468885"/>
                <a:gd name="connsiteX1" fmla="*/ 498023 w 5779742"/>
                <a:gd name="connsiteY1" fmla="*/ 0 h 2468885"/>
                <a:gd name="connsiteX2" fmla="*/ 1181408 w 5779742"/>
                <a:gd name="connsiteY2" fmla="*/ 0 h 2468885"/>
                <a:gd name="connsiteX3" fmla="*/ 1769119 w 5779742"/>
                <a:gd name="connsiteY3" fmla="*/ 0 h 2468885"/>
                <a:gd name="connsiteX4" fmla="*/ 2356831 w 5779742"/>
                <a:gd name="connsiteY4" fmla="*/ 0 h 2468885"/>
                <a:gd name="connsiteX5" fmla="*/ 3088053 w 5779742"/>
                <a:gd name="connsiteY5" fmla="*/ 0 h 2468885"/>
                <a:gd name="connsiteX6" fmla="*/ 3627927 w 5779742"/>
                <a:gd name="connsiteY6" fmla="*/ 0 h 2468885"/>
                <a:gd name="connsiteX7" fmla="*/ 4215638 w 5779742"/>
                <a:gd name="connsiteY7" fmla="*/ 0 h 2468885"/>
                <a:gd name="connsiteX8" fmla="*/ 5281719 w 5779742"/>
                <a:gd name="connsiteY8" fmla="*/ 0 h 2468885"/>
                <a:gd name="connsiteX9" fmla="*/ 5779742 w 5779742"/>
                <a:gd name="connsiteY9" fmla="*/ 498023 h 2468885"/>
                <a:gd name="connsiteX10" fmla="*/ 5779742 w 5779742"/>
                <a:gd name="connsiteY10" fmla="*/ 1003698 h 2468885"/>
                <a:gd name="connsiteX11" fmla="*/ 5779742 w 5779742"/>
                <a:gd name="connsiteY11" fmla="*/ 1494644 h 2468885"/>
                <a:gd name="connsiteX12" fmla="*/ 5779742 w 5779742"/>
                <a:gd name="connsiteY12" fmla="*/ 1970862 h 2468885"/>
                <a:gd name="connsiteX13" fmla="*/ 5281719 w 5779742"/>
                <a:gd name="connsiteY13" fmla="*/ 2468885 h 2468885"/>
                <a:gd name="connsiteX14" fmla="*/ 4598334 w 5779742"/>
                <a:gd name="connsiteY14" fmla="*/ 2468885 h 2468885"/>
                <a:gd name="connsiteX15" fmla="*/ 3914949 w 5779742"/>
                <a:gd name="connsiteY15" fmla="*/ 2468885 h 2468885"/>
                <a:gd name="connsiteX16" fmla="*/ 3183727 w 5779742"/>
                <a:gd name="connsiteY16" fmla="*/ 2468885 h 2468885"/>
                <a:gd name="connsiteX17" fmla="*/ 2500341 w 5779742"/>
                <a:gd name="connsiteY17" fmla="*/ 2468885 h 2468885"/>
                <a:gd name="connsiteX18" fmla="*/ 1864793 w 5779742"/>
                <a:gd name="connsiteY18" fmla="*/ 2468885 h 2468885"/>
                <a:gd name="connsiteX19" fmla="*/ 1229245 w 5779742"/>
                <a:gd name="connsiteY19" fmla="*/ 2468885 h 2468885"/>
                <a:gd name="connsiteX20" fmla="*/ 498023 w 5779742"/>
                <a:gd name="connsiteY20" fmla="*/ 2468885 h 2468885"/>
                <a:gd name="connsiteX21" fmla="*/ 0 w 5779742"/>
                <a:gd name="connsiteY21" fmla="*/ 1970862 h 2468885"/>
                <a:gd name="connsiteX22" fmla="*/ 0 w 5779742"/>
                <a:gd name="connsiteY22" fmla="*/ 1479916 h 2468885"/>
                <a:gd name="connsiteX23" fmla="*/ 0 w 5779742"/>
                <a:gd name="connsiteY23" fmla="*/ 959513 h 2468885"/>
                <a:gd name="connsiteX24" fmla="*/ 0 w 5779742"/>
                <a:gd name="connsiteY24" fmla="*/ 498023 h 246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79742" h="2468885" fill="none" extrusionOk="0">
                  <a:moveTo>
                    <a:pt x="0" y="498023"/>
                  </a:moveTo>
                  <a:cubicBezTo>
                    <a:pt x="-3126" y="213649"/>
                    <a:pt x="257400" y="50401"/>
                    <a:pt x="498023" y="0"/>
                  </a:cubicBezTo>
                  <a:cubicBezTo>
                    <a:pt x="740499" y="30437"/>
                    <a:pt x="890668" y="12273"/>
                    <a:pt x="1181408" y="0"/>
                  </a:cubicBezTo>
                  <a:cubicBezTo>
                    <a:pt x="1472149" y="-12273"/>
                    <a:pt x="1624675" y="25852"/>
                    <a:pt x="1769119" y="0"/>
                  </a:cubicBezTo>
                  <a:cubicBezTo>
                    <a:pt x="1913563" y="-25852"/>
                    <a:pt x="2220301" y="12630"/>
                    <a:pt x="2356831" y="0"/>
                  </a:cubicBezTo>
                  <a:cubicBezTo>
                    <a:pt x="2493361" y="-12630"/>
                    <a:pt x="2824133" y="-17634"/>
                    <a:pt x="3088053" y="0"/>
                  </a:cubicBezTo>
                  <a:cubicBezTo>
                    <a:pt x="3351973" y="17634"/>
                    <a:pt x="3515964" y="3171"/>
                    <a:pt x="3627927" y="0"/>
                  </a:cubicBezTo>
                  <a:cubicBezTo>
                    <a:pt x="3739890" y="-3171"/>
                    <a:pt x="3941867" y="-8991"/>
                    <a:pt x="4215638" y="0"/>
                  </a:cubicBezTo>
                  <a:cubicBezTo>
                    <a:pt x="4489409" y="8991"/>
                    <a:pt x="4965859" y="39952"/>
                    <a:pt x="5281719" y="0"/>
                  </a:cubicBezTo>
                  <a:cubicBezTo>
                    <a:pt x="5560513" y="-58483"/>
                    <a:pt x="5762098" y="156511"/>
                    <a:pt x="5779742" y="498023"/>
                  </a:cubicBezTo>
                  <a:cubicBezTo>
                    <a:pt x="5800662" y="696492"/>
                    <a:pt x="5779404" y="893012"/>
                    <a:pt x="5779742" y="1003698"/>
                  </a:cubicBezTo>
                  <a:cubicBezTo>
                    <a:pt x="5780080" y="1114385"/>
                    <a:pt x="5784631" y="1342778"/>
                    <a:pt x="5779742" y="1494644"/>
                  </a:cubicBezTo>
                  <a:cubicBezTo>
                    <a:pt x="5774853" y="1646510"/>
                    <a:pt x="5794672" y="1738895"/>
                    <a:pt x="5779742" y="1970862"/>
                  </a:cubicBezTo>
                  <a:cubicBezTo>
                    <a:pt x="5794632" y="2243273"/>
                    <a:pt x="5528593" y="2439309"/>
                    <a:pt x="5281719" y="2468885"/>
                  </a:cubicBezTo>
                  <a:cubicBezTo>
                    <a:pt x="4962779" y="2441682"/>
                    <a:pt x="4761629" y="2471016"/>
                    <a:pt x="4598334" y="2468885"/>
                  </a:cubicBezTo>
                  <a:cubicBezTo>
                    <a:pt x="4435039" y="2466754"/>
                    <a:pt x="4081185" y="2484797"/>
                    <a:pt x="3914949" y="2468885"/>
                  </a:cubicBezTo>
                  <a:cubicBezTo>
                    <a:pt x="3748713" y="2452973"/>
                    <a:pt x="3412849" y="2456629"/>
                    <a:pt x="3183727" y="2468885"/>
                  </a:cubicBezTo>
                  <a:cubicBezTo>
                    <a:pt x="2954605" y="2481141"/>
                    <a:pt x="2835629" y="2438602"/>
                    <a:pt x="2500341" y="2468885"/>
                  </a:cubicBezTo>
                  <a:cubicBezTo>
                    <a:pt x="2165053" y="2499168"/>
                    <a:pt x="2182175" y="2487668"/>
                    <a:pt x="1864793" y="2468885"/>
                  </a:cubicBezTo>
                  <a:cubicBezTo>
                    <a:pt x="1547411" y="2450102"/>
                    <a:pt x="1508924" y="2491282"/>
                    <a:pt x="1229245" y="2468885"/>
                  </a:cubicBezTo>
                  <a:cubicBezTo>
                    <a:pt x="949566" y="2446488"/>
                    <a:pt x="786576" y="2470566"/>
                    <a:pt x="498023" y="2468885"/>
                  </a:cubicBezTo>
                  <a:cubicBezTo>
                    <a:pt x="248352" y="2496544"/>
                    <a:pt x="47606" y="2256522"/>
                    <a:pt x="0" y="1970862"/>
                  </a:cubicBezTo>
                  <a:cubicBezTo>
                    <a:pt x="13272" y="1736187"/>
                    <a:pt x="-1203" y="1598991"/>
                    <a:pt x="0" y="1479916"/>
                  </a:cubicBezTo>
                  <a:cubicBezTo>
                    <a:pt x="1203" y="1360841"/>
                    <a:pt x="-8264" y="1197927"/>
                    <a:pt x="0" y="959513"/>
                  </a:cubicBezTo>
                  <a:cubicBezTo>
                    <a:pt x="8264" y="721099"/>
                    <a:pt x="20500" y="629574"/>
                    <a:pt x="0" y="498023"/>
                  </a:cubicBezTo>
                  <a:close/>
                </a:path>
                <a:path w="5779742" h="2468885" stroke="0" extrusionOk="0">
                  <a:moveTo>
                    <a:pt x="0" y="498023"/>
                  </a:moveTo>
                  <a:cubicBezTo>
                    <a:pt x="419" y="235791"/>
                    <a:pt x="251751" y="51425"/>
                    <a:pt x="498023" y="0"/>
                  </a:cubicBezTo>
                  <a:cubicBezTo>
                    <a:pt x="707693" y="-32817"/>
                    <a:pt x="1000756" y="13753"/>
                    <a:pt x="1229245" y="0"/>
                  </a:cubicBezTo>
                  <a:cubicBezTo>
                    <a:pt x="1457734" y="-13753"/>
                    <a:pt x="1612225" y="21276"/>
                    <a:pt x="1816956" y="0"/>
                  </a:cubicBezTo>
                  <a:cubicBezTo>
                    <a:pt x="2021687" y="-21276"/>
                    <a:pt x="2172445" y="7350"/>
                    <a:pt x="2404668" y="0"/>
                  </a:cubicBezTo>
                  <a:cubicBezTo>
                    <a:pt x="2636891" y="-7350"/>
                    <a:pt x="2867273" y="14615"/>
                    <a:pt x="3135890" y="0"/>
                  </a:cubicBezTo>
                  <a:cubicBezTo>
                    <a:pt x="3404507" y="-14615"/>
                    <a:pt x="3637507" y="14455"/>
                    <a:pt x="3771438" y="0"/>
                  </a:cubicBezTo>
                  <a:cubicBezTo>
                    <a:pt x="3905369" y="-14455"/>
                    <a:pt x="4230049" y="30840"/>
                    <a:pt x="4550497" y="0"/>
                  </a:cubicBezTo>
                  <a:cubicBezTo>
                    <a:pt x="4870945" y="-30840"/>
                    <a:pt x="5133563" y="26876"/>
                    <a:pt x="5281719" y="0"/>
                  </a:cubicBezTo>
                  <a:cubicBezTo>
                    <a:pt x="5516130" y="21391"/>
                    <a:pt x="5813450" y="185657"/>
                    <a:pt x="5779742" y="498023"/>
                  </a:cubicBezTo>
                  <a:cubicBezTo>
                    <a:pt x="5777023" y="591927"/>
                    <a:pt x="5801535" y="865875"/>
                    <a:pt x="5779742" y="959513"/>
                  </a:cubicBezTo>
                  <a:cubicBezTo>
                    <a:pt x="5757950" y="1053151"/>
                    <a:pt x="5768600" y="1256644"/>
                    <a:pt x="5779742" y="1479916"/>
                  </a:cubicBezTo>
                  <a:cubicBezTo>
                    <a:pt x="5790884" y="1703188"/>
                    <a:pt x="5782095" y="1769814"/>
                    <a:pt x="5779742" y="1970862"/>
                  </a:cubicBezTo>
                  <a:cubicBezTo>
                    <a:pt x="5780438" y="2236890"/>
                    <a:pt x="5538946" y="2435054"/>
                    <a:pt x="5281719" y="2468885"/>
                  </a:cubicBezTo>
                  <a:cubicBezTo>
                    <a:pt x="5059316" y="2463158"/>
                    <a:pt x="4862840" y="2450620"/>
                    <a:pt x="4741845" y="2468885"/>
                  </a:cubicBezTo>
                  <a:cubicBezTo>
                    <a:pt x="4620850" y="2487150"/>
                    <a:pt x="4120531" y="2455188"/>
                    <a:pt x="3962786" y="2468885"/>
                  </a:cubicBezTo>
                  <a:cubicBezTo>
                    <a:pt x="3805041" y="2482582"/>
                    <a:pt x="3507693" y="2478051"/>
                    <a:pt x="3327237" y="2468885"/>
                  </a:cubicBezTo>
                  <a:cubicBezTo>
                    <a:pt x="3146781" y="2459719"/>
                    <a:pt x="2996421" y="2454022"/>
                    <a:pt x="2691689" y="2468885"/>
                  </a:cubicBezTo>
                  <a:cubicBezTo>
                    <a:pt x="2386957" y="2483748"/>
                    <a:pt x="2188737" y="2498594"/>
                    <a:pt x="1912630" y="2468885"/>
                  </a:cubicBezTo>
                  <a:cubicBezTo>
                    <a:pt x="1636523" y="2439176"/>
                    <a:pt x="1400296" y="2437461"/>
                    <a:pt x="1181408" y="2468885"/>
                  </a:cubicBezTo>
                  <a:cubicBezTo>
                    <a:pt x="962520" y="2500309"/>
                    <a:pt x="703229" y="2444426"/>
                    <a:pt x="498023" y="2468885"/>
                  </a:cubicBezTo>
                  <a:cubicBezTo>
                    <a:pt x="196254" y="2418498"/>
                    <a:pt x="17927" y="2295845"/>
                    <a:pt x="0" y="1970862"/>
                  </a:cubicBezTo>
                  <a:cubicBezTo>
                    <a:pt x="4400" y="1816815"/>
                    <a:pt x="-20117" y="1640613"/>
                    <a:pt x="0" y="1479916"/>
                  </a:cubicBezTo>
                  <a:cubicBezTo>
                    <a:pt x="20117" y="1319219"/>
                    <a:pt x="11731" y="1126959"/>
                    <a:pt x="0" y="1003698"/>
                  </a:cubicBezTo>
                  <a:cubicBezTo>
                    <a:pt x="-11731" y="880437"/>
                    <a:pt x="-2632" y="639951"/>
                    <a:pt x="0" y="498023"/>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426244" algn="just">
                <a:lnSpc>
                  <a:spcPct val="120000"/>
                </a:lnSpc>
              </a:pPr>
              <a:endParaRPr lang="vi-VN" sz="2400" dirty="0">
                <a:solidFill>
                  <a:srgbClr val="000000"/>
                </a:solidFill>
              </a:endParaRPr>
            </a:p>
          </p:txBody>
        </p:sp>
        <p:pic>
          <p:nvPicPr>
            <p:cNvPr id="23" name="Picture 22">
              <a:extLst>
                <a:ext uri="{FF2B5EF4-FFF2-40B4-BE49-F238E27FC236}">
                  <a16:creationId xmlns:a16="http://schemas.microsoft.com/office/drawing/2014/main" id="{9EA519DF-26AD-5082-A379-8A188A658B54}"/>
                </a:ext>
              </a:extLst>
            </p:cNvPr>
            <p:cNvPicPr>
              <a:picLocks noChangeAspect="1"/>
            </p:cNvPicPr>
            <p:nvPr/>
          </p:nvPicPr>
          <p:blipFill rotWithShape="1">
            <a:blip r:embed="rId4"/>
            <a:srcRect t="19779"/>
            <a:stretch/>
          </p:blipFill>
          <p:spPr>
            <a:xfrm>
              <a:off x="6731545" y="4175876"/>
              <a:ext cx="5065398" cy="2044342"/>
            </a:xfrm>
            <a:prstGeom prst="rect">
              <a:avLst/>
            </a:prstGeom>
          </p:spPr>
        </p:pic>
      </p:grpSp>
      <p:grpSp>
        <p:nvGrpSpPr>
          <p:cNvPr id="24" name="Group 23">
            <a:extLst>
              <a:ext uri="{FF2B5EF4-FFF2-40B4-BE49-F238E27FC236}">
                <a16:creationId xmlns:a16="http://schemas.microsoft.com/office/drawing/2014/main" id="{3E960086-774B-8DF2-43CA-F077A32650A0}"/>
              </a:ext>
            </a:extLst>
          </p:cNvPr>
          <p:cNvGrpSpPr/>
          <p:nvPr/>
        </p:nvGrpSpPr>
        <p:grpSpPr>
          <a:xfrm>
            <a:off x="2400690" y="2667900"/>
            <a:ext cx="2081003" cy="1299815"/>
            <a:chOff x="2736079" y="2345147"/>
            <a:chExt cx="4360623" cy="1811388"/>
          </a:xfrm>
        </p:grpSpPr>
        <p:pic>
          <p:nvPicPr>
            <p:cNvPr id="25" name="图片 24">
              <a:extLst>
                <a:ext uri="{FF2B5EF4-FFF2-40B4-BE49-F238E27FC236}">
                  <a16:creationId xmlns:a16="http://schemas.microsoft.com/office/drawing/2014/main" id="{79382D05-A6C3-B8AD-C7A1-992404E8DA3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13884" y="2345147"/>
              <a:ext cx="3342382" cy="1811388"/>
            </a:xfrm>
            <a:prstGeom prst="rect">
              <a:avLst/>
            </a:prstGeom>
          </p:spPr>
        </p:pic>
        <p:sp>
          <p:nvSpPr>
            <p:cNvPr id="26" name="TextBox 25">
              <a:extLst>
                <a:ext uri="{FF2B5EF4-FFF2-40B4-BE49-F238E27FC236}">
                  <a16:creationId xmlns:a16="http://schemas.microsoft.com/office/drawing/2014/main" id="{3DC3BA7F-A6E0-379A-A54C-60D77B284B6D}"/>
                </a:ext>
              </a:extLst>
            </p:cNvPr>
            <p:cNvSpPr txBox="1"/>
            <p:nvPr/>
          </p:nvSpPr>
          <p:spPr>
            <a:xfrm>
              <a:off x="2736079" y="2779592"/>
              <a:ext cx="4360623" cy="729146"/>
            </a:xfrm>
            <a:prstGeom prst="rect">
              <a:avLst/>
            </a:prstGeom>
            <a:noFill/>
          </p:spPr>
          <p:txBody>
            <a:bodyPr wrap="square">
              <a:spAutoFit/>
            </a:bodyPr>
            <a:lstStyle/>
            <a:p>
              <a:pPr algn="ctr" defTabSz="685800">
                <a:buClrTx/>
                <a:defRPr/>
              </a:pPr>
              <a:r>
                <a:rPr lang="en-US" sz="2800" kern="100" dirty="0" err="1">
                  <a:solidFill>
                    <a:prstClr val="black"/>
                  </a:solidFill>
                  <a:ea typeface="宋体" panose="02010600030101010101" pitchFamily="2" charset="-122"/>
                  <a:cs typeface="Calibri" panose="020F0502020204030204" pitchFamily="34" charset="0"/>
                </a:rPr>
                <a:t>Yêu</a:t>
              </a:r>
              <a:r>
                <a:rPr lang="en-US" sz="2800" kern="100" dirty="0">
                  <a:solidFill>
                    <a:prstClr val="black"/>
                  </a:solidFill>
                  <a:ea typeface="宋体" panose="02010600030101010101" pitchFamily="2" charset="-122"/>
                  <a:cs typeface="Calibri" panose="020F0502020204030204" pitchFamily="34" charset="0"/>
                </a:rPr>
                <a:t> </a:t>
              </a:r>
              <a:r>
                <a:rPr lang="en-US" sz="2800" kern="100" dirty="0" err="1">
                  <a:solidFill>
                    <a:prstClr val="black"/>
                  </a:solidFill>
                  <a:ea typeface="宋体" panose="02010600030101010101" pitchFamily="2" charset="-122"/>
                  <a:cs typeface="Calibri" panose="020F0502020204030204" pitchFamily="34" charset="0"/>
                </a:rPr>
                <a:t>cầu</a:t>
              </a:r>
              <a:endParaRPr lang="vi-VN" sz="2800" kern="100" dirty="0">
                <a:solidFill>
                  <a:prstClr val="black"/>
                </a:solidFill>
                <a:ea typeface="宋体" panose="02010600030101010101" pitchFamily="2" charset="-122"/>
                <a:cs typeface="Calibri" panose="020F0502020204030204" pitchFamily="34" charset="0"/>
              </a:endParaRPr>
            </a:p>
          </p:txBody>
        </p:sp>
      </p:grpSp>
      <p:grpSp>
        <p:nvGrpSpPr>
          <p:cNvPr id="27" name="Group 26">
            <a:extLst>
              <a:ext uri="{FF2B5EF4-FFF2-40B4-BE49-F238E27FC236}">
                <a16:creationId xmlns:a16="http://schemas.microsoft.com/office/drawing/2014/main" id="{C0D35BD4-316D-0285-B42A-C0967F3B7478}"/>
              </a:ext>
            </a:extLst>
          </p:cNvPr>
          <p:cNvGrpSpPr/>
          <p:nvPr/>
        </p:nvGrpSpPr>
        <p:grpSpPr>
          <a:xfrm>
            <a:off x="8243709" y="2478878"/>
            <a:ext cx="2485901" cy="1397160"/>
            <a:chOff x="2689219" y="2345147"/>
            <a:chExt cx="4360623" cy="1811388"/>
          </a:xfrm>
        </p:grpSpPr>
        <p:pic>
          <p:nvPicPr>
            <p:cNvPr id="28" name="图片 24">
              <a:extLst>
                <a:ext uri="{FF2B5EF4-FFF2-40B4-BE49-F238E27FC236}">
                  <a16:creationId xmlns:a16="http://schemas.microsoft.com/office/drawing/2014/main" id="{4DACE01C-BCEB-9602-924B-089710F6DEA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2922839" y="2345147"/>
              <a:ext cx="3733426" cy="1811388"/>
            </a:xfrm>
            <a:prstGeom prst="rect">
              <a:avLst/>
            </a:prstGeom>
          </p:spPr>
        </p:pic>
        <p:sp>
          <p:nvSpPr>
            <p:cNvPr id="29" name="TextBox 28">
              <a:extLst>
                <a:ext uri="{FF2B5EF4-FFF2-40B4-BE49-F238E27FC236}">
                  <a16:creationId xmlns:a16="http://schemas.microsoft.com/office/drawing/2014/main" id="{753A7C85-95BD-457B-BECF-A0BD0A11E712}"/>
                </a:ext>
              </a:extLst>
            </p:cNvPr>
            <p:cNvSpPr txBox="1"/>
            <p:nvPr/>
          </p:nvSpPr>
          <p:spPr>
            <a:xfrm>
              <a:off x="2689219" y="2518769"/>
              <a:ext cx="4360623" cy="1236979"/>
            </a:xfrm>
            <a:prstGeom prst="rect">
              <a:avLst/>
            </a:prstGeom>
            <a:noFill/>
          </p:spPr>
          <p:txBody>
            <a:bodyPr wrap="square">
              <a:spAutoFit/>
            </a:bodyPr>
            <a:lstStyle/>
            <a:p>
              <a:pPr algn="ctr" defTabSz="685800">
                <a:buClrTx/>
                <a:defRPr/>
              </a:pPr>
              <a:r>
                <a:rPr lang="en-US" sz="2800" kern="100" dirty="0" err="1">
                  <a:solidFill>
                    <a:prstClr val="black"/>
                  </a:solidFill>
                  <a:ea typeface="宋体" panose="02010600030101010101" pitchFamily="2" charset="-122"/>
                  <a:cs typeface="Calibri" panose="020F0502020204030204" pitchFamily="34" charset="0"/>
                </a:rPr>
                <a:t>Tiêu</a:t>
              </a:r>
              <a:r>
                <a:rPr lang="en-US" sz="2800" kern="100" dirty="0">
                  <a:solidFill>
                    <a:prstClr val="black"/>
                  </a:solidFill>
                  <a:ea typeface="宋体" panose="02010600030101010101" pitchFamily="2" charset="-122"/>
                  <a:cs typeface="Calibri" panose="020F0502020204030204" pitchFamily="34" charset="0"/>
                </a:rPr>
                <a:t> </a:t>
              </a:r>
              <a:r>
                <a:rPr lang="en-US" sz="2800" kern="100" dirty="0" err="1">
                  <a:solidFill>
                    <a:prstClr val="black"/>
                  </a:solidFill>
                  <a:ea typeface="宋体" panose="02010600030101010101" pitchFamily="2" charset="-122"/>
                  <a:cs typeface="Calibri" panose="020F0502020204030204" pitchFamily="34" charset="0"/>
                </a:rPr>
                <a:t>chí</a:t>
              </a:r>
              <a:endParaRPr lang="en-US" sz="2800" kern="100" dirty="0">
                <a:solidFill>
                  <a:prstClr val="black"/>
                </a:solidFill>
                <a:ea typeface="宋体" panose="02010600030101010101" pitchFamily="2" charset="-122"/>
                <a:cs typeface="Calibri" panose="020F0502020204030204" pitchFamily="34" charset="0"/>
              </a:endParaRPr>
            </a:p>
            <a:p>
              <a:pPr algn="ctr" defTabSz="685800">
                <a:buClrTx/>
                <a:defRPr/>
              </a:pPr>
              <a:r>
                <a:rPr lang="en-US" sz="2800" kern="100" dirty="0" err="1">
                  <a:solidFill>
                    <a:prstClr val="black"/>
                  </a:solidFill>
                  <a:ea typeface="宋体" panose="02010600030101010101" pitchFamily="2" charset="-122"/>
                  <a:cs typeface="Calibri" panose="020F0502020204030204" pitchFamily="34" charset="0"/>
                </a:rPr>
                <a:t>đánh</a:t>
              </a:r>
              <a:r>
                <a:rPr lang="en-US" sz="2800" kern="100" dirty="0">
                  <a:solidFill>
                    <a:prstClr val="black"/>
                  </a:solidFill>
                  <a:ea typeface="宋体" panose="02010600030101010101" pitchFamily="2" charset="-122"/>
                  <a:cs typeface="Calibri" panose="020F0502020204030204" pitchFamily="34" charset="0"/>
                </a:rPr>
                <a:t> </a:t>
              </a:r>
              <a:r>
                <a:rPr lang="en-US" sz="2800" kern="100" dirty="0" err="1">
                  <a:solidFill>
                    <a:prstClr val="black"/>
                  </a:solidFill>
                  <a:ea typeface="宋体" panose="02010600030101010101" pitchFamily="2" charset="-122"/>
                  <a:cs typeface="Calibri" panose="020F0502020204030204" pitchFamily="34" charset="0"/>
                </a:rPr>
                <a:t>giá</a:t>
              </a:r>
              <a:endParaRPr lang="vi-VN" sz="2800" kern="100" dirty="0">
                <a:solidFill>
                  <a:prstClr val="black"/>
                </a:solidFill>
                <a:ea typeface="宋体" panose="02010600030101010101" pitchFamily="2" charset="-122"/>
                <a:cs typeface="Calibri" panose="020F0502020204030204" pitchFamily="34" charset="0"/>
              </a:endParaRPr>
            </a:p>
          </p:txBody>
        </p:sp>
      </p:grpSp>
      <p:pic>
        <p:nvPicPr>
          <p:cNvPr id="30" name="Picture 2" descr="Girl kid jumping and smiles cartoon art illustration">
            <a:extLst>
              <a:ext uri="{FF2B5EF4-FFF2-40B4-BE49-F238E27FC236}">
                <a16:creationId xmlns:a16="http://schemas.microsoft.com/office/drawing/2014/main" id="{8D831A80-DBFA-C46F-13FC-9BE8D16D6668}"/>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6466" b="89871" l="5751" r="94409">
                        <a14:foregroundMark x1="20447" y1="55172" x2="34345" y2="78017"/>
                        <a14:foregroundMark x1="37540" y1="51509" x2="33067" y2="61853"/>
                        <a14:foregroundMark x1="33067" y1="61853" x2="31789" y2="70905"/>
                        <a14:foregroundMark x1="54792" y1="67241" x2="54792" y2="70474"/>
                        <a14:foregroundMark x1="65335" y1="75431" x2="68371" y2="70259"/>
                        <a14:foregroundMark x1="76997" y1="75431" x2="78275" y2="77371"/>
                        <a14:foregroundMark x1="89297" y1="54095" x2="91374" y2="65086"/>
                        <a14:foregroundMark x1="91374" y1="65086" x2="91374" y2="65086"/>
                        <a14:foregroundMark x1="5751" y1="41595" x2="9585" y2="40517"/>
                        <a14:foregroundMark x1="10064" y1="59052" x2="10064" y2="59914"/>
                        <a14:foregroundMark x1="12141" y1="68103" x2="13898" y2="66810"/>
                        <a14:foregroundMark x1="13898" y1="76724" x2="15176" y2="72198"/>
                        <a14:foregroundMark x1="8626" y1="25431" x2="10064" y2="26293"/>
                        <a14:foregroundMark x1="10064" y1="16595" x2="12620" y2="20690"/>
                        <a14:foregroundMark x1="29233" y1="25000" x2="29553" y2="25647"/>
                        <a14:foregroundMark x1="51278" y1="9267" x2="51278" y2="6466"/>
                        <a14:foregroundMark x1="34185" y1="71983" x2="37700" y2="71121"/>
                        <a14:foregroundMark x1="38818" y1="61638" x2="39457" y2="61638"/>
                        <a14:foregroundMark x1="62460" y1="64440" x2="62460" y2="62931"/>
                        <a14:foregroundMark x1="76677" y1="27371" x2="75080" y2="27371"/>
                        <a14:foregroundMark x1="87859" y1="26078" x2="89297" y2="22414"/>
                        <a14:foregroundMark x1="89297" y1="29957" x2="92173" y2="28017"/>
                        <a14:foregroundMark x1="84984" y1="22845" x2="85623" y2="19397"/>
                        <a14:foregroundMark x1="94089" y1="48491" x2="94409" y2="47845"/>
                        <a14:foregroundMark x1="87540" y1="49784" x2="88179" y2="49784"/>
                        <a14:foregroundMark x1="92492" y1="73707" x2="93610" y2="74138"/>
                        <a14:foregroundMark x1="89936" y1="75862" x2="91534" y2="77155"/>
                      </a14:backgroundRemoval>
                    </a14:imgEffect>
                  </a14:imgLayer>
                </a14:imgProps>
              </a:ext>
              <a:ext uri="{28A0092B-C50C-407E-A947-70E740481C1C}">
                <a14:useLocalDpi xmlns:a14="http://schemas.microsoft.com/office/drawing/2010/main" val="0"/>
              </a:ext>
            </a:extLst>
          </a:blip>
          <a:srcRect t="12972"/>
          <a:stretch/>
        </p:blipFill>
        <p:spPr bwMode="auto">
          <a:xfrm>
            <a:off x="4316394" y="1670011"/>
            <a:ext cx="4060498" cy="26192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1320542"/>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66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66000">
                                          <p:cBhvr additive="base">
                                            <p:cTn id="7" dur="1000" fill="hold"/>
                                            <p:tgtEl>
                                              <p:spTgt spid="6"/>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0"/>
                                            </p:tgtEl>
                                            <p:attrNameLst>
                                              <p:attrName>style.visibility</p:attrName>
                                            </p:attrNameLst>
                                          </p:cBhvr>
                                          <p:to>
                                            <p:strVal val="visible"/>
                                          </p:to>
                                        </p:set>
                                        <p:anim calcmode="lin" valueType="num">
                                          <p:cBhvr additive="base">
                                            <p:cTn id="11" dur="500" fill="hold"/>
                                            <p:tgtEl>
                                              <p:spTgt spid="30"/>
                                            </p:tgtEl>
                                            <p:attrNameLst>
                                              <p:attrName>ppt_x</p:attrName>
                                            </p:attrNameLst>
                                          </p:cBhvr>
                                          <p:tavLst>
                                            <p:tav tm="0">
                                              <p:val>
                                                <p:strVal val="#ppt_x"/>
                                              </p:val>
                                            </p:tav>
                                            <p:tav tm="100000">
                                              <p:val>
                                                <p:strVal val="#ppt_x"/>
                                              </p:val>
                                            </p:tav>
                                          </p:tavLst>
                                        </p:anim>
                                        <p:anim calcmode="lin" valueType="num">
                                          <p:cBhvr additive="base">
                                            <p:cTn id="12"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par>
                                    <p:cTn id="18" presetID="10" presetClass="entr" presetSubtype="0"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fade">
                                          <p:cBhvr>
                                            <p:cTn id="25" dur="500"/>
                                            <p:tgtEl>
                                              <p:spTgt spid="27"/>
                                            </p:tgtEl>
                                          </p:cBhvr>
                                        </p:animEffect>
                                      </p:childTnLst>
                                    </p:cTn>
                                  </p:par>
                                  <p:par>
                                    <p:cTn id="26" presetID="10" presetClass="entr" presetSubtype="0" fill="hold"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0"/>
                                            </p:tgtEl>
                                            <p:attrNameLst>
                                              <p:attrName>style.visibility</p:attrName>
                                            </p:attrNameLst>
                                          </p:cBhvr>
                                          <p:to>
                                            <p:strVal val="visible"/>
                                          </p:to>
                                        </p:set>
                                        <p:anim calcmode="lin" valueType="num">
                                          <p:cBhvr additive="base">
                                            <p:cTn id="11" dur="500" fill="hold"/>
                                            <p:tgtEl>
                                              <p:spTgt spid="30"/>
                                            </p:tgtEl>
                                            <p:attrNameLst>
                                              <p:attrName>ppt_x</p:attrName>
                                            </p:attrNameLst>
                                          </p:cBhvr>
                                          <p:tavLst>
                                            <p:tav tm="0">
                                              <p:val>
                                                <p:strVal val="#ppt_x"/>
                                              </p:val>
                                            </p:tav>
                                            <p:tav tm="100000">
                                              <p:val>
                                                <p:strVal val="#ppt_x"/>
                                              </p:val>
                                            </p:tav>
                                          </p:tavLst>
                                        </p:anim>
                                        <p:anim calcmode="lin" valueType="num">
                                          <p:cBhvr additive="base">
                                            <p:cTn id="12"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par>
                                    <p:cTn id="18" presetID="10" presetClass="entr" presetSubtype="0"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fade">
                                          <p:cBhvr>
                                            <p:cTn id="25" dur="500"/>
                                            <p:tgtEl>
                                              <p:spTgt spid="27"/>
                                            </p:tgtEl>
                                          </p:cBhvr>
                                        </p:animEffect>
                                      </p:childTnLst>
                                    </p:cTn>
                                  </p:par>
                                  <p:par>
                                    <p:cTn id="26" presetID="10" presetClass="entr" presetSubtype="0" fill="hold"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9">
            <a:extLst>
              <a:ext uri="{FF2B5EF4-FFF2-40B4-BE49-F238E27FC236}">
                <a16:creationId xmlns:a16="http://schemas.microsoft.com/office/drawing/2014/main" id="{44B743EC-A1AA-26D7-41D0-4AA56D02D354}"/>
              </a:ext>
            </a:extLst>
          </p:cNvPr>
          <p:cNvSpPr/>
          <p:nvPr/>
        </p:nvSpPr>
        <p:spPr>
          <a:xfrm>
            <a:off x="3435732" y="1441780"/>
            <a:ext cx="5103208" cy="799636"/>
          </a:xfrm>
          <a:custGeom>
            <a:avLst/>
            <a:gdLst>
              <a:gd name="connsiteX0" fmla="*/ 0 w 5103208"/>
              <a:gd name="connsiteY0" fmla="*/ 180678 h 799636"/>
              <a:gd name="connsiteX1" fmla="*/ 180678 w 5103208"/>
              <a:gd name="connsiteY1" fmla="*/ 0 h 799636"/>
              <a:gd name="connsiteX2" fmla="*/ 952922 w 5103208"/>
              <a:gd name="connsiteY2" fmla="*/ 0 h 799636"/>
              <a:gd name="connsiteX3" fmla="*/ 1582911 w 5103208"/>
              <a:gd name="connsiteY3" fmla="*/ 0 h 799636"/>
              <a:gd name="connsiteX4" fmla="*/ 2212900 w 5103208"/>
              <a:gd name="connsiteY4" fmla="*/ 0 h 799636"/>
              <a:gd name="connsiteX5" fmla="*/ 2795471 w 5103208"/>
              <a:gd name="connsiteY5" fmla="*/ 0 h 799636"/>
              <a:gd name="connsiteX6" fmla="*/ 3330623 w 5103208"/>
              <a:gd name="connsiteY6" fmla="*/ 0 h 799636"/>
              <a:gd name="connsiteX7" fmla="*/ 3913193 w 5103208"/>
              <a:gd name="connsiteY7" fmla="*/ 0 h 799636"/>
              <a:gd name="connsiteX8" fmla="*/ 4922530 w 5103208"/>
              <a:gd name="connsiteY8" fmla="*/ 0 h 799636"/>
              <a:gd name="connsiteX9" fmla="*/ 5103208 w 5103208"/>
              <a:gd name="connsiteY9" fmla="*/ 180678 h 799636"/>
              <a:gd name="connsiteX10" fmla="*/ 5103208 w 5103208"/>
              <a:gd name="connsiteY10" fmla="*/ 618958 h 799636"/>
              <a:gd name="connsiteX11" fmla="*/ 4922530 w 5103208"/>
              <a:gd name="connsiteY11" fmla="*/ 799636 h 799636"/>
              <a:gd name="connsiteX12" fmla="*/ 4387378 w 5103208"/>
              <a:gd name="connsiteY12" fmla="*/ 799636 h 799636"/>
              <a:gd name="connsiteX13" fmla="*/ 3757389 w 5103208"/>
              <a:gd name="connsiteY13" fmla="*/ 799636 h 799636"/>
              <a:gd name="connsiteX14" fmla="*/ 3079982 w 5103208"/>
              <a:gd name="connsiteY14" fmla="*/ 799636 h 799636"/>
              <a:gd name="connsiteX15" fmla="*/ 2307737 w 5103208"/>
              <a:gd name="connsiteY15" fmla="*/ 799636 h 799636"/>
              <a:gd name="connsiteX16" fmla="*/ 1725167 w 5103208"/>
              <a:gd name="connsiteY16" fmla="*/ 799636 h 799636"/>
              <a:gd name="connsiteX17" fmla="*/ 952922 w 5103208"/>
              <a:gd name="connsiteY17" fmla="*/ 799636 h 799636"/>
              <a:gd name="connsiteX18" fmla="*/ 180678 w 5103208"/>
              <a:gd name="connsiteY18" fmla="*/ 799636 h 799636"/>
              <a:gd name="connsiteX19" fmla="*/ 0 w 5103208"/>
              <a:gd name="connsiteY19" fmla="*/ 618958 h 799636"/>
              <a:gd name="connsiteX20" fmla="*/ 0 w 5103208"/>
              <a:gd name="connsiteY20" fmla="*/ 180678 h 799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103208" h="799636" fill="none" extrusionOk="0">
                <a:moveTo>
                  <a:pt x="0" y="180678"/>
                </a:moveTo>
                <a:cubicBezTo>
                  <a:pt x="-8539" y="76871"/>
                  <a:pt x="104657" y="5253"/>
                  <a:pt x="180678" y="0"/>
                </a:cubicBezTo>
                <a:cubicBezTo>
                  <a:pt x="521698" y="-1884"/>
                  <a:pt x="569724" y="11627"/>
                  <a:pt x="952922" y="0"/>
                </a:cubicBezTo>
                <a:cubicBezTo>
                  <a:pt x="1336120" y="-11627"/>
                  <a:pt x="1334665" y="-3405"/>
                  <a:pt x="1582911" y="0"/>
                </a:cubicBezTo>
                <a:cubicBezTo>
                  <a:pt x="1831157" y="3405"/>
                  <a:pt x="2055136" y="14531"/>
                  <a:pt x="2212900" y="0"/>
                </a:cubicBezTo>
                <a:cubicBezTo>
                  <a:pt x="2370664" y="-14531"/>
                  <a:pt x="2649926" y="10510"/>
                  <a:pt x="2795471" y="0"/>
                </a:cubicBezTo>
                <a:cubicBezTo>
                  <a:pt x="2941016" y="-10510"/>
                  <a:pt x="3188879" y="18150"/>
                  <a:pt x="3330623" y="0"/>
                </a:cubicBezTo>
                <a:cubicBezTo>
                  <a:pt x="3472367" y="-18150"/>
                  <a:pt x="3713522" y="-13127"/>
                  <a:pt x="3913193" y="0"/>
                </a:cubicBezTo>
                <a:cubicBezTo>
                  <a:pt x="4112864" y="13127"/>
                  <a:pt x="4611650" y="-9128"/>
                  <a:pt x="4922530" y="0"/>
                </a:cubicBezTo>
                <a:cubicBezTo>
                  <a:pt x="5024152" y="19742"/>
                  <a:pt x="5111231" y="97529"/>
                  <a:pt x="5103208" y="180678"/>
                </a:cubicBezTo>
                <a:cubicBezTo>
                  <a:pt x="5098075" y="383119"/>
                  <a:pt x="5123949" y="526236"/>
                  <a:pt x="5103208" y="618958"/>
                </a:cubicBezTo>
                <a:cubicBezTo>
                  <a:pt x="5117616" y="718273"/>
                  <a:pt x="5012042" y="814092"/>
                  <a:pt x="4922530" y="799636"/>
                </a:cubicBezTo>
                <a:cubicBezTo>
                  <a:pt x="4798683" y="788461"/>
                  <a:pt x="4572286" y="817201"/>
                  <a:pt x="4387378" y="799636"/>
                </a:cubicBezTo>
                <a:cubicBezTo>
                  <a:pt x="4202470" y="782071"/>
                  <a:pt x="3956845" y="777097"/>
                  <a:pt x="3757389" y="799636"/>
                </a:cubicBezTo>
                <a:cubicBezTo>
                  <a:pt x="3557933" y="822175"/>
                  <a:pt x="3390122" y="830688"/>
                  <a:pt x="3079982" y="799636"/>
                </a:cubicBezTo>
                <a:cubicBezTo>
                  <a:pt x="2769842" y="768584"/>
                  <a:pt x="2580792" y="818915"/>
                  <a:pt x="2307737" y="799636"/>
                </a:cubicBezTo>
                <a:cubicBezTo>
                  <a:pt x="2034683" y="780357"/>
                  <a:pt x="1937661" y="794086"/>
                  <a:pt x="1725167" y="799636"/>
                </a:cubicBezTo>
                <a:cubicBezTo>
                  <a:pt x="1512673" y="805187"/>
                  <a:pt x="1271577" y="820876"/>
                  <a:pt x="952922" y="799636"/>
                </a:cubicBezTo>
                <a:cubicBezTo>
                  <a:pt x="634267" y="778396"/>
                  <a:pt x="364426" y="806140"/>
                  <a:pt x="180678" y="799636"/>
                </a:cubicBezTo>
                <a:cubicBezTo>
                  <a:pt x="69266" y="791898"/>
                  <a:pt x="5383" y="719564"/>
                  <a:pt x="0" y="618958"/>
                </a:cubicBezTo>
                <a:cubicBezTo>
                  <a:pt x="-5679" y="482238"/>
                  <a:pt x="-20634" y="339528"/>
                  <a:pt x="0" y="180678"/>
                </a:cubicBezTo>
                <a:close/>
              </a:path>
              <a:path w="5103208" h="799636" stroke="0" extrusionOk="0">
                <a:moveTo>
                  <a:pt x="0" y="180678"/>
                </a:moveTo>
                <a:cubicBezTo>
                  <a:pt x="-8072" y="89364"/>
                  <a:pt x="85495" y="19471"/>
                  <a:pt x="180678" y="0"/>
                </a:cubicBezTo>
                <a:cubicBezTo>
                  <a:pt x="302588" y="23141"/>
                  <a:pt x="571557" y="13828"/>
                  <a:pt x="763248" y="0"/>
                </a:cubicBezTo>
                <a:cubicBezTo>
                  <a:pt x="954939" y="-13828"/>
                  <a:pt x="1241241" y="3847"/>
                  <a:pt x="1393237" y="0"/>
                </a:cubicBezTo>
                <a:cubicBezTo>
                  <a:pt x="1545233" y="-3847"/>
                  <a:pt x="1734372" y="5974"/>
                  <a:pt x="1928389" y="0"/>
                </a:cubicBezTo>
                <a:cubicBezTo>
                  <a:pt x="2122406" y="-5974"/>
                  <a:pt x="2308837" y="2770"/>
                  <a:pt x="2653215" y="0"/>
                </a:cubicBezTo>
                <a:cubicBezTo>
                  <a:pt x="2997593" y="-2770"/>
                  <a:pt x="3066632" y="-2286"/>
                  <a:pt x="3188367" y="0"/>
                </a:cubicBezTo>
                <a:cubicBezTo>
                  <a:pt x="3310102" y="2286"/>
                  <a:pt x="3640176" y="-10039"/>
                  <a:pt x="3865774" y="0"/>
                </a:cubicBezTo>
                <a:cubicBezTo>
                  <a:pt x="4091372" y="10039"/>
                  <a:pt x="4545563" y="-3736"/>
                  <a:pt x="4922530" y="0"/>
                </a:cubicBezTo>
                <a:cubicBezTo>
                  <a:pt x="5013664" y="11776"/>
                  <a:pt x="5095989" y="100969"/>
                  <a:pt x="5103208" y="180678"/>
                </a:cubicBezTo>
                <a:cubicBezTo>
                  <a:pt x="5115288" y="326903"/>
                  <a:pt x="5106122" y="446237"/>
                  <a:pt x="5103208" y="618958"/>
                </a:cubicBezTo>
                <a:cubicBezTo>
                  <a:pt x="5123443" y="704193"/>
                  <a:pt x="5032708" y="812745"/>
                  <a:pt x="4922530" y="799636"/>
                </a:cubicBezTo>
                <a:cubicBezTo>
                  <a:pt x="4665335" y="777083"/>
                  <a:pt x="4563905" y="819796"/>
                  <a:pt x="4339960" y="799636"/>
                </a:cubicBezTo>
                <a:cubicBezTo>
                  <a:pt x="4116015" y="779477"/>
                  <a:pt x="3858311" y="800671"/>
                  <a:pt x="3662552" y="799636"/>
                </a:cubicBezTo>
                <a:cubicBezTo>
                  <a:pt x="3466793" y="798601"/>
                  <a:pt x="3223770" y="806534"/>
                  <a:pt x="3032563" y="799636"/>
                </a:cubicBezTo>
                <a:cubicBezTo>
                  <a:pt x="2841356" y="792738"/>
                  <a:pt x="2647204" y="780590"/>
                  <a:pt x="2402574" y="799636"/>
                </a:cubicBezTo>
                <a:cubicBezTo>
                  <a:pt x="2157944" y="818682"/>
                  <a:pt x="1954667" y="806740"/>
                  <a:pt x="1820004" y="799636"/>
                </a:cubicBezTo>
                <a:cubicBezTo>
                  <a:pt x="1685341" y="792533"/>
                  <a:pt x="1488176" y="797749"/>
                  <a:pt x="1190015" y="799636"/>
                </a:cubicBezTo>
                <a:cubicBezTo>
                  <a:pt x="891854" y="801523"/>
                  <a:pt x="683037" y="813488"/>
                  <a:pt x="180678" y="799636"/>
                </a:cubicBezTo>
                <a:cubicBezTo>
                  <a:pt x="94637" y="804990"/>
                  <a:pt x="-4939" y="741105"/>
                  <a:pt x="0" y="618958"/>
                </a:cubicBezTo>
                <a:cubicBezTo>
                  <a:pt x="-8415" y="453698"/>
                  <a:pt x="-4440" y="339771"/>
                  <a:pt x="0" y="180678"/>
                </a:cubicBezTo>
                <a:close/>
              </a:path>
            </a:pathLst>
          </a:custGeom>
          <a:solidFill>
            <a:schemeClr val="bg1"/>
          </a:solidFill>
          <a:ln w="38100">
            <a:solidFill>
              <a:srgbClr val="002060"/>
            </a:solidFill>
            <a:extLst>
              <a:ext uri="{C807C97D-BFC1-408E-A445-0C87EB9F89A2}">
                <ask:lineSketchStyleProps xmlns:ask="http://schemas.microsoft.com/office/drawing/2018/sketchyshapes" xmln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ln w="9525">
                  <a:solidFill>
                    <a:schemeClr val="bg1"/>
                  </a:solidFill>
                  <a:prstDash val="solid"/>
                </a:ln>
                <a:solidFill>
                  <a:srgbClr val="00B050"/>
                </a:solidFill>
                <a:effectLst>
                  <a:outerShdw blurRad="12700" dist="38100" dir="2700000" algn="tl" rotWithShape="0">
                    <a:schemeClr val="accent5">
                      <a:lumMod val="60000"/>
                      <a:lumOff val="40000"/>
                    </a:schemeClr>
                  </a:outerShdw>
                </a:effectLst>
              </a:rPr>
              <a:t>Luyện</a:t>
            </a:r>
            <a:r>
              <a:rPr lang="en-US" sz="4400" b="1" dirty="0">
                <a:ln w="9525">
                  <a:solidFill>
                    <a:schemeClr val="bg1"/>
                  </a:solidFill>
                  <a:prstDash val="solid"/>
                </a:ln>
                <a:solidFill>
                  <a:srgbClr val="00B050"/>
                </a:solidFill>
                <a:effectLst>
                  <a:outerShdw blurRad="12700" dist="38100" dir="2700000" algn="tl" rotWithShape="0">
                    <a:schemeClr val="accent5">
                      <a:lumMod val="60000"/>
                      <a:lumOff val="40000"/>
                    </a:schemeClr>
                  </a:outerShdw>
                </a:effectLst>
              </a:rPr>
              <a:t> </a:t>
            </a:r>
            <a:r>
              <a:rPr lang="en-US" sz="4400" b="1" dirty="0" err="1">
                <a:ln w="9525">
                  <a:solidFill>
                    <a:schemeClr val="bg1"/>
                  </a:solidFill>
                  <a:prstDash val="solid"/>
                </a:ln>
                <a:solidFill>
                  <a:srgbClr val="00B050"/>
                </a:solidFill>
                <a:effectLst>
                  <a:outerShdw blurRad="12700" dist="38100" dir="2700000" algn="tl" rotWithShape="0">
                    <a:schemeClr val="accent5">
                      <a:lumMod val="60000"/>
                      <a:lumOff val="40000"/>
                    </a:schemeClr>
                  </a:outerShdw>
                </a:effectLst>
              </a:rPr>
              <a:t>đọc</a:t>
            </a:r>
            <a:r>
              <a:rPr lang="en-US" sz="4400" b="1" dirty="0">
                <a:ln w="9525">
                  <a:solidFill>
                    <a:schemeClr val="bg1"/>
                  </a:solidFill>
                  <a:prstDash val="solid"/>
                </a:ln>
                <a:solidFill>
                  <a:srgbClr val="00B050"/>
                </a:solidFill>
                <a:effectLst>
                  <a:outerShdw blurRad="12700" dist="38100" dir="2700000" algn="tl" rotWithShape="0">
                    <a:schemeClr val="accent5">
                      <a:lumMod val="60000"/>
                      <a:lumOff val="40000"/>
                    </a:schemeClr>
                  </a:outerShdw>
                </a:effectLst>
              </a:rPr>
              <a:t> </a:t>
            </a:r>
            <a:r>
              <a:rPr lang="en-US" sz="4400" b="1" dirty="0" err="1">
                <a:ln w="9525">
                  <a:solidFill>
                    <a:schemeClr val="bg1"/>
                  </a:solidFill>
                  <a:prstDash val="solid"/>
                </a:ln>
                <a:solidFill>
                  <a:srgbClr val="00B050"/>
                </a:solidFill>
                <a:effectLst>
                  <a:outerShdw blurRad="12700" dist="38100" dir="2700000" algn="tl" rotWithShape="0">
                    <a:schemeClr val="accent5">
                      <a:lumMod val="60000"/>
                      <a:lumOff val="40000"/>
                    </a:schemeClr>
                  </a:outerShdw>
                </a:effectLst>
              </a:rPr>
              <a:t>trước</a:t>
            </a:r>
            <a:r>
              <a:rPr lang="en-US" sz="4400" b="1" dirty="0">
                <a:ln w="9525">
                  <a:solidFill>
                    <a:schemeClr val="bg1"/>
                  </a:solidFill>
                  <a:prstDash val="solid"/>
                </a:ln>
                <a:solidFill>
                  <a:srgbClr val="00B050"/>
                </a:solidFill>
                <a:effectLst>
                  <a:outerShdw blurRad="12700" dist="38100" dir="2700000" algn="tl" rotWithShape="0">
                    <a:schemeClr val="accent5">
                      <a:lumMod val="60000"/>
                      <a:lumOff val="40000"/>
                    </a:schemeClr>
                  </a:outerShdw>
                </a:effectLst>
              </a:rPr>
              <a:t> </a:t>
            </a:r>
            <a:r>
              <a:rPr lang="en-US" sz="4400" b="1" dirty="0" err="1">
                <a:ln w="9525">
                  <a:solidFill>
                    <a:schemeClr val="bg1"/>
                  </a:solidFill>
                  <a:prstDash val="solid"/>
                </a:ln>
                <a:solidFill>
                  <a:srgbClr val="00B050"/>
                </a:solidFill>
                <a:effectLst>
                  <a:outerShdw blurRad="12700" dist="38100" dir="2700000" algn="tl" rotWithShape="0">
                    <a:schemeClr val="accent5">
                      <a:lumMod val="60000"/>
                      <a:lumOff val="40000"/>
                    </a:schemeClr>
                  </a:outerShdw>
                </a:effectLst>
              </a:rPr>
              <a:t>lớp</a:t>
            </a:r>
            <a:endParaRPr lang="en-US" sz="4400" b="1" dirty="0">
              <a:ln w="9525">
                <a:solidFill>
                  <a:schemeClr val="bg1"/>
                </a:solidFill>
                <a:prstDash val="solid"/>
              </a:ln>
              <a:solidFill>
                <a:srgbClr val="00B050"/>
              </a:solidFill>
              <a:effectLst>
                <a:outerShdw blurRad="12700" dist="38100" dir="2700000" algn="tl" rotWithShape="0">
                  <a:schemeClr val="accent5">
                    <a:lumMod val="60000"/>
                    <a:lumOff val="40000"/>
                  </a:schemeClr>
                </a:outerShdw>
              </a:effectLst>
            </a:endParaRPr>
          </a:p>
        </p:txBody>
      </p:sp>
      <p:grpSp>
        <p:nvGrpSpPr>
          <p:cNvPr id="8" name="Group 7">
            <a:extLst>
              <a:ext uri="{FF2B5EF4-FFF2-40B4-BE49-F238E27FC236}">
                <a16:creationId xmlns:a16="http://schemas.microsoft.com/office/drawing/2014/main" id="{AE1DB2EA-5836-F009-AAA3-D5B65DEF7B3D}"/>
              </a:ext>
            </a:extLst>
          </p:cNvPr>
          <p:cNvGrpSpPr/>
          <p:nvPr/>
        </p:nvGrpSpPr>
        <p:grpSpPr>
          <a:xfrm>
            <a:off x="1502039" y="2755775"/>
            <a:ext cx="2485901" cy="1397160"/>
            <a:chOff x="2074577" y="2348488"/>
            <a:chExt cx="4360623" cy="1811388"/>
          </a:xfrm>
        </p:grpSpPr>
        <p:pic>
          <p:nvPicPr>
            <p:cNvPr id="9" name="图片 24">
              <a:extLst>
                <a:ext uri="{FF2B5EF4-FFF2-40B4-BE49-F238E27FC236}">
                  <a16:creationId xmlns:a16="http://schemas.microsoft.com/office/drawing/2014/main" id="{4EA576E3-02CD-C5C6-D1A9-DBD611844C9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2388177" y="2348488"/>
              <a:ext cx="3733426" cy="1811388"/>
            </a:xfrm>
            <a:prstGeom prst="rect">
              <a:avLst/>
            </a:prstGeom>
          </p:spPr>
        </p:pic>
        <p:sp>
          <p:nvSpPr>
            <p:cNvPr id="10" name="TextBox 9">
              <a:extLst>
                <a:ext uri="{FF2B5EF4-FFF2-40B4-BE49-F238E27FC236}">
                  <a16:creationId xmlns:a16="http://schemas.microsoft.com/office/drawing/2014/main" id="{28394F8B-95D8-A7CF-6B52-7BD8CF5A9169}"/>
                </a:ext>
              </a:extLst>
            </p:cNvPr>
            <p:cNvSpPr txBox="1"/>
            <p:nvPr/>
          </p:nvSpPr>
          <p:spPr>
            <a:xfrm>
              <a:off x="2074577" y="2548406"/>
              <a:ext cx="4360623" cy="1316785"/>
            </a:xfrm>
            <a:prstGeom prst="rect">
              <a:avLst/>
            </a:prstGeom>
            <a:noFill/>
          </p:spPr>
          <p:txBody>
            <a:bodyPr wrap="square">
              <a:spAutoFit/>
            </a:bodyPr>
            <a:lstStyle/>
            <a:p>
              <a:pPr algn="ctr" defTabSz="685800">
                <a:buClrTx/>
                <a:defRPr/>
              </a:pPr>
              <a:r>
                <a:rPr lang="en-US" sz="3000" kern="100" dirty="0" err="1">
                  <a:solidFill>
                    <a:prstClr val="black"/>
                  </a:solidFill>
                  <a:ea typeface="宋体" panose="02010600030101010101" pitchFamily="2" charset="-122"/>
                  <a:cs typeface="Calibri" panose="020F0502020204030204" pitchFamily="34" charset="0"/>
                </a:rPr>
                <a:t>Tiêu</a:t>
              </a:r>
              <a:r>
                <a:rPr lang="en-US" sz="3000" kern="100" dirty="0">
                  <a:solidFill>
                    <a:prstClr val="black"/>
                  </a:solidFill>
                  <a:ea typeface="宋体" panose="02010600030101010101" pitchFamily="2" charset="-122"/>
                  <a:cs typeface="Calibri" panose="020F0502020204030204" pitchFamily="34" charset="0"/>
                </a:rPr>
                <a:t> </a:t>
              </a:r>
              <a:r>
                <a:rPr lang="en-US" sz="3000" kern="100" dirty="0" err="1">
                  <a:solidFill>
                    <a:prstClr val="black"/>
                  </a:solidFill>
                  <a:ea typeface="宋体" panose="02010600030101010101" pitchFamily="2" charset="-122"/>
                  <a:cs typeface="Calibri" panose="020F0502020204030204" pitchFamily="34" charset="0"/>
                </a:rPr>
                <a:t>chí</a:t>
              </a:r>
              <a:endParaRPr lang="en-US" sz="3000" kern="100" dirty="0">
                <a:solidFill>
                  <a:prstClr val="black"/>
                </a:solidFill>
                <a:ea typeface="宋体" panose="02010600030101010101" pitchFamily="2" charset="-122"/>
                <a:cs typeface="Calibri" panose="020F0502020204030204" pitchFamily="34" charset="0"/>
              </a:endParaRPr>
            </a:p>
            <a:p>
              <a:pPr algn="ctr" defTabSz="685800">
                <a:buClrTx/>
                <a:defRPr/>
              </a:pPr>
              <a:r>
                <a:rPr lang="en-US" sz="3000" kern="100" dirty="0" err="1">
                  <a:solidFill>
                    <a:prstClr val="black"/>
                  </a:solidFill>
                  <a:ea typeface="宋体" panose="02010600030101010101" pitchFamily="2" charset="-122"/>
                  <a:cs typeface="Calibri" panose="020F0502020204030204" pitchFamily="34" charset="0"/>
                </a:rPr>
                <a:t>đánh</a:t>
              </a:r>
              <a:r>
                <a:rPr lang="en-US" sz="3000" kern="100" dirty="0">
                  <a:solidFill>
                    <a:prstClr val="black"/>
                  </a:solidFill>
                  <a:ea typeface="宋体" panose="02010600030101010101" pitchFamily="2" charset="-122"/>
                  <a:cs typeface="Calibri" panose="020F0502020204030204" pitchFamily="34" charset="0"/>
                </a:rPr>
                <a:t> </a:t>
              </a:r>
              <a:r>
                <a:rPr lang="en-US" sz="3000" kern="100" dirty="0" err="1">
                  <a:solidFill>
                    <a:prstClr val="black"/>
                  </a:solidFill>
                  <a:ea typeface="宋体" panose="02010600030101010101" pitchFamily="2" charset="-122"/>
                  <a:cs typeface="Calibri" panose="020F0502020204030204" pitchFamily="34" charset="0"/>
                </a:rPr>
                <a:t>giá</a:t>
              </a:r>
              <a:endParaRPr lang="vi-VN" sz="3000" kern="100" dirty="0">
                <a:solidFill>
                  <a:prstClr val="black"/>
                </a:solidFill>
                <a:ea typeface="宋体" panose="02010600030101010101" pitchFamily="2" charset="-122"/>
                <a:cs typeface="Calibri" panose="020F0502020204030204" pitchFamily="34" charset="0"/>
              </a:endParaRPr>
            </a:p>
          </p:txBody>
        </p:sp>
      </p:grpSp>
      <p:pic>
        <p:nvPicPr>
          <p:cNvPr id="11" name="Picture 2" descr="Cute girl smiling welcoming posture character cartoon logo hand drawn art illustration">
            <a:extLst>
              <a:ext uri="{FF2B5EF4-FFF2-40B4-BE49-F238E27FC236}">
                <a16:creationId xmlns:a16="http://schemas.microsoft.com/office/drawing/2014/main" id="{C0886337-7E5A-5BBB-5902-7757D4D786D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786" b="92016" l="9744" r="89776">
                        <a14:foregroundMark x1="46006" y1="91417" x2="47125" y2="92016"/>
                        <a14:foregroundMark x1="46326" y1="8782" x2="52236" y2="6786"/>
                      </a14:backgroundRemoval>
                    </a14:imgEffect>
                  </a14:imgLayer>
                </a14:imgProps>
              </a:ext>
              <a:ext uri="{28A0092B-C50C-407E-A947-70E740481C1C}">
                <a14:useLocalDpi xmlns:a14="http://schemas.microsoft.com/office/drawing/2010/main" val="0"/>
              </a:ext>
            </a:extLst>
          </a:blip>
          <a:srcRect/>
          <a:stretch>
            <a:fillRect/>
          </a:stretch>
        </p:blipFill>
        <p:spPr bwMode="auto">
          <a:xfrm>
            <a:off x="2462034" y="2681342"/>
            <a:ext cx="4512171" cy="3611178"/>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B5C5E269-F106-1AD2-E0BE-D8B9830C34D6}"/>
              </a:ext>
            </a:extLst>
          </p:cNvPr>
          <p:cNvGrpSpPr/>
          <p:nvPr/>
        </p:nvGrpSpPr>
        <p:grpSpPr>
          <a:xfrm>
            <a:off x="5966827" y="3625854"/>
            <a:ext cx="4334807" cy="1960580"/>
            <a:chOff x="6290338" y="3972555"/>
            <a:chExt cx="5779742" cy="2468885"/>
          </a:xfrm>
        </p:grpSpPr>
        <p:sp>
          <p:nvSpPr>
            <p:cNvPr id="13" name="Rectangle: Rounded Corners 44">
              <a:extLst>
                <a:ext uri="{FF2B5EF4-FFF2-40B4-BE49-F238E27FC236}">
                  <a16:creationId xmlns:a16="http://schemas.microsoft.com/office/drawing/2014/main" id="{F2397DDB-80E2-4533-0B51-143ABEB5904A}"/>
                </a:ext>
              </a:extLst>
            </p:cNvPr>
            <p:cNvSpPr/>
            <p:nvPr/>
          </p:nvSpPr>
          <p:spPr>
            <a:xfrm>
              <a:off x="6290338" y="3972555"/>
              <a:ext cx="5779742" cy="2468885"/>
            </a:xfrm>
            <a:custGeom>
              <a:avLst/>
              <a:gdLst>
                <a:gd name="connsiteX0" fmla="*/ 0 w 5779742"/>
                <a:gd name="connsiteY0" fmla="*/ 498023 h 2468885"/>
                <a:gd name="connsiteX1" fmla="*/ 498023 w 5779742"/>
                <a:gd name="connsiteY1" fmla="*/ 0 h 2468885"/>
                <a:gd name="connsiteX2" fmla="*/ 1181408 w 5779742"/>
                <a:gd name="connsiteY2" fmla="*/ 0 h 2468885"/>
                <a:gd name="connsiteX3" fmla="*/ 1769119 w 5779742"/>
                <a:gd name="connsiteY3" fmla="*/ 0 h 2468885"/>
                <a:gd name="connsiteX4" fmla="*/ 2356831 w 5779742"/>
                <a:gd name="connsiteY4" fmla="*/ 0 h 2468885"/>
                <a:gd name="connsiteX5" fmla="*/ 3088053 w 5779742"/>
                <a:gd name="connsiteY5" fmla="*/ 0 h 2468885"/>
                <a:gd name="connsiteX6" fmla="*/ 3627927 w 5779742"/>
                <a:gd name="connsiteY6" fmla="*/ 0 h 2468885"/>
                <a:gd name="connsiteX7" fmla="*/ 4215638 w 5779742"/>
                <a:gd name="connsiteY7" fmla="*/ 0 h 2468885"/>
                <a:gd name="connsiteX8" fmla="*/ 5281719 w 5779742"/>
                <a:gd name="connsiteY8" fmla="*/ 0 h 2468885"/>
                <a:gd name="connsiteX9" fmla="*/ 5779742 w 5779742"/>
                <a:gd name="connsiteY9" fmla="*/ 498023 h 2468885"/>
                <a:gd name="connsiteX10" fmla="*/ 5779742 w 5779742"/>
                <a:gd name="connsiteY10" fmla="*/ 1003698 h 2468885"/>
                <a:gd name="connsiteX11" fmla="*/ 5779742 w 5779742"/>
                <a:gd name="connsiteY11" fmla="*/ 1494644 h 2468885"/>
                <a:gd name="connsiteX12" fmla="*/ 5779742 w 5779742"/>
                <a:gd name="connsiteY12" fmla="*/ 1970862 h 2468885"/>
                <a:gd name="connsiteX13" fmla="*/ 5281719 w 5779742"/>
                <a:gd name="connsiteY13" fmla="*/ 2468885 h 2468885"/>
                <a:gd name="connsiteX14" fmla="*/ 4598334 w 5779742"/>
                <a:gd name="connsiteY14" fmla="*/ 2468885 h 2468885"/>
                <a:gd name="connsiteX15" fmla="*/ 3914949 w 5779742"/>
                <a:gd name="connsiteY15" fmla="*/ 2468885 h 2468885"/>
                <a:gd name="connsiteX16" fmla="*/ 3183727 w 5779742"/>
                <a:gd name="connsiteY16" fmla="*/ 2468885 h 2468885"/>
                <a:gd name="connsiteX17" fmla="*/ 2500341 w 5779742"/>
                <a:gd name="connsiteY17" fmla="*/ 2468885 h 2468885"/>
                <a:gd name="connsiteX18" fmla="*/ 1864793 w 5779742"/>
                <a:gd name="connsiteY18" fmla="*/ 2468885 h 2468885"/>
                <a:gd name="connsiteX19" fmla="*/ 1229245 w 5779742"/>
                <a:gd name="connsiteY19" fmla="*/ 2468885 h 2468885"/>
                <a:gd name="connsiteX20" fmla="*/ 498023 w 5779742"/>
                <a:gd name="connsiteY20" fmla="*/ 2468885 h 2468885"/>
                <a:gd name="connsiteX21" fmla="*/ 0 w 5779742"/>
                <a:gd name="connsiteY21" fmla="*/ 1970862 h 2468885"/>
                <a:gd name="connsiteX22" fmla="*/ 0 w 5779742"/>
                <a:gd name="connsiteY22" fmla="*/ 1479916 h 2468885"/>
                <a:gd name="connsiteX23" fmla="*/ 0 w 5779742"/>
                <a:gd name="connsiteY23" fmla="*/ 959513 h 2468885"/>
                <a:gd name="connsiteX24" fmla="*/ 0 w 5779742"/>
                <a:gd name="connsiteY24" fmla="*/ 498023 h 246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79742" h="2468885" fill="none" extrusionOk="0">
                  <a:moveTo>
                    <a:pt x="0" y="498023"/>
                  </a:moveTo>
                  <a:cubicBezTo>
                    <a:pt x="-3126" y="213649"/>
                    <a:pt x="257400" y="50401"/>
                    <a:pt x="498023" y="0"/>
                  </a:cubicBezTo>
                  <a:cubicBezTo>
                    <a:pt x="740499" y="30437"/>
                    <a:pt x="890668" y="12273"/>
                    <a:pt x="1181408" y="0"/>
                  </a:cubicBezTo>
                  <a:cubicBezTo>
                    <a:pt x="1472149" y="-12273"/>
                    <a:pt x="1624675" y="25852"/>
                    <a:pt x="1769119" y="0"/>
                  </a:cubicBezTo>
                  <a:cubicBezTo>
                    <a:pt x="1913563" y="-25852"/>
                    <a:pt x="2220301" y="12630"/>
                    <a:pt x="2356831" y="0"/>
                  </a:cubicBezTo>
                  <a:cubicBezTo>
                    <a:pt x="2493361" y="-12630"/>
                    <a:pt x="2824133" y="-17634"/>
                    <a:pt x="3088053" y="0"/>
                  </a:cubicBezTo>
                  <a:cubicBezTo>
                    <a:pt x="3351973" y="17634"/>
                    <a:pt x="3515964" y="3171"/>
                    <a:pt x="3627927" y="0"/>
                  </a:cubicBezTo>
                  <a:cubicBezTo>
                    <a:pt x="3739890" y="-3171"/>
                    <a:pt x="3941867" y="-8991"/>
                    <a:pt x="4215638" y="0"/>
                  </a:cubicBezTo>
                  <a:cubicBezTo>
                    <a:pt x="4489409" y="8991"/>
                    <a:pt x="4965859" y="39952"/>
                    <a:pt x="5281719" y="0"/>
                  </a:cubicBezTo>
                  <a:cubicBezTo>
                    <a:pt x="5560513" y="-58483"/>
                    <a:pt x="5762098" y="156511"/>
                    <a:pt x="5779742" y="498023"/>
                  </a:cubicBezTo>
                  <a:cubicBezTo>
                    <a:pt x="5800662" y="696492"/>
                    <a:pt x="5779404" y="893012"/>
                    <a:pt x="5779742" y="1003698"/>
                  </a:cubicBezTo>
                  <a:cubicBezTo>
                    <a:pt x="5780080" y="1114385"/>
                    <a:pt x="5784631" y="1342778"/>
                    <a:pt x="5779742" y="1494644"/>
                  </a:cubicBezTo>
                  <a:cubicBezTo>
                    <a:pt x="5774853" y="1646510"/>
                    <a:pt x="5794672" y="1738895"/>
                    <a:pt x="5779742" y="1970862"/>
                  </a:cubicBezTo>
                  <a:cubicBezTo>
                    <a:pt x="5794632" y="2243273"/>
                    <a:pt x="5528593" y="2439309"/>
                    <a:pt x="5281719" y="2468885"/>
                  </a:cubicBezTo>
                  <a:cubicBezTo>
                    <a:pt x="4962779" y="2441682"/>
                    <a:pt x="4761629" y="2471016"/>
                    <a:pt x="4598334" y="2468885"/>
                  </a:cubicBezTo>
                  <a:cubicBezTo>
                    <a:pt x="4435039" y="2466754"/>
                    <a:pt x="4081185" y="2484797"/>
                    <a:pt x="3914949" y="2468885"/>
                  </a:cubicBezTo>
                  <a:cubicBezTo>
                    <a:pt x="3748713" y="2452973"/>
                    <a:pt x="3412849" y="2456629"/>
                    <a:pt x="3183727" y="2468885"/>
                  </a:cubicBezTo>
                  <a:cubicBezTo>
                    <a:pt x="2954605" y="2481141"/>
                    <a:pt x="2835629" y="2438602"/>
                    <a:pt x="2500341" y="2468885"/>
                  </a:cubicBezTo>
                  <a:cubicBezTo>
                    <a:pt x="2165053" y="2499168"/>
                    <a:pt x="2182175" y="2487668"/>
                    <a:pt x="1864793" y="2468885"/>
                  </a:cubicBezTo>
                  <a:cubicBezTo>
                    <a:pt x="1547411" y="2450102"/>
                    <a:pt x="1508924" y="2491282"/>
                    <a:pt x="1229245" y="2468885"/>
                  </a:cubicBezTo>
                  <a:cubicBezTo>
                    <a:pt x="949566" y="2446488"/>
                    <a:pt x="786576" y="2470566"/>
                    <a:pt x="498023" y="2468885"/>
                  </a:cubicBezTo>
                  <a:cubicBezTo>
                    <a:pt x="248352" y="2496544"/>
                    <a:pt x="47606" y="2256522"/>
                    <a:pt x="0" y="1970862"/>
                  </a:cubicBezTo>
                  <a:cubicBezTo>
                    <a:pt x="13272" y="1736187"/>
                    <a:pt x="-1203" y="1598991"/>
                    <a:pt x="0" y="1479916"/>
                  </a:cubicBezTo>
                  <a:cubicBezTo>
                    <a:pt x="1203" y="1360841"/>
                    <a:pt x="-8264" y="1197927"/>
                    <a:pt x="0" y="959513"/>
                  </a:cubicBezTo>
                  <a:cubicBezTo>
                    <a:pt x="8264" y="721099"/>
                    <a:pt x="20500" y="629574"/>
                    <a:pt x="0" y="498023"/>
                  </a:cubicBezTo>
                  <a:close/>
                </a:path>
                <a:path w="5779742" h="2468885" stroke="0" extrusionOk="0">
                  <a:moveTo>
                    <a:pt x="0" y="498023"/>
                  </a:moveTo>
                  <a:cubicBezTo>
                    <a:pt x="419" y="235791"/>
                    <a:pt x="251751" y="51425"/>
                    <a:pt x="498023" y="0"/>
                  </a:cubicBezTo>
                  <a:cubicBezTo>
                    <a:pt x="707693" y="-32817"/>
                    <a:pt x="1000756" y="13753"/>
                    <a:pt x="1229245" y="0"/>
                  </a:cubicBezTo>
                  <a:cubicBezTo>
                    <a:pt x="1457734" y="-13753"/>
                    <a:pt x="1612225" y="21276"/>
                    <a:pt x="1816956" y="0"/>
                  </a:cubicBezTo>
                  <a:cubicBezTo>
                    <a:pt x="2021687" y="-21276"/>
                    <a:pt x="2172445" y="7350"/>
                    <a:pt x="2404668" y="0"/>
                  </a:cubicBezTo>
                  <a:cubicBezTo>
                    <a:pt x="2636891" y="-7350"/>
                    <a:pt x="2867273" y="14615"/>
                    <a:pt x="3135890" y="0"/>
                  </a:cubicBezTo>
                  <a:cubicBezTo>
                    <a:pt x="3404507" y="-14615"/>
                    <a:pt x="3637507" y="14455"/>
                    <a:pt x="3771438" y="0"/>
                  </a:cubicBezTo>
                  <a:cubicBezTo>
                    <a:pt x="3905369" y="-14455"/>
                    <a:pt x="4230049" y="30840"/>
                    <a:pt x="4550497" y="0"/>
                  </a:cubicBezTo>
                  <a:cubicBezTo>
                    <a:pt x="4870945" y="-30840"/>
                    <a:pt x="5133563" y="26876"/>
                    <a:pt x="5281719" y="0"/>
                  </a:cubicBezTo>
                  <a:cubicBezTo>
                    <a:pt x="5516130" y="21391"/>
                    <a:pt x="5813450" y="185657"/>
                    <a:pt x="5779742" y="498023"/>
                  </a:cubicBezTo>
                  <a:cubicBezTo>
                    <a:pt x="5777023" y="591927"/>
                    <a:pt x="5801535" y="865875"/>
                    <a:pt x="5779742" y="959513"/>
                  </a:cubicBezTo>
                  <a:cubicBezTo>
                    <a:pt x="5757950" y="1053151"/>
                    <a:pt x="5768600" y="1256644"/>
                    <a:pt x="5779742" y="1479916"/>
                  </a:cubicBezTo>
                  <a:cubicBezTo>
                    <a:pt x="5790884" y="1703188"/>
                    <a:pt x="5782095" y="1769814"/>
                    <a:pt x="5779742" y="1970862"/>
                  </a:cubicBezTo>
                  <a:cubicBezTo>
                    <a:pt x="5780438" y="2236890"/>
                    <a:pt x="5538946" y="2435054"/>
                    <a:pt x="5281719" y="2468885"/>
                  </a:cubicBezTo>
                  <a:cubicBezTo>
                    <a:pt x="5059316" y="2463158"/>
                    <a:pt x="4862840" y="2450620"/>
                    <a:pt x="4741845" y="2468885"/>
                  </a:cubicBezTo>
                  <a:cubicBezTo>
                    <a:pt x="4620850" y="2487150"/>
                    <a:pt x="4120531" y="2455188"/>
                    <a:pt x="3962786" y="2468885"/>
                  </a:cubicBezTo>
                  <a:cubicBezTo>
                    <a:pt x="3805041" y="2482582"/>
                    <a:pt x="3507693" y="2478051"/>
                    <a:pt x="3327237" y="2468885"/>
                  </a:cubicBezTo>
                  <a:cubicBezTo>
                    <a:pt x="3146781" y="2459719"/>
                    <a:pt x="2996421" y="2454022"/>
                    <a:pt x="2691689" y="2468885"/>
                  </a:cubicBezTo>
                  <a:cubicBezTo>
                    <a:pt x="2386957" y="2483748"/>
                    <a:pt x="2188737" y="2498594"/>
                    <a:pt x="1912630" y="2468885"/>
                  </a:cubicBezTo>
                  <a:cubicBezTo>
                    <a:pt x="1636523" y="2439176"/>
                    <a:pt x="1400296" y="2437461"/>
                    <a:pt x="1181408" y="2468885"/>
                  </a:cubicBezTo>
                  <a:cubicBezTo>
                    <a:pt x="962520" y="2500309"/>
                    <a:pt x="703229" y="2444426"/>
                    <a:pt x="498023" y="2468885"/>
                  </a:cubicBezTo>
                  <a:cubicBezTo>
                    <a:pt x="196254" y="2418498"/>
                    <a:pt x="17927" y="2295845"/>
                    <a:pt x="0" y="1970862"/>
                  </a:cubicBezTo>
                  <a:cubicBezTo>
                    <a:pt x="4400" y="1816815"/>
                    <a:pt x="-20117" y="1640613"/>
                    <a:pt x="0" y="1479916"/>
                  </a:cubicBezTo>
                  <a:cubicBezTo>
                    <a:pt x="20117" y="1319219"/>
                    <a:pt x="11731" y="1126959"/>
                    <a:pt x="0" y="1003698"/>
                  </a:cubicBezTo>
                  <a:cubicBezTo>
                    <a:pt x="-11731" y="880437"/>
                    <a:pt x="-2632" y="639951"/>
                    <a:pt x="0" y="498023"/>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426244" algn="just">
                <a:lnSpc>
                  <a:spcPct val="120000"/>
                </a:lnSpc>
              </a:pPr>
              <a:endParaRPr lang="vi-VN" sz="2700" dirty="0">
                <a:solidFill>
                  <a:srgbClr val="000000"/>
                </a:solidFill>
              </a:endParaRPr>
            </a:p>
          </p:txBody>
        </p:sp>
        <p:pic>
          <p:nvPicPr>
            <p:cNvPr id="14" name="Picture 13">
              <a:extLst>
                <a:ext uri="{FF2B5EF4-FFF2-40B4-BE49-F238E27FC236}">
                  <a16:creationId xmlns:a16="http://schemas.microsoft.com/office/drawing/2014/main" id="{89BC6A66-7AAA-6376-1689-FCDB2F8E5830}"/>
                </a:ext>
              </a:extLst>
            </p:cNvPr>
            <p:cNvPicPr>
              <a:picLocks noChangeAspect="1"/>
            </p:cNvPicPr>
            <p:nvPr/>
          </p:nvPicPr>
          <p:blipFill rotWithShape="1">
            <a:blip r:embed="rId5"/>
            <a:srcRect t="19779"/>
            <a:stretch/>
          </p:blipFill>
          <p:spPr>
            <a:xfrm>
              <a:off x="6731545" y="4175876"/>
              <a:ext cx="5065398" cy="2044342"/>
            </a:xfrm>
            <a:prstGeom prst="rect">
              <a:avLst/>
            </a:prstGeom>
          </p:spPr>
        </p:pic>
      </p:grpSp>
    </p:spTree>
    <p:extLst>
      <p:ext uri="{BB962C8B-B14F-4D97-AF65-F5344CB8AC3E}">
        <p14:creationId xmlns:p14="http://schemas.microsoft.com/office/powerpoint/2010/main" val="107012977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par>
                              <p:cTn id="16" fill="hold">
                                <p:stCondLst>
                                  <p:cond delay="500"/>
                                </p:stCondLst>
                                <p:childTnLst>
                                  <p:par>
                                    <p:cTn id="17" presetID="2" presetClass="entr" presetSubtype="4" fill="hold" nodeType="afterEffect" p14:presetBounceEnd="68000">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14:bounceEnd="68000">
                                          <p:cBhvr additive="base">
                                            <p:cTn id="19" dur="1000" fill="hold"/>
                                            <p:tgtEl>
                                              <p:spTgt spid="12"/>
                                            </p:tgtEl>
                                            <p:attrNameLst>
                                              <p:attrName>ppt_x</p:attrName>
                                            </p:attrNameLst>
                                          </p:cBhvr>
                                          <p:tavLst>
                                            <p:tav tm="0">
                                              <p:val>
                                                <p:strVal val="#ppt_x"/>
                                              </p:val>
                                            </p:tav>
                                            <p:tav tm="100000">
                                              <p:val>
                                                <p:strVal val="#ppt_x"/>
                                              </p:val>
                                            </p:tav>
                                          </p:tavLst>
                                        </p:anim>
                                        <p:anim calcmode="lin" valueType="num" p14:bounceEnd="68000">
                                          <p:cBhvr additive="base">
                                            <p:cTn id="20"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par>
                              <p:cTn id="16" fill="hold">
                                <p:stCondLst>
                                  <p:cond delay="500"/>
                                </p:stCondLst>
                                <p:childTnLst>
                                  <p:par>
                                    <p:cTn id="17" presetID="2" presetClass="entr" presetSubtype="4"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1000" fill="hold"/>
                                            <p:tgtEl>
                                              <p:spTgt spid="12"/>
                                            </p:tgtEl>
                                            <p:attrNameLst>
                                              <p:attrName>ppt_x</p:attrName>
                                            </p:attrNameLst>
                                          </p:cBhvr>
                                          <p:tavLst>
                                            <p:tav tm="0">
                                              <p:val>
                                                <p:strVal val="#ppt_x"/>
                                              </p:val>
                                            </p:tav>
                                            <p:tav tm="100000">
                                              <p:val>
                                                <p:strVal val="#ppt_x"/>
                                              </p:val>
                                            </p:tav>
                                          </p:tavLst>
                                        </p:anim>
                                        <p:anim calcmode="lin" valueType="num">
                                          <p:cBhvr additive="base">
                                            <p:cTn id="20"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7">
            <a:extLst>
              <a:ext uri="{FF2B5EF4-FFF2-40B4-BE49-F238E27FC236}">
                <a16:creationId xmlns:a16="http://schemas.microsoft.com/office/drawing/2014/main" id="{6F1669D7-24FE-4DB1-8B3F-7FA1682C4C0E}"/>
              </a:ext>
            </a:extLst>
          </p:cNvPr>
          <p:cNvPicPr>
            <a:picLocks noChangeAspect="1"/>
          </p:cNvPicPr>
          <p:nvPr/>
        </p:nvPicPr>
        <p:blipFill rotWithShape="1">
          <a:blip r:embed="rId2">
            <a:extLst>
              <a:ext uri="{28A0092B-C50C-407E-A947-70E740481C1C}">
                <a14:useLocalDpi xmlns:a14="http://schemas.microsoft.com/office/drawing/2010/main" val="0"/>
              </a:ext>
            </a:extLst>
          </a:blip>
          <a:srcRect l="73711" t="10754" r="3412" b="40997"/>
          <a:stretch/>
        </p:blipFill>
        <p:spPr>
          <a:xfrm>
            <a:off x="8716836" y="-1"/>
            <a:ext cx="3475164" cy="3007361"/>
          </a:xfrm>
          <a:prstGeom prst="rect">
            <a:avLst/>
          </a:prstGeom>
        </p:spPr>
      </p:pic>
      <p:pic>
        <p:nvPicPr>
          <p:cNvPr id="4" name="图片 10">
            <a:extLst>
              <a:ext uri="{FF2B5EF4-FFF2-40B4-BE49-F238E27FC236}">
                <a16:creationId xmlns:a16="http://schemas.microsoft.com/office/drawing/2014/main" id="{C76A51E1-C94B-4CC8-ACD9-164B78D865BD}"/>
              </a:ext>
            </a:extLst>
          </p:cNvPr>
          <p:cNvPicPr>
            <a:picLocks noChangeAspect="1"/>
          </p:cNvPicPr>
          <p:nvPr/>
        </p:nvPicPr>
        <p:blipFill rotWithShape="1">
          <a:blip r:embed="rId2">
            <a:extLst>
              <a:ext uri="{28A0092B-C50C-407E-A947-70E740481C1C}">
                <a14:useLocalDpi xmlns:a14="http://schemas.microsoft.com/office/drawing/2010/main" val="0"/>
              </a:ext>
            </a:extLst>
          </a:blip>
          <a:srcRect l="67018" t="64405" r="3085"/>
          <a:stretch/>
        </p:blipFill>
        <p:spPr>
          <a:xfrm>
            <a:off x="6186971" y="4135328"/>
            <a:ext cx="5844275" cy="2854960"/>
          </a:xfrm>
          <a:prstGeom prst="rect">
            <a:avLst/>
          </a:prstGeom>
        </p:spPr>
      </p:pic>
      <p:pic>
        <p:nvPicPr>
          <p:cNvPr id="5" name="图片 12">
            <a:extLst>
              <a:ext uri="{FF2B5EF4-FFF2-40B4-BE49-F238E27FC236}">
                <a16:creationId xmlns:a16="http://schemas.microsoft.com/office/drawing/2014/main" id="{A0232DE5-B913-4DE6-AC06-27B5E5A3E7EC}"/>
              </a:ext>
            </a:extLst>
          </p:cNvPr>
          <p:cNvPicPr>
            <a:picLocks noChangeAspect="1"/>
          </p:cNvPicPr>
          <p:nvPr/>
        </p:nvPicPr>
        <p:blipFill rotWithShape="1">
          <a:blip r:embed="rId2">
            <a:extLst>
              <a:ext uri="{28A0092B-C50C-407E-A947-70E740481C1C}">
                <a14:useLocalDpi xmlns:a14="http://schemas.microsoft.com/office/drawing/2010/main" val="0"/>
              </a:ext>
            </a:extLst>
          </a:blip>
          <a:srcRect t="5905" r="67081" b="7411"/>
          <a:stretch/>
        </p:blipFill>
        <p:spPr>
          <a:xfrm>
            <a:off x="-164192" y="921072"/>
            <a:ext cx="5705017" cy="6163935"/>
          </a:xfrm>
          <a:prstGeom prst="rect">
            <a:avLst/>
          </a:prstGeom>
        </p:spPr>
      </p:pic>
      <p:sp>
        <p:nvSpPr>
          <p:cNvPr id="6" name="Rounded Rectangle 5"/>
          <p:cNvSpPr/>
          <p:nvPr/>
        </p:nvSpPr>
        <p:spPr>
          <a:xfrm>
            <a:off x="1580605" y="1214846"/>
            <a:ext cx="8765177" cy="3691191"/>
          </a:xfrm>
          <a:prstGeom prst="roundRect">
            <a:avLst/>
          </a:prstGeom>
          <a:solidFill>
            <a:schemeClr val="bg1">
              <a:alpha val="93000"/>
            </a:schemeClr>
          </a:solidFill>
          <a:ln w="28575">
            <a:solidFill>
              <a:schemeClr val="bg1">
                <a:alpha val="99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F95AC095-6032-139A-A712-2D12EE1B58FC}"/>
              </a:ext>
            </a:extLst>
          </p:cNvPr>
          <p:cNvPicPr>
            <a:picLocks noChangeAspect="1"/>
          </p:cNvPicPr>
          <p:nvPr/>
        </p:nvPicPr>
        <p:blipFill>
          <a:blip r:embed="rId3"/>
          <a:stretch>
            <a:fillRect/>
          </a:stretch>
        </p:blipFill>
        <p:spPr>
          <a:xfrm rot="20294266">
            <a:off x="1768233" y="1255559"/>
            <a:ext cx="8410629" cy="5848177"/>
          </a:xfrm>
          <a:prstGeom prst="rect">
            <a:avLst/>
          </a:prstGeom>
        </p:spPr>
      </p:pic>
    </p:spTree>
    <p:extLst>
      <p:ext uri="{BB962C8B-B14F-4D97-AF65-F5344CB8AC3E}">
        <p14:creationId xmlns:p14="http://schemas.microsoft.com/office/powerpoint/2010/main" val="2379049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31"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fltVal val="0"/>
                                          </p:val>
                                        </p:tav>
                                        <p:tav tm="100000">
                                          <p:val>
                                            <p:strVal val="#ppt_w"/>
                                          </p:val>
                                        </p:tav>
                                      </p:tavLst>
                                    </p:anim>
                                    <p:anim calcmode="lin" valueType="num">
                                      <p:cBhvr>
                                        <p:cTn id="13" dur="1000" fill="hold"/>
                                        <p:tgtEl>
                                          <p:spTgt spid="2"/>
                                        </p:tgtEl>
                                        <p:attrNameLst>
                                          <p:attrName>ppt_h</p:attrName>
                                        </p:attrNameLst>
                                      </p:cBhvr>
                                      <p:tavLst>
                                        <p:tav tm="0">
                                          <p:val>
                                            <p:fltVal val="0"/>
                                          </p:val>
                                        </p:tav>
                                        <p:tav tm="100000">
                                          <p:val>
                                            <p:strVal val="#ppt_h"/>
                                          </p:val>
                                        </p:tav>
                                      </p:tavLst>
                                    </p:anim>
                                    <p:anim calcmode="lin" valueType="num">
                                      <p:cBhvr>
                                        <p:cTn id="14" dur="1000" fill="hold"/>
                                        <p:tgtEl>
                                          <p:spTgt spid="2"/>
                                        </p:tgtEl>
                                        <p:attrNameLst>
                                          <p:attrName>style.rotation</p:attrName>
                                        </p:attrNameLst>
                                      </p:cBhvr>
                                      <p:tavLst>
                                        <p:tav tm="0">
                                          <p:val>
                                            <p:fltVal val="90"/>
                                          </p:val>
                                        </p:tav>
                                        <p:tav tm="100000">
                                          <p:val>
                                            <p:fltVal val="0"/>
                                          </p:val>
                                        </p:tav>
                                      </p:tavLst>
                                    </p:anim>
                                    <p:animEffect transition="in" filter="fade">
                                      <p:cBhvr>
                                        <p:cTn id="15"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23" name="Google Shape;718;p39">
            <a:extLst>
              <a:ext uri="{FF2B5EF4-FFF2-40B4-BE49-F238E27FC236}">
                <a16:creationId xmlns:a16="http://schemas.microsoft.com/office/drawing/2014/main" id="{689B8DAE-B8BF-7E8C-8BCF-BD40F25F862D}"/>
              </a:ext>
            </a:extLst>
          </p:cNvPr>
          <p:cNvSpPr/>
          <p:nvPr/>
        </p:nvSpPr>
        <p:spPr>
          <a:xfrm>
            <a:off x="326245" y="217715"/>
            <a:ext cx="4336473" cy="3034294"/>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solidFill>
            <a:srgbClr val="FEFDD0"/>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Hình ảnh 6" descr="Ảnh có chứa văn bản, mẫu họa, búp bê, đồ chơi&#10;&#10;Mô tả được tạo tự động">
            <a:hlinkClick r:id="rId4" action="ppaction://hlinksldjump"/>
            <a:extLst>
              <a:ext uri="{FF2B5EF4-FFF2-40B4-BE49-F238E27FC236}">
                <a16:creationId xmlns:a16="http://schemas.microsoft.com/office/drawing/2014/main" id="{72AED66C-A02D-B46D-090C-811AF2989F8A}"/>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4682" b="95182" l="62182" r="87477">
                        <a14:foregroundMark x1="68659" y1="65727" x2="71182" y2="81045"/>
                        <a14:foregroundMark x1="69045" y1="70682" x2="68341" y2="82727"/>
                        <a14:foregroundMark x1="71386" y1="74318" x2="71386" y2="74318"/>
                        <a14:foregroundMark x1="69886" y1="72818" x2="71886" y2="74091"/>
                        <a14:foregroundMark x1="71886" y1="74091" x2="72023" y2="75364"/>
                        <a14:foregroundMark x1="68341" y1="73000" x2="66864" y2="77364"/>
                        <a14:foregroundMark x1="66864" y1="77364" x2="67705" y2="78773"/>
                        <a14:foregroundMark x1="67659" y1="73636" x2="65705" y2="77045"/>
                        <a14:foregroundMark x1="65705" y1="77045" x2="65568" y2="77591"/>
                        <a14:foregroundMark x1="68932" y1="56455" x2="68932" y2="56455"/>
                        <a14:foregroundMark x1="66591" y1="73318" x2="66591" y2="73318"/>
                        <a14:foregroundMark x1="67114" y1="90318" x2="67705" y2="94182"/>
                        <a14:foregroundMark x1="71114" y1="90136" x2="71182" y2="94727"/>
                        <a14:foregroundMark x1="74318" y1="54727" x2="74318" y2="54727"/>
                        <a14:foregroundMark x1="73591" y1="60000" x2="73591" y2="60000"/>
                        <a14:foregroundMark x1="66318" y1="74000" x2="66318" y2="74000"/>
                        <a14:foregroundMark x1="87477" y1="76136" x2="87477" y2="76136"/>
                        <a14:foregroundMark x1="67000" y1="65864" x2="67114" y2="70045"/>
                        <a14:foregroundMark x1="71386" y1="66500" x2="69568" y2="69045"/>
                        <a14:foregroundMark x1="69568" y1="69045" x2="69568" y2="69045"/>
                      </a14:backgroundRemoval>
                    </a14:imgEffect>
                  </a14:imgLayer>
                </a14:imgProps>
              </a:ext>
              <a:ext uri="{28A0092B-C50C-407E-A947-70E740481C1C}">
                <a14:useLocalDpi xmlns:a14="http://schemas.microsoft.com/office/drawing/2010/main" val="0"/>
              </a:ext>
            </a:extLst>
          </a:blip>
          <a:srcRect l="60544" t="53912" r="23043"/>
          <a:stretch/>
        </p:blipFill>
        <p:spPr>
          <a:xfrm>
            <a:off x="0" y="2848131"/>
            <a:ext cx="3074504" cy="4317055"/>
          </a:xfrm>
          <a:prstGeom prst="rect">
            <a:avLst/>
          </a:prstGeom>
        </p:spPr>
      </p:pic>
      <p:sp>
        <p:nvSpPr>
          <p:cNvPr id="2" name="Hình chữ nhật: Góc Tròn 1">
            <a:extLst>
              <a:ext uri="{FF2B5EF4-FFF2-40B4-BE49-F238E27FC236}">
                <a16:creationId xmlns:a16="http://schemas.microsoft.com/office/drawing/2014/main" id="{0A597DB4-C044-B994-4F37-63AE6F146535}"/>
              </a:ext>
            </a:extLst>
          </p:cNvPr>
          <p:cNvSpPr/>
          <p:nvPr/>
        </p:nvSpPr>
        <p:spPr>
          <a:xfrm>
            <a:off x="4804227" y="852001"/>
            <a:ext cx="7130597" cy="5831944"/>
          </a:xfrm>
          <a:prstGeom prst="roundRect">
            <a:avLst/>
          </a:prstGeom>
          <a:solidFill>
            <a:schemeClr val="accent2">
              <a:lumMod val="40000"/>
              <a:lumOff val="6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Hình ảnh 4">
            <a:extLst>
              <a:ext uri="{FF2B5EF4-FFF2-40B4-BE49-F238E27FC236}">
                <a16:creationId xmlns:a16="http://schemas.microsoft.com/office/drawing/2014/main" id="{244564A3-49F7-7EB1-515E-F3BCFD24687C}"/>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938">
                        <a14:foregroundMark x1="90938" y1="62500" x2="90938" y2="62500"/>
                      </a14:backgroundRemoval>
                    </a14:imgEffect>
                  </a14:imgLayer>
                </a14:imgProps>
              </a:ext>
              <a:ext uri="{28A0092B-C50C-407E-A947-70E740481C1C}">
                <a14:useLocalDpi xmlns:a14="http://schemas.microsoft.com/office/drawing/2010/main" val="0"/>
              </a:ext>
            </a:extLst>
          </a:blip>
          <a:stretch>
            <a:fillRect/>
          </a:stretch>
        </p:blipFill>
        <p:spPr>
          <a:xfrm>
            <a:off x="7100888" y="1588448"/>
            <a:ext cx="2877456" cy="2877456"/>
          </a:xfrm>
          <a:prstGeom prst="rect">
            <a:avLst/>
          </a:prstGeom>
        </p:spPr>
      </p:pic>
      <p:pic>
        <p:nvPicPr>
          <p:cNvPr id="6" name="Hình ảnh 5">
            <a:extLst>
              <a:ext uri="{FF2B5EF4-FFF2-40B4-BE49-F238E27FC236}">
                <a16:creationId xmlns:a16="http://schemas.microsoft.com/office/drawing/2014/main" id="{148A666C-776E-FE44-9DFF-33713340784E}"/>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938">
                        <a14:foregroundMark x1="90938" y1="62500" x2="90938" y2="62500"/>
                      </a14:backgroundRemoval>
                    </a14:imgEffect>
                  </a14:imgLayer>
                </a14:imgProps>
              </a:ext>
              <a:ext uri="{28A0092B-C50C-407E-A947-70E740481C1C}">
                <a14:useLocalDpi xmlns:a14="http://schemas.microsoft.com/office/drawing/2010/main" val="0"/>
              </a:ext>
            </a:extLst>
          </a:blip>
          <a:stretch>
            <a:fillRect/>
          </a:stretch>
        </p:blipFill>
        <p:spPr>
          <a:xfrm>
            <a:off x="4759097" y="1664648"/>
            <a:ext cx="2877456" cy="2877456"/>
          </a:xfrm>
          <a:prstGeom prst="rect">
            <a:avLst/>
          </a:prstGeom>
        </p:spPr>
      </p:pic>
      <p:pic>
        <p:nvPicPr>
          <p:cNvPr id="8" name="Hình ảnh 7">
            <a:extLst>
              <a:ext uri="{FF2B5EF4-FFF2-40B4-BE49-F238E27FC236}">
                <a16:creationId xmlns:a16="http://schemas.microsoft.com/office/drawing/2014/main" id="{4B174AEE-1AB4-3798-1139-275A721C6ECC}"/>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938">
                        <a14:foregroundMark x1="90938" y1="62500" x2="90938" y2="62500"/>
                      </a14:backgroundRemoval>
                    </a14:imgEffect>
                  </a14:imgLayer>
                </a14:imgProps>
              </a:ext>
              <a:ext uri="{28A0092B-C50C-407E-A947-70E740481C1C}">
                <a14:useLocalDpi xmlns:a14="http://schemas.microsoft.com/office/drawing/2010/main" val="0"/>
              </a:ext>
            </a:extLst>
          </a:blip>
          <a:stretch>
            <a:fillRect/>
          </a:stretch>
        </p:blipFill>
        <p:spPr>
          <a:xfrm>
            <a:off x="9525002" y="1559592"/>
            <a:ext cx="2877456" cy="2877456"/>
          </a:xfrm>
          <a:prstGeom prst="rect">
            <a:avLst/>
          </a:prstGeom>
        </p:spPr>
      </p:pic>
      <p:pic>
        <p:nvPicPr>
          <p:cNvPr id="10" name="Hình ảnh 9">
            <a:extLst>
              <a:ext uri="{FF2B5EF4-FFF2-40B4-BE49-F238E27FC236}">
                <a16:creationId xmlns:a16="http://schemas.microsoft.com/office/drawing/2014/main" id="{34EE245D-DD82-C1F8-C149-DE410E3CA23E}"/>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938">
                        <a14:foregroundMark x1="90938" y1="62500" x2="90938" y2="62500"/>
                      </a14:backgroundRemoval>
                    </a14:imgEffect>
                  </a14:imgLayer>
                </a14:imgProps>
              </a:ext>
              <a:ext uri="{28A0092B-C50C-407E-A947-70E740481C1C}">
                <a14:useLocalDpi xmlns:a14="http://schemas.microsoft.com/office/drawing/2010/main" val="0"/>
              </a:ext>
            </a:extLst>
          </a:blip>
          <a:stretch>
            <a:fillRect/>
          </a:stretch>
        </p:blipFill>
        <p:spPr>
          <a:xfrm>
            <a:off x="5077956" y="4068914"/>
            <a:ext cx="2877456" cy="2877456"/>
          </a:xfrm>
          <a:prstGeom prst="rect">
            <a:avLst/>
          </a:prstGeom>
        </p:spPr>
      </p:pic>
      <p:grpSp>
        <p:nvGrpSpPr>
          <p:cNvPr id="31" name="Nhóm 30">
            <a:extLst>
              <a:ext uri="{FF2B5EF4-FFF2-40B4-BE49-F238E27FC236}">
                <a16:creationId xmlns:a16="http://schemas.microsoft.com/office/drawing/2014/main" id="{960C72AB-0B43-4FFB-A89F-A5715AC67B11}"/>
              </a:ext>
            </a:extLst>
          </p:cNvPr>
          <p:cNvGrpSpPr/>
          <p:nvPr/>
        </p:nvGrpSpPr>
        <p:grpSpPr>
          <a:xfrm>
            <a:off x="5805939" y="2671862"/>
            <a:ext cx="783771" cy="1015663"/>
            <a:chOff x="5805939" y="2671862"/>
            <a:chExt cx="783771" cy="1015663"/>
          </a:xfrm>
        </p:grpSpPr>
        <p:sp>
          <p:nvSpPr>
            <p:cNvPr id="11" name="Hình Bầu dục 10">
              <a:hlinkClick r:id="rId9" action="ppaction://hlinksldjump"/>
              <a:extLst>
                <a:ext uri="{FF2B5EF4-FFF2-40B4-BE49-F238E27FC236}">
                  <a16:creationId xmlns:a16="http://schemas.microsoft.com/office/drawing/2014/main" id="{966F3B5B-2690-E5DB-F4EB-F5945F2F9A9E}"/>
                </a:ext>
              </a:extLst>
            </p:cNvPr>
            <p:cNvSpPr/>
            <p:nvPr/>
          </p:nvSpPr>
          <p:spPr>
            <a:xfrm>
              <a:off x="5805939" y="2853122"/>
              <a:ext cx="783771" cy="7692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ộp Văn bản 11">
              <a:hlinkClick r:id="rId9" action="ppaction://hlinksldjump"/>
              <a:extLst>
                <a:ext uri="{FF2B5EF4-FFF2-40B4-BE49-F238E27FC236}">
                  <a16:creationId xmlns:a16="http://schemas.microsoft.com/office/drawing/2014/main" id="{9C51B4AB-4457-7963-B9D2-C24202B31CAA}"/>
                </a:ext>
              </a:extLst>
            </p:cNvPr>
            <p:cNvSpPr txBox="1"/>
            <p:nvPr/>
          </p:nvSpPr>
          <p:spPr>
            <a:xfrm>
              <a:off x="5851968" y="2671862"/>
              <a:ext cx="47830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w="28575">
                    <a:solidFill>
                      <a:sysClr val="windowText" lastClr="000000"/>
                    </a:solidFill>
                  </a:ln>
                  <a:solidFill>
                    <a:srgbClr val="FFFF00"/>
                  </a:solidFill>
                  <a:effectLst/>
                  <a:uLnTx/>
                  <a:uFillTx/>
                  <a:latin typeface="UTM Cookies" panose="02040603050506020204" pitchFamily="18" charset="0"/>
                  <a:ea typeface="+mn-ea"/>
                  <a:cs typeface="+mn-cs"/>
                </a:rPr>
                <a:t>1</a:t>
              </a:r>
            </a:p>
          </p:txBody>
        </p:sp>
      </p:grpSp>
      <p:grpSp>
        <p:nvGrpSpPr>
          <p:cNvPr id="32" name="Nhóm 31">
            <a:extLst>
              <a:ext uri="{FF2B5EF4-FFF2-40B4-BE49-F238E27FC236}">
                <a16:creationId xmlns:a16="http://schemas.microsoft.com/office/drawing/2014/main" id="{053415AB-5697-996D-B24A-5E786BCC03D0}"/>
              </a:ext>
            </a:extLst>
          </p:cNvPr>
          <p:cNvGrpSpPr/>
          <p:nvPr/>
        </p:nvGrpSpPr>
        <p:grpSpPr>
          <a:xfrm>
            <a:off x="8170859" y="2643287"/>
            <a:ext cx="783771" cy="1015663"/>
            <a:chOff x="9294809" y="2671862"/>
            <a:chExt cx="783771" cy="1015663"/>
          </a:xfrm>
        </p:grpSpPr>
        <p:sp>
          <p:nvSpPr>
            <p:cNvPr id="13" name="Hình Bầu dục 12">
              <a:hlinkClick r:id="rId10" action="ppaction://hlinksldjump"/>
              <a:extLst>
                <a:ext uri="{FF2B5EF4-FFF2-40B4-BE49-F238E27FC236}">
                  <a16:creationId xmlns:a16="http://schemas.microsoft.com/office/drawing/2014/main" id="{00B2CD68-885B-9583-E245-6657337A6CCD}"/>
                </a:ext>
              </a:extLst>
            </p:cNvPr>
            <p:cNvSpPr/>
            <p:nvPr/>
          </p:nvSpPr>
          <p:spPr>
            <a:xfrm>
              <a:off x="9294809" y="2853122"/>
              <a:ext cx="783771" cy="7692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Hộp Văn bản 13">
              <a:hlinkClick r:id="rId10" action="ppaction://hlinksldjump"/>
              <a:extLst>
                <a:ext uri="{FF2B5EF4-FFF2-40B4-BE49-F238E27FC236}">
                  <a16:creationId xmlns:a16="http://schemas.microsoft.com/office/drawing/2014/main" id="{D77A8B2A-202A-3BCB-E0FE-4C82042049D4}"/>
                </a:ext>
              </a:extLst>
            </p:cNvPr>
            <p:cNvSpPr txBox="1"/>
            <p:nvPr/>
          </p:nvSpPr>
          <p:spPr>
            <a:xfrm>
              <a:off x="9355352" y="2671862"/>
              <a:ext cx="47830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w="28575">
                    <a:solidFill>
                      <a:sysClr val="windowText" lastClr="000000"/>
                    </a:solidFill>
                  </a:ln>
                  <a:solidFill>
                    <a:srgbClr val="FFFF00"/>
                  </a:solidFill>
                  <a:effectLst/>
                  <a:uLnTx/>
                  <a:uFillTx/>
                  <a:latin typeface="UTM Cookies" panose="02040603050506020204" pitchFamily="18" charset="0"/>
                  <a:ea typeface="+mn-ea"/>
                  <a:cs typeface="+mn-cs"/>
                </a:rPr>
                <a:t>2</a:t>
              </a:r>
            </a:p>
          </p:txBody>
        </p:sp>
      </p:grpSp>
      <p:grpSp>
        <p:nvGrpSpPr>
          <p:cNvPr id="33" name="Nhóm 32">
            <a:extLst>
              <a:ext uri="{FF2B5EF4-FFF2-40B4-BE49-F238E27FC236}">
                <a16:creationId xmlns:a16="http://schemas.microsoft.com/office/drawing/2014/main" id="{B76A9B98-90D1-F298-8FFB-8DB38DCEC5EC}"/>
              </a:ext>
            </a:extLst>
          </p:cNvPr>
          <p:cNvGrpSpPr/>
          <p:nvPr/>
        </p:nvGrpSpPr>
        <p:grpSpPr>
          <a:xfrm>
            <a:off x="10577291" y="2309229"/>
            <a:ext cx="783771" cy="1015663"/>
            <a:chOff x="5890991" y="4738104"/>
            <a:chExt cx="783771" cy="1015663"/>
          </a:xfrm>
        </p:grpSpPr>
        <p:sp>
          <p:nvSpPr>
            <p:cNvPr id="15" name="Hình Bầu dục 14">
              <a:hlinkClick r:id="rId11" action="ppaction://hlinksldjump"/>
              <a:extLst>
                <a:ext uri="{FF2B5EF4-FFF2-40B4-BE49-F238E27FC236}">
                  <a16:creationId xmlns:a16="http://schemas.microsoft.com/office/drawing/2014/main" id="{F38D0373-E1A7-69B9-1546-71EB326E79EF}"/>
                </a:ext>
              </a:extLst>
            </p:cNvPr>
            <p:cNvSpPr/>
            <p:nvPr/>
          </p:nvSpPr>
          <p:spPr>
            <a:xfrm>
              <a:off x="5890991" y="4919364"/>
              <a:ext cx="783771" cy="7692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Hộp Văn bản 15">
              <a:hlinkClick r:id="rId11" action="ppaction://hlinksldjump"/>
              <a:extLst>
                <a:ext uri="{FF2B5EF4-FFF2-40B4-BE49-F238E27FC236}">
                  <a16:creationId xmlns:a16="http://schemas.microsoft.com/office/drawing/2014/main" id="{393911CA-7E78-C0F4-91F4-B4F4B175679A}"/>
                </a:ext>
              </a:extLst>
            </p:cNvPr>
            <p:cNvSpPr txBox="1"/>
            <p:nvPr/>
          </p:nvSpPr>
          <p:spPr>
            <a:xfrm>
              <a:off x="5966048" y="4738104"/>
              <a:ext cx="47830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w="28575">
                    <a:solidFill>
                      <a:sysClr val="windowText" lastClr="000000"/>
                    </a:solidFill>
                  </a:ln>
                  <a:solidFill>
                    <a:srgbClr val="FFFF00"/>
                  </a:solidFill>
                  <a:effectLst/>
                  <a:uLnTx/>
                  <a:uFillTx/>
                  <a:latin typeface="UTM Cookies" panose="02040603050506020204" pitchFamily="18" charset="0"/>
                  <a:ea typeface="+mn-ea"/>
                  <a:cs typeface="+mn-cs"/>
                </a:rPr>
                <a:t>3</a:t>
              </a:r>
            </a:p>
          </p:txBody>
        </p:sp>
      </p:grpSp>
      <p:grpSp>
        <p:nvGrpSpPr>
          <p:cNvPr id="34" name="Nhóm 33">
            <a:extLst>
              <a:ext uri="{FF2B5EF4-FFF2-40B4-BE49-F238E27FC236}">
                <a16:creationId xmlns:a16="http://schemas.microsoft.com/office/drawing/2014/main" id="{4CCCA7E6-CDD7-F8D8-FE12-63A1F6B4D45E}"/>
              </a:ext>
            </a:extLst>
          </p:cNvPr>
          <p:cNvGrpSpPr/>
          <p:nvPr/>
        </p:nvGrpSpPr>
        <p:grpSpPr>
          <a:xfrm>
            <a:off x="6114579" y="4800239"/>
            <a:ext cx="783771" cy="1015663"/>
            <a:chOff x="9343554" y="4714514"/>
            <a:chExt cx="783771" cy="1015663"/>
          </a:xfrm>
        </p:grpSpPr>
        <p:sp>
          <p:nvSpPr>
            <p:cNvPr id="17" name="Hình Bầu dục 16">
              <a:hlinkClick r:id="rId12" action="ppaction://hlinksldjump"/>
              <a:extLst>
                <a:ext uri="{FF2B5EF4-FFF2-40B4-BE49-F238E27FC236}">
                  <a16:creationId xmlns:a16="http://schemas.microsoft.com/office/drawing/2014/main" id="{60244D8B-C18C-AA5C-EAAE-4B8AFE284E1B}"/>
                </a:ext>
              </a:extLst>
            </p:cNvPr>
            <p:cNvSpPr/>
            <p:nvPr/>
          </p:nvSpPr>
          <p:spPr>
            <a:xfrm>
              <a:off x="9343554" y="4895774"/>
              <a:ext cx="783771" cy="7692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Hộp Văn bản 17">
              <a:hlinkClick r:id="rId12" action="ppaction://hlinksldjump"/>
              <a:extLst>
                <a:ext uri="{FF2B5EF4-FFF2-40B4-BE49-F238E27FC236}">
                  <a16:creationId xmlns:a16="http://schemas.microsoft.com/office/drawing/2014/main" id="{444D219B-098C-AE33-9325-3D56067D7C35}"/>
                </a:ext>
              </a:extLst>
            </p:cNvPr>
            <p:cNvSpPr txBox="1"/>
            <p:nvPr/>
          </p:nvSpPr>
          <p:spPr>
            <a:xfrm>
              <a:off x="9389583" y="4714514"/>
              <a:ext cx="47830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w="28575">
                    <a:solidFill>
                      <a:sysClr val="windowText" lastClr="000000"/>
                    </a:solidFill>
                  </a:ln>
                  <a:solidFill>
                    <a:srgbClr val="FFFF00"/>
                  </a:solidFill>
                  <a:effectLst/>
                  <a:uLnTx/>
                  <a:uFillTx/>
                  <a:latin typeface="UTM Cookies" panose="02040603050506020204" pitchFamily="18" charset="0"/>
                  <a:ea typeface="+mn-ea"/>
                  <a:cs typeface="+mn-cs"/>
                </a:rPr>
                <a:t>4</a:t>
              </a:r>
            </a:p>
          </p:txBody>
        </p:sp>
      </p:grpSp>
      <p:sp>
        <p:nvSpPr>
          <p:cNvPr id="21" name="Hộp Văn bản 20">
            <a:extLst>
              <a:ext uri="{FF2B5EF4-FFF2-40B4-BE49-F238E27FC236}">
                <a16:creationId xmlns:a16="http://schemas.microsoft.com/office/drawing/2014/main" id="{E7FFE0E9-C738-FA92-4546-75A3507D2032}"/>
              </a:ext>
            </a:extLst>
          </p:cNvPr>
          <p:cNvSpPr txBox="1"/>
          <p:nvPr/>
        </p:nvSpPr>
        <p:spPr>
          <a:xfrm>
            <a:off x="414237" y="333640"/>
            <a:ext cx="4336473" cy="230832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Mỗi</a:t>
            </a:r>
            <a:r>
              <a:rPr kumimoji="0" lang="en-US" sz="3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chiếc</a:t>
            </a:r>
            <a:r>
              <a:rPr kumimoji="0" lang="en-US" sz="3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chuông</a:t>
            </a:r>
            <a:r>
              <a:rPr kumimoji="0" lang="en-US" sz="3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tương</a:t>
            </a:r>
            <a:r>
              <a:rPr kumimoji="0" lang="en-US" sz="3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ứng</a:t>
            </a:r>
            <a:r>
              <a:rPr kumimoji="0" lang="en-US" sz="3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với</a:t>
            </a:r>
            <a:r>
              <a:rPr kumimoji="0" lang="en-US" sz="3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một</a:t>
            </a:r>
            <a:r>
              <a:rPr kumimoji="0" lang="en-US" sz="3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câu</a:t>
            </a:r>
            <a:r>
              <a:rPr kumimoji="0" lang="en-US" sz="3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hỏi</a:t>
            </a:r>
            <a:r>
              <a:rPr kumimoji="0" lang="en-US" sz="3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tìm</a:t>
            </a:r>
            <a:r>
              <a:rPr kumimoji="0" lang="en-US" sz="3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hiểu</a:t>
            </a:r>
            <a:r>
              <a:rPr kumimoji="0" lang="en-US" sz="3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bài</a:t>
            </a:r>
            <a:r>
              <a:rPr kumimoji="0" lang="en-US" sz="3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Mời</a:t>
            </a:r>
            <a:r>
              <a:rPr kumimoji="0" lang="en-US" sz="3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các</a:t>
            </a:r>
            <a:r>
              <a:rPr kumimoji="0" lang="en-US" sz="3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bạn</a:t>
            </a:r>
            <a:r>
              <a:rPr kumimoji="0" lang="en-US" sz="3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chọn</a:t>
            </a:r>
            <a:r>
              <a:rPr kumimoji="0" lang="en-US" sz="3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a:t>
            </a:r>
            <a:endParaRPr kumimoji="0" lang="vi-VN" sz="3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nvGrpSpPr>
          <p:cNvPr id="25" name="Group 8">
            <a:extLst>
              <a:ext uri="{FF2B5EF4-FFF2-40B4-BE49-F238E27FC236}">
                <a16:creationId xmlns:a16="http://schemas.microsoft.com/office/drawing/2014/main" id="{AB5EF42D-AC83-6FBC-3F02-168DEB460630}"/>
              </a:ext>
            </a:extLst>
          </p:cNvPr>
          <p:cNvGrpSpPr/>
          <p:nvPr/>
        </p:nvGrpSpPr>
        <p:grpSpPr>
          <a:xfrm>
            <a:off x="3641889" y="744405"/>
            <a:ext cx="8553471" cy="1114227"/>
            <a:chOff x="2927159" y="292595"/>
            <a:chExt cx="6323753" cy="1114227"/>
          </a:xfrm>
        </p:grpSpPr>
        <p:sp>
          <p:nvSpPr>
            <p:cNvPr id="26" name="TextBox 9">
              <a:extLst>
                <a:ext uri="{FF2B5EF4-FFF2-40B4-BE49-F238E27FC236}">
                  <a16:creationId xmlns:a16="http://schemas.microsoft.com/office/drawing/2014/main" id="{01927733-7F89-1FFD-8708-F1DFAA343553}"/>
                </a:ext>
              </a:extLst>
            </p:cNvPr>
            <p:cNvSpPr txBox="1"/>
            <p:nvPr/>
          </p:nvSpPr>
          <p:spPr>
            <a:xfrm>
              <a:off x="2941085" y="292595"/>
              <a:ext cx="630982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7 SVNBeachwood Sans" pitchFamily="2" charset="0"/>
                  <a:ea typeface="+mn-ea"/>
                  <a:cs typeface="+mn-cs"/>
                </a:rPr>
                <a:t>RUNG CHUÔNG VÀNG</a:t>
              </a:r>
              <a:endParaRPr kumimoji="0" lang="en-US" sz="66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7 SVNBeachwood Sans" pitchFamily="2" charset="0"/>
                <a:ea typeface="+mn-ea"/>
                <a:cs typeface="+mn-cs"/>
              </a:endParaRPr>
            </a:p>
          </p:txBody>
        </p:sp>
        <p:sp>
          <p:nvSpPr>
            <p:cNvPr id="27" name="TextBox 10">
              <a:extLst>
                <a:ext uri="{FF2B5EF4-FFF2-40B4-BE49-F238E27FC236}">
                  <a16:creationId xmlns:a16="http://schemas.microsoft.com/office/drawing/2014/main" id="{242FE627-F2F8-B50D-67AF-5082F823674E}"/>
                </a:ext>
              </a:extLst>
            </p:cNvPr>
            <p:cNvSpPr txBox="1"/>
            <p:nvPr/>
          </p:nvSpPr>
          <p:spPr>
            <a:xfrm>
              <a:off x="2927159" y="298826"/>
              <a:ext cx="630982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w="9525">
                    <a:solidFill>
                      <a:prstClr val="white"/>
                    </a:solidFill>
                    <a:prstDash val="solid"/>
                  </a:ln>
                  <a:solidFill>
                    <a:srgbClr val="FF0066"/>
                  </a:solidFill>
                  <a:effectLst>
                    <a:outerShdw blurRad="12700" dist="38100" dir="2700000" algn="tl" rotWithShape="0">
                      <a:srgbClr val="FF99CC"/>
                    </a:outerShdw>
                  </a:effectLst>
                  <a:uLnTx/>
                  <a:uFillTx/>
                  <a:latin typeface="#9Slide07 SVNBeachwood Sans" pitchFamily="2" charset="0"/>
                  <a:ea typeface="+mn-ea"/>
                  <a:cs typeface="+mn-cs"/>
                </a:rPr>
                <a:t>RUNG CHUÔNG VÀNG</a:t>
              </a:r>
              <a:endParaRPr kumimoji="0" lang="en-US" sz="6600" b="1" i="0" u="none" strike="noStrike" kern="1200" cap="none" spc="0" normalizeH="0" baseline="0" noProof="0" dirty="0">
                <a:ln w="9525">
                  <a:solidFill>
                    <a:prstClr val="white"/>
                  </a:solidFill>
                  <a:prstDash val="solid"/>
                </a:ln>
                <a:solidFill>
                  <a:srgbClr val="FF0066"/>
                </a:solidFill>
                <a:effectLst>
                  <a:outerShdw blurRad="12700" dist="38100" dir="2700000" algn="tl" rotWithShape="0">
                    <a:srgbClr val="FF99CC"/>
                  </a:outerShdw>
                </a:effectLst>
                <a:uLnTx/>
                <a:uFillTx/>
                <a:latin typeface="#9Slide07 SVNBeachwood Sans" pitchFamily="2" charset="0"/>
                <a:ea typeface="+mn-ea"/>
                <a:cs typeface="+mn-cs"/>
              </a:endParaRPr>
            </a:p>
          </p:txBody>
        </p:sp>
      </p:grpSp>
      <p:pic>
        <p:nvPicPr>
          <p:cNvPr id="3" name="Hình ảnh 9">
            <a:extLst>
              <a:ext uri="{FF2B5EF4-FFF2-40B4-BE49-F238E27FC236}">
                <a16:creationId xmlns:a16="http://schemas.microsoft.com/office/drawing/2014/main" id="{0AD58EC5-E6C6-5027-0455-8DAB397EBC09}"/>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938">
                        <a14:foregroundMark x1="90938" y1="62500" x2="90938" y2="62500"/>
                      </a14:backgroundRemoval>
                    </a14:imgEffect>
                  </a14:imgLayer>
                </a14:imgProps>
              </a:ext>
              <a:ext uri="{28A0092B-C50C-407E-A947-70E740481C1C}">
                <a14:useLocalDpi xmlns:a14="http://schemas.microsoft.com/office/drawing/2010/main" val="0"/>
              </a:ext>
            </a:extLst>
          </a:blip>
          <a:stretch>
            <a:fillRect/>
          </a:stretch>
        </p:blipFill>
        <p:spPr>
          <a:xfrm>
            <a:off x="8430756" y="3980544"/>
            <a:ext cx="2877456" cy="2877456"/>
          </a:xfrm>
          <a:prstGeom prst="rect">
            <a:avLst/>
          </a:prstGeom>
        </p:spPr>
      </p:pic>
      <p:grpSp>
        <p:nvGrpSpPr>
          <p:cNvPr id="4" name="Nhóm 33">
            <a:extLst>
              <a:ext uri="{FF2B5EF4-FFF2-40B4-BE49-F238E27FC236}">
                <a16:creationId xmlns:a16="http://schemas.microsoft.com/office/drawing/2014/main" id="{43E11CBB-95E7-BDA2-14B4-0088C066E357}"/>
              </a:ext>
            </a:extLst>
          </p:cNvPr>
          <p:cNvGrpSpPr/>
          <p:nvPr/>
        </p:nvGrpSpPr>
        <p:grpSpPr>
          <a:xfrm>
            <a:off x="9467379" y="4711869"/>
            <a:ext cx="783771" cy="1015663"/>
            <a:chOff x="9343554" y="4714514"/>
            <a:chExt cx="783771" cy="1015663"/>
          </a:xfrm>
        </p:grpSpPr>
        <p:sp>
          <p:nvSpPr>
            <p:cNvPr id="9" name="Hình Bầu dục 16">
              <a:hlinkClick r:id="rId12" action="ppaction://hlinksldjump"/>
              <a:extLst>
                <a:ext uri="{FF2B5EF4-FFF2-40B4-BE49-F238E27FC236}">
                  <a16:creationId xmlns:a16="http://schemas.microsoft.com/office/drawing/2014/main" id="{D0FD7959-C02B-7052-9FAD-24F2D01DF46B}"/>
                </a:ext>
              </a:extLst>
            </p:cNvPr>
            <p:cNvSpPr/>
            <p:nvPr/>
          </p:nvSpPr>
          <p:spPr>
            <a:xfrm>
              <a:off x="9343554" y="4895774"/>
              <a:ext cx="783771" cy="7692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Hộp Văn bản 17">
              <a:hlinkClick r:id="rId13" action="ppaction://hlinksldjump"/>
              <a:extLst>
                <a:ext uri="{FF2B5EF4-FFF2-40B4-BE49-F238E27FC236}">
                  <a16:creationId xmlns:a16="http://schemas.microsoft.com/office/drawing/2014/main" id="{553B8C4F-47AE-BCCE-A67F-63A40B9BEBCC}"/>
                </a:ext>
              </a:extLst>
            </p:cNvPr>
            <p:cNvSpPr txBox="1"/>
            <p:nvPr/>
          </p:nvSpPr>
          <p:spPr>
            <a:xfrm>
              <a:off x="9389583" y="4714514"/>
              <a:ext cx="47830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w="28575">
                    <a:solidFill>
                      <a:sysClr val="windowText" lastClr="000000"/>
                    </a:solidFill>
                  </a:ln>
                  <a:solidFill>
                    <a:srgbClr val="FFFF00"/>
                  </a:solidFill>
                  <a:effectLst/>
                  <a:uLnTx/>
                  <a:uFillTx/>
                  <a:latin typeface="UTM Cookies" panose="02040603050506020204" pitchFamily="18" charset="0"/>
                  <a:ea typeface="+mn-ea"/>
                  <a:cs typeface="+mn-cs"/>
                </a:rPr>
                <a:t>5</a:t>
              </a:r>
            </a:p>
          </p:txBody>
        </p:sp>
      </p:grpSp>
    </p:spTree>
    <p:extLst>
      <p:ext uri="{BB962C8B-B14F-4D97-AF65-F5344CB8AC3E}">
        <p14:creationId xmlns:p14="http://schemas.microsoft.com/office/powerpoint/2010/main" val="22771089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arn(inVertical)">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ppt_x"/>
                                          </p:val>
                                        </p:tav>
                                        <p:tav tm="100000">
                                          <p:val>
                                            <p:strVal val="#ppt_x"/>
                                          </p:val>
                                        </p:tav>
                                      </p:tavLst>
                                    </p:anim>
                                    <p:anim calcmode="lin" valueType="num">
                                      <p:cBhvr additive="base">
                                        <p:cTn id="21" dur="500" fill="hold"/>
                                        <p:tgtEl>
                                          <p:spTgt spid="5"/>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ppt_x"/>
                                          </p:val>
                                        </p:tav>
                                        <p:tav tm="100000">
                                          <p:val>
                                            <p:strVal val="#ppt_x"/>
                                          </p:val>
                                        </p:tav>
                                      </p:tavLst>
                                    </p:anim>
                                    <p:anim calcmode="lin" valueType="num">
                                      <p:cBhvr additive="base">
                                        <p:cTn id="25" dur="500" fill="hold"/>
                                        <p:tgtEl>
                                          <p:spTgt spid="6"/>
                                        </p:tgtEl>
                                        <p:attrNameLst>
                                          <p:attrName>ppt_y</p:attrName>
                                        </p:attrNameLst>
                                      </p:cBhvr>
                                      <p:tavLst>
                                        <p:tav tm="0">
                                          <p:val>
                                            <p:strVal val="1+#ppt_h/2"/>
                                          </p:val>
                                        </p:tav>
                                        <p:tav tm="100000">
                                          <p:val>
                                            <p:strVal val="#ppt_y"/>
                                          </p:val>
                                        </p:tav>
                                      </p:tavLst>
                                    </p:anim>
                                  </p:childTnLst>
                                </p:cTn>
                              </p:par>
                              <p:par>
                                <p:cTn id="26" presetID="22" presetClass="entr" presetSubtype="4" fill="hold"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wipe(down)">
                                      <p:cBhvr>
                                        <p:cTn id="28" dur="500"/>
                                        <p:tgtEl>
                                          <p:spTgt spid="25"/>
                                        </p:tgtEl>
                                      </p:cBhvr>
                                    </p:animEffect>
                                  </p:childTnLst>
                                </p:cTn>
                              </p:par>
                              <p:par>
                                <p:cTn id="29" presetID="2" presetClass="entr" presetSubtype="4"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additive="base">
                                        <p:cTn id="35" dur="500" fill="hold"/>
                                        <p:tgtEl>
                                          <p:spTgt spid="8"/>
                                        </p:tgtEl>
                                        <p:attrNameLst>
                                          <p:attrName>ppt_x</p:attrName>
                                        </p:attrNameLst>
                                      </p:cBhvr>
                                      <p:tavLst>
                                        <p:tav tm="0">
                                          <p:val>
                                            <p:strVal val="#ppt_x"/>
                                          </p:val>
                                        </p:tav>
                                        <p:tav tm="100000">
                                          <p:val>
                                            <p:strVal val="#ppt_x"/>
                                          </p:val>
                                        </p:tav>
                                      </p:tavLst>
                                    </p:anim>
                                    <p:anim calcmode="lin" valueType="num">
                                      <p:cBhvr additive="base">
                                        <p:cTn id="36" dur="500" fill="hold"/>
                                        <p:tgtEl>
                                          <p:spTgt spid="8"/>
                                        </p:tgtEl>
                                        <p:attrNameLst>
                                          <p:attrName>ppt_y</p:attrName>
                                        </p:attrNameLst>
                                      </p:cBhvr>
                                      <p:tavLst>
                                        <p:tav tm="0">
                                          <p:val>
                                            <p:strVal val="1+#ppt_h/2"/>
                                          </p:val>
                                        </p:tav>
                                        <p:tav tm="100000">
                                          <p:val>
                                            <p:strVal val="#ppt_y"/>
                                          </p:val>
                                        </p:tav>
                                      </p:tavLst>
                                    </p:anim>
                                  </p:childTnLst>
                                </p:cTn>
                              </p:par>
                              <p:par>
                                <p:cTn id="37" presetID="22" presetClass="entr" presetSubtype="4" fill="hold" nodeType="with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wipe(down)">
                                      <p:cBhvr>
                                        <p:cTn id="39" dur="500"/>
                                        <p:tgtEl>
                                          <p:spTgt spid="31"/>
                                        </p:tgtEl>
                                      </p:cBhvr>
                                    </p:animEffect>
                                  </p:childTnLst>
                                </p:cTn>
                              </p:par>
                              <p:par>
                                <p:cTn id="40" presetID="22" presetClass="entr" presetSubtype="4" fill="hold" nodeType="with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wipe(down)">
                                      <p:cBhvr>
                                        <p:cTn id="42" dur="500"/>
                                        <p:tgtEl>
                                          <p:spTgt spid="32"/>
                                        </p:tgtEl>
                                      </p:cBhvr>
                                    </p:animEffect>
                                  </p:childTnLst>
                                </p:cTn>
                              </p:par>
                              <p:par>
                                <p:cTn id="43" presetID="22" presetClass="entr" presetSubtype="4" fill="hold" nodeType="withEffect">
                                  <p:stCondLst>
                                    <p:cond delay="0"/>
                                  </p:stCondLst>
                                  <p:childTnLst>
                                    <p:set>
                                      <p:cBhvr>
                                        <p:cTn id="44" dur="1" fill="hold">
                                          <p:stCondLst>
                                            <p:cond delay="0"/>
                                          </p:stCondLst>
                                        </p:cTn>
                                        <p:tgtEl>
                                          <p:spTgt spid="33"/>
                                        </p:tgtEl>
                                        <p:attrNameLst>
                                          <p:attrName>style.visibility</p:attrName>
                                        </p:attrNameLst>
                                      </p:cBhvr>
                                      <p:to>
                                        <p:strVal val="visible"/>
                                      </p:to>
                                    </p:set>
                                    <p:animEffect transition="in" filter="wipe(down)">
                                      <p:cBhvr>
                                        <p:cTn id="45" dur="500"/>
                                        <p:tgtEl>
                                          <p:spTgt spid="33"/>
                                        </p:tgtEl>
                                      </p:cBhvr>
                                    </p:animEffect>
                                  </p:childTnLst>
                                </p:cTn>
                              </p:par>
                              <p:par>
                                <p:cTn id="46" presetID="22" presetClass="entr" presetSubtype="4" fill="hold" nodeType="withEffect">
                                  <p:stCondLst>
                                    <p:cond delay="0"/>
                                  </p:stCondLst>
                                  <p:childTnLst>
                                    <p:set>
                                      <p:cBhvr>
                                        <p:cTn id="47" dur="1" fill="hold">
                                          <p:stCondLst>
                                            <p:cond delay="0"/>
                                          </p:stCondLst>
                                        </p:cTn>
                                        <p:tgtEl>
                                          <p:spTgt spid="34"/>
                                        </p:tgtEl>
                                        <p:attrNameLst>
                                          <p:attrName>style.visibility</p:attrName>
                                        </p:attrNameLst>
                                      </p:cBhvr>
                                      <p:to>
                                        <p:strVal val="visible"/>
                                      </p:to>
                                    </p:set>
                                    <p:animEffect transition="in" filter="wipe(down)">
                                      <p:cBhvr>
                                        <p:cTn id="48" dur="500"/>
                                        <p:tgtEl>
                                          <p:spTgt spid="34"/>
                                        </p:tgtEl>
                                      </p:cBhvr>
                                    </p:animEffect>
                                  </p:childTnLst>
                                </p:cTn>
                              </p:par>
                              <p:par>
                                <p:cTn id="49" presetID="2" presetClass="entr" presetSubtype="4" fill="hold" nodeType="withEffect">
                                  <p:stCondLst>
                                    <p:cond delay="0"/>
                                  </p:stCondLst>
                                  <p:childTnLst>
                                    <p:set>
                                      <p:cBhvr>
                                        <p:cTn id="50" dur="1" fill="hold">
                                          <p:stCondLst>
                                            <p:cond delay="0"/>
                                          </p:stCondLst>
                                        </p:cTn>
                                        <p:tgtEl>
                                          <p:spTgt spid="3"/>
                                        </p:tgtEl>
                                        <p:attrNameLst>
                                          <p:attrName>style.visibility</p:attrName>
                                        </p:attrNameLst>
                                      </p:cBhvr>
                                      <p:to>
                                        <p:strVal val="visible"/>
                                      </p:to>
                                    </p:set>
                                    <p:anim calcmode="lin" valueType="num">
                                      <p:cBhvr additive="base">
                                        <p:cTn id="51" dur="500" fill="hold"/>
                                        <p:tgtEl>
                                          <p:spTgt spid="3"/>
                                        </p:tgtEl>
                                        <p:attrNameLst>
                                          <p:attrName>ppt_x</p:attrName>
                                        </p:attrNameLst>
                                      </p:cBhvr>
                                      <p:tavLst>
                                        <p:tav tm="0">
                                          <p:val>
                                            <p:strVal val="#ppt_x"/>
                                          </p:val>
                                        </p:tav>
                                        <p:tav tm="100000">
                                          <p:val>
                                            <p:strVal val="#ppt_x"/>
                                          </p:val>
                                        </p:tav>
                                      </p:tavLst>
                                    </p:anim>
                                    <p:anim calcmode="lin" valueType="num">
                                      <p:cBhvr additive="base">
                                        <p:cTn id="52" dur="500" fill="hold"/>
                                        <p:tgtEl>
                                          <p:spTgt spid="3"/>
                                        </p:tgtEl>
                                        <p:attrNameLst>
                                          <p:attrName>ppt_y</p:attrName>
                                        </p:attrNameLst>
                                      </p:cBhvr>
                                      <p:tavLst>
                                        <p:tav tm="0">
                                          <p:val>
                                            <p:strVal val="1+#ppt_h/2"/>
                                          </p:val>
                                        </p:tav>
                                        <p:tav tm="100000">
                                          <p:val>
                                            <p:strVal val="#ppt_y"/>
                                          </p:val>
                                        </p:tav>
                                      </p:tavLst>
                                    </p:anim>
                                  </p:childTnLst>
                                </p:cTn>
                              </p:par>
                              <p:par>
                                <p:cTn id="53" presetID="22" presetClass="entr" presetSubtype="4" fill="hold" nodeType="withEffect">
                                  <p:stCondLst>
                                    <p:cond delay="0"/>
                                  </p:stCondLst>
                                  <p:childTnLst>
                                    <p:set>
                                      <p:cBhvr>
                                        <p:cTn id="54" dur="1" fill="hold">
                                          <p:stCondLst>
                                            <p:cond delay="0"/>
                                          </p:stCondLst>
                                        </p:cTn>
                                        <p:tgtEl>
                                          <p:spTgt spid="4"/>
                                        </p:tgtEl>
                                        <p:attrNameLst>
                                          <p:attrName>style.visibility</p:attrName>
                                        </p:attrNameLst>
                                      </p:cBhvr>
                                      <p:to>
                                        <p:strVal val="visible"/>
                                      </p:to>
                                    </p:set>
                                    <p:animEffect transition="in" filter="wipe(down)">
                                      <p:cBhvr>
                                        <p:cTn id="5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 grpId="0" animBg="1"/>
      <p:bldP spid="21"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3D6EC1B-EBC5-0731-81E5-85C5557EB6D5}"/>
              </a:ext>
            </a:extLst>
          </p:cNvPr>
          <p:cNvSpPr txBox="1"/>
          <p:nvPr/>
        </p:nvSpPr>
        <p:spPr>
          <a:xfrm>
            <a:off x="2424264" y="1513414"/>
            <a:ext cx="7551674" cy="1294297"/>
          </a:xfrm>
          <a:custGeom>
            <a:avLst/>
            <a:gdLst>
              <a:gd name="connsiteX0" fmla="*/ 0 w 7551674"/>
              <a:gd name="connsiteY0" fmla="*/ 647149 h 1294297"/>
              <a:gd name="connsiteX1" fmla="*/ 647149 w 7551674"/>
              <a:gd name="connsiteY1" fmla="*/ 0 h 1294297"/>
              <a:gd name="connsiteX2" fmla="*/ 6904526 w 7551674"/>
              <a:gd name="connsiteY2" fmla="*/ 0 h 1294297"/>
              <a:gd name="connsiteX3" fmla="*/ 7551675 w 7551674"/>
              <a:gd name="connsiteY3" fmla="*/ 647149 h 1294297"/>
              <a:gd name="connsiteX4" fmla="*/ 7551674 w 7551674"/>
              <a:gd name="connsiteY4" fmla="*/ 647149 h 1294297"/>
              <a:gd name="connsiteX5" fmla="*/ 6904525 w 7551674"/>
              <a:gd name="connsiteY5" fmla="*/ 1294298 h 1294297"/>
              <a:gd name="connsiteX6" fmla="*/ 647149 w 7551674"/>
              <a:gd name="connsiteY6" fmla="*/ 1294297 h 1294297"/>
              <a:gd name="connsiteX7" fmla="*/ 0 w 7551674"/>
              <a:gd name="connsiteY7" fmla="*/ 647148 h 1294297"/>
              <a:gd name="connsiteX8" fmla="*/ 0 w 7551674"/>
              <a:gd name="connsiteY8" fmla="*/ 647149 h 1294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51674" h="1294297" fill="none" extrusionOk="0">
                <a:moveTo>
                  <a:pt x="0" y="647149"/>
                </a:moveTo>
                <a:cubicBezTo>
                  <a:pt x="-6359" y="229100"/>
                  <a:pt x="273054" y="23186"/>
                  <a:pt x="647149" y="0"/>
                </a:cubicBezTo>
                <a:cubicBezTo>
                  <a:pt x="3622909" y="-38581"/>
                  <a:pt x="4989386" y="63341"/>
                  <a:pt x="6904526" y="0"/>
                </a:cubicBezTo>
                <a:cubicBezTo>
                  <a:pt x="7200123" y="-9998"/>
                  <a:pt x="7598139" y="327737"/>
                  <a:pt x="7551675" y="647149"/>
                </a:cubicBezTo>
                <a:lnTo>
                  <a:pt x="7551674" y="647149"/>
                </a:lnTo>
                <a:cubicBezTo>
                  <a:pt x="7571755" y="1034452"/>
                  <a:pt x="7262412" y="1299223"/>
                  <a:pt x="6904525" y="1294298"/>
                </a:cubicBezTo>
                <a:cubicBezTo>
                  <a:pt x="5344833" y="1375280"/>
                  <a:pt x="1546878" y="1366552"/>
                  <a:pt x="647149" y="1294297"/>
                </a:cubicBezTo>
                <a:cubicBezTo>
                  <a:pt x="304394" y="1281465"/>
                  <a:pt x="6957" y="971835"/>
                  <a:pt x="0" y="647148"/>
                </a:cubicBezTo>
                <a:lnTo>
                  <a:pt x="0" y="647149"/>
                </a:lnTo>
                <a:close/>
              </a:path>
              <a:path w="7551674" h="1294297" stroke="0" extrusionOk="0">
                <a:moveTo>
                  <a:pt x="0" y="647149"/>
                </a:moveTo>
                <a:cubicBezTo>
                  <a:pt x="-6404" y="285788"/>
                  <a:pt x="230431" y="22259"/>
                  <a:pt x="647149" y="0"/>
                </a:cubicBezTo>
                <a:cubicBezTo>
                  <a:pt x="2502727" y="132882"/>
                  <a:pt x="5866980" y="-84951"/>
                  <a:pt x="6904526" y="0"/>
                </a:cubicBezTo>
                <a:cubicBezTo>
                  <a:pt x="7247996" y="13614"/>
                  <a:pt x="7543745" y="333571"/>
                  <a:pt x="7551675" y="647149"/>
                </a:cubicBezTo>
                <a:lnTo>
                  <a:pt x="7551674" y="647149"/>
                </a:lnTo>
                <a:cubicBezTo>
                  <a:pt x="7537776" y="996956"/>
                  <a:pt x="7306494" y="1315588"/>
                  <a:pt x="6904525" y="1294298"/>
                </a:cubicBezTo>
                <a:cubicBezTo>
                  <a:pt x="4184376" y="1343831"/>
                  <a:pt x="1837500" y="1309106"/>
                  <a:pt x="647149" y="1294297"/>
                </a:cubicBezTo>
                <a:cubicBezTo>
                  <a:pt x="228059" y="1284852"/>
                  <a:pt x="-40224" y="1042429"/>
                  <a:pt x="0" y="647148"/>
                </a:cubicBezTo>
                <a:lnTo>
                  <a:pt x="0" y="647149"/>
                </a:lnTo>
                <a:close/>
              </a:path>
            </a:pathLst>
          </a:custGeom>
          <a:solidFill>
            <a:schemeClr val="lt1">
              <a:alpha val="71000"/>
            </a:schemeClr>
          </a:solidFill>
          <a:ln w="28575" cap="rnd" cmpd="thinThick">
            <a:solidFill>
              <a:srgbClr val="006600"/>
            </a:solidFill>
            <a:prstDash val="solid"/>
            <a:round/>
            <a:extLst>
              <a:ext uri="{C807C97D-BFC1-408E-A445-0C87EB9F89A2}">
                <ask:lineSketchStyleProps xmlns:ask="http://schemas.microsoft.com/office/drawing/2018/sketchyshapes" xmlns="" sd="1219033472">
                  <a:prstGeom prst="roundRect">
                    <a:avLst>
                      <a:gd name="adj" fmla="val 50000"/>
                    </a:avLst>
                  </a:pr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endParaRPr kumimoji="0" lang="en-US" sz="3200" b="0" i="0" u="none" strike="noStrike" kern="1200" cap="none" spc="0" normalizeH="0" baseline="0" noProof="0" dirty="0">
              <a:ln>
                <a:noFill/>
              </a:ln>
              <a:solidFill>
                <a:srgbClr val="003399"/>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pic>
        <p:nvPicPr>
          <p:cNvPr id="7" name="Hình ảnh 6" descr="Ảnh có chứa văn bản, mẫu họa, búp bê, đồ chơi&#10;&#10;Mô tả được tạo tự động">
            <a:extLst>
              <a:ext uri="{FF2B5EF4-FFF2-40B4-BE49-F238E27FC236}">
                <a16:creationId xmlns:a16="http://schemas.microsoft.com/office/drawing/2014/main" id="{72AED66C-A02D-B46D-090C-811AF2989F8A}"/>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4682" b="95182" l="62182" r="87477">
                        <a14:foregroundMark x1="68659" y1="65727" x2="71182" y2="81045"/>
                        <a14:foregroundMark x1="69045" y1="70682" x2="68341" y2="82727"/>
                        <a14:foregroundMark x1="71386" y1="74318" x2="71386" y2="74318"/>
                        <a14:foregroundMark x1="69886" y1="72818" x2="71886" y2="74091"/>
                        <a14:foregroundMark x1="71886" y1="74091" x2="72023" y2="75364"/>
                        <a14:foregroundMark x1="68341" y1="73000" x2="66864" y2="77364"/>
                        <a14:foregroundMark x1="66864" y1="77364" x2="67705" y2="78773"/>
                        <a14:foregroundMark x1="67659" y1="73636" x2="65705" y2="77045"/>
                        <a14:foregroundMark x1="65705" y1="77045" x2="65568" y2="77591"/>
                        <a14:foregroundMark x1="68932" y1="56455" x2="68932" y2="56455"/>
                        <a14:foregroundMark x1="66591" y1="73318" x2="66591" y2="73318"/>
                        <a14:foregroundMark x1="67114" y1="90318" x2="67705" y2="94182"/>
                        <a14:foregroundMark x1="71114" y1="90136" x2="71182" y2="94727"/>
                        <a14:foregroundMark x1="74318" y1="54727" x2="74318" y2="54727"/>
                        <a14:foregroundMark x1="73591" y1="60000" x2="73591" y2="60000"/>
                        <a14:foregroundMark x1="66318" y1="74000" x2="66318" y2="74000"/>
                        <a14:foregroundMark x1="87477" y1="76136" x2="87477" y2="76136"/>
                        <a14:foregroundMark x1="67000" y1="65864" x2="67114" y2="70045"/>
                        <a14:foregroundMark x1="71386" y1="66500" x2="69568" y2="69045"/>
                        <a14:foregroundMark x1="69568" y1="69045" x2="69568" y2="69045"/>
                      </a14:backgroundRemoval>
                    </a14:imgEffect>
                  </a14:imgLayer>
                </a14:imgProps>
              </a:ext>
              <a:ext uri="{28A0092B-C50C-407E-A947-70E740481C1C}">
                <a14:useLocalDpi xmlns:a14="http://schemas.microsoft.com/office/drawing/2010/main" val="0"/>
              </a:ext>
            </a:extLst>
          </a:blip>
          <a:srcRect l="60544" t="53912" r="23043"/>
          <a:stretch/>
        </p:blipFill>
        <p:spPr>
          <a:xfrm>
            <a:off x="-340063" y="2838191"/>
            <a:ext cx="3074504" cy="4317055"/>
          </a:xfrm>
          <a:prstGeom prst="rect">
            <a:avLst/>
          </a:prstGeom>
        </p:spPr>
      </p:pic>
      <p:pic>
        <p:nvPicPr>
          <p:cNvPr id="6" name="Hình ảnh 5">
            <a:extLst>
              <a:ext uri="{FF2B5EF4-FFF2-40B4-BE49-F238E27FC236}">
                <a16:creationId xmlns:a16="http://schemas.microsoft.com/office/drawing/2014/main" id="{148A666C-776E-FE44-9DFF-33713340784E}"/>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938">
                        <a14:foregroundMark x1="90938" y1="62500" x2="90938" y2="62500"/>
                      </a14:backgroundRemoval>
                    </a14:imgEffect>
                  </a14:imgLayer>
                </a14:imgProps>
              </a:ext>
              <a:ext uri="{28A0092B-C50C-407E-A947-70E740481C1C}">
                <a14:useLocalDpi xmlns:a14="http://schemas.microsoft.com/office/drawing/2010/main" val="0"/>
              </a:ext>
            </a:extLst>
          </a:blip>
          <a:stretch>
            <a:fillRect/>
          </a:stretch>
        </p:blipFill>
        <p:spPr>
          <a:xfrm>
            <a:off x="9513695" y="467785"/>
            <a:ext cx="2877456" cy="2877456"/>
          </a:xfrm>
          <a:prstGeom prst="rect">
            <a:avLst/>
          </a:prstGeom>
        </p:spPr>
      </p:pic>
      <p:sp>
        <p:nvSpPr>
          <p:cNvPr id="11" name="Hình Bầu dục 10">
            <a:extLst>
              <a:ext uri="{FF2B5EF4-FFF2-40B4-BE49-F238E27FC236}">
                <a16:creationId xmlns:a16="http://schemas.microsoft.com/office/drawing/2014/main" id="{966F3B5B-2690-E5DB-F4EB-F5945F2F9A9E}"/>
              </a:ext>
            </a:extLst>
          </p:cNvPr>
          <p:cNvSpPr/>
          <p:nvPr/>
        </p:nvSpPr>
        <p:spPr>
          <a:xfrm>
            <a:off x="10560537" y="1656259"/>
            <a:ext cx="783771" cy="7692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ộp Văn bản 11">
            <a:extLst>
              <a:ext uri="{FF2B5EF4-FFF2-40B4-BE49-F238E27FC236}">
                <a16:creationId xmlns:a16="http://schemas.microsoft.com/office/drawing/2014/main" id="{9C51B4AB-4457-7963-B9D2-C24202B31CAA}"/>
              </a:ext>
            </a:extLst>
          </p:cNvPr>
          <p:cNvSpPr txBox="1"/>
          <p:nvPr/>
        </p:nvSpPr>
        <p:spPr>
          <a:xfrm>
            <a:off x="10648770" y="1474999"/>
            <a:ext cx="47830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w="28575">
                  <a:solidFill>
                    <a:sysClr val="windowText" lastClr="000000"/>
                  </a:solidFill>
                </a:ln>
                <a:solidFill>
                  <a:srgbClr val="FFFF00"/>
                </a:solidFill>
                <a:effectLst/>
                <a:uLnTx/>
                <a:uFillTx/>
                <a:latin typeface="UTM Cookies" panose="02040603050506020204" pitchFamily="18" charset="0"/>
                <a:ea typeface="+mn-ea"/>
                <a:cs typeface="+mn-cs"/>
              </a:rPr>
              <a:t>1</a:t>
            </a:r>
          </a:p>
        </p:txBody>
      </p:sp>
      <p:sp>
        <p:nvSpPr>
          <p:cNvPr id="4" name="Hộp Văn bản 3">
            <a:extLst>
              <a:ext uri="{FF2B5EF4-FFF2-40B4-BE49-F238E27FC236}">
                <a16:creationId xmlns:a16="http://schemas.microsoft.com/office/drawing/2014/main" id="{3DC29658-AE98-FBF9-5A91-F4F02DC35B79}"/>
              </a:ext>
            </a:extLst>
          </p:cNvPr>
          <p:cNvSpPr txBox="1"/>
          <p:nvPr/>
        </p:nvSpPr>
        <p:spPr>
          <a:xfrm>
            <a:off x="2574193" y="1564391"/>
            <a:ext cx="6919311" cy="1077218"/>
          </a:xfrm>
          <a:prstGeom prst="rect">
            <a:avLst/>
          </a:prstGeom>
          <a:noFill/>
        </p:spPr>
        <p:txBody>
          <a:bodyPr wrap="square" rtlCol="0">
            <a:spAutoFit/>
          </a:bodyPr>
          <a:lstStyle/>
          <a:p>
            <a:pPr lvl="0" algn="ctr"/>
            <a:r>
              <a:rPr lang="en-US" sz="3200" b="1" dirty="0" err="1"/>
              <a:t>Tìm</a:t>
            </a:r>
            <a:r>
              <a:rPr lang="en-US" sz="3200" b="1" dirty="0"/>
              <a:t> chi </a:t>
            </a:r>
            <a:r>
              <a:rPr lang="en-US" sz="3200" b="1" dirty="0" err="1"/>
              <a:t>tiết</a:t>
            </a:r>
            <a:r>
              <a:rPr lang="en-US" sz="3200" b="1" dirty="0"/>
              <a:t> </a:t>
            </a:r>
            <a:r>
              <a:rPr lang="en-US" sz="3200" b="1" dirty="0" err="1"/>
              <a:t>cho</a:t>
            </a:r>
            <a:r>
              <a:rPr lang="en-US" sz="3200" b="1" dirty="0"/>
              <a:t> </a:t>
            </a:r>
            <a:r>
              <a:rPr lang="en-US" sz="3200" b="1" dirty="0" err="1"/>
              <a:t>biết</a:t>
            </a:r>
            <a:r>
              <a:rPr lang="en-US" sz="3200" b="1" dirty="0"/>
              <a:t> </a:t>
            </a:r>
            <a:r>
              <a:rPr lang="en-US" sz="3200" b="1" dirty="0" err="1"/>
              <a:t>lí</a:t>
            </a:r>
            <a:r>
              <a:rPr lang="en-US" sz="3200" b="1" dirty="0"/>
              <a:t> do con </a:t>
            </a:r>
            <a:r>
              <a:rPr lang="en-US" sz="3200" b="1" dirty="0" err="1"/>
              <a:t>tàu</a:t>
            </a:r>
            <a:r>
              <a:rPr lang="en-US" sz="3200" b="1" dirty="0"/>
              <a:t> </a:t>
            </a:r>
            <a:r>
              <a:rPr lang="en-US" sz="3200" b="1" dirty="0" err="1"/>
              <a:t>phải</a:t>
            </a:r>
            <a:r>
              <a:rPr lang="en-US" sz="3200" b="1" dirty="0"/>
              <a:t> </a:t>
            </a:r>
            <a:r>
              <a:rPr lang="en-US" sz="3200" b="1" dirty="0" err="1"/>
              <a:t>hạ</a:t>
            </a:r>
            <a:r>
              <a:rPr lang="en-US" sz="3200" b="1" dirty="0"/>
              <a:t> </a:t>
            </a:r>
            <a:r>
              <a:rPr lang="en-US" sz="3200" b="1" dirty="0" err="1"/>
              <a:t>cánh</a:t>
            </a:r>
            <a:r>
              <a:rPr lang="en-US" sz="3200" b="1" dirty="0"/>
              <a:t> </a:t>
            </a:r>
            <a:r>
              <a:rPr lang="en-US" sz="3200" b="1" dirty="0" err="1"/>
              <a:t>xuống</a:t>
            </a:r>
            <a:r>
              <a:rPr lang="en-US" sz="3200" b="1" dirty="0"/>
              <a:t> </a:t>
            </a:r>
            <a:r>
              <a:rPr lang="en-US" sz="3200" b="1" dirty="0" err="1"/>
              <a:t>hành</a:t>
            </a:r>
            <a:r>
              <a:rPr lang="en-US" sz="3200" b="1" dirty="0"/>
              <a:t> </a:t>
            </a:r>
            <a:r>
              <a:rPr lang="en-US" sz="3200" b="1" dirty="0" err="1"/>
              <a:t>tinh</a:t>
            </a:r>
            <a:r>
              <a:rPr lang="en-US" sz="3200" b="1" dirty="0"/>
              <a:t> </a:t>
            </a:r>
            <a:r>
              <a:rPr lang="en-US" sz="3200" b="1" dirty="0" err="1"/>
              <a:t>gần</a:t>
            </a:r>
            <a:r>
              <a:rPr lang="en-US" sz="3200" b="1" dirty="0"/>
              <a:t> </a:t>
            </a:r>
            <a:r>
              <a:rPr lang="en-US" sz="3200" b="1" dirty="0" err="1"/>
              <a:t>nhất</a:t>
            </a:r>
            <a:r>
              <a:rPr lang="en-US" sz="3200" b="1" dirty="0"/>
              <a:t>.</a:t>
            </a:r>
            <a:endParaRPr kumimoji="0" lang="en-US" sz="5400" b="1" i="0" u="none" strike="noStrike" kern="1200" cap="none" spc="0" normalizeH="0" baseline="0" noProof="0" dirty="0">
              <a:ln>
                <a:noFill/>
              </a:ln>
              <a:solidFill>
                <a:prstClr val="black"/>
              </a:solidFill>
              <a:effectLst/>
              <a:uLnTx/>
              <a:uFillTx/>
              <a:latin typeface="Calibri" panose="020F0502020204030204"/>
            </a:endParaRPr>
          </a:p>
        </p:txBody>
      </p:sp>
      <p:sp>
        <p:nvSpPr>
          <p:cNvPr id="29" name="TextBox 2">
            <a:extLst>
              <a:ext uri="{FF2B5EF4-FFF2-40B4-BE49-F238E27FC236}">
                <a16:creationId xmlns:a16="http://schemas.microsoft.com/office/drawing/2014/main" id="{64C42CE1-142A-C2AA-14AD-CFFDF1546398}"/>
              </a:ext>
            </a:extLst>
          </p:cNvPr>
          <p:cNvSpPr txBox="1"/>
          <p:nvPr/>
        </p:nvSpPr>
        <p:spPr>
          <a:xfrm>
            <a:off x="3224432" y="3151418"/>
            <a:ext cx="8043008" cy="3371136"/>
          </a:xfrm>
          <a:prstGeom prst="roundRect">
            <a:avLst/>
          </a:prstGeom>
          <a:ln w="28575" cap="rnd" cmpd="thinThick">
            <a:solidFill>
              <a:srgbClr val="006600"/>
            </a:solidFill>
            <a:prstDash val="sysDash"/>
            <a:round/>
          </a:ln>
        </p:spPr>
        <p:style>
          <a:lnRef idx="2">
            <a:schemeClr val="accent1"/>
          </a:lnRef>
          <a:fillRef idx="1">
            <a:schemeClr val="lt1"/>
          </a:fillRef>
          <a:effectRef idx="0">
            <a:schemeClr val="accent1"/>
          </a:effectRef>
          <a:fontRef idx="minor">
            <a:schemeClr val="dk1"/>
          </a:fontRef>
        </p:style>
        <p:txBody>
          <a:bodyPr wrap="square">
            <a:spAutoFit/>
          </a:bodyPr>
          <a:lstStyle/>
          <a:p>
            <a:pPr lvl="0" algn="just">
              <a:spcAft>
                <a:spcPts val="800"/>
              </a:spcAft>
            </a:pPr>
            <a:r>
              <a:rPr lang="en-US" sz="3200" dirty="0">
                <a:solidFill>
                  <a:srgbClr val="FF0000"/>
                </a:solidFill>
                <a:latin typeface="Calibri" panose="020F0502020204030204" pitchFamily="34" charset="0"/>
                <a:ea typeface="Times New Roman" panose="02020603050405020304" pitchFamily="18" charset="0"/>
                <a:cs typeface="Calibri" panose="020F0502020204030204" pitchFamily="34" charset="0"/>
              </a:rPr>
              <a:t>   </a:t>
            </a:r>
            <a:r>
              <a:rPr lang="vi-VN" sz="3200" dirty="0">
                <a:solidFill>
                  <a:srgbClr val="FF0000"/>
                </a:solidFill>
                <a:latin typeface="Calibri" panose="020F0502020204030204" pitchFamily="34" charset="0"/>
                <a:ea typeface="Times New Roman" panose="02020603050405020304" pitchFamily="18" charset="0"/>
                <a:cs typeface="Calibri" panose="020F0502020204030204" pitchFamily="34" charset="0"/>
              </a:rPr>
              <a:t>Chi tiết con tàu đang vượt qua hành lang lửa trên hành trình thám hiểm không gian, phía trước tàu bỗng xuất hiện những tia sáng nhấp nháy. Các kim đồng hồ ở buồng lái rối loạn, rồi không nhúc nhích nữa. Tàu buộc phải đáp xuống hành tinh gần nhất.</a:t>
            </a:r>
          </a:p>
        </p:txBody>
      </p:sp>
      <p:sp>
        <p:nvSpPr>
          <p:cNvPr id="13" name="Tim 12">
            <a:hlinkClick r:id="rId8" action="ppaction://hlinksldjump"/>
            <a:extLst>
              <a:ext uri="{FF2B5EF4-FFF2-40B4-BE49-F238E27FC236}">
                <a16:creationId xmlns:a16="http://schemas.microsoft.com/office/drawing/2014/main" id="{1F4E681A-8205-F0F6-0A33-DA660AA2586C}"/>
              </a:ext>
            </a:extLst>
          </p:cNvPr>
          <p:cNvSpPr/>
          <p:nvPr/>
        </p:nvSpPr>
        <p:spPr>
          <a:xfrm>
            <a:off x="11127072" y="5936566"/>
            <a:ext cx="928940" cy="787791"/>
          </a:xfrm>
          <a:prstGeom prst="heart">
            <a:avLst/>
          </a:prstGeom>
          <a:solidFill>
            <a:srgbClr val="FF660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F05EF288-E922-FE5D-AB33-2B6B798F5624}"/>
              </a:ext>
            </a:extLst>
          </p:cNvPr>
          <p:cNvPicPr>
            <a:picLocks noChangeAspect="1"/>
          </p:cNvPicPr>
          <p:nvPr/>
        </p:nvPicPr>
        <p:blipFill>
          <a:blip r:embed="rId9"/>
          <a:stretch>
            <a:fillRect/>
          </a:stretch>
        </p:blipFill>
        <p:spPr>
          <a:xfrm>
            <a:off x="1635390" y="0"/>
            <a:ext cx="8535140" cy="1170533"/>
          </a:xfrm>
          <a:prstGeom prst="rect">
            <a:avLst/>
          </a:prstGeom>
        </p:spPr>
      </p:pic>
    </p:spTree>
    <p:extLst>
      <p:ext uri="{BB962C8B-B14F-4D97-AF65-F5344CB8AC3E}">
        <p14:creationId xmlns:p14="http://schemas.microsoft.com/office/powerpoint/2010/main" val="20423866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wipe(down)">
                                      <p:cBhvr>
                                        <p:cTn id="15"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2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C45F68D9-50FE-0C8E-8946-3783581B1C37}"/>
              </a:ext>
            </a:extLst>
          </p:cNvPr>
          <p:cNvSpPr txBox="1"/>
          <p:nvPr/>
        </p:nvSpPr>
        <p:spPr>
          <a:xfrm>
            <a:off x="2468880" y="1543894"/>
            <a:ext cx="8157298" cy="1294297"/>
          </a:xfrm>
          <a:custGeom>
            <a:avLst/>
            <a:gdLst>
              <a:gd name="connsiteX0" fmla="*/ 0 w 7551674"/>
              <a:gd name="connsiteY0" fmla="*/ 647149 h 1294297"/>
              <a:gd name="connsiteX1" fmla="*/ 647149 w 7551674"/>
              <a:gd name="connsiteY1" fmla="*/ 0 h 1294297"/>
              <a:gd name="connsiteX2" fmla="*/ 6904526 w 7551674"/>
              <a:gd name="connsiteY2" fmla="*/ 0 h 1294297"/>
              <a:gd name="connsiteX3" fmla="*/ 7551675 w 7551674"/>
              <a:gd name="connsiteY3" fmla="*/ 647149 h 1294297"/>
              <a:gd name="connsiteX4" fmla="*/ 7551674 w 7551674"/>
              <a:gd name="connsiteY4" fmla="*/ 647149 h 1294297"/>
              <a:gd name="connsiteX5" fmla="*/ 6904525 w 7551674"/>
              <a:gd name="connsiteY5" fmla="*/ 1294298 h 1294297"/>
              <a:gd name="connsiteX6" fmla="*/ 647149 w 7551674"/>
              <a:gd name="connsiteY6" fmla="*/ 1294297 h 1294297"/>
              <a:gd name="connsiteX7" fmla="*/ 0 w 7551674"/>
              <a:gd name="connsiteY7" fmla="*/ 647148 h 1294297"/>
              <a:gd name="connsiteX8" fmla="*/ 0 w 7551674"/>
              <a:gd name="connsiteY8" fmla="*/ 647149 h 1294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51674" h="1294297" fill="none" extrusionOk="0">
                <a:moveTo>
                  <a:pt x="0" y="647149"/>
                </a:moveTo>
                <a:cubicBezTo>
                  <a:pt x="-6359" y="229100"/>
                  <a:pt x="273054" y="23186"/>
                  <a:pt x="647149" y="0"/>
                </a:cubicBezTo>
                <a:cubicBezTo>
                  <a:pt x="3622909" y="-38581"/>
                  <a:pt x="4989386" y="63341"/>
                  <a:pt x="6904526" y="0"/>
                </a:cubicBezTo>
                <a:cubicBezTo>
                  <a:pt x="7200123" y="-9998"/>
                  <a:pt x="7598139" y="327737"/>
                  <a:pt x="7551675" y="647149"/>
                </a:cubicBezTo>
                <a:lnTo>
                  <a:pt x="7551674" y="647149"/>
                </a:lnTo>
                <a:cubicBezTo>
                  <a:pt x="7571755" y="1034452"/>
                  <a:pt x="7262412" y="1299223"/>
                  <a:pt x="6904525" y="1294298"/>
                </a:cubicBezTo>
                <a:cubicBezTo>
                  <a:pt x="5344833" y="1375280"/>
                  <a:pt x="1546878" y="1366552"/>
                  <a:pt x="647149" y="1294297"/>
                </a:cubicBezTo>
                <a:cubicBezTo>
                  <a:pt x="304394" y="1281465"/>
                  <a:pt x="6957" y="971835"/>
                  <a:pt x="0" y="647148"/>
                </a:cubicBezTo>
                <a:lnTo>
                  <a:pt x="0" y="647149"/>
                </a:lnTo>
                <a:close/>
              </a:path>
              <a:path w="7551674" h="1294297" stroke="0" extrusionOk="0">
                <a:moveTo>
                  <a:pt x="0" y="647149"/>
                </a:moveTo>
                <a:cubicBezTo>
                  <a:pt x="-6404" y="285788"/>
                  <a:pt x="230431" y="22259"/>
                  <a:pt x="647149" y="0"/>
                </a:cubicBezTo>
                <a:cubicBezTo>
                  <a:pt x="2502727" y="132882"/>
                  <a:pt x="5866980" y="-84951"/>
                  <a:pt x="6904526" y="0"/>
                </a:cubicBezTo>
                <a:cubicBezTo>
                  <a:pt x="7247996" y="13614"/>
                  <a:pt x="7543745" y="333571"/>
                  <a:pt x="7551675" y="647149"/>
                </a:cubicBezTo>
                <a:lnTo>
                  <a:pt x="7551674" y="647149"/>
                </a:lnTo>
                <a:cubicBezTo>
                  <a:pt x="7537776" y="996956"/>
                  <a:pt x="7306494" y="1315588"/>
                  <a:pt x="6904525" y="1294298"/>
                </a:cubicBezTo>
                <a:cubicBezTo>
                  <a:pt x="4184376" y="1343831"/>
                  <a:pt x="1837500" y="1309106"/>
                  <a:pt x="647149" y="1294297"/>
                </a:cubicBezTo>
                <a:cubicBezTo>
                  <a:pt x="228059" y="1284852"/>
                  <a:pt x="-40224" y="1042429"/>
                  <a:pt x="0" y="647148"/>
                </a:cubicBezTo>
                <a:lnTo>
                  <a:pt x="0" y="647149"/>
                </a:lnTo>
                <a:close/>
              </a:path>
            </a:pathLst>
          </a:custGeom>
          <a:solidFill>
            <a:schemeClr val="lt1">
              <a:alpha val="71000"/>
            </a:schemeClr>
          </a:solidFill>
          <a:ln w="28575" cap="rnd" cmpd="thinThick">
            <a:solidFill>
              <a:srgbClr val="006600"/>
            </a:solidFill>
            <a:prstDash val="solid"/>
            <a:round/>
            <a:extLst>
              <a:ext uri="{C807C97D-BFC1-408E-A445-0C87EB9F89A2}">
                <ask:lineSketchStyleProps xmlns:ask="http://schemas.microsoft.com/office/drawing/2018/sketchyshapes" xmlns="" sd="1219033472">
                  <a:custGeom>
                    <a:avLst/>
                    <a:gdLst>
                      <a:gd name="connsiteX0" fmla="*/ 0 w 8157298"/>
                      <a:gd name="connsiteY0" fmla="*/ 647149 h 1294297"/>
                      <a:gd name="connsiteX1" fmla="*/ 647149 w 8157298"/>
                      <a:gd name="connsiteY1" fmla="*/ 0 h 1294297"/>
                      <a:gd name="connsiteX2" fmla="*/ 7510150 w 8157298"/>
                      <a:gd name="connsiteY2" fmla="*/ 0 h 1294297"/>
                      <a:gd name="connsiteX3" fmla="*/ 8157299 w 8157298"/>
                      <a:gd name="connsiteY3" fmla="*/ 647149 h 1294297"/>
                      <a:gd name="connsiteX4" fmla="*/ 8157298 w 8157298"/>
                      <a:gd name="connsiteY4" fmla="*/ 647149 h 1294297"/>
                      <a:gd name="connsiteX5" fmla="*/ 7510149 w 8157298"/>
                      <a:gd name="connsiteY5" fmla="*/ 1294298 h 1294297"/>
                      <a:gd name="connsiteX6" fmla="*/ 647149 w 8157298"/>
                      <a:gd name="connsiteY6" fmla="*/ 1294297 h 1294297"/>
                      <a:gd name="connsiteX7" fmla="*/ 0 w 8157298"/>
                      <a:gd name="connsiteY7" fmla="*/ 647148 h 1294297"/>
                      <a:gd name="connsiteX8" fmla="*/ 0 w 8157298"/>
                      <a:gd name="connsiteY8" fmla="*/ 647149 h 1294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57298" h="1294297" fill="none" extrusionOk="0">
                        <a:moveTo>
                          <a:pt x="0" y="647149"/>
                        </a:moveTo>
                        <a:cubicBezTo>
                          <a:pt x="-6359" y="229100"/>
                          <a:pt x="273054" y="23186"/>
                          <a:pt x="647149" y="0"/>
                        </a:cubicBezTo>
                        <a:cubicBezTo>
                          <a:pt x="3836444" y="-38581"/>
                          <a:pt x="4378071" y="63341"/>
                          <a:pt x="7510150" y="0"/>
                        </a:cubicBezTo>
                        <a:cubicBezTo>
                          <a:pt x="7805747" y="-9998"/>
                          <a:pt x="8203763" y="327737"/>
                          <a:pt x="8157299" y="647149"/>
                        </a:cubicBezTo>
                        <a:lnTo>
                          <a:pt x="8157298" y="647149"/>
                        </a:lnTo>
                        <a:cubicBezTo>
                          <a:pt x="8177379" y="1034452"/>
                          <a:pt x="7868036" y="1299223"/>
                          <a:pt x="7510149" y="1294298"/>
                        </a:cubicBezTo>
                        <a:cubicBezTo>
                          <a:pt x="5503519" y="1375280"/>
                          <a:pt x="3239517" y="1366552"/>
                          <a:pt x="647149" y="1294297"/>
                        </a:cubicBezTo>
                        <a:cubicBezTo>
                          <a:pt x="304394" y="1281465"/>
                          <a:pt x="6957" y="971835"/>
                          <a:pt x="0" y="647148"/>
                        </a:cubicBezTo>
                        <a:lnTo>
                          <a:pt x="0" y="647149"/>
                        </a:lnTo>
                        <a:close/>
                      </a:path>
                      <a:path w="8157298" h="1294297" stroke="0" extrusionOk="0">
                        <a:moveTo>
                          <a:pt x="0" y="647149"/>
                        </a:moveTo>
                        <a:cubicBezTo>
                          <a:pt x="-6404" y="285788"/>
                          <a:pt x="230431" y="22259"/>
                          <a:pt x="647149" y="0"/>
                        </a:cubicBezTo>
                        <a:cubicBezTo>
                          <a:pt x="2616397" y="132882"/>
                          <a:pt x="6782562" y="-84951"/>
                          <a:pt x="7510150" y="0"/>
                        </a:cubicBezTo>
                        <a:cubicBezTo>
                          <a:pt x="7853620" y="13614"/>
                          <a:pt x="8149369" y="333571"/>
                          <a:pt x="8157299" y="647149"/>
                        </a:cubicBezTo>
                        <a:lnTo>
                          <a:pt x="8157298" y="647149"/>
                        </a:lnTo>
                        <a:cubicBezTo>
                          <a:pt x="8143400" y="996956"/>
                          <a:pt x="7912118" y="1315588"/>
                          <a:pt x="7510149" y="1294298"/>
                        </a:cubicBezTo>
                        <a:cubicBezTo>
                          <a:pt x="5725821" y="1343831"/>
                          <a:pt x="3950967" y="1309106"/>
                          <a:pt x="647149" y="1294297"/>
                        </a:cubicBezTo>
                        <a:cubicBezTo>
                          <a:pt x="228059" y="1284852"/>
                          <a:pt x="-40224" y="1042429"/>
                          <a:pt x="0" y="647148"/>
                        </a:cubicBezTo>
                        <a:lnTo>
                          <a:pt x="0" y="647149"/>
                        </a:lnTo>
                        <a:close/>
                      </a:path>
                    </a:pathLst>
                  </a:cu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endParaRPr kumimoji="0" lang="en-US" sz="3200" b="0" i="0" u="none" strike="noStrike" kern="1200" cap="none" spc="0" normalizeH="0" baseline="0" noProof="0" dirty="0">
              <a:ln>
                <a:noFill/>
              </a:ln>
              <a:solidFill>
                <a:srgbClr val="003399"/>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pic>
        <p:nvPicPr>
          <p:cNvPr id="13" name="Hình ảnh 6" descr="Ảnh có chứa văn bản, mẫu họa, búp bê, đồ chơi&#10;&#10;Mô tả được tạo tự động">
            <a:extLst>
              <a:ext uri="{FF2B5EF4-FFF2-40B4-BE49-F238E27FC236}">
                <a16:creationId xmlns:a16="http://schemas.microsoft.com/office/drawing/2014/main" id="{FADF13BE-C56A-C9D8-C41E-8F504330FF1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4682" b="95182" l="62182" r="87477">
                        <a14:foregroundMark x1="68659" y1="65727" x2="71182" y2="81045"/>
                        <a14:foregroundMark x1="69045" y1="70682" x2="68341" y2="82727"/>
                        <a14:foregroundMark x1="71386" y1="74318" x2="71386" y2="74318"/>
                        <a14:foregroundMark x1="69886" y1="72818" x2="71886" y2="74091"/>
                        <a14:foregroundMark x1="71886" y1="74091" x2="72023" y2="75364"/>
                        <a14:foregroundMark x1="68341" y1="73000" x2="66864" y2="77364"/>
                        <a14:foregroundMark x1="66864" y1="77364" x2="67705" y2="78773"/>
                        <a14:foregroundMark x1="67659" y1="73636" x2="65705" y2="77045"/>
                        <a14:foregroundMark x1="65705" y1="77045" x2="65568" y2="77591"/>
                        <a14:foregroundMark x1="68932" y1="56455" x2="68932" y2="56455"/>
                        <a14:foregroundMark x1="66591" y1="73318" x2="66591" y2="73318"/>
                        <a14:foregroundMark x1="67114" y1="90318" x2="67705" y2="94182"/>
                        <a14:foregroundMark x1="71114" y1="90136" x2="71182" y2="94727"/>
                        <a14:foregroundMark x1="74318" y1="54727" x2="74318" y2="54727"/>
                        <a14:foregroundMark x1="73591" y1="60000" x2="73591" y2="60000"/>
                        <a14:foregroundMark x1="66318" y1="74000" x2="66318" y2="74000"/>
                        <a14:foregroundMark x1="87477" y1="76136" x2="87477" y2="76136"/>
                        <a14:foregroundMark x1="67000" y1="65864" x2="67114" y2="70045"/>
                        <a14:foregroundMark x1="71386" y1="66500" x2="69568" y2="69045"/>
                        <a14:foregroundMark x1="69568" y1="69045" x2="69568" y2="69045"/>
                      </a14:backgroundRemoval>
                    </a14:imgEffect>
                  </a14:imgLayer>
                </a14:imgProps>
              </a:ext>
              <a:ext uri="{28A0092B-C50C-407E-A947-70E740481C1C}">
                <a14:useLocalDpi xmlns:a14="http://schemas.microsoft.com/office/drawing/2010/main" val="0"/>
              </a:ext>
            </a:extLst>
          </a:blip>
          <a:srcRect l="60544" t="53912" r="23043"/>
          <a:stretch/>
        </p:blipFill>
        <p:spPr>
          <a:xfrm>
            <a:off x="-340063" y="2838191"/>
            <a:ext cx="3074504" cy="4317055"/>
          </a:xfrm>
          <a:prstGeom prst="rect">
            <a:avLst/>
          </a:prstGeom>
        </p:spPr>
      </p:pic>
      <p:pic>
        <p:nvPicPr>
          <p:cNvPr id="14" name="Hình ảnh 5">
            <a:extLst>
              <a:ext uri="{FF2B5EF4-FFF2-40B4-BE49-F238E27FC236}">
                <a16:creationId xmlns:a16="http://schemas.microsoft.com/office/drawing/2014/main" id="{3120CA96-607B-39D4-6124-2156274ADAF4}"/>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938">
                        <a14:foregroundMark x1="90938" y1="62500" x2="90938" y2="62500"/>
                      </a14:backgroundRemoval>
                    </a14:imgEffect>
                  </a14:imgLayer>
                </a14:imgProps>
              </a:ext>
              <a:ext uri="{28A0092B-C50C-407E-A947-70E740481C1C}">
                <a14:useLocalDpi xmlns:a14="http://schemas.microsoft.com/office/drawing/2010/main" val="0"/>
              </a:ext>
            </a:extLst>
          </a:blip>
          <a:stretch>
            <a:fillRect/>
          </a:stretch>
        </p:blipFill>
        <p:spPr>
          <a:xfrm>
            <a:off x="9513695" y="467785"/>
            <a:ext cx="2877456" cy="2877456"/>
          </a:xfrm>
          <a:prstGeom prst="rect">
            <a:avLst/>
          </a:prstGeom>
        </p:spPr>
      </p:pic>
      <p:sp>
        <p:nvSpPr>
          <p:cNvPr id="15" name="Hình Bầu dục 10">
            <a:extLst>
              <a:ext uri="{FF2B5EF4-FFF2-40B4-BE49-F238E27FC236}">
                <a16:creationId xmlns:a16="http://schemas.microsoft.com/office/drawing/2014/main" id="{E5B33FB3-FF52-2787-16B4-F5D9E2343946}"/>
              </a:ext>
            </a:extLst>
          </p:cNvPr>
          <p:cNvSpPr/>
          <p:nvPr/>
        </p:nvSpPr>
        <p:spPr>
          <a:xfrm>
            <a:off x="10560537" y="1656259"/>
            <a:ext cx="783771" cy="7692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Hộp Văn bản 11">
            <a:extLst>
              <a:ext uri="{FF2B5EF4-FFF2-40B4-BE49-F238E27FC236}">
                <a16:creationId xmlns:a16="http://schemas.microsoft.com/office/drawing/2014/main" id="{D59223E5-AC9A-917C-AE3B-9D03133E4DF4}"/>
              </a:ext>
            </a:extLst>
          </p:cNvPr>
          <p:cNvSpPr txBox="1"/>
          <p:nvPr/>
        </p:nvSpPr>
        <p:spPr>
          <a:xfrm>
            <a:off x="10648770" y="1474999"/>
            <a:ext cx="47830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w="28575">
                  <a:solidFill>
                    <a:sysClr val="windowText" lastClr="000000"/>
                  </a:solidFill>
                </a:ln>
                <a:solidFill>
                  <a:srgbClr val="FFFF00"/>
                </a:solidFill>
                <a:effectLst/>
                <a:uLnTx/>
                <a:uFillTx/>
                <a:latin typeface="UTM Cookies" panose="02040603050506020204" pitchFamily="18" charset="0"/>
                <a:ea typeface="+mn-ea"/>
                <a:cs typeface="+mn-cs"/>
              </a:rPr>
              <a:t>2</a:t>
            </a:r>
          </a:p>
        </p:txBody>
      </p:sp>
      <p:sp>
        <p:nvSpPr>
          <p:cNvPr id="17" name="Hộp Văn bản 3">
            <a:extLst>
              <a:ext uri="{FF2B5EF4-FFF2-40B4-BE49-F238E27FC236}">
                <a16:creationId xmlns:a16="http://schemas.microsoft.com/office/drawing/2014/main" id="{3A403E81-0A75-EF22-FBBB-42E5ADF27AE7}"/>
              </a:ext>
            </a:extLst>
          </p:cNvPr>
          <p:cNvSpPr txBox="1"/>
          <p:nvPr/>
        </p:nvSpPr>
        <p:spPr>
          <a:xfrm>
            <a:off x="2915920" y="1608939"/>
            <a:ext cx="6960532" cy="1077218"/>
          </a:xfrm>
          <a:prstGeom prst="rect">
            <a:avLst/>
          </a:prstGeom>
          <a:noFill/>
        </p:spPr>
        <p:txBody>
          <a:bodyPr wrap="square" rtlCol="0">
            <a:spAutoFit/>
          </a:bodyPr>
          <a:lstStyle/>
          <a:p>
            <a:pPr lvl="0" algn="ctr"/>
            <a:r>
              <a:rPr lang="en-US" sz="3200" b="1" dirty="0">
                <a:solidFill>
                  <a:prstClr val="black"/>
                </a:solidFill>
              </a:rPr>
              <a:t>Hai </a:t>
            </a:r>
            <a:r>
              <a:rPr lang="en-US" sz="3200" b="1" dirty="0" err="1">
                <a:solidFill>
                  <a:prstClr val="black"/>
                </a:solidFill>
              </a:rPr>
              <a:t>nhà</a:t>
            </a:r>
            <a:r>
              <a:rPr lang="en-US" sz="3200" b="1" dirty="0">
                <a:solidFill>
                  <a:prstClr val="black"/>
                </a:solidFill>
              </a:rPr>
              <a:t> du </a:t>
            </a:r>
            <a:r>
              <a:rPr lang="en-US" sz="3200" b="1" dirty="0" err="1">
                <a:solidFill>
                  <a:prstClr val="black"/>
                </a:solidFill>
              </a:rPr>
              <a:t>hành</a:t>
            </a:r>
            <a:r>
              <a:rPr lang="en-US" sz="3200" b="1" dirty="0">
                <a:solidFill>
                  <a:prstClr val="black"/>
                </a:solidFill>
              </a:rPr>
              <a:t> </a:t>
            </a:r>
            <a:r>
              <a:rPr lang="en-US" sz="3200" b="1" dirty="0" err="1">
                <a:solidFill>
                  <a:prstClr val="black"/>
                </a:solidFill>
              </a:rPr>
              <a:t>phát</a:t>
            </a:r>
            <a:r>
              <a:rPr lang="en-US" sz="3200" b="1" dirty="0">
                <a:solidFill>
                  <a:prstClr val="black"/>
                </a:solidFill>
              </a:rPr>
              <a:t> </a:t>
            </a:r>
            <a:r>
              <a:rPr lang="en-US" sz="3200" b="1" dirty="0" err="1">
                <a:solidFill>
                  <a:prstClr val="black"/>
                </a:solidFill>
              </a:rPr>
              <a:t>hiện</a:t>
            </a:r>
            <a:r>
              <a:rPr lang="en-US" sz="3200" b="1" dirty="0">
                <a:solidFill>
                  <a:prstClr val="black"/>
                </a:solidFill>
              </a:rPr>
              <a:t> </a:t>
            </a:r>
            <a:r>
              <a:rPr lang="en-US" sz="3200" b="1" dirty="0" err="1">
                <a:solidFill>
                  <a:prstClr val="black"/>
                </a:solidFill>
              </a:rPr>
              <a:t>ra</a:t>
            </a:r>
            <a:r>
              <a:rPr lang="en-US" sz="3200" b="1" dirty="0">
                <a:solidFill>
                  <a:prstClr val="black"/>
                </a:solidFill>
              </a:rPr>
              <a:t> </a:t>
            </a:r>
            <a:r>
              <a:rPr lang="en-US" sz="3200" b="1" dirty="0" err="1">
                <a:solidFill>
                  <a:prstClr val="black"/>
                </a:solidFill>
              </a:rPr>
              <a:t>những</a:t>
            </a:r>
            <a:r>
              <a:rPr lang="en-US" sz="3200" b="1" dirty="0">
                <a:solidFill>
                  <a:prstClr val="black"/>
                </a:solidFill>
              </a:rPr>
              <a:t> </a:t>
            </a:r>
            <a:r>
              <a:rPr lang="en-US" sz="3200" b="1" dirty="0" err="1">
                <a:solidFill>
                  <a:prstClr val="black"/>
                </a:solidFill>
              </a:rPr>
              <a:t>điều</a:t>
            </a:r>
            <a:r>
              <a:rPr lang="en-US" sz="3200" b="1" dirty="0">
                <a:solidFill>
                  <a:prstClr val="black"/>
                </a:solidFill>
              </a:rPr>
              <a:t> </a:t>
            </a:r>
            <a:r>
              <a:rPr lang="en-US" sz="3200" b="1" dirty="0" err="1">
                <a:solidFill>
                  <a:prstClr val="black"/>
                </a:solidFill>
              </a:rPr>
              <a:t>gì</a:t>
            </a:r>
            <a:r>
              <a:rPr lang="en-US" sz="3200" b="1" dirty="0">
                <a:solidFill>
                  <a:prstClr val="black"/>
                </a:solidFill>
              </a:rPr>
              <a:t> </a:t>
            </a:r>
            <a:r>
              <a:rPr lang="en-US" sz="3200" b="1" dirty="0" err="1">
                <a:solidFill>
                  <a:prstClr val="black"/>
                </a:solidFill>
              </a:rPr>
              <a:t>đặc</a:t>
            </a:r>
            <a:r>
              <a:rPr lang="en-US" sz="3200" b="1" dirty="0">
                <a:solidFill>
                  <a:prstClr val="black"/>
                </a:solidFill>
              </a:rPr>
              <a:t> </a:t>
            </a:r>
            <a:r>
              <a:rPr lang="en-US" sz="3200" b="1" dirty="0" err="1">
                <a:solidFill>
                  <a:prstClr val="black"/>
                </a:solidFill>
              </a:rPr>
              <a:t>biệt</a:t>
            </a:r>
            <a:r>
              <a:rPr lang="en-US" sz="3200" b="1" dirty="0">
                <a:solidFill>
                  <a:prstClr val="black"/>
                </a:solidFill>
              </a:rPr>
              <a:t> ở </a:t>
            </a:r>
            <a:r>
              <a:rPr lang="en-US" sz="3200" b="1" dirty="0" err="1">
                <a:solidFill>
                  <a:prstClr val="black"/>
                </a:solidFill>
              </a:rPr>
              <a:t>hành</a:t>
            </a:r>
            <a:r>
              <a:rPr lang="en-US" sz="3200" b="1" dirty="0">
                <a:solidFill>
                  <a:prstClr val="black"/>
                </a:solidFill>
              </a:rPr>
              <a:t> </a:t>
            </a:r>
            <a:r>
              <a:rPr lang="en-US" sz="3200" b="1" dirty="0" err="1">
                <a:solidFill>
                  <a:prstClr val="black"/>
                </a:solidFill>
              </a:rPr>
              <a:t>tinh</a:t>
            </a:r>
            <a:r>
              <a:rPr lang="en-US" sz="3200" b="1" dirty="0">
                <a:solidFill>
                  <a:prstClr val="black"/>
                </a:solidFill>
              </a:rPr>
              <a:t> </a:t>
            </a:r>
            <a:r>
              <a:rPr lang="en-US" sz="3200" b="1" dirty="0" err="1">
                <a:solidFill>
                  <a:prstClr val="black"/>
                </a:solidFill>
              </a:rPr>
              <a:t>đó</a:t>
            </a:r>
            <a:r>
              <a:rPr lang="en-US" sz="3200" b="1" dirty="0">
                <a:solidFill>
                  <a:prstClr val="black"/>
                </a:solidFill>
              </a:rPr>
              <a:t>?</a:t>
            </a:r>
            <a:endParaRPr kumimoji="0" lang="en-US" sz="3200" b="1" i="0" u="none" strike="noStrike" kern="1200" cap="none" spc="0" normalizeH="0" baseline="0" noProof="0" dirty="0">
              <a:ln>
                <a:noFill/>
              </a:ln>
              <a:solidFill>
                <a:prstClr val="black"/>
              </a:solidFill>
              <a:effectLst/>
              <a:uLnTx/>
              <a:uFillTx/>
              <a:latin typeface="Calibri" panose="020F0502020204030204"/>
            </a:endParaRPr>
          </a:p>
        </p:txBody>
      </p:sp>
      <p:sp>
        <p:nvSpPr>
          <p:cNvPr id="18" name="TextBox 2">
            <a:extLst>
              <a:ext uri="{FF2B5EF4-FFF2-40B4-BE49-F238E27FC236}">
                <a16:creationId xmlns:a16="http://schemas.microsoft.com/office/drawing/2014/main" id="{10458A80-0147-A7C6-C541-09F0144EC24D}"/>
              </a:ext>
            </a:extLst>
          </p:cNvPr>
          <p:cNvSpPr txBox="1"/>
          <p:nvPr/>
        </p:nvSpPr>
        <p:spPr>
          <a:xfrm>
            <a:off x="2387600" y="3059978"/>
            <a:ext cx="9337040" cy="3666252"/>
          </a:xfrm>
          <a:prstGeom prst="roundRect">
            <a:avLst/>
          </a:prstGeom>
          <a:ln w="28575" cap="rnd" cmpd="thinThick">
            <a:solidFill>
              <a:srgbClr val="006600"/>
            </a:solidFill>
            <a:prstDash val="sysDash"/>
            <a:round/>
          </a:ln>
        </p:spPr>
        <p:style>
          <a:lnRef idx="2">
            <a:schemeClr val="accent1"/>
          </a:lnRef>
          <a:fillRef idx="1">
            <a:schemeClr val="lt1"/>
          </a:fillRef>
          <a:effectRef idx="0">
            <a:schemeClr val="accent1"/>
          </a:effectRef>
          <a:fontRef idx="minor">
            <a:schemeClr val="dk1"/>
          </a:fontRef>
        </p:style>
        <p:txBody>
          <a:bodyPr wrap="square">
            <a:spAutoFit/>
          </a:bodyPr>
          <a:lstStyle/>
          <a:p>
            <a:pPr lvl="0" algn="just">
              <a:spcAft>
                <a:spcPts val="800"/>
              </a:spcAft>
            </a:pPr>
            <a:r>
              <a:rPr lang="vi-VN" sz="2800" dirty="0">
                <a:solidFill>
                  <a:srgbClr val="002060"/>
                </a:solidFill>
                <a:latin typeface="Calibri" panose="020F0502020204030204" pitchFamily="34" charset="0"/>
                <a:ea typeface="Times New Roman" panose="02020603050405020304" pitchFamily="18" charset="0"/>
                <a:cs typeface="Calibri" panose="020F0502020204030204" pitchFamily="34" charset="0"/>
              </a:rPr>
              <a:t>Con người: là người máy, có vẻ ngoài rất đặc biệt (da có nhiều màu, tay làm bằng thép).</a:t>
            </a:r>
          </a:p>
          <a:p>
            <a:pPr lvl="0" algn="just">
              <a:spcAft>
                <a:spcPts val="800"/>
              </a:spcAft>
            </a:pPr>
            <a:r>
              <a:rPr lang="vi-VN" sz="28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Cách tính thời gian</a:t>
            </a:r>
            <a:r>
              <a:rPr lang="vi-VN" sz="2800" dirty="0">
                <a:solidFill>
                  <a:srgbClr val="002060"/>
                </a:solidFill>
                <a:latin typeface="Calibri" panose="020F0502020204030204" pitchFamily="34" charset="0"/>
                <a:ea typeface="Times New Roman" panose="02020603050405020304" pitchFamily="18" charset="0"/>
                <a:cs typeface="Calibri" panose="020F0502020204030204" pitchFamily="34" charset="0"/>
              </a:rPr>
              <a:t>: mỗi ngày mười giờ, mỗi tuần mười ngày, mỗi tháng mười tuần, một năm mười tháng.</a:t>
            </a:r>
            <a:endParaRPr lang="en-US" sz="2800" dirty="0">
              <a:solidFill>
                <a:srgbClr val="002060"/>
              </a:solidFill>
              <a:latin typeface="Calibri" panose="020F0502020204030204" pitchFamily="34" charset="0"/>
              <a:ea typeface="Times New Roman" panose="02020603050405020304" pitchFamily="18" charset="0"/>
              <a:cs typeface="Calibri" panose="020F0502020204030204" pitchFamily="34" charset="0"/>
            </a:endParaRPr>
          </a:p>
          <a:p>
            <a:pPr lvl="0" algn="just">
              <a:spcAft>
                <a:spcPts val="800"/>
              </a:spcAft>
            </a:pPr>
            <a:r>
              <a:rPr lang="vi-VN" sz="28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Máy móc: </a:t>
            </a:r>
            <a:r>
              <a:rPr lang="vi-VN" sz="2800" dirty="0">
                <a:solidFill>
                  <a:srgbClr val="002060"/>
                </a:solidFill>
                <a:latin typeface="Calibri" panose="020F0502020204030204" pitchFamily="34" charset="0"/>
                <a:ea typeface="Times New Roman" panose="02020603050405020304" pitchFamily="18" charset="0"/>
                <a:cs typeface="Calibri" panose="020F0502020204030204" pitchFamily="34" charset="0"/>
              </a:rPr>
              <a:t>dọc đường toàn là máy móc làm việc; ô tô vừa chạy vừa bay và hoạt động theo yêu cầu bằng giọng nói của chủ nhân.</a:t>
            </a:r>
          </a:p>
        </p:txBody>
      </p:sp>
      <p:sp>
        <p:nvSpPr>
          <p:cNvPr id="19" name="Tim 30">
            <a:hlinkClick r:id="rId8" action="ppaction://hlinksldjump"/>
            <a:extLst>
              <a:ext uri="{FF2B5EF4-FFF2-40B4-BE49-F238E27FC236}">
                <a16:creationId xmlns:a16="http://schemas.microsoft.com/office/drawing/2014/main" id="{6506D31E-7B8F-7AA5-DED9-96020D5285BA}"/>
              </a:ext>
            </a:extLst>
          </p:cNvPr>
          <p:cNvSpPr/>
          <p:nvPr/>
        </p:nvSpPr>
        <p:spPr>
          <a:xfrm>
            <a:off x="11127072" y="5936566"/>
            <a:ext cx="928940" cy="787791"/>
          </a:xfrm>
          <a:prstGeom prst="heart">
            <a:avLst/>
          </a:prstGeom>
          <a:solidFill>
            <a:srgbClr val="FF660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Picture 19">
            <a:extLst>
              <a:ext uri="{FF2B5EF4-FFF2-40B4-BE49-F238E27FC236}">
                <a16:creationId xmlns:a16="http://schemas.microsoft.com/office/drawing/2014/main" id="{1B877765-9170-3591-9046-65E7D7E38533}"/>
              </a:ext>
            </a:extLst>
          </p:cNvPr>
          <p:cNvPicPr>
            <a:picLocks noChangeAspect="1"/>
          </p:cNvPicPr>
          <p:nvPr/>
        </p:nvPicPr>
        <p:blipFill>
          <a:blip r:embed="rId9"/>
          <a:stretch>
            <a:fillRect/>
          </a:stretch>
        </p:blipFill>
        <p:spPr>
          <a:xfrm>
            <a:off x="1635390" y="0"/>
            <a:ext cx="8535140" cy="1170533"/>
          </a:xfrm>
          <a:prstGeom prst="rect">
            <a:avLst/>
          </a:prstGeom>
        </p:spPr>
      </p:pic>
    </p:spTree>
    <p:extLst>
      <p:ext uri="{BB962C8B-B14F-4D97-AF65-F5344CB8AC3E}">
        <p14:creationId xmlns:p14="http://schemas.microsoft.com/office/powerpoint/2010/main" val="651074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down)">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7" grpId="0"/>
      <p:bldP spid="1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3D6EC1B-EBC5-0731-81E5-85C5557EB6D5}"/>
              </a:ext>
            </a:extLst>
          </p:cNvPr>
          <p:cNvSpPr txBox="1"/>
          <p:nvPr/>
        </p:nvSpPr>
        <p:spPr>
          <a:xfrm>
            <a:off x="2468880" y="1543894"/>
            <a:ext cx="8157298" cy="1294297"/>
          </a:xfrm>
          <a:custGeom>
            <a:avLst/>
            <a:gdLst>
              <a:gd name="connsiteX0" fmla="*/ 0 w 7551674"/>
              <a:gd name="connsiteY0" fmla="*/ 647149 h 1294297"/>
              <a:gd name="connsiteX1" fmla="*/ 647149 w 7551674"/>
              <a:gd name="connsiteY1" fmla="*/ 0 h 1294297"/>
              <a:gd name="connsiteX2" fmla="*/ 6904526 w 7551674"/>
              <a:gd name="connsiteY2" fmla="*/ 0 h 1294297"/>
              <a:gd name="connsiteX3" fmla="*/ 7551675 w 7551674"/>
              <a:gd name="connsiteY3" fmla="*/ 647149 h 1294297"/>
              <a:gd name="connsiteX4" fmla="*/ 7551674 w 7551674"/>
              <a:gd name="connsiteY4" fmla="*/ 647149 h 1294297"/>
              <a:gd name="connsiteX5" fmla="*/ 6904525 w 7551674"/>
              <a:gd name="connsiteY5" fmla="*/ 1294298 h 1294297"/>
              <a:gd name="connsiteX6" fmla="*/ 647149 w 7551674"/>
              <a:gd name="connsiteY6" fmla="*/ 1294297 h 1294297"/>
              <a:gd name="connsiteX7" fmla="*/ 0 w 7551674"/>
              <a:gd name="connsiteY7" fmla="*/ 647148 h 1294297"/>
              <a:gd name="connsiteX8" fmla="*/ 0 w 7551674"/>
              <a:gd name="connsiteY8" fmla="*/ 647149 h 1294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51674" h="1294297" fill="none" extrusionOk="0">
                <a:moveTo>
                  <a:pt x="0" y="647149"/>
                </a:moveTo>
                <a:cubicBezTo>
                  <a:pt x="-6359" y="229100"/>
                  <a:pt x="273054" y="23186"/>
                  <a:pt x="647149" y="0"/>
                </a:cubicBezTo>
                <a:cubicBezTo>
                  <a:pt x="3622909" y="-38581"/>
                  <a:pt x="4989386" y="63341"/>
                  <a:pt x="6904526" y="0"/>
                </a:cubicBezTo>
                <a:cubicBezTo>
                  <a:pt x="7200123" y="-9998"/>
                  <a:pt x="7598139" y="327737"/>
                  <a:pt x="7551675" y="647149"/>
                </a:cubicBezTo>
                <a:lnTo>
                  <a:pt x="7551674" y="647149"/>
                </a:lnTo>
                <a:cubicBezTo>
                  <a:pt x="7571755" y="1034452"/>
                  <a:pt x="7262412" y="1299223"/>
                  <a:pt x="6904525" y="1294298"/>
                </a:cubicBezTo>
                <a:cubicBezTo>
                  <a:pt x="5344833" y="1375280"/>
                  <a:pt x="1546878" y="1366552"/>
                  <a:pt x="647149" y="1294297"/>
                </a:cubicBezTo>
                <a:cubicBezTo>
                  <a:pt x="304394" y="1281465"/>
                  <a:pt x="6957" y="971835"/>
                  <a:pt x="0" y="647148"/>
                </a:cubicBezTo>
                <a:lnTo>
                  <a:pt x="0" y="647149"/>
                </a:lnTo>
                <a:close/>
              </a:path>
              <a:path w="7551674" h="1294297" stroke="0" extrusionOk="0">
                <a:moveTo>
                  <a:pt x="0" y="647149"/>
                </a:moveTo>
                <a:cubicBezTo>
                  <a:pt x="-6404" y="285788"/>
                  <a:pt x="230431" y="22259"/>
                  <a:pt x="647149" y="0"/>
                </a:cubicBezTo>
                <a:cubicBezTo>
                  <a:pt x="2502727" y="132882"/>
                  <a:pt x="5866980" y="-84951"/>
                  <a:pt x="6904526" y="0"/>
                </a:cubicBezTo>
                <a:cubicBezTo>
                  <a:pt x="7247996" y="13614"/>
                  <a:pt x="7543745" y="333571"/>
                  <a:pt x="7551675" y="647149"/>
                </a:cubicBezTo>
                <a:lnTo>
                  <a:pt x="7551674" y="647149"/>
                </a:lnTo>
                <a:cubicBezTo>
                  <a:pt x="7537776" y="996956"/>
                  <a:pt x="7306494" y="1315588"/>
                  <a:pt x="6904525" y="1294298"/>
                </a:cubicBezTo>
                <a:cubicBezTo>
                  <a:pt x="4184376" y="1343831"/>
                  <a:pt x="1837500" y="1309106"/>
                  <a:pt x="647149" y="1294297"/>
                </a:cubicBezTo>
                <a:cubicBezTo>
                  <a:pt x="228059" y="1284852"/>
                  <a:pt x="-40224" y="1042429"/>
                  <a:pt x="0" y="647148"/>
                </a:cubicBezTo>
                <a:lnTo>
                  <a:pt x="0" y="647149"/>
                </a:lnTo>
                <a:close/>
              </a:path>
            </a:pathLst>
          </a:custGeom>
          <a:solidFill>
            <a:schemeClr val="lt1">
              <a:alpha val="71000"/>
            </a:schemeClr>
          </a:solidFill>
          <a:ln w="28575" cap="rnd" cmpd="thinThick">
            <a:solidFill>
              <a:srgbClr val="006600"/>
            </a:solidFill>
            <a:prstDash val="solid"/>
            <a:round/>
            <a:extLst>
              <a:ext uri="{C807C97D-BFC1-408E-A445-0C87EB9F89A2}">
                <ask:lineSketchStyleProps xmlns:ask="http://schemas.microsoft.com/office/drawing/2018/sketchyshapes" xmlns="" sd="1219033472">
                  <a:custGeom>
                    <a:avLst/>
                    <a:gdLst>
                      <a:gd name="connsiteX0" fmla="*/ 0 w 8157298"/>
                      <a:gd name="connsiteY0" fmla="*/ 647149 h 1294297"/>
                      <a:gd name="connsiteX1" fmla="*/ 647149 w 8157298"/>
                      <a:gd name="connsiteY1" fmla="*/ 0 h 1294297"/>
                      <a:gd name="connsiteX2" fmla="*/ 7510150 w 8157298"/>
                      <a:gd name="connsiteY2" fmla="*/ 0 h 1294297"/>
                      <a:gd name="connsiteX3" fmla="*/ 8157299 w 8157298"/>
                      <a:gd name="connsiteY3" fmla="*/ 647149 h 1294297"/>
                      <a:gd name="connsiteX4" fmla="*/ 8157298 w 8157298"/>
                      <a:gd name="connsiteY4" fmla="*/ 647149 h 1294297"/>
                      <a:gd name="connsiteX5" fmla="*/ 7510149 w 8157298"/>
                      <a:gd name="connsiteY5" fmla="*/ 1294298 h 1294297"/>
                      <a:gd name="connsiteX6" fmla="*/ 647149 w 8157298"/>
                      <a:gd name="connsiteY6" fmla="*/ 1294297 h 1294297"/>
                      <a:gd name="connsiteX7" fmla="*/ 0 w 8157298"/>
                      <a:gd name="connsiteY7" fmla="*/ 647148 h 1294297"/>
                      <a:gd name="connsiteX8" fmla="*/ 0 w 8157298"/>
                      <a:gd name="connsiteY8" fmla="*/ 647149 h 1294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57298" h="1294297" fill="none" extrusionOk="0">
                        <a:moveTo>
                          <a:pt x="0" y="647149"/>
                        </a:moveTo>
                        <a:cubicBezTo>
                          <a:pt x="-6359" y="229100"/>
                          <a:pt x="273054" y="23186"/>
                          <a:pt x="647149" y="0"/>
                        </a:cubicBezTo>
                        <a:cubicBezTo>
                          <a:pt x="3836444" y="-38581"/>
                          <a:pt x="4378071" y="63341"/>
                          <a:pt x="7510150" y="0"/>
                        </a:cubicBezTo>
                        <a:cubicBezTo>
                          <a:pt x="7805747" y="-9998"/>
                          <a:pt x="8203763" y="327737"/>
                          <a:pt x="8157299" y="647149"/>
                        </a:cubicBezTo>
                        <a:lnTo>
                          <a:pt x="8157298" y="647149"/>
                        </a:lnTo>
                        <a:cubicBezTo>
                          <a:pt x="8177379" y="1034452"/>
                          <a:pt x="7868036" y="1299223"/>
                          <a:pt x="7510149" y="1294298"/>
                        </a:cubicBezTo>
                        <a:cubicBezTo>
                          <a:pt x="5503519" y="1375280"/>
                          <a:pt x="3239517" y="1366552"/>
                          <a:pt x="647149" y="1294297"/>
                        </a:cubicBezTo>
                        <a:cubicBezTo>
                          <a:pt x="304394" y="1281465"/>
                          <a:pt x="6957" y="971835"/>
                          <a:pt x="0" y="647148"/>
                        </a:cubicBezTo>
                        <a:lnTo>
                          <a:pt x="0" y="647149"/>
                        </a:lnTo>
                        <a:close/>
                      </a:path>
                      <a:path w="8157298" h="1294297" stroke="0" extrusionOk="0">
                        <a:moveTo>
                          <a:pt x="0" y="647149"/>
                        </a:moveTo>
                        <a:cubicBezTo>
                          <a:pt x="-6404" y="285788"/>
                          <a:pt x="230431" y="22259"/>
                          <a:pt x="647149" y="0"/>
                        </a:cubicBezTo>
                        <a:cubicBezTo>
                          <a:pt x="2616397" y="132882"/>
                          <a:pt x="6782562" y="-84951"/>
                          <a:pt x="7510150" y="0"/>
                        </a:cubicBezTo>
                        <a:cubicBezTo>
                          <a:pt x="7853620" y="13614"/>
                          <a:pt x="8149369" y="333571"/>
                          <a:pt x="8157299" y="647149"/>
                        </a:cubicBezTo>
                        <a:lnTo>
                          <a:pt x="8157298" y="647149"/>
                        </a:lnTo>
                        <a:cubicBezTo>
                          <a:pt x="8143400" y="996956"/>
                          <a:pt x="7912118" y="1315588"/>
                          <a:pt x="7510149" y="1294298"/>
                        </a:cubicBezTo>
                        <a:cubicBezTo>
                          <a:pt x="5725821" y="1343831"/>
                          <a:pt x="3950967" y="1309106"/>
                          <a:pt x="647149" y="1294297"/>
                        </a:cubicBezTo>
                        <a:cubicBezTo>
                          <a:pt x="228059" y="1284852"/>
                          <a:pt x="-40224" y="1042429"/>
                          <a:pt x="0" y="647148"/>
                        </a:cubicBezTo>
                        <a:lnTo>
                          <a:pt x="0" y="647149"/>
                        </a:lnTo>
                        <a:close/>
                      </a:path>
                    </a:pathLst>
                  </a:cu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endParaRPr kumimoji="0" lang="en-US" sz="3200" b="0" i="0" u="none" strike="noStrike" kern="1200" cap="none" spc="0" normalizeH="0" baseline="0" noProof="0" dirty="0">
              <a:ln>
                <a:noFill/>
              </a:ln>
              <a:solidFill>
                <a:srgbClr val="003399"/>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pic>
        <p:nvPicPr>
          <p:cNvPr id="7" name="Hình ảnh 6" descr="Ảnh có chứa văn bản, mẫu họa, búp bê, đồ chơi&#10;&#10;Mô tả được tạo tự động">
            <a:extLst>
              <a:ext uri="{FF2B5EF4-FFF2-40B4-BE49-F238E27FC236}">
                <a16:creationId xmlns:a16="http://schemas.microsoft.com/office/drawing/2014/main" id="{72AED66C-A02D-B46D-090C-811AF2989F8A}"/>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4682" b="95182" l="62182" r="87477">
                        <a14:foregroundMark x1="68659" y1="65727" x2="71182" y2="81045"/>
                        <a14:foregroundMark x1="69045" y1="70682" x2="68341" y2="82727"/>
                        <a14:foregroundMark x1="71386" y1="74318" x2="71386" y2="74318"/>
                        <a14:foregroundMark x1="69886" y1="72818" x2="71886" y2="74091"/>
                        <a14:foregroundMark x1="71886" y1="74091" x2="72023" y2="75364"/>
                        <a14:foregroundMark x1="68341" y1="73000" x2="66864" y2="77364"/>
                        <a14:foregroundMark x1="66864" y1="77364" x2="67705" y2="78773"/>
                        <a14:foregroundMark x1="67659" y1="73636" x2="65705" y2="77045"/>
                        <a14:foregroundMark x1="65705" y1="77045" x2="65568" y2="77591"/>
                        <a14:foregroundMark x1="68932" y1="56455" x2="68932" y2="56455"/>
                        <a14:foregroundMark x1="66591" y1="73318" x2="66591" y2="73318"/>
                        <a14:foregroundMark x1="67114" y1="90318" x2="67705" y2="94182"/>
                        <a14:foregroundMark x1="71114" y1="90136" x2="71182" y2="94727"/>
                        <a14:foregroundMark x1="74318" y1="54727" x2="74318" y2="54727"/>
                        <a14:foregroundMark x1="73591" y1="60000" x2="73591" y2="60000"/>
                        <a14:foregroundMark x1="66318" y1="74000" x2="66318" y2="74000"/>
                        <a14:foregroundMark x1="87477" y1="76136" x2="87477" y2="76136"/>
                        <a14:foregroundMark x1="67000" y1="65864" x2="67114" y2="70045"/>
                        <a14:foregroundMark x1="71386" y1="66500" x2="69568" y2="69045"/>
                        <a14:foregroundMark x1="69568" y1="69045" x2="69568" y2="69045"/>
                      </a14:backgroundRemoval>
                    </a14:imgEffect>
                  </a14:imgLayer>
                </a14:imgProps>
              </a:ext>
              <a:ext uri="{28A0092B-C50C-407E-A947-70E740481C1C}">
                <a14:useLocalDpi xmlns:a14="http://schemas.microsoft.com/office/drawing/2010/main" val="0"/>
              </a:ext>
            </a:extLst>
          </a:blip>
          <a:srcRect l="60544" t="53912" r="23043"/>
          <a:stretch/>
        </p:blipFill>
        <p:spPr>
          <a:xfrm>
            <a:off x="-340063" y="2838191"/>
            <a:ext cx="3074504" cy="4317055"/>
          </a:xfrm>
          <a:prstGeom prst="rect">
            <a:avLst/>
          </a:prstGeom>
        </p:spPr>
      </p:pic>
      <p:pic>
        <p:nvPicPr>
          <p:cNvPr id="6" name="Hình ảnh 5">
            <a:extLst>
              <a:ext uri="{FF2B5EF4-FFF2-40B4-BE49-F238E27FC236}">
                <a16:creationId xmlns:a16="http://schemas.microsoft.com/office/drawing/2014/main" id="{148A666C-776E-FE44-9DFF-33713340784E}"/>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938">
                        <a14:foregroundMark x1="90938" y1="62500" x2="90938" y2="62500"/>
                      </a14:backgroundRemoval>
                    </a14:imgEffect>
                  </a14:imgLayer>
                </a14:imgProps>
              </a:ext>
              <a:ext uri="{28A0092B-C50C-407E-A947-70E740481C1C}">
                <a14:useLocalDpi xmlns:a14="http://schemas.microsoft.com/office/drawing/2010/main" val="0"/>
              </a:ext>
            </a:extLst>
          </a:blip>
          <a:stretch>
            <a:fillRect/>
          </a:stretch>
        </p:blipFill>
        <p:spPr>
          <a:xfrm>
            <a:off x="9513695" y="467785"/>
            <a:ext cx="2877456" cy="2877456"/>
          </a:xfrm>
          <a:prstGeom prst="rect">
            <a:avLst/>
          </a:prstGeom>
        </p:spPr>
      </p:pic>
      <p:sp>
        <p:nvSpPr>
          <p:cNvPr id="11" name="Hình Bầu dục 10">
            <a:extLst>
              <a:ext uri="{FF2B5EF4-FFF2-40B4-BE49-F238E27FC236}">
                <a16:creationId xmlns:a16="http://schemas.microsoft.com/office/drawing/2014/main" id="{966F3B5B-2690-E5DB-F4EB-F5945F2F9A9E}"/>
              </a:ext>
            </a:extLst>
          </p:cNvPr>
          <p:cNvSpPr/>
          <p:nvPr/>
        </p:nvSpPr>
        <p:spPr>
          <a:xfrm>
            <a:off x="10560537" y="1656259"/>
            <a:ext cx="783771" cy="7692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ộp Văn bản 11">
            <a:extLst>
              <a:ext uri="{FF2B5EF4-FFF2-40B4-BE49-F238E27FC236}">
                <a16:creationId xmlns:a16="http://schemas.microsoft.com/office/drawing/2014/main" id="{9C51B4AB-4457-7963-B9D2-C24202B31CAA}"/>
              </a:ext>
            </a:extLst>
          </p:cNvPr>
          <p:cNvSpPr txBox="1"/>
          <p:nvPr/>
        </p:nvSpPr>
        <p:spPr>
          <a:xfrm>
            <a:off x="10648770" y="1474999"/>
            <a:ext cx="47830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w="28575">
                  <a:solidFill>
                    <a:sysClr val="windowText" lastClr="000000"/>
                  </a:solidFill>
                </a:ln>
                <a:solidFill>
                  <a:srgbClr val="FFFF00"/>
                </a:solidFill>
                <a:effectLst/>
                <a:uLnTx/>
                <a:uFillTx/>
                <a:latin typeface="UTM Cookies" panose="02040603050506020204" pitchFamily="18" charset="0"/>
                <a:ea typeface="+mn-ea"/>
                <a:cs typeface="+mn-cs"/>
              </a:rPr>
              <a:t>3</a:t>
            </a:r>
          </a:p>
        </p:txBody>
      </p:sp>
      <p:sp>
        <p:nvSpPr>
          <p:cNvPr id="4" name="Hộp Văn bản 3">
            <a:extLst>
              <a:ext uri="{FF2B5EF4-FFF2-40B4-BE49-F238E27FC236}">
                <a16:creationId xmlns:a16="http://schemas.microsoft.com/office/drawing/2014/main" id="{3DC29658-AE98-FBF9-5A91-F4F02DC35B79}"/>
              </a:ext>
            </a:extLst>
          </p:cNvPr>
          <p:cNvSpPr txBox="1"/>
          <p:nvPr/>
        </p:nvSpPr>
        <p:spPr>
          <a:xfrm>
            <a:off x="2915920" y="1608939"/>
            <a:ext cx="6960532" cy="1200329"/>
          </a:xfrm>
          <a:prstGeom prst="rect">
            <a:avLst/>
          </a:prstGeom>
          <a:noFill/>
        </p:spPr>
        <p:txBody>
          <a:bodyPr wrap="square" rtlCol="0">
            <a:spAutoFit/>
          </a:bodyPr>
          <a:lstStyle/>
          <a:p>
            <a:pPr lvl="0" algn="ctr"/>
            <a:r>
              <a:rPr lang="en-US" sz="3600" b="1" dirty="0" err="1">
                <a:solidFill>
                  <a:prstClr val="black"/>
                </a:solidFill>
              </a:rPr>
              <a:t>Vì</a:t>
            </a:r>
            <a:r>
              <a:rPr lang="en-US" sz="3600" b="1" dirty="0">
                <a:solidFill>
                  <a:prstClr val="black"/>
                </a:solidFill>
              </a:rPr>
              <a:t> </a:t>
            </a:r>
            <a:r>
              <a:rPr lang="en-US" sz="3600" b="1" dirty="0" err="1">
                <a:solidFill>
                  <a:prstClr val="black"/>
                </a:solidFill>
              </a:rPr>
              <a:t>sao</a:t>
            </a:r>
            <a:r>
              <a:rPr lang="en-US" sz="3600" b="1" dirty="0">
                <a:solidFill>
                  <a:prstClr val="black"/>
                </a:solidFill>
              </a:rPr>
              <a:t> </a:t>
            </a:r>
            <a:r>
              <a:rPr lang="en-US" sz="3600" b="1" dirty="0" err="1">
                <a:solidFill>
                  <a:prstClr val="black"/>
                </a:solidFill>
              </a:rPr>
              <a:t>nhân</a:t>
            </a:r>
            <a:r>
              <a:rPr lang="en-US" sz="3600" b="1" dirty="0">
                <a:solidFill>
                  <a:prstClr val="black"/>
                </a:solidFill>
              </a:rPr>
              <a:t> </a:t>
            </a:r>
            <a:r>
              <a:rPr lang="en-US" sz="3600" b="1" dirty="0" err="1">
                <a:solidFill>
                  <a:prstClr val="black"/>
                </a:solidFill>
              </a:rPr>
              <a:t>vật</a:t>
            </a:r>
            <a:r>
              <a:rPr lang="en-US" sz="3600" b="1" dirty="0">
                <a:solidFill>
                  <a:prstClr val="black"/>
                </a:solidFill>
              </a:rPr>
              <a:t> "</a:t>
            </a:r>
            <a:r>
              <a:rPr lang="en-US" sz="3600" b="1" dirty="0" err="1">
                <a:solidFill>
                  <a:prstClr val="black"/>
                </a:solidFill>
              </a:rPr>
              <a:t>tôi</a:t>
            </a:r>
            <a:r>
              <a:rPr lang="en-US" sz="3600" b="1" dirty="0">
                <a:solidFill>
                  <a:prstClr val="black"/>
                </a:solidFill>
              </a:rPr>
              <a:t>" </a:t>
            </a:r>
            <a:r>
              <a:rPr lang="en-US" sz="3600" b="1" dirty="0" err="1">
                <a:solidFill>
                  <a:prstClr val="black"/>
                </a:solidFill>
              </a:rPr>
              <a:t>cảm</a:t>
            </a:r>
            <a:r>
              <a:rPr lang="en-US" sz="3600" b="1" dirty="0">
                <a:solidFill>
                  <a:prstClr val="black"/>
                </a:solidFill>
              </a:rPr>
              <a:t> </a:t>
            </a:r>
            <a:r>
              <a:rPr lang="en-US" sz="3600" b="1" dirty="0" err="1">
                <a:solidFill>
                  <a:prstClr val="black"/>
                </a:solidFill>
              </a:rPr>
              <a:t>thấy</a:t>
            </a:r>
            <a:r>
              <a:rPr lang="en-US" sz="3600" b="1" dirty="0">
                <a:solidFill>
                  <a:prstClr val="black"/>
                </a:solidFill>
              </a:rPr>
              <a:t> </a:t>
            </a:r>
            <a:r>
              <a:rPr lang="en-US" sz="3600" b="1" dirty="0" err="1">
                <a:solidFill>
                  <a:prstClr val="black"/>
                </a:solidFill>
              </a:rPr>
              <a:t>nhớ</a:t>
            </a:r>
            <a:r>
              <a:rPr lang="en-US" sz="3600" b="1" dirty="0">
                <a:solidFill>
                  <a:prstClr val="black"/>
                </a:solidFill>
              </a:rPr>
              <a:t> </a:t>
            </a:r>
            <a:r>
              <a:rPr lang="en-US" sz="3600" b="1" dirty="0" err="1">
                <a:solidFill>
                  <a:prstClr val="black"/>
                </a:solidFill>
              </a:rPr>
              <a:t>Trái</a:t>
            </a:r>
            <a:r>
              <a:rPr lang="en-US" sz="3600" b="1" dirty="0">
                <a:solidFill>
                  <a:prstClr val="black"/>
                </a:solidFill>
              </a:rPr>
              <a:t> </a:t>
            </a:r>
            <a:r>
              <a:rPr lang="en-US" sz="3600" b="1" dirty="0" err="1">
                <a:solidFill>
                  <a:prstClr val="black"/>
                </a:solidFill>
              </a:rPr>
              <a:t>Đất</a:t>
            </a:r>
            <a:r>
              <a:rPr lang="en-US" sz="3600" b="1" dirty="0">
                <a:solidFill>
                  <a:prstClr val="black"/>
                </a:solidFill>
              </a:rPr>
              <a:t>?</a:t>
            </a:r>
            <a:endParaRPr kumimoji="0" lang="en-US" sz="3600" b="1" i="0" u="none" strike="noStrike" kern="1200" cap="none" spc="0" normalizeH="0" baseline="0" noProof="0" dirty="0">
              <a:ln>
                <a:noFill/>
              </a:ln>
              <a:solidFill>
                <a:prstClr val="black"/>
              </a:solidFill>
              <a:effectLst/>
              <a:uLnTx/>
              <a:uFillTx/>
              <a:latin typeface="Calibri" panose="020F0502020204030204"/>
            </a:endParaRPr>
          </a:p>
        </p:txBody>
      </p:sp>
      <p:sp>
        <p:nvSpPr>
          <p:cNvPr id="29" name="TextBox 2">
            <a:extLst>
              <a:ext uri="{FF2B5EF4-FFF2-40B4-BE49-F238E27FC236}">
                <a16:creationId xmlns:a16="http://schemas.microsoft.com/office/drawing/2014/main" id="{64C42CE1-142A-C2AA-14AD-CFFDF1546398}"/>
              </a:ext>
            </a:extLst>
          </p:cNvPr>
          <p:cNvSpPr txBox="1"/>
          <p:nvPr/>
        </p:nvSpPr>
        <p:spPr>
          <a:xfrm>
            <a:off x="2346960" y="2958378"/>
            <a:ext cx="9337040" cy="4029472"/>
          </a:xfrm>
          <a:prstGeom prst="roundRect">
            <a:avLst/>
          </a:prstGeom>
          <a:ln w="28575" cap="rnd" cmpd="thinThick">
            <a:solidFill>
              <a:srgbClr val="006600"/>
            </a:solidFill>
            <a:prstDash val="sysDash"/>
            <a:round/>
          </a:ln>
        </p:spPr>
        <p:style>
          <a:lnRef idx="2">
            <a:schemeClr val="accent1"/>
          </a:lnRef>
          <a:fillRef idx="1">
            <a:schemeClr val="lt1"/>
          </a:fillRef>
          <a:effectRef idx="0">
            <a:schemeClr val="accent1"/>
          </a:effectRef>
          <a:fontRef idx="minor">
            <a:schemeClr val="dk1"/>
          </a:fontRef>
        </p:style>
        <p:txBody>
          <a:bodyPr wrap="square">
            <a:spAutoFit/>
          </a:bodyPr>
          <a:lstStyle/>
          <a:p>
            <a:pPr lvl="0" algn="just">
              <a:spcAft>
                <a:spcPts val="800"/>
              </a:spcAft>
            </a:pPr>
            <a:r>
              <a:rPr lang="vi-VN" sz="2800" dirty="0">
                <a:solidFill>
                  <a:srgbClr val="002060"/>
                </a:solidFill>
                <a:latin typeface="Calibri" panose="020F0502020204030204" pitchFamily="34" charset="0"/>
                <a:ea typeface="Times New Roman" panose="02020603050405020304" pitchFamily="18" charset="0"/>
                <a:cs typeface="Calibri" panose="020F0502020204030204" pitchFamily="34" charset="0"/>
              </a:rPr>
              <a:t>Nhân vật “tôi” nhận ra trên hành tinh lạ này không có sự sống bình thường, mà tất cả chỉ là những đồ mô phỏng</a:t>
            </a:r>
            <a:r>
              <a:rPr lang="en-US" sz="2800" dirty="0">
                <a:solidFill>
                  <a:srgbClr val="002060"/>
                </a:solidFill>
                <a:latin typeface="Calibri" panose="020F0502020204030204" pitchFamily="34" charset="0"/>
                <a:ea typeface="Times New Roman" panose="02020603050405020304" pitchFamily="18" charset="0"/>
                <a:cs typeface="Calibri" panose="020F0502020204030204" pitchFamily="34" charset="0"/>
              </a:rPr>
              <a:t>.</a:t>
            </a:r>
          </a:p>
          <a:p>
            <a:pPr lvl="0" algn="just">
              <a:spcAft>
                <a:spcPts val="800"/>
              </a:spcAft>
            </a:pPr>
            <a:r>
              <a:rPr lang="vi-VN" sz="2800" dirty="0">
                <a:solidFill>
                  <a:srgbClr val="002060"/>
                </a:solidFill>
                <a:latin typeface="Calibri" panose="020F0502020204030204" pitchFamily="34" charset="0"/>
                <a:ea typeface="Times New Roman" panose="02020603050405020304" pitchFamily="18" charset="0"/>
                <a:cs typeface="Calibri" panose="020F0502020204030204" pitchFamily="34" charset="0"/>
              </a:rPr>
              <a:t>Trên hành tinh này không có con người thật, chỉ có người máy. Không có cây cối thật, sinh vật thật, mà chỉ có máy móc mô phỏng. Điều đó khác xa với Trái Đất, nơi có sự sống tự nhiên, nơi có con người, có động vật, có cây cối,... và bao nhiêu tình cảm, cảm xúc được tạo ra từ sự sống tự nhiên đó. </a:t>
            </a:r>
          </a:p>
        </p:txBody>
      </p:sp>
      <p:sp>
        <p:nvSpPr>
          <p:cNvPr id="31" name="Tim 30">
            <a:hlinkClick r:id="rId8" action="ppaction://hlinksldjump"/>
            <a:extLst>
              <a:ext uri="{FF2B5EF4-FFF2-40B4-BE49-F238E27FC236}">
                <a16:creationId xmlns:a16="http://schemas.microsoft.com/office/drawing/2014/main" id="{BF74B74D-C618-C257-09D4-518D89E250B0}"/>
              </a:ext>
            </a:extLst>
          </p:cNvPr>
          <p:cNvSpPr/>
          <p:nvPr/>
        </p:nvSpPr>
        <p:spPr>
          <a:xfrm>
            <a:off x="11257280" y="6116320"/>
            <a:ext cx="934720" cy="841717"/>
          </a:xfrm>
          <a:prstGeom prst="heart">
            <a:avLst/>
          </a:prstGeom>
          <a:solidFill>
            <a:srgbClr val="FF660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F0A30D79-6F6D-1BDD-A08B-1F7475E2D860}"/>
              </a:ext>
            </a:extLst>
          </p:cNvPr>
          <p:cNvPicPr>
            <a:picLocks noChangeAspect="1"/>
          </p:cNvPicPr>
          <p:nvPr/>
        </p:nvPicPr>
        <p:blipFill>
          <a:blip r:embed="rId9"/>
          <a:stretch>
            <a:fillRect/>
          </a:stretch>
        </p:blipFill>
        <p:spPr>
          <a:xfrm>
            <a:off x="1635390" y="0"/>
            <a:ext cx="8535140" cy="1170533"/>
          </a:xfrm>
          <a:prstGeom prst="rect">
            <a:avLst/>
          </a:prstGeom>
        </p:spPr>
      </p:pic>
    </p:spTree>
    <p:extLst>
      <p:ext uri="{BB962C8B-B14F-4D97-AF65-F5344CB8AC3E}">
        <p14:creationId xmlns:p14="http://schemas.microsoft.com/office/powerpoint/2010/main" val="40762666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wipe(down)">
                                      <p:cBhvr>
                                        <p:cTn id="15"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2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Những Sự Thật Thú Vị Về Hệ Mặt Trời_v720P">
            <a:hlinkClick r:id="" action="ppaction://media"/>
            <a:extLst>
              <a:ext uri="{FF2B5EF4-FFF2-40B4-BE49-F238E27FC236}">
                <a16:creationId xmlns:a16="http://schemas.microsoft.com/office/drawing/2014/main" id="{5437A883-A85D-6B21-8816-1768C3C81F1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018047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060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3D6EC1B-EBC5-0731-81E5-85C5557EB6D5}"/>
              </a:ext>
            </a:extLst>
          </p:cNvPr>
          <p:cNvSpPr txBox="1"/>
          <p:nvPr/>
        </p:nvSpPr>
        <p:spPr>
          <a:xfrm>
            <a:off x="2357120" y="1371894"/>
            <a:ext cx="8303835" cy="1819371"/>
          </a:xfrm>
          <a:custGeom>
            <a:avLst/>
            <a:gdLst>
              <a:gd name="connsiteX0" fmla="*/ 0 w 7691631"/>
              <a:gd name="connsiteY0" fmla="*/ 909686 h 1819371"/>
              <a:gd name="connsiteX1" fmla="*/ 909686 w 7691631"/>
              <a:gd name="connsiteY1" fmla="*/ 0 h 1819371"/>
              <a:gd name="connsiteX2" fmla="*/ 6781946 w 7691631"/>
              <a:gd name="connsiteY2" fmla="*/ 0 h 1819371"/>
              <a:gd name="connsiteX3" fmla="*/ 7691632 w 7691631"/>
              <a:gd name="connsiteY3" fmla="*/ 909686 h 1819371"/>
              <a:gd name="connsiteX4" fmla="*/ 7691631 w 7691631"/>
              <a:gd name="connsiteY4" fmla="*/ 909686 h 1819371"/>
              <a:gd name="connsiteX5" fmla="*/ 6781945 w 7691631"/>
              <a:gd name="connsiteY5" fmla="*/ 1819372 h 1819371"/>
              <a:gd name="connsiteX6" fmla="*/ 909686 w 7691631"/>
              <a:gd name="connsiteY6" fmla="*/ 1819371 h 1819371"/>
              <a:gd name="connsiteX7" fmla="*/ 0 w 7691631"/>
              <a:gd name="connsiteY7" fmla="*/ 909685 h 1819371"/>
              <a:gd name="connsiteX8" fmla="*/ 0 w 7691631"/>
              <a:gd name="connsiteY8" fmla="*/ 909686 h 1819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91631" h="1819371" fill="none" extrusionOk="0">
                <a:moveTo>
                  <a:pt x="0" y="909686"/>
                </a:moveTo>
                <a:cubicBezTo>
                  <a:pt x="-2913" y="379501"/>
                  <a:pt x="388630" y="25918"/>
                  <a:pt x="909686" y="0"/>
                </a:cubicBezTo>
                <a:cubicBezTo>
                  <a:pt x="2698375" y="-38581"/>
                  <a:pt x="4232481" y="63341"/>
                  <a:pt x="6781946" y="0"/>
                </a:cubicBezTo>
                <a:cubicBezTo>
                  <a:pt x="7260198" y="-3907"/>
                  <a:pt x="7724173" y="433893"/>
                  <a:pt x="7691632" y="909686"/>
                </a:cubicBezTo>
                <a:lnTo>
                  <a:pt x="7691631" y="909686"/>
                </a:lnTo>
                <a:cubicBezTo>
                  <a:pt x="7704750" y="1431621"/>
                  <a:pt x="7292799" y="1906867"/>
                  <a:pt x="6781945" y="1819372"/>
                </a:cubicBezTo>
                <a:cubicBezTo>
                  <a:pt x="5863352" y="1900354"/>
                  <a:pt x="2835631" y="1891626"/>
                  <a:pt x="909686" y="1819371"/>
                </a:cubicBezTo>
                <a:cubicBezTo>
                  <a:pt x="412273" y="1815000"/>
                  <a:pt x="14667" y="1343100"/>
                  <a:pt x="0" y="909685"/>
                </a:cubicBezTo>
                <a:lnTo>
                  <a:pt x="0" y="909686"/>
                </a:lnTo>
                <a:close/>
              </a:path>
              <a:path w="7691631" h="1819371" stroke="0" extrusionOk="0">
                <a:moveTo>
                  <a:pt x="0" y="909686"/>
                </a:moveTo>
                <a:cubicBezTo>
                  <a:pt x="-71394" y="363243"/>
                  <a:pt x="388182" y="7168"/>
                  <a:pt x="909686" y="0"/>
                </a:cubicBezTo>
                <a:cubicBezTo>
                  <a:pt x="2363244" y="132882"/>
                  <a:pt x="5500749" y="-84951"/>
                  <a:pt x="6781946" y="0"/>
                </a:cubicBezTo>
                <a:cubicBezTo>
                  <a:pt x="7258957" y="24800"/>
                  <a:pt x="7685821" y="439397"/>
                  <a:pt x="7691632" y="909686"/>
                </a:cubicBezTo>
                <a:lnTo>
                  <a:pt x="7691631" y="909686"/>
                </a:lnTo>
                <a:cubicBezTo>
                  <a:pt x="7609334" y="1367065"/>
                  <a:pt x="7311369" y="1832281"/>
                  <a:pt x="6781945" y="1819372"/>
                </a:cubicBezTo>
                <a:cubicBezTo>
                  <a:pt x="5542115" y="1868905"/>
                  <a:pt x="2612309" y="1834180"/>
                  <a:pt x="909686" y="1819371"/>
                </a:cubicBezTo>
                <a:cubicBezTo>
                  <a:pt x="309243" y="1804358"/>
                  <a:pt x="-57411" y="1466143"/>
                  <a:pt x="0" y="909685"/>
                </a:cubicBezTo>
                <a:lnTo>
                  <a:pt x="0" y="909686"/>
                </a:lnTo>
                <a:close/>
              </a:path>
            </a:pathLst>
          </a:custGeom>
          <a:solidFill>
            <a:schemeClr val="lt1">
              <a:alpha val="71000"/>
            </a:schemeClr>
          </a:solidFill>
          <a:ln w="28575" cap="rnd" cmpd="thinThick">
            <a:solidFill>
              <a:srgbClr val="006600"/>
            </a:solidFill>
            <a:prstDash val="solid"/>
            <a:round/>
            <a:extLst>
              <a:ext uri="{C807C97D-BFC1-408E-A445-0C87EB9F89A2}">
                <ask:lineSketchStyleProps xmlns:ask="http://schemas.microsoft.com/office/drawing/2018/sketchyshapes" xmlns="" sd="1219033472">
                  <a:custGeom>
                    <a:avLst/>
                    <a:gdLst>
                      <a:gd name="connsiteX0" fmla="*/ 0 w 8303835"/>
                      <a:gd name="connsiteY0" fmla="*/ 909686 h 1819371"/>
                      <a:gd name="connsiteX1" fmla="*/ 909686 w 8303835"/>
                      <a:gd name="connsiteY1" fmla="*/ 0 h 1819371"/>
                      <a:gd name="connsiteX2" fmla="*/ 7394150 w 8303835"/>
                      <a:gd name="connsiteY2" fmla="*/ 0 h 1819371"/>
                      <a:gd name="connsiteX3" fmla="*/ 8303836 w 8303835"/>
                      <a:gd name="connsiteY3" fmla="*/ 909686 h 1819371"/>
                      <a:gd name="connsiteX4" fmla="*/ 8303835 w 8303835"/>
                      <a:gd name="connsiteY4" fmla="*/ 909686 h 1819371"/>
                      <a:gd name="connsiteX5" fmla="*/ 7394149 w 8303835"/>
                      <a:gd name="connsiteY5" fmla="*/ 1819372 h 1819371"/>
                      <a:gd name="connsiteX6" fmla="*/ 909686 w 8303835"/>
                      <a:gd name="connsiteY6" fmla="*/ 1819371 h 1819371"/>
                      <a:gd name="connsiteX7" fmla="*/ 0 w 8303835"/>
                      <a:gd name="connsiteY7" fmla="*/ 909685 h 1819371"/>
                      <a:gd name="connsiteX8" fmla="*/ 0 w 8303835"/>
                      <a:gd name="connsiteY8" fmla="*/ 909686 h 1819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03835" h="1819371" fill="none" extrusionOk="0">
                        <a:moveTo>
                          <a:pt x="0" y="909686"/>
                        </a:moveTo>
                        <a:cubicBezTo>
                          <a:pt x="-2913" y="379501"/>
                          <a:pt x="388630" y="25918"/>
                          <a:pt x="909686" y="0"/>
                        </a:cubicBezTo>
                        <a:cubicBezTo>
                          <a:pt x="2645993" y="-38581"/>
                          <a:pt x="5222362" y="63341"/>
                          <a:pt x="7394150" y="0"/>
                        </a:cubicBezTo>
                        <a:cubicBezTo>
                          <a:pt x="7872402" y="-3907"/>
                          <a:pt x="8336377" y="433893"/>
                          <a:pt x="8303836" y="909686"/>
                        </a:cubicBezTo>
                        <a:lnTo>
                          <a:pt x="8303835" y="909686"/>
                        </a:lnTo>
                        <a:cubicBezTo>
                          <a:pt x="8316954" y="1431621"/>
                          <a:pt x="7905003" y="1906867"/>
                          <a:pt x="7394149" y="1819372"/>
                        </a:cubicBezTo>
                        <a:cubicBezTo>
                          <a:pt x="6741477" y="1900354"/>
                          <a:pt x="2489348" y="1891626"/>
                          <a:pt x="909686" y="1819371"/>
                        </a:cubicBezTo>
                        <a:cubicBezTo>
                          <a:pt x="412273" y="1815000"/>
                          <a:pt x="14667" y="1343100"/>
                          <a:pt x="0" y="909685"/>
                        </a:cubicBezTo>
                        <a:lnTo>
                          <a:pt x="0" y="909686"/>
                        </a:lnTo>
                        <a:close/>
                      </a:path>
                      <a:path w="8303835" h="1819371" stroke="0" extrusionOk="0">
                        <a:moveTo>
                          <a:pt x="0" y="909686"/>
                        </a:moveTo>
                        <a:cubicBezTo>
                          <a:pt x="-71394" y="363243"/>
                          <a:pt x="388182" y="7168"/>
                          <a:pt x="909686" y="0"/>
                        </a:cubicBezTo>
                        <a:cubicBezTo>
                          <a:pt x="2019015" y="132882"/>
                          <a:pt x="4282797" y="-84951"/>
                          <a:pt x="7394150" y="0"/>
                        </a:cubicBezTo>
                        <a:cubicBezTo>
                          <a:pt x="7871161" y="24800"/>
                          <a:pt x="8298025" y="439397"/>
                          <a:pt x="8303836" y="909686"/>
                        </a:cubicBezTo>
                        <a:lnTo>
                          <a:pt x="8303835" y="909686"/>
                        </a:lnTo>
                        <a:cubicBezTo>
                          <a:pt x="8221538" y="1367065"/>
                          <a:pt x="7923573" y="1832281"/>
                          <a:pt x="7394149" y="1819372"/>
                        </a:cubicBezTo>
                        <a:cubicBezTo>
                          <a:pt x="4784420" y="1868905"/>
                          <a:pt x="2983021" y="1834180"/>
                          <a:pt x="909686" y="1819371"/>
                        </a:cubicBezTo>
                        <a:cubicBezTo>
                          <a:pt x="309243" y="1804358"/>
                          <a:pt x="-57411" y="1466143"/>
                          <a:pt x="0" y="909685"/>
                        </a:cubicBezTo>
                        <a:lnTo>
                          <a:pt x="0" y="909686"/>
                        </a:lnTo>
                        <a:close/>
                      </a:path>
                    </a:pathLst>
                  </a:cu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endParaRPr kumimoji="0" lang="en-US" sz="3200" b="0" i="0" u="none" strike="noStrike" kern="1200" cap="none" spc="0" normalizeH="0" baseline="0" noProof="0" dirty="0">
              <a:ln>
                <a:noFill/>
              </a:ln>
              <a:solidFill>
                <a:srgbClr val="003399"/>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pic>
        <p:nvPicPr>
          <p:cNvPr id="7" name="Hình ảnh 6" descr="Ảnh có chứa văn bản, mẫu họa, búp bê, đồ chơi&#10;&#10;Mô tả được tạo tự động">
            <a:extLst>
              <a:ext uri="{FF2B5EF4-FFF2-40B4-BE49-F238E27FC236}">
                <a16:creationId xmlns:a16="http://schemas.microsoft.com/office/drawing/2014/main" id="{72AED66C-A02D-B46D-090C-811AF2989F8A}"/>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4682" b="95182" l="62182" r="87477">
                        <a14:foregroundMark x1="68659" y1="65727" x2="71182" y2="81045"/>
                        <a14:foregroundMark x1="69045" y1="70682" x2="68341" y2="82727"/>
                        <a14:foregroundMark x1="71386" y1="74318" x2="71386" y2="74318"/>
                        <a14:foregroundMark x1="69886" y1="72818" x2="71886" y2="74091"/>
                        <a14:foregroundMark x1="71886" y1="74091" x2="72023" y2="75364"/>
                        <a14:foregroundMark x1="68341" y1="73000" x2="66864" y2="77364"/>
                        <a14:foregroundMark x1="66864" y1="77364" x2="67705" y2="78773"/>
                        <a14:foregroundMark x1="67659" y1="73636" x2="65705" y2="77045"/>
                        <a14:foregroundMark x1="65705" y1="77045" x2="65568" y2="77591"/>
                        <a14:foregroundMark x1="68932" y1="56455" x2="68932" y2="56455"/>
                        <a14:foregroundMark x1="66591" y1="73318" x2="66591" y2="73318"/>
                        <a14:foregroundMark x1="67114" y1="90318" x2="67705" y2="94182"/>
                        <a14:foregroundMark x1="71114" y1="90136" x2="71182" y2="94727"/>
                        <a14:foregroundMark x1="74318" y1="54727" x2="74318" y2="54727"/>
                        <a14:foregroundMark x1="73591" y1="60000" x2="73591" y2="60000"/>
                        <a14:foregroundMark x1="66318" y1="74000" x2="66318" y2="74000"/>
                        <a14:foregroundMark x1="87477" y1="76136" x2="87477" y2="76136"/>
                        <a14:foregroundMark x1="67000" y1="65864" x2="67114" y2="70045"/>
                        <a14:foregroundMark x1="71386" y1="66500" x2="69568" y2="69045"/>
                        <a14:foregroundMark x1="69568" y1="69045" x2="69568" y2="69045"/>
                      </a14:backgroundRemoval>
                    </a14:imgEffect>
                  </a14:imgLayer>
                </a14:imgProps>
              </a:ext>
              <a:ext uri="{28A0092B-C50C-407E-A947-70E740481C1C}">
                <a14:useLocalDpi xmlns:a14="http://schemas.microsoft.com/office/drawing/2010/main" val="0"/>
              </a:ext>
            </a:extLst>
          </a:blip>
          <a:srcRect l="60544" t="53912" r="23043"/>
          <a:stretch/>
        </p:blipFill>
        <p:spPr>
          <a:xfrm>
            <a:off x="-319743" y="2767071"/>
            <a:ext cx="3074504" cy="4317055"/>
          </a:xfrm>
          <a:prstGeom prst="rect">
            <a:avLst/>
          </a:prstGeom>
        </p:spPr>
      </p:pic>
      <p:pic>
        <p:nvPicPr>
          <p:cNvPr id="6" name="Hình ảnh 5">
            <a:extLst>
              <a:ext uri="{FF2B5EF4-FFF2-40B4-BE49-F238E27FC236}">
                <a16:creationId xmlns:a16="http://schemas.microsoft.com/office/drawing/2014/main" id="{148A666C-776E-FE44-9DFF-33713340784E}"/>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938">
                        <a14:foregroundMark x1="90938" y1="62500" x2="90938" y2="62500"/>
                      </a14:backgroundRemoval>
                    </a14:imgEffect>
                  </a14:imgLayer>
                </a14:imgProps>
              </a:ext>
              <a:ext uri="{28A0092B-C50C-407E-A947-70E740481C1C}">
                <a14:useLocalDpi xmlns:a14="http://schemas.microsoft.com/office/drawing/2010/main" val="0"/>
              </a:ext>
            </a:extLst>
          </a:blip>
          <a:stretch>
            <a:fillRect/>
          </a:stretch>
        </p:blipFill>
        <p:spPr>
          <a:xfrm>
            <a:off x="9292230" y="703748"/>
            <a:ext cx="2877456" cy="2877456"/>
          </a:xfrm>
          <a:prstGeom prst="rect">
            <a:avLst/>
          </a:prstGeom>
        </p:spPr>
      </p:pic>
      <p:sp>
        <p:nvSpPr>
          <p:cNvPr id="11" name="Hình Bầu dục 10">
            <a:extLst>
              <a:ext uri="{FF2B5EF4-FFF2-40B4-BE49-F238E27FC236}">
                <a16:creationId xmlns:a16="http://schemas.microsoft.com/office/drawing/2014/main" id="{966F3B5B-2690-E5DB-F4EB-F5945F2F9A9E}"/>
              </a:ext>
            </a:extLst>
          </p:cNvPr>
          <p:cNvSpPr/>
          <p:nvPr/>
        </p:nvSpPr>
        <p:spPr>
          <a:xfrm>
            <a:off x="10339072" y="1892222"/>
            <a:ext cx="783771" cy="7692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ộp Văn bản 11">
            <a:extLst>
              <a:ext uri="{FF2B5EF4-FFF2-40B4-BE49-F238E27FC236}">
                <a16:creationId xmlns:a16="http://schemas.microsoft.com/office/drawing/2014/main" id="{9C51B4AB-4457-7963-B9D2-C24202B31CAA}"/>
              </a:ext>
            </a:extLst>
          </p:cNvPr>
          <p:cNvSpPr txBox="1"/>
          <p:nvPr/>
        </p:nvSpPr>
        <p:spPr>
          <a:xfrm>
            <a:off x="10427305" y="1710962"/>
            <a:ext cx="47830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w="28575">
                  <a:solidFill>
                    <a:sysClr val="windowText" lastClr="000000"/>
                  </a:solidFill>
                </a:ln>
                <a:solidFill>
                  <a:srgbClr val="FFFF00"/>
                </a:solidFill>
                <a:effectLst/>
                <a:uLnTx/>
                <a:uFillTx/>
                <a:latin typeface="UTM Cookies" panose="02040603050506020204" pitchFamily="18" charset="0"/>
                <a:ea typeface="+mn-ea"/>
                <a:cs typeface="+mn-cs"/>
              </a:rPr>
              <a:t>4</a:t>
            </a:r>
          </a:p>
        </p:txBody>
      </p:sp>
      <p:sp>
        <p:nvSpPr>
          <p:cNvPr id="4" name="Hộp Văn bản 3">
            <a:extLst>
              <a:ext uri="{FF2B5EF4-FFF2-40B4-BE49-F238E27FC236}">
                <a16:creationId xmlns:a16="http://schemas.microsoft.com/office/drawing/2014/main" id="{3DC29658-AE98-FBF9-5A91-F4F02DC35B79}"/>
              </a:ext>
            </a:extLst>
          </p:cNvPr>
          <p:cNvSpPr txBox="1"/>
          <p:nvPr/>
        </p:nvSpPr>
        <p:spPr>
          <a:xfrm>
            <a:off x="2682241" y="1619819"/>
            <a:ext cx="7332002" cy="1200329"/>
          </a:xfrm>
          <a:prstGeom prst="rect">
            <a:avLst/>
          </a:prstGeom>
          <a:noFill/>
        </p:spPr>
        <p:txBody>
          <a:bodyPr wrap="square" rtlCol="0">
            <a:spAutoFit/>
          </a:bodyPr>
          <a:lstStyle/>
          <a:p>
            <a:pPr lvl="0" algn="ctr"/>
            <a:r>
              <a:rPr lang="vi-VN" sz="3600" b="1" dirty="0">
                <a:solidFill>
                  <a:prstClr val="black"/>
                </a:solidFill>
                <a:latin typeface="Calibri" panose="020F0502020204030204"/>
              </a:rPr>
              <a:t>Đóng vai một người máy trên hành tinh lạ, giới thiệu về hành tinh đó</a:t>
            </a:r>
            <a:endParaRPr kumimoji="0" lang="en-US" sz="3600" b="1" i="0" u="none" strike="noStrike" kern="1200" cap="none" spc="0" normalizeH="0" baseline="0" noProof="0" dirty="0">
              <a:ln>
                <a:noFill/>
              </a:ln>
              <a:solidFill>
                <a:prstClr val="black"/>
              </a:solidFill>
              <a:effectLst/>
              <a:uLnTx/>
              <a:uFillTx/>
              <a:latin typeface="Calibri" panose="020F0502020204030204"/>
            </a:endParaRPr>
          </a:p>
        </p:txBody>
      </p:sp>
      <p:sp>
        <p:nvSpPr>
          <p:cNvPr id="9" name="Tim 8">
            <a:hlinkClick r:id="rId8" action="ppaction://hlinksldjump"/>
            <a:extLst>
              <a:ext uri="{FF2B5EF4-FFF2-40B4-BE49-F238E27FC236}">
                <a16:creationId xmlns:a16="http://schemas.microsoft.com/office/drawing/2014/main" id="{4040FD43-0498-A96E-4C06-5B02EDFB7E37}"/>
              </a:ext>
            </a:extLst>
          </p:cNvPr>
          <p:cNvSpPr/>
          <p:nvPr/>
        </p:nvSpPr>
        <p:spPr>
          <a:xfrm>
            <a:off x="11127072" y="5936566"/>
            <a:ext cx="928940" cy="787791"/>
          </a:xfrm>
          <a:prstGeom prst="heart">
            <a:avLst/>
          </a:prstGeom>
          <a:solidFill>
            <a:srgbClr val="FF660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B029B528-2EAD-3D95-24F3-2814A1FBD92C}"/>
              </a:ext>
            </a:extLst>
          </p:cNvPr>
          <p:cNvPicPr>
            <a:picLocks noChangeAspect="1"/>
          </p:cNvPicPr>
          <p:nvPr/>
        </p:nvPicPr>
        <p:blipFill>
          <a:blip r:embed="rId9"/>
          <a:stretch>
            <a:fillRect/>
          </a:stretch>
        </p:blipFill>
        <p:spPr>
          <a:xfrm>
            <a:off x="1909710" y="0"/>
            <a:ext cx="8535140" cy="1170533"/>
          </a:xfrm>
          <a:prstGeom prst="rect">
            <a:avLst/>
          </a:prstGeom>
        </p:spPr>
      </p:pic>
      <p:pic>
        <p:nvPicPr>
          <p:cNvPr id="10" name="Picture 9">
            <a:extLst>
              <a:ext uri="{FF2B5EF4-FFF2-40B4-BE49-F238E27FC236}">
                <a16:creationId xmlns:a16="http://schemas.microsoft.com/office/drawing/2014/main" id="{5CE558B6-1B98-C3A5-2E14-D0EFB0FA4CE0}"/>
              </a:ext>
            </a:extLst>
          </p:cNvPr>
          <p:cNvPicPr>
            <a:picLocks noChangeAspect="1"/>
          </p:cNvPicPr>
          <p:nvPr/>
        </p:nvPicPr>
        <p:blipFill>
          <a:blip r:embed="rId10"/>
          <a:stretch>
            <a:fillRect/>
          </a:stretch>
        </p:blipFill>
        <p:spPr>
          <a:xfrm>
            <a:off x="3937952" y="3339464"/>
            <a:ext cx="4970425" cy="1049655"/>
          </a:xfrm>
          <a:prstGeom prst="rect">
            <a:avLst/>
          </a:prstGeom>
        </p:spPr>
      </p:pic>
      <p:sp>
        <p:nvSpPr>
          <p:cNvPr id="13" name="TextBox 2">
            <a:extLst>
              <a:ext uri="{FF2B5EF4-FFF2-40B4-BE49-F238E27FC236}">
                <a16:creationId xmlns:a16="http://schemas.microsoft.com/office/drawing/2014/main" id="{945FF9FB-9040-BF59-A346-1D2D148415A4}"/>
              </a:ext>
            </a:extLst>
          </p:cNvPr>
          <p:cNvSpPr txBox="1"/>
          <p:nvPr/>
        </p:nvSpPr>
        <p:spPr>
          <a:xfrm>
            <a:off x="2336800" y="3078242"/>
            <a:ext cx="9337040" cy="3779758"/>
          </a:xfrm>
          <a:prstGeom prst="roundRect">
            <a:avLst/>
          </a:prstGeom>
          <a:ln w="28575" cap="rnd" cmpd="thinThick">
            <a:solidFill>
              <a:srgbClr val="006600"/>
            </a:solidFill>
            <a:prstDash val="sysDash"/>
            <a:round/>
          </a:ln>
        </p:spPr>
        <p:style>
          <a:lnRef idx="2">
            <a:schemeClr val="accent1"/>
          </a:lnRef>
          <a:fillRef idx="1">
            <a:schemeClr val="lt1"/>
          </a:fillRef>
          <a:effectRef idx="0">
            <a:schemeClr val="accent1"/>
          </a:effectRef>
          <a:fontRef idx="minor">
            <a:schemeClr val="dk1"/>
          </a:fontRef>
        </p:style>
        <p:txBody>
          <a:bodyPr wrap="square">
            <a:spAutoFit/>
          </a:bodyPr>
          <a:lstStyle/>
          <a:p>
            <a:pPr lvl="0" algn="just">
              <a:spcAft>
                <a:spcPts val="800"/>
              </a:spcAft>
            </a:pPr>
            <a:r>
              <a:rPr lang="vi-VN" sz="2400" dirty="0">
                <a:solidFill>
                  <a:srgbClr val="002060"/>
                </a:solidFill>
                <a:latin typeface="Calibri" panose="020F0502020204030204" pitchFamily="34" charset="0"/>
                <a:ea typeface="Times New Roman" panose="02020603050405020304" pitchFamily="18" charset="0"/>
                <a:cs typeface="Calibri" panose="020F0502020204030204" pitchFamily="34" charset="0"/>
              </a:rPr>
              <a:t>Xin chào các bạn! Chào mừng các bạn đến với hành tinh người máy. Nơi đây của chúng tôi chỉ toàn là những cỗ máy hoạt động không kể đêm ngày, chúng tự sửa chữa và tự nâng cấp để có thể không bao giờ hỏng hóc. Tôi cũng là một người máy! Bản thân tôi cũng có suy nghĩ, có cảm xúc, có tình cảm như con người. Tuy nhiên, khi Trái Đất không còn đủ chỗ sinh tồn, chúng tôi phải tự nghiên cứu ra một thế giới để tồn tại mà không có oxi, không khí và nước sạch. Các bạn hãy trân trọng cuộc sống hiện tại của mình, với những vật sống quanh bạn hàng ngày nhé.</a:t>
            </a:r>
          </a:p>
        </p:txBody>
      </p:sp>
    </p:spTree>
    <p:extLst>
      <p:ext uri="{BB962C8B-B14F-4D97-AF65-F5344CB8AC3E}">
        <p14:creationId xmlns:p14="http://schemas.microsoft.com/office/powerpoint/2010/main" val="21155316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1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3D6EC1B-EBC5-0731-81E5-85C5557EB6D5}"/>
              </a:ext>
            </a:extLst>
          </p:cNvPr>
          <p:cNvSpPr txBox="1"/>
          <p:nvPr/>
        </p:nvSpPr>
        <p:spPr>
          <a:xfrm>
            <a:off x="2969324" y="1371894"/>
            <a:ext cx="7691631" cy="1819371"/>
          </a:xfrm>
          <a:custGeom>
            <a:avLst/>
            <a:gdLst>
              <a:gd name="connsiteX0" fmla="*/ 0 w 7691631"/>
              <a:gd name="connsiteY0" fmla="*/ 909686 h 1819371"/>
              <a:gd name="connsiteX1" fmla="*/ 909686 w 7691631"/>
              <a:gd name="connsiteY1" fmla="*/ 0 h 1819371"/>
              <a:gd name="connsiteX2" fmla="*/ 6781946 w 7691631"/>
              <a:gd name="connsiteY2" fmla="*/ 0 h 1819371"/>
              <a:gd name="connsiteX3" fmla="*/ 7691632 w 7691631"/>
              <a:gd name="connsiteY3" fmla="*/ 909686 h 1819371"/>
              <a:gd name="connsiteX4" fmla="*/ 7691631 w 7691631"/>
              <a:gd name="connsiteY4" fmla="*/ 909686 h 1819371"/>
              <a:gd name="connsiteX5" fmla="*/ 6781945 w 7691631"/>
              <a:gd name="connsiteY5" fmla="*/ 1819372 h 1819371"/>
              <a:gd name="connsiteX6" fmla="*/ 909686 w 7691631"/>
              <a:gd name="connsiteY6" fmla="*/ 1819371 h 1819371"/>
              <a:gd name="connsiteX7" fmla="*/ 0 w 7691631"/>
              <a:gd name="connsiteY7" fmla="*/ 909685 h 1819371"/>
              <a:gd name="connsiteX8" fmla="*/ 0 w 7691631"/>
              <a:gd name="connsiteY8" fmla="*/ 909686 h 1819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91631" h="1819371" fill="none" extrusionOk="0">
                <a:moveTo>
                  <a:pt x="0" y="909686"/>
                </a:moveTo>
                <a:cubicBezTo>
                  <a:pt x="-2913" y="379501"/>
                  <a:pt x="388630" y="25918"/>
                  <a:pt x="909686" y="0"/>
                </a:cubicBezTo>
                <a:cubicBezTo>
                  <a:pt x="2698375" y="-38581"/>
                  <a:pt x="4232481" y="63341"/>
                  <a:pt x="6781946" y="0"/>
                </a:cubicBezTo>
                <a:cubicBezTo>
                  <a:pt x="7260198" y="-3907"/>
                  <a:pt x="7724173" y="433893"/>
                  <a:pt x="7691632" y="909686"/>
                </a:cubicBezTo>
                <a:lnTo>
                  <a:pt x="7691631" y="909686"/>
                </a:lnTo>
                <a:cubicBezTo>
                  <a:pt x="7704750" y="1431621"/>
                  <a:pt x="7292799" y="1906867"/>
                  <a:pt x="6781945" y="1819372"/>
                </a:cubicBezTo>
                <a:cubicBezTo>
                  <a:pt x="5863352" y="1900354"/>
                  <a:pt x="2835631" y="1891626"/>
                  <a:pt x="909686" y="1819371"/>
                </a:cubicBezTo>
                <a:cubicBezTo>
                  <a:pt x="412273" y="1815000"/>
                  <a:pt x="14667" y="1343100"/>
                  <a:pt x="0" y="909685"/>
                </a:cubicBezTo>
                <a:lnTo>
                  <a:pt x="0" y="909686"/>
                </a:lnTo>
                <a:close/>
              </a:path>
              <a:path w="7691631" h="1819371" stroke="0" extrusionOk="0">
                <a:moveTo>
                  <a:pt x="0" y="909686"/>
                </a:moveTo>
                <a:cubicBezTo>
                  <a:pt x="-71394" y="363243"/>
                  <a:pt x="388182" y="7168"/>
                  <a:pt x="909686" y="0"/>
                </a:cubicBezTo>
                <a:cubicBezTo>
                  <a:pt x="2363244" y="132882"/>
                  <a:pt x="5500749" y="-84951"/>
                  <a:pt x="6781946" y="0"/>
                </a:cubicBezTo>
                <a:cubicBezTo>
                  <a:pt x="7258957" y="24800"/>
                  <a:pt x="7685821" y="439397"/>
                  <a:pt x="7691632" y="909686"/>
                </a:cubicBezTo>
                <a:lnTo>
                  <a:pt x="7691631" y="909686"/>
                </a:lnTo>
                <a:cubicBezTo>
                  <a:pt x="7609334" y="1367065"/>
                  <a:pt x="7311369" y="1832281"/>
                  <a:pt x="6781945" y="1819372"/>
                </a:cubicBezTo>
                <a:cubicBezTo>
                  <a:pt x="5542115" y="1868905"/>
                  <a:pt x="2612309" y="1834180"/>
                  <a:pt x="909686" y="1819371"/>
                </a:cubicBezTo>
                <a:cubicBezTo>
                  <a:pt x="309243" y="1804358"/>
                  <a:pt x="-57411" y="1466143"/>
                  <a:pt x="0" y="909685"/>
                </a:cubicBezTo>
                <a:lnTo>
                  <a:pt x="0" y="909686"/>
                </a:lnTo>
                <a:close/>
              </a:path>
            </a:pathLst>
          </a:custGeom>
          <a:solidFill>
            <a:schemeClr val="lt1">
              <a:alpha val="71000"/>
            </a:schemeClr>
          </a:solidFill>
          <a:ln w="28575" cap="rnd" cmpd="thinThick">
            <a:solidFill>
              <a:srgbClr val="006600"/>
            </a:solidFill>
            <a:prstDash val="solid"/>
            <a:round/>
            <a:extLst>
              <a:ext uri="{C807C97D-BFC1-408E-A445-0C87EB9F89A2}">
                <ask:lineSketchStyleProps xmlns:ask="http://schemas.microsoft.com/office/drawing/2018/sketchyshapes" xmlns="" sd="1219033472">
                  <a:prstGeom prst="roundRect">
                    <a:avLst>
                      <a:gd name="adj" fmla="val 50000"/>
                    </a:avLst>
                  </a:pr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endParaRPr kumimoji="0" lang="en-US" sz="3200" b="0" i="0" u="none" strike="noStrike" kern="1200" cap="none" spc="0" normalizeH="0" baseline="0" noProof="0" dirty="0">
              <a:ln>
                <a:noFill/>
              </a:ln>
              <a:solidFill>
                <a:srgbClr val="003399"/>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pic>
        <p:nvPicPr>
          <p:cNvPr id="7" name="Hình ảnh 6" descr="Ảnh có chứa văn bản, mẫu họa, búp bê, đồ chơi&#10;&#10;Mô tả được tạo tự động">
            <a:extLst>
              <a:ext uri="{FF2B5EF4-FFF2-40B4-BE49-F238E27FC236}">
                <a16:creationId xmlns:a16="http://schemas.microsoft.com/office/drawing/2014/main" id="{72AED66C-A02D-B46D-090C-811AF2989F8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54682" b="95182" l="62182" r="87477">
                        <a14:foregroundMark x1="68659" y1="65727" x2="71182" y2="81045"/>
                        <a14:foregroundMark x1="69045" y1="70682" x2="68341" y2="82727"/>
                        <a14:foregroundMark x1="71386" y1="74318" x2="71386" y2="74318"/>
                        <a14:foregroundMark x1="69886" y1="72818" x2="71886" y2="74091"/>
                        <a14:foregroundMark x1="71886" y1="74091" x2="72023" y2="75364"/>
                        <a14:foregroundMark x1="68341" y1="73000" x2="66864" y2="77364"/>
                        <a14:foregroundMark x1="66864" y1="77364" x2="67705" y2="78773"/>
                        <a14:foregroundMark x1="67659" y1="73636" x2="65705" y2="77045"/>
                        <a14:foregroundMark x1="65705" y1="77045" x2="65568" y2="77591"/>
                        <a14:foregroundMark x1="68932" y1="56455" x2="68932" y2="56455"/>
                        <a14:foregroundMark x1="66591" y1="73318" x2="66591" y2="73318"/>
                        <a14:foregroundMark x1="67114" y1="90318" x2="67705" y2="94182"/>
                        <a14:foregroundMark x1="71114" y1="90136" x2="71182" y2="94727"/>
                        <a14:foregroundMark x1="74318" y1="54727" x2="74318" y2="54727"/>
                        <a14:foregroundMark x1="73591" y1="60000" x2="73591" y2="60000"/>
                        <a14:foregroundMark x1="66318" y1="74000" x2="66318" y2="74000"/>
                        <a14:foregroundMark x1="87477" y1="76136" x2="87477" y2="76136"/>
                        <a14:foregroundMark x1="67000" y1="65864" x2="67114" y2="70045"/>
                        <a14:foregroundMark x1="71386" y1="66500" x2="69568" y2="69045"/>
                        <a14:foregroundMark x1="69568" y1="69045" x2="69568" y2="69045"/>
                      </a14:backgroundRemoval>
                    </a14:imgEffect>
                  </a14:imgLayer>
                </a14:imgProps>
              </a:ext>
              <a:ext uri="{28A0092B-C50C-407E-A947-70E740481C1C}">
                <a14:useLocalDpi xmlns:a14="http://schemas.microsoft.com/office/drawing/2010/main" val="0"/>
              </a:ext>
            </a:extLst>
          </a:blip>
          <a:srcRect l="60544" t="53912" r="23043"/>
          <a:stretch/>
        </p:blipFill>
        <p:spPr>
          <a:xfrm>
            <a:off x="-340063" y="2838191"/>
            <a:ext cx="3074504" cy="4317055"/>
          </a:xfrm>
          <a:prstGeom prst="rect">
            <a:avLst/>
          </a:prstGeom>
        </p:spPr>
      </p:pic>
      <p:pic>
        <p:nvPicPr>
          <p:cNvPr id="6" name="Hình ảnh 5">
            <a:extLst>
              <a:ext uri="{FF2B5EF4-FFF2-40B4-BE49-F238E27FC236}">
                <a16:creationId xmlns:a16="http://schemas.microsoft.com/office/drawing/2014/main" id="{148A666C-776E-FE44-9DFF-33713340784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938">
                        <a14:foregroundMark x1="90938" y1="62500" x2="90938" y2="62500"/>
                      </a14:backgroundRemoval>
                    </a14:imgEffect>
                  </a14:imgLayer>
                </a14:imgProps>
              </a:ext>
              <a:ext uri="{28A0092B-C50C-407E-A947-70E740481C1C}">
                <a14:useLocalDpi xmlns:a14="http://schemas.microsoft.com/office/drawing/2010/main" val="0"/>
              </a:ext>
            </a:extLst>
          </a:blip>
          <a:stretch>
            <a:fillRect/>
          </a:stretch>
        </p:blipFill>
        <p:spPr>
          <a:xfrm>
            <a:off x="9292230" y="703748"/>
            <a:ext cx="2877456" cy="2877456"/>
          </a:xfrm>
          <a:prstGeom prst="rect">
            <a:avLst/>
          </a:prstGeom>
        </p:spPr>
      </p:pic>
      <p:sp>
        <p:nvSpPr>
          <p:cNvPr id="11" name="Hình Bầu dục 10">
            <a:extLst>
              <a:ext uri="{FF2B5EF4-FFF2-40B4-BE49-F238E27FC236}">
                <a16:creationId xmlns:a16="http://schemas.microsoft.com/office/drawing/2014/main" id="{966F3B5B-2690-E5DB-F4EB-F5945F2F9A9E}"/>
              </a:ext>
            </a:extLst>
          </p:cNvPr>
          <p:cNvSpPr/>
          <p:nvPr/>
        </p:nvSpPr>
        <p:spPr>
          <a:xfrm>
            <a:off x="10339072" y="1892222"/>
            <a:ext cx="783771" cy="7692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ộp Văn bản 11">
            <a:extLst>
              <a:ext uri="{FF2B5EF4-FFF2-40B4-BE49-F238E27FC236}">
                <a16:creationId xmlns:a16="http://schemas.microsoft.com/office/drawing/2014/main" id="{9C51B4AB-4457-7963-B9D2-C24202B31CAA}"/>
              </a:ext>
            </a:extLst>
          </p:cNvPr>
          <p:cNvSpPr txBox="1"/>
          <p:nvPr/>
        </p:nvSpPr>
        <p:spPr>
          <a:xfrm>
            <a:off x="10427305" y="1710962"/>
            <a:ext cx="47830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w="28575">
                  <a:solidFill>
                    <a:sysClr val="windowText" lastClr="000000"/>
                  </a:solidFill>
                </a:ln>
                <a:solidFill>
                  <a:srgbClr val="FFFF00"/>
                </a:solidFill>
                <a:effectLst/>
                <a:uLnTx/>
                <a:uFillTx/>
                <a:latin typeface="UTM Cookies" panose="02040603050506020204" pitchFamily="18" charset="0"/>
                <a:ea typeface="+mn-ea"/>
                <a:cs typeface="+mn-cs"/>
              </a:rPr>
              <a:t>5</a:t>
            </a:r>
          </a:p>
        </p:txBody>
      </p:sp>
      <p:sp>
        <p:nvSpPr>
          <p:cNvPr id="4" name="Hộp Văn bản 3">
            <a:extLst>
              <a:ext uri="{FF2B5EF4-FFF2-40B4-BE49-F238E27FC236}">
                <a16:creationId xmlns:a16="http://schemas.microsoft.com/office/drawing/2014/main" id="{3DC29658-AE98-FBF9-5A91-F4F02DC35B79}"/>
              </a:ext>
            </a:extLst>
          </p:cNvPr>
          <p:cNvSpPr txBox="1"/>
          <p:nvPr/>
        </p:nvSpPr>
        <p:spPr>
          <a:xfrm>
            <a:off x="3373121" y="1447099"/>
            <a:ext cx="6461759" cy="1323439"/>
          </a:xfrm>
          <a:prstGeom prst="rect">
            <a:avLst/>
          </a:prstGeom>
          <a:noFill/>
        </p:spPr>
        <p:txBody>
          <a:bodyPr wrap="square" rtlCol="0">
            <a:spAutoFit/>
          </a:bodyPr>
          <a:lstStyle/>
          <a:p>
            <a:pPr lvl="0" algn="ctr"/>
            <a:r>
              <a:rPr lang="en-US" sz="4000" b="1" dirty="0">
                <a:solidFill>
                  <a:prstClr val="black"/>
                </a:solidFill>
              </a:rPr>
              <a:t> </a:t>
            </a:r>
            <a:r>
              <a:rPr lang="en-US" sz="4000" b="1" dirty="0" err="1">
                <a:solidFill>
                  <a:prstClr val="black"/>
                </a:solidFill>
              </a:rPr>
              <a:t>Kể</a:t>
            </a:r>
            <a:r>
              <a:rPr lang="en-US" sz="4000" b="1" dirty="0">
                <a:solidFill>
                  <a:prstClr val="black"/>
                </a:solidFill>
              </a:rPr>
              <a:t> </a:t>
            </a:r>
            <a:r>
              <a:rPr lang="en-US" sz="4000" b="1" dirty="0" err="1">
                <a:solidFill>
                  <a:prstClr val="black"/>
                </a:solidFill>
              </a:rPr>
              <a:t>tiếp</a:t>
            </a:r>
            <a:r>
              <a:rPr lang="en-US" sz="4000" b="1" dirty="0">
                <a:solidFill>
                  <a:prstClr val="black"/>
                </a:solidFill>
              </a:rPr>
              <a:t> </a:t>
            </a:r>
            <a:r>
              <a:rPr lang="en-US" sz="4000" b="1" dirty="0" err="1">
                <a:solidFill>
                  <a:prstClr val="black"/>
                </a:solidFill>
              </a:rPr>
              <a:t>phần</a:t>
            </a:r>
            <a:r>
              <a:rPr lang="en-US" sz="4000" b="1" dirty="0">
                <a:solidFill>
                  <a:prstClr val="black"/>
                </a:solidFill>
              </a:rPr>
              <a:t> </a:t>
            </a:r>
            <a:r>
              <a:rPr lang="en-US" sz="4000" b="1" dirty="0" err="1">
                <a:solidFill>
                  <a:prstClr val="black"/>
                </a:solidFill>
              </a:rPr>
              <a:t>kết</a:t>
            </a:r>
            <a:r>
              <a:rPr lang="en-US" sz="4000" b="1" dirty="0">
                <a:solidFill>
                  <a:prstClr val="black"/>
                </a:solidFill>
              </a:rPr>
              <a:t> </a:t>
            </a:r>
            <a:r>
              <a:rPr lang="en-US" sz="4000" b="1" dirty="0" err="1">
                <a:solidFill>
                  <a:prstClr val="black"/>
                </a:solidFill>
              </a:rPr>
              <a:t>thúc</a:t>
            </a:r>
            <a:r>
              <a:rPr lang="en-US" sz="4000" b="1" dirty="0">
                <a:solidFill>
                  <a:prstClr val="black"/>
                </a:solidFill>
              </a:rPr>
              <a:t> </a:t>
            </a:r>
            <a:r>
              <a:rPr lang="en-US" sz="4000" b="1" dirty="0" err="1">
                <a:solidFill>
                  <a:prstClr val="black"/>
                </a:solidFill>
              </a:rPr>
              <a:t>cho</a:t>
            </a:r>
            <a:r>
              <a:rPr lang="en-US" sz="4000" b="1" dirty="0">
                <a:solidFill>
                  <a:prstClr val="black"/>
                </a:solidFill>
              </a:rPr>
              <a:t> </a:t>
            </a:r>
            <a:r>
              <a:rPr lang="en-US" sz="4000" b="1" dirty="0" err="1">
                <a:solidFill>
                  <a:prstClr val="black"/>
                </a:solidFill>
              </a:rPr>
              <a:t>câu</a:t>
            </a:r>
            <a:r>
              <a:rPr lang="en-US" sz="4000" b="1" dirty="0">
                <a:solidFill>
                  <a:prstClr val="black"/>
                </a:solidFill>
              </a:rPr>
              <a:t> </a:t>
            </a:r>
            <a:r>
              <a:rPr lang="en-US" sz="4000" b="1" dirty="0" err="1">
                <a:solidFill>
                  <a:prstClr val="black"/>
                </a:solidFill>
              </a:rPr>
              <a:t>chuyện</a:t>
            </a:r>
            <a:endParaRPr kumimoji="0" lang="en-US" sz="4000" b="1" i="0" u="none" strike="noStrike" kern="1200" cap="none" spc="0" normalizeH="0" baseline="0" noProof="0" dirty="0">
              <a:ln>
                <a:noFill/>
              </a:ln>
              <a:solidFill>
                <a:prstClr val="black"/>
              </a:solidFill>
              <a:effectLst/>
              <a:uLnTx/>
              <a:uFillTx/>
              <a:latin typeface="Calibri" panose="020F0502020204030204"/>
            </a:endParaRPr>
          </a:p>
        </p:txBody>
      </p:sp>
      <p:sp>
        <p:nvSpPr>
          <p:cNvPr id="2" name="TextBox 2">
            <a:extLst>
              <a:ext uri="{FF2B5EF4-FFF2-40B4-BE49-F238E27FC236}">
                <a16:creationId xmlns:a16="http://schemas.microsoft.com/office/drawing/2014/main" id="{FF6C8DA8-3987-8643-71D2-0170C9FCDDBB}"/>
              </a:ext>
            </a:extLst>
          </p:cNvPr>
          <p:cNvSpPr txBox="1"/>
          <p:nvPr/>
        </p:nvSpPr>
        <p:spPr>
          <a:xfrm>
            <a:off x="2695004" y="4178062"/>
            <a:ext cx="8636522" cy="2485787"/>
          </a:xfrm>
          <a:prstGeom prst="roundRect">
            <a:avLst/>
          </a:prstGeom>
          <a:ln w="28575" cap="rnd" cmpd="thinThick">
            <a:solidFill>
              <a:srgbClr val="006600"/>
            </a:solidFill>
            <a:prstDash val="sysDash"/>
            <a:round/>
          </a:ln>
        </p:spPr>
        <p:style>
          <a:lnRef idx="2">
            <a:schemeClr val="accent1"/>
          </a:lnRef>
          <a:fillRef idx="1">
            <a:schemeClr val="lt1"/>
          </a:fillRef>
          <a:effectRef idx="0">
            <a:schemeClr val="accent1"/>
          </a:effectRef>
          <a:fontRef idx="minor">
            <a:schemeClr val="dk1"/>
          </a:fontRef>
        </p:style>
        <p:txBody>
          <a:bodyPr wrap="square">
            <a:spAutoFit/>
          </a:bodyPr>
          <a:lstStyle/>
          <a:p>
            <a:pPr lvl="0" algn="just">
              <a:spcAft>
                <a:spcPts val="800"/>
              </a:spcAft>
            </a:pPr>
            <a:r>
              <a:rPr lang="en-US" sz="2000"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vi-VN" sz="2000" dirty="0">
                <a:solidFill>
                  <a:srgbClr val="002060"/>
                </a:solidFill>
                <a:latin typeface="Calibri" panose="020F0502020204030204" pitchFamily="34" charset="0"/>
                <a:ea typeface="Times New Roman" panose="02020603050405020304" pitchFamily="18" charset="0"/>
                <a:cs typeface="Calibri" panose="020F0502020204030204" pitchFamily="34" charset="0"/>
              </a:rPr>
              <a:t>Bỗng nhiên, loè sáng trước mặt tôi là một vị thần, ngài ta hỏi: “Hỡi con người, người đã hiểu vai trò của môi trường, thiên nhiên xanh chưa? Liệu có còn dám phá hoại cây rừng, thải ra không khí thật nhiều CO2 nữa không?”. Tôi choáng ngợp và bừng tỉnh: “Đúng rồi! Đây là tương lai của loài người khi không còn không khí sạch, mọi thứ ô nhiễm, cây xanh không còn, buộc con người phải tiến hoá lên một hình hài mới”. Tôi tự nhủ lòng mình và những người thân yêu sẽ bảo vệ Trái Đất, làm địa cầu ngày một thêm xanh.</a:t>
            </a:r>
            <a:endParaRPr kumimoji="0" lang="en-US" sz="2000" b="0" i="0" u="none" strike="noStrike" kern="1200" cap="none" spc="0" normalizeH="0" baseline="0" noProof="0" dirty="0">
              <a:ln>
                <a:noFill/>
              </a:ln>
              <a:solidFill>
                <a:srgbClr val="003399"/>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
        <p:nvSpPr>
          <p:cNvPr id="9" name="Tim 8">
            <a:hlinkClick r:id="rId7" action="ppaction://hlinksldjump"/>
            <a:extLst>
              <a:ext uri="{FF2B5EF4-FFF2-40B4-BE49-F238E27FC236}">
                <a16:creationId xmlns:a16="http://schemas.microsoft.com/office/drawing/2014/main" id="{4040FD43-0498-A96E-4C06-5B02EDFB7E37}"/>
              </a:ext>
            </a:extLst>
          </p:cNvPr>
          <p:cNvSpPr/>
          <p:nvPr/>
        </p:nvSpPr>
        <p:spPr>
          <a:xfrm>
            <a:off x="11127072" y="5936566"/>
            <a:ext cx="928940" cy="787791"/>
          </a:xfrm>
          <a:prstGeom prst="heart">
            <a:avLst/>
          </a:prstGeom>
          <a:solidFill>
            <a:srgbClr val="FF660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B029B528-2EAD-3D95-24F3-2814A1FBD92C}"/>
              </a:ext>
            </a:extLst>
          </p:cNvPr>
          <p:cNvPicPr>
            <a:picLocks noChangeAspect="1"/>
          </p:cNvPicPr>
          <p:nvPr/>
        </p:nvPicPr>
        <p:blipFill>
          <a:blip r:embed="rId8"/>
          <a:stretch>
            <a:fillRect/>
          </a:stretch>
        </p:blipFill>
        <p:spPr>
          <a:xfrm>
            <a:off x="1909710" y="0"/>
            <a:ext cx="8535140" cy="1170533"/>
          </a:xfrm>
          <a:prstGeom prst="rect">
            <a:avLst/>
          </a:prstGeom>
        </p:spPr>
      </p:pic>
      <p:pic>
        <p:nvPicPr>
          <p:cNvPr id="10" name="Picture 9">
            <a:extLst>
              <a:ext uri="{FF2B5EF4-FFF2-40B4-BE49-F238E27FC236}">
                <a16:creationId xmlns:a16="http://schemas.microsoft.com/office/drawing/2014/main" id="{26F92BF1-DA85-2E48-F970-D6F1A83FAD69}"/>
              </a:ext>
            </a:extLst>
          </p:cNvPr>
          <p:cNvPicPr>
            <a:picLocks noChangeAspect="1"/>
          </p:cNvPicPr>
          <p:nvPr/>
        </p:nvPicPr>
        <p:blipFill>
          <a:blip r:embed="rId9"/>
          <a:stretch>
            <a:fillRect/>
          </a:stretch>
        </p:blipFill>
        <p:spPr>
          <a:xfrm>
            <a:off x="2931795" y="2719705"/>
            <a:ext cx="6877050" cy="1276350"/>
          </a:xfrm>
          <a:prstGeom prst="rect">
            <a:avLst/>
          </a:prstGeom>
        </p:spPr>
      </p:pic>
    </p:spTree>
    <p:extLst>
      <p:ext uri="{BB962C8B-B14F-4D97-AF65-F5344CB8AC3E}">
        <p14:creationId xmlns:p14="http://schemas.microsoft.com/office/powerpoint/2010/main" val="19256156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down)">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2">
            <a:extLst>
              <a:ext uri="{FF2B5EF4-FFF2-40B4-BE49-F238E27FC236}">
                <a16:creationId xmlns:a16="http://schemas.microsoft.com/office/drawing/2014/main" id="{37B9CA93-3FCB-4911-BC4B-E53E30B3CADD}"/>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38" name="Picture 37">
            <a:extLst>
              <a:ext uri="{FF2B5EF4-FFF2-40B4-BE49-F238E27FC236}">
                <a16:creationId xmlns:a16="http://schemas.microsoft.com/office/drawing/2014/main" id="{AA3B3EBA-C891-438B-B117-F894918350C2}"/>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5521" b="53906" l="24451" r="98902">
                        <a14:foregroundMark x1="27965" y1="49479" x2="74890" y2="42839"/>
                        <a14:foregroundMark x1="74890" y1="42839" x2="86018" y2="44141"/>
                        <a14:foregroundMark x1="86018" y1="44141" x2="86018" y2="44010"/>
                        <a14:foregroundMark x1="44510" y1="48828" x2="68887" y2="48047"/>
                        <a14:foregroundMark x1="68887" y1="48047" x2="94583" y2="49219"/>
                        <a14:foregroundMark x1="93485" y1="28255" x2="82577" y2="53776"/>
                        <a14:foregroundMark x1="95242" y1="26693" x2="98975" y2="45182"/>
                        <a14:foregroundMark x1="97584" y1="49740" x2="58053" y2="54036"/>
                        <a14:foregroundMark x1="24451" y1="51302" x2="33089" y2="45313"/>
                        <a14:foregroundMark x1="61127" y1="29167" x2="63616" y2="31380"/>
                        <a14:foregroundMark x1="57980" y1="32292" x2="59590" y2="31250"/>
                        <a14:backgroundMark x1="26647" y1="36198" x2="49488" y2="23958"/>
                        <a14:backgroundMark x1="31918" y1="38542" x2="55490" y2="26432"/>
                        <a14:backgroundMark x1="24451" y1="46484" x2="32796" y2="40104"/>
                        <a14:backgroundMark x1="57687" y1="27995" x2="67570" y2="25000"/>
                        <a14:backgroundMark x1="67204" y1="29167" x2="80161" y2="36068"/>
                      </a14:backgroundRemoval>
                    </a14:imgEffect>
                  </a14:imgLayer>
                </a14:imgProps>
              </a:ext>
            </a:extLst>
          </a:blip>
          <a:srcRect l="23846" t="23065" b="48946"/>
          <a:stretch/>
        </p:blipFill>
        <p:spPr>
          <a:xfrm>
            <a:off x="2219683" y="2698064"/>
            <a:ext cx="9284677" cy="1918552"/>
          </a:xfrm>
          <a:prstGeom prst="rect">
            <a:avLst/>
          </a:prstGeom>
        </p:spPr>
      </p:pic>
      <p:sp>
        <p:nvSpPr>
          <p:cNvPr id="41" name="Freeform 3">
            <a:extLst>
              <a:ext uri="{FF2B5EF4-FFF2-40B4-BE49-F238E27FC236}">
                <a16:creationId xmlns:a16="http://schemas.microsoft.com/office/drawing/2014/main" id="{0F5120CE-34BA-427C-8C2E-516D72D845C0}"/>
              </a:ext>
            </a:extLst>
          </p:cNvPr>
          <p:cNvSpPr/>
          <p:nvPr/>
        </p:nvSpPr>
        <p:spPr>
          <a:xfrm>
            <a:off x="3821720" y="3848863"/>
            <a:ext cx="7867361" cy="3998893"/>
          </a:xfrm>
          <a:custGeom>
            <a:avLst/>
            <a:gdLst/>
            <a:ahLst/>
            <a:cxnLst/>
            <a:rect l="l" t="t" r="r" b="b"/>
            <a:pathLst>
              <a:path w="4466540" h="4114800">
                <a:moveTo>
                  <a:pt x="0" y="0"/>
                </a:moveTo>
                <a:lnTo>
                  <a:pt x="4466540" y="0"/>
                </a:lnTo>
                <a:lnTo>
                  <a:pt x="4466540"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Rectangle: Rounded Corners 8">
            <a:extLst>
              <a:ext uri="{FF2B5EF4-FFF2-40B4-BE49-F238E27FC236}">
                <a16:creationId xmlns:a16="http://schemas.microsoft.com/office/drawing/2014/main" id="{1FB51C56-BA92-4C77-8B43-4EEDBABBF529}"/>
              </a:ext>
            </a:extLst>
          </p:cNvPr>
          <p:cNvSpPr/>
          <p:nvPr/>
        </p:nvSpPr>
        <p:spPr>
          <a:xfrm>
            <a:off x="568961" y="2623991"/>
            <a:ext cx="11054080" cy="3980009"/>
          </a:xfrm>
          <a:custGeom>
            <a:avLst/>
            <a:gdLst>
              <a:gd name="connsiteX0" fmla="*/ 0 w 8082161"/>
              <a:gd name="connsiteY0" fmla="*/ 561799 h 2300476"/>
              <a:gd name="connsiteX1" fmla="*/ 561799 w 8082161"/>
              <a:gd name="connsiteY1" fmla="*/ 0 h 2300476"/>
              <a:gd name="connsiteX2" fmla="*/ 7520362 w 8082161"/>
              <a:gd name="connsiteY2" fmla="*/ 0 h 2300476"/>
              <a:gd name="connsiteX3" fmla="*/ 8082161 w 8082161"/>
              <a:gd name="connsiteY3" fmla="*/ 561799 h 2300476"/>
              <a:gd name="connsiteX4" fmla="*/ 8082161 w 8082161"/>
              <a:gd name="connsiteY4" fmla="*/ 1738677 h 2300476"/>
              <a:gd name="connsiteX5" fmla="*/ 7520362 w 8082161"/>
              <a:gd name="connsiteY5" fmla="*/ 2300476 h 2300476"/>
              <a:gd name="connsiteX6" fmla="*/ 561799 w 8082161"/>
              <a:gd name="connsiteY6" fmla="*/ 2300476 h 2300476"/>
              <a:gd name="connsiteX7" fmla="*/ 0 w 8082161"/>
              <a:gd name="connsiteY7" fmla="*/ 1738677 h 2300476"/>
              <a:gd name="connsiteX8" fmla="*/ 0 w 8082161"/>
              <a:gd name="connsiteY8" fmla="*/ 561799 h 2300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82161" h="2300476" fill="none" extrusionOk="0">
                <a:moveTo>
                  <a:pt x="0" y="561799"/>
                </a:moveTo>
                <a:cubicBezTo>
                  <a:pt x="-6344" y="273757"/>
                  <a:pt x="228001" y="-15809"/>
                  <a:pt x="561799" y="0"/>
                </a:cubicBezTo>
                <a:cubicBezTo>
                  <a:pt x="2918706" y="-35273"/>
                  <a:pt x="5743783" y="-144294"/>
                  <a:pt x="7520362" y="0"/>
                </a:cubicBezTo>
                <a:cubicBezTo>
                  <a:pt x="7851981" y="6497"/>
                  <a:pt x="8044317" y="219618"/>
                  <a:pt x="8082161" y="561799"/>
                </a:cubicBezTo>
                <a:cubicBezTo>
                  <a:pt x="8156616" y="1140603"/>
                  <a:pt x="8109831" y="1349860"/>
                  <a:pt x="8082161" y="1738677"/>
                </a:cubicBezTo>
                <a:cubicBezTo>
                  <a:pt x="8085864" y="2046150"/>
                  <a:pt x="7838182" y="2292294"/>
                  <a:pt x="7520362" y="2300476"/>
                </a:cubicBezTo>
                <a:cubicBezTo>
                  <a:pt x="6622960" y="2378001"/>
                  <a:pt x="1908345" y="2256773"/>
                  <a:pt x="561799" y="2300476"/>
                </a:cubicBezTo>
                <a:cubicBezTo>
                  <a:pt x="219695" y="2291657"/>
                  <a:pt x="-61894" y="2048104"/>
                  <a:pt x="0" y="1738677"/>
                </a:cubicBezTo>
                <a:cubicBezTo>
                  <a:pt x="-8286" y="1521722"/>
                  <a:pt x="19872" y="1126454"/>
                  <a:pt x="0" y="561799"/>
                </a:cubicBezTo>
                <a:close/>
              </a:path>
              <a:path w="8082161" h="2300476" stroke="0" extrusionOk="0">
                <a:moveTo>
                  <a:pt x="0" y="561799"/>
                </a:moveTo>
                <a:cubicBezTo>
                  <a:pt x="-10723" y="214476"/>
                  <a:pt x="223617" y="22604"/>
                  <a:pt x="561799" y="0"/>
                </a:cubicBezTo>
                <a:cubicBezTo>
                  <a:pt x="3396193" y="-95379"/>
                  <a:pt x="4170804" y="58096"/>
                  <a:pt x="7520362" y="0"/>
                </a:cubicBezTo>
                <a:cubicBezTo>
                  <a:pt x="7810897" y="-13894"/>
                  <a:pt x="8034067" y="216961"/>
                  <a:pt x="8082161" y="561799"/>
                </a:cubicBezTo>
                <a:cubicBezTo>
                  <a:pt x="8047753" y="877866"/>
                  <a:pt x="8163181" y="1516498"/>
                  <a:pt x="8082161" y="1738677"/>
                </a:cubicBezTo>
                <a:cubicBezTo>
                  <a:pt x="8108514" y="2017625"/>
                  <a:pt x="7802785" y="2272734"/>
                  <a:pt x="7520362" y="2300476"/>
                </a:cubicBezTo>
                <a:cubicBezTo>
                  <a:pt x="5395029" y="2240570"/>
                  <a:pt x="3707183" y="2382990"/>
                  <a:pt x="561799" y="2300476"/>
                </a:cubicBezTo>
                <a:cubicBezTo>
                  <a:pt x="213603" y="2309851"/>
                  <a:pt x="-11849" y="2060976"/>
                  <a:pt x="0" y="1738677"/>
                </a:cubicBezTo>
                <a:cubicBezTo>
                  <a:pt x="-19840" y="1183478"/>
                  <a:pt x="50800" y="1116264"/>
                  <a:pt x="0" y="561799"/>
                </a:cubicBezTo>
                <a:close/>
              </a:path>
            </a:pathLst>
          </a:custGeom>
          <a:solidFill>
            <a:srgbClr val="FFFFFF">
              <a:alpha val="82000"/>
            </a:srgbClr>
          </a:solidFill>
          <a:ln w="28575">
            <a:solidFill>
              <a:srgbClr val="002060"/>
            </a:solidFill>
            <a:extLst>
              <a:ext uri="{C807C97D-BFC1-408E-A445-0C87EB9F89A2}">
                <ask:lineSketchStyleProps xmlns:ask="http://schemas.microsoft.com/office/drawing/2018/sketchyshapes" xmlns="" sd="3906556544">
                  <a:custGeom>
                    <a:avLst/>
                    <a:gdLst>
                      <a:gd name="connsiteX0" fmla="*/ 0 w 11054080"/>
                      <a:gd name="connsiteY0" fmla="*/ 971957 h 3980009"/>
                      <a:gd name="connsiteX1" fmla="*/ 768380 w 11054080"/>
                      <a:gd name="connsiteY1" fmla="*/ 0 h 3980009"/>
                      <a:gd name="connsiteX2" fmla="*/ 10285699 w 11054080"/>
                      <a:gd name="connsiteY2" fmla="*/ 0 h 3980009"/>
                      <a:gd name="connsiteX3" fmla="*/ 11054080 w 11054080"/>
                      <a:gd name="connsiteY3" fmla="*/ 971957 h 3980009"/>
                      <a:gd name="connsiteX4" fmla="*/ 11054080 w 11054080"/>
                      <a:gd name="connsiteY4" fmla="*/ 3008051 h 3980009"/>
                      <a:gd name="connsiteX5" fmla="*/ 10285699 w 11054080"/>
                      <a:gd name="connsiteY5" fmla="*/ 3980009 h 3980009"/>
                      <a:gd name="connsiteX6" fmla="*/ 768380 w 11054080"/>
                      <a:gd name="connsiteY6" fmla="*/ 3980009 h 3980009"/>
                      <a:gd name="connsiteX7" fmla="*/ 0 w 11054080"/>
                      <a:gd name="connsiteY7" fmla="*/ 3008051 h 3980009"/>
                      <a:gd name="connsiteX8" fmla="*/ 0 w 11054080"/>
                      <a:gd name="connsiteY8" fmla="*/ 971957 h 3980009"/>
                      <a:gd name="connsiteX0" fmla="*/ 0 w 11054080"/>
                      <a:gd name="connsiteY0" fmla="*/ 971957 h 3980009"/>
                      <a:gd name="connsiteX1" fmla="*/ 768380 w 11054080"/>
                      <a:gd name="connsiteY1" fmla="*/ 0 h 3980009"/>
                      <a:gd name="connsiteX2" fmla="*/ 10285699 w 11054080"/>
                      <a:gd name="connsiteY2" fmla="*/ 0 h 3980009"/>
                      <a:gd name="connsiteX3" fmla="*/ 11054080 w 11054080"/>
                      <a:gd name="connsiteY3" fmla="*/ 971957 h 3980009"/>
                      <a:gd name="connsiteX4" fmla="*/ 11054080 w 11054080"/>
                      <a:gd name="connsiteY4" fmla="*/ 3008051 h 3980009"/>
                      <a:gd name="connsiteX5" fmla="*/ 10285699 w 11054080"/>
                      <a:gd name="connsiteY5" fmla="*/ 3980009 h 3980009"/>
                      <a:gd name="connsiteX6" fmla="*/ 768380 w 11054080"/>
                      <a:gd name="connsiteY6" fmla="*/ 3980009 h 3980009"/>
                      <a:gd name="connsiteX7" fmla="*/ 0 w 11054080"/>
                      <a:gd name="connsiteY7" fmla="*/ 3008051 h 3980009"/>
                      <a:gd name="connsiteX8" fmla="*/ 0 w 11054080"/>
                      <a:gd name="connsiteY8" fmla="*/ 971957 h 3980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54080" h="3980009" fill="none" extrusionOk="0">
                        <a:moveTo>
                          <a:pt x="0" y="971957"/>
                        </a:moveTo>
                        <a:cubicBezTo>
                          <a:pt x="-11619" y="483929"/>
                          <a:pt x="239519" y="-75952"/>
                          <a:pt x="768380" y="0"/>
                        </a:cubicBezTo>
                        <a:cubicBezTo>
                          <a:pt x="3664390" y="35591"/>
                          <a:pt x="7853125" y="-336086"/>
                          <a:pt x="10285699" y="0"/>
                        </a:cubicBezTo>
                        <a:cubicBezTo>
                          <a:pt x="10772641" y="21401"/>
                          <a:pt x="10997977" y="376294"/>
                          <a:pt x="11054080" y="971957"/>
                        </a:cubicBezTo>
                        <a:cubicBezTo>
                          <a:pt x="11169107" y="1971921"/>
                          <a:pt x="11097407" y="2355708"/>
                          <a:pt x="11054080" y="3008051"/>
                        </a:cubicBezTo>
                        <a:cubicBezTo>
                          <a:pt x="11109509" y="3501918"/>
                          <a:pt x="10776390" y="3905139"/>
                          <a:pt x="10285699" y="3980009"/>
                        </a:cubicBezTo>
                        <a:cubicBezTo>
                          <a:pt x="8867609" y="4104601"/>
                          <a:pt x="2439759" y="3830424"/>
                          <a:pt x="768380" y="3980009"/>
                        </a:cubicBezTo>
                        <a:cubicBezTo>
                          <a:pt x="213803" y="3940736"/>
                          <a:pt x="-178026" y="3542109"/>
                          <a:pt x="0" y="3008051"/>
                        </a:cubicBezTo>
                        <a:cubicBezTo>
                          <a:pt x="-6501" y="2558849"/>
                          <a:pt x="43531" y="1817909"/>
                          <a:pt x="0" y="971957"/>
                        </a:cubicBezTo>
                        <a:close/>
                      </a:path>
                      <a:path w="11054080" h="3980009" stroke="0" extrusionOk="0">
                        <a:moveTo>
                          <a:pt x="0" y="971957"/>
                        </a:moveTo>
                        <a:cubicBezTo>
                          <a:pt x="-53389" y="359272"/>
                          <a:pt x="298120" y="38628"/>
                          <a:pt x="768380" y="0"/>
                        </a:cubicBezTo>
                        <a:cubicBezTo>
                          <a:pt x="4685027" y="-199940"/>
                          <a:pt x="5662486" y="202957"/>
                          <a:pt x="10285699" y="0"/>
                        </a:cubicBezTo>
                        <a:cubicBezTo>
                          <a:pt x="10684744" y="-36958"/>
                          <a:pt x="10910639" y="406596"/>
                          <a:pt x="11054080" y="971957"/>
                        </a:cubicBezTo>
                        <a:cubicBezTo>
                          <a:pt x="10992193" y="1513736"/>
                          <a:pt x="11172289" y="2617427"/>
                          <a:pt x="11054080" y="3008051"/>
                        </a:cubicBezTo>
                        <a:cubicBezTo>
                          <a:pt x="11091241" y="3484990"/>
                          <a:pt x="10726123" y="3916086"/>
                          <a:pt x="10285699" y="3980009"/>
                        </a:cubicBezTo>
                        <a:cubicBezTo>
                          <a:pt x="7126328" y="3892559"/>
                          <a:pt x="5018192" y="4111869"/>
                          <a:pt x="768380" y="3980009"/>
                        </a:cubicBezTo>
                        <a:cubicBezTo>
                          <a:pt x="365536" y="4039025"/>
                          <a:pt x="-41043" y="3620143"/>
                          <a:pt x="0" y="3008051"/>
                        </a:cubicBezTo>
                        <a:cubicBezTo>
                          <a:pt x="-32501" y="2051319"/>
                          <a:pt x="79585" y="1939505"/>
                          <a:pt x="0" y="971957"/>
                        </a:cubicBezTo>
                        <a:close/>
                      </a:path>
                      <a:path w="11054080" h="3980009" fill="none" stroke="0" extrusionOk="0">
                        <a:moveTo>
                          <a:pt x="0" y="971957"/>
                        </a:moveTo>
                        <a:cubicBezTo>
                          <a:pt x="-21021" y="430968"/>
                          <a:pt x="259643" y="14925"/>
                          <a:pt x="768380" y="0"/>
                        </a:cubicBezTo>
                        <a:cubicBezTo>
                          <a:pt x="4229785" y="83848"/>
                          <a:pt x="7978059" y="-224755"/>
                          <a:pt x="10285699" y="0"/>
                        </a:cubicBezTo>
                        <a:cubicBezTo>
                          <a:pt x="10705576" y="-12471"/>
                          <a:pt x="10971898" y="358092"/>
                          <a:pt x="11054080" y="971957"/>
                        </a:cubicBezTo>
                        <a:cubicBezTo>
                          <a:pt x="11177599" y="1991370"/>
                          <a:pt x="11098420" y="2329898"/>
                          <a:pt x="11054080" y="3008051"/>
                        </a:cubicBezTo>
                        <a:cubicBezTo>
                          <a:pt x="11086694" y="3507256"/>
                          <a:pt x="10661026" y="3906722"/>
                          <a:pt x="10285699" y="3980009"/>
                        </a:cubicBezTo>
                        <a:cubicBezTo>
                          <a:pt x="9120199" y="4402133"/>
                          <a:pt x="2440236" y="3879259"/>
                          <a:pt x="768380" y="3980009"/>
                        </a:cubicBezTo>
                        <a:cubicBezTo>
                          <a:pt x="219545" y="3984759"/>
                          <a:pt x="-147393" y="3607061"/>
                          <a:pt x="0" y="3008051"/>
                        </a:cubicBezTo>
                        <a:cubicBezTo>
                          <a:pt x="-18761" y="2664121"/>
                          <a:pt x="16527" y="1945837"/>
                          <a:pt x="0" y="971957"/>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pPr>
            <a:r>
              <a:rPr lang="en-US" sz="4267" b="1" i="1" kern="0" dirty="0">
                <a:solidFill>
                  <a:prstClr val="white">
                    <a:lumMod val="10000"/>
                  </a:prstClr>
                </a:solidFill>
                <a:latin typeface="Calibri" panose="020F0502020204030204" pitchFamily="34" charset="0"/>
                <a:cs typeface="Calibri" panose="020F0502020204030204" pitchFamily="34" charset="0"/>
                <a:sym typeface="Arial"/>
              </a:rPr>
              <a:t>    </a:t>
            </a:r>
            <a:r>
              <a:rPr lang="vi-VN" sz="4267" b="1" i="1" kern="0" dirty="0">
                <a:solidFill>
                  <a:prstClr val="white">
                    <a:lumMod val="10000"/>
                  </a:prstClr>
                </a:solidFill>
                <a:latin typeface="Calibri" panose="020F0502020204030204" pitchFamily="34" charset="0"/>
                <a:cs typeface="Calibri" panose="020F0502020204030204" pitchFamily="34" charset="0"/>
                <a:sym typeface="Arial"/>
              </a:rPr>
              <a:t>Bài đọc kể lại một trải nghiệm đáng nhớ của hai nhà du hành. Họ lạc vào một hành tinh kì lạ: con người toàn là người máy, máy móc làm việc thay con người, cách tính thời gian khác biệt,... Ở một nơi xa lạ, họ càng thấm thía nỗi nhớ quê nhà - Trái Đất.</a:t>
            </a:r>
            <a:endParaRPr kumimoji="0" lang="vi-VN" sz="4267" b="1" i="1" u="none" strike="noStrike" kern="0" cap="none" spc="0" normalizeH="0" baseline="0" noProof="0" dirty="0">
              <a:ln>
                <a:noFill/>
              </a:ln>
              <a:solidFill>
                <a:prstClr val="white">
                  <a:lumMod val="10000"/>
                </a:prstClr>
              </a:solidFill>
              <a:effectLst/>
              <a:uLnTx/>
              <a:uFillTx/>
              <a:latin typeface="Calibri" panose="020F0502020204030204" pitchFamily="34" charset="0"/>
              <a:ea typeface="+mn-ea"/>
              <a:cs typeface="Calibri" panose="020F0502020204030204" pitchFamily="34" charset="0"/>
              <a:sym typeface="Arial"/>
            </a:endParaRPr>
          </a:p>
        </p:txBody>
      </p:sp>
      <p:sp>
        <p:nvSpPr>
          <p:cNvPr id="20" name="Freeform 2">
            <a:extLst>
              <a:ext uri="{FF2B5EF4-FFF2-40B4-BE49-F238E27FC236}">
                <a16:creationId xmlns:a16="http://schemas.microsoft.com/office/drawing/2014/main" id="{4347AC78-76C7-43E7-8074-1E948B873AAE}"/>
              </a:ext>
            </a:extLst>
          </p:cNvPr>
          <p:cNvSpPr/>
          <p:nvPr/>
        </p:nvSpPr>
        <p:spPr>
          <a:xfrm>
            <a:off x="-35356" y="-171"/>
            <a:ext cx="3857075" cy="2672643"/>
          </a:xfrm>
          <a:custGeom>
            <a:avLst/>
            <a:gdLst/>
            <a:ahLst/>
            <a:cxnLst/>
            <a:rect l="l" t="t" r="r" b="b"/>
            <a:pathLst>
              <a:path w="6270171" h="4114800">
                <a:moveTo>
                  <a:pt x="0" y="0"/>
                </a:moveTo>
                <a:lnTo>
                  <a:pt x="6270172" y="0"/>
                </a:lnTo>
                <a:lnTo>
                  <a:pt x="6270172"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 name="Picture 1">
            <a:extLst>
              <a:ext uri="{FF2B5EF4-FFF2-40B4-BE49-F238E27FC236}">
                <a16:creationId xmlns:a16="http://schemas.microsoft.com/office/drawing/2014/main" id="{E3D24024-F571-37CD-7B5B-81053DCBF7B5}"/>
              </a:ext>
            </a:extLst>
          </p:cNvPr>
          <p:cNvPicPr>
            <a:picLocks noChangeAspect="1"/>
          </p:cNvPicPr>
          <p:nvPr/>
        </p:nvPicPr>
        <p:blipFill>
          <a:blip r:embed="rId9"/>
          <a:stretch>
            <a:fillRect/>
          </a:stretch>
        </p:blipFill>
        <p:spPr>
          <a:xfrm>
            <a:off x="1528520" y="747473"/>
            <a:ext cx="9992210" cy="1133954"/>
          </a:xfrm>
          <a:prstGeom prst="rect">
            <a:avLst/>
          </a:prstGeom>
        </p:spPr>
      </p:pic>
      <p:sp>
        <p:nvSpPr>
          <p:cNvPr id="3" name="Freeform 2">
            <a:extLst>
              <a:ext uri="{FF2B5EF4-FFF2-40B4-BE49-F238E27FC236}">
                <a16:creationId xmlns:a16="http://schemas.microsoft.com/office/drawing/2014/main" id="{9DAA3F34-0F49-A7C8-9D0B-ED98E5387F0C}"/>
              </a:ext>
            </a:extLst>
          </p:cNvPr>
          <p:cNvSpPr/>
          <p:nvPr/>
        </p:nvSpPr>
        <p:spPr>
          <a:xfrm>
            <a:off x="9820276" y="1057276"/>
            <a:ext cx="2219324" cy="1685924"/>
          </a:xfrm>
          <a:custGeom>
            <a:avLst/>
            <a:gdLst/>
            <a:ahLst/>
            <a:cxnLst/>
            <a:rect l="l" t="t" r="r" b="b"/>
            <a:pathLst>
              <a:path w="9855808" h="8229600">
                <a:moveTo>
                  <a:pt x="0" y="0"/>
                </a:moveTo>
                <a:lnTo>
                  <a:pt x="9855808" y="0"/>
                </a:lnTo>
                <a:lnTo>
                  <a:pt x="9855808" y="8229600"/>
                </a:lnTo>
                <a:lnTo>
                  <a:pt x="0" y="8229600"/>
                </a:lnTo>
                <a:lnTo>
                  <a:pt x="0" y="0"/>
                </a:lnTo>
                <a:close/>
              </a:path>
            </a:pathLst>
          </a:custGeom>
          <a:blipFill>
            <a:blip r:embed="rId10"/>
            <a:stretch>
              <a:fillRect/>
            </a:stretch>
          </a:blipFill>
        </p:spPr>
        <p:txBody>
          <a:bodyPr/>
          <a:lstStyle/>
          <a:p>
            <a:endParaRPr lang="en-US"/>
          </a:p>
        </p:txBody>
      </p:sp>
    </p:spTree>
    <p:extLst>
      <p:ext uri="{BB962C8B-B14F-4D97-AF65-F5344CB8AC3E}">
        <p14:creationId xmlns:p14="http://schemas.microsoft.com/office/powerpoint/2010/main" val="108914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7">
            <a:extLst>
              <a:ext uri="{FF2B5EF4-FFF2-40B4-BE49-F238E27FC236}">
                <a16:creationId xmlns:a16="http://schemas.microsoft.com/office/drawing/2014/main" id="{6F1669D7-24FE-4DB1-8B3F-7FA1682C4C0E}"/>
              </a:ext>
            </a:extLst>
          </p:cNvPr>
          <p:cNvPicPr>
            <a:picLocks noChangeAspect="1"/>
          </p:cNvPicPr>
          <p:nvPr/>
        </p:nvPicPr>
        <p:blipFill rotWithShape="1">
          <a:blip r:embed="rId2">
            <a:extLst>
              <a:ext uri="{28A0092B-C50C-407E-A947-70E740481C1C}">
                <a14:useLocalDpi xmlns:a14="http://schemas.microsoft.com/office/drawing/2010/main" val="0"/>
              </a:ext>
            </a:extLst>
          </a:blip>
          <a:srcRect l="73711" t="10754" r="3412" b="40997"/>
          <a:stretch/>
        </p:blipFill>
        <p:spPr>
          <a:xfrm>
            <a:off x="8716836" y="-1"/>
            <a:ext cx="3475164" cy="3007361"/>
          </a:xfrm>
          <a:prstGeom prst="rect">
            <a:avLst/>
          </a:prstGeom>
        </p:spPr>
      </p:pic>
      <p:pic>
        <p:nvPicPr>
          <p:cNvPr id="4" name="图片 10">
            <a:extLst>
              <a:ext uri="{FF2B5EF4-FFF2-40B4-BE49-F238E27FC236}">
                <a16:creationId xmlns:a16="http://schemas.microsoft.com/office/drawing/2014/main" id="{C76A51E1-C94B-4CC8-ACD9-164B78D865BD}"/>
              </a:ext>
            </a:extLst>
          </p:cNvPr>
          <p:cNvPicPr>
            <a:picLocks noChangeAspect="1"/>
          </p:cNvPicPr>
          <p:nvPr/>
        </p:nvPicPr>
        <p:blipFill rotWithShape="1">
          <a:blip r:embed="rId2">
            <a:extLst>
              <a:ext uri="{28A0092B-C50C-407E-A947-70E740481C1C}">
                <a14:useLocalDpi xmlns:a14="http://schemas.microsoft.com/office/drawing/2010/main" val="0"/>
              </a:ext>
            </a:extLst>
          </a:blip>
          <a:srcRect l="67018" t="64405" r="3085"/>
          <a:stretch/>
        </p:blipFill>
        <p:spPr>
          <a:xfrm>
            <a:off x="6186971" y="4135328"/>
            <a:ext cx="5844275" cy="2854960"/>
          </a:xfrm>
          <a:prstGeom prst="rect">
            <a:avLst/>
          </a:prstGeom>
        </p:spPr>
      </p:pic>
      <p:pic>
        <p:nvPicPr>
          <p:cNvPr id="5" name="图片 12">
            <a:extLst>
              <a:ext uri="{FF2B5EF4-FFF2-40B4-BE49-F238E27FC236}">
                <a16:creationId xmlns:a16="http://schemas.microsoft.com/office/drawing/2014/main" id="{A0232DE5-B913-4DE6-AC06-27B5E5A3E7EC}"/>
              </a:ext>
            </a:extLst>
          </p:cNvPr>
          <p:cNvPicPr>
            <a:picLocks noChangeAspect="1"/>
          </p:cNvPicPr>
          <p:nvPr/>
        </p:nvPicPr>
        <p:blipFill rotWithShape="1">
          <a:blip r:embed="rId2">
            <a:extLst>
              <a:ext uri="{28A0092B-C50C-407E-A947-70E740481C1C}">
                <a14:useLocalDpi xmlns:a14="http://schemas.microsoft.com/office/drawing/2010/main" val="0"/>
              </a:ext>
            </a:extLst>
          </a:blip>
          <a:srcRect t="5905" r="67081" b="7411"/>
          <a:stretch/>
        </p:blipFill>
        <p:spPr>
          <a:xfrm>
            <a:off x="-164192" y="921072"/>
            <a:ext cx="5705017" cy="6163935"/>
          </a:xfrm>
          <a:prstGeom prst="rect">
            <a:avLst/>
          </a:prstGeom>
        </p:spPr>
      </p:pic>
      <p:sp>
        <p:nvSpPr>
          <p:cNvPr id="6" name="Rounded Rectangle 5"/>
          <p:cNvSpPr/>
          <p:nvPr/>
        </p:nvSpPr>
        <p:spPr>
          <a:xfrm>
            <a:off x="1580605" y="1214846"/>
            <a:ext cx="8765177" cy="3691191"/>
          </a:xfrm>
          <a:prstGeom prst="roundRect">
            <a:avLst/>
          </a:prstGeom>
          <a:solidFill>
            <a:schemeClr val="bg1">
              <a:alpha val="93000"/>
            </a:schemeClr>
          </a:solidFill>
          <a:ln w="28575">
            <a:solidFill>
              <a:schemeClr val="bg1">
                <a:alpha val="99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descr="A logo with a black background&#10;&#10;Description automatically generated">
            <a:extLst>
              <a:ext uri="{FF2B5EF4-FFF2-40B4-BE49-F238E27FC236}">
                <a16:creationId xmlns:a16="http://schemas.microsoft.com/office/drawing/2014/main" id="{5CD0F905-6E6A-47D4-C9C4-497A88BA79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4320" y="1281084"/>
            <a:ext cx="6687672" cy="5167746"/>
          </a:xfrm>
          <a:prstGeom prst="rect">
            <a:avLst/>
          </a:prstGeom>
        </p:spPr>
      </p:pic>
    </p:spTree>
    <p:extLst>
      <p:ext uri="{BB962C8B-B14F-4D97-AF65-F5344CB8AC3E}">
        <p14:creationId xmlns:p14="http://schemas.microsoft.com/office/powerpoint/2010/main" val="4121404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373CA04-0534-8962-1C6B-46CBA5B7F086}"/>
              </a:ext>
            </a:extLst>
          </p:cNvPr>
          <p:cNvGrpSpPr/>
          <p:nvPr/>
        </p:nvGrpSpPr>
        <p:grpSpPr>
          <a:xfrm>
            <a:off x="217630" y="0"/>
            <a:ext cx="2144688" cy="1712422"/>
            <a:chOff x="217630" y="0"/>
            <a:chExt cx="2144688" cy="1712422"/>
          </a:xfrm>
        </p:grpSpPr>
        <p:sp>
          <p:nvSpPr>
            <p:cNvPr id="3" name="Oval 2">
              <a:extLst>
                <a:ext uri="{FF2B5EF4-FFF2-40B4-BE49-F238E27FC236}">
                  <a16:creationId xmlns:a16="http://schemas.microsoft.com/office/drawing/2014/main" id="{0EB7021E-1399-63D2-511D-6574FA26718E}"/>
                </a:ext>
              </a:extLst>
            </p:cNvPr>
            <p:cNvSpPr/>
            <p:nvPr/>
          </p:nvSpPr>
          <p:spPr>
            <a:xfrm>
              <a:off x="1497794" y="532409"/>
              <a:ext cx="864524" cy="864524"/>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39211B"/>
                  </a:solidFill>
                  <a:effectLst/>
                  <a:uLnTx/>
                  <a:uFillTx/>
                  <a:latin typeface="Cambria" panose="02040503050406030204" pitchFamily="18" charset="0"/>
                  <a:ea typeface="+mn-ea"/>
                  <a:cs typeface="+mn-cs"/>
                </a:rPr>
                <a:t>1</a:t>
              </a:r>
            </a:p>
          </p:txBody>
        </p:sp>
        <p:pic>
          <p:nvPicPr>
            <p:cNvPr id="4" name="图片 43">
              <a:extLst>
                <a:ext uri="{FF2B5EF4-FFF2-40B4-BE49-F238E27FC236}">
                  <a16:creationId xmlns:a16="http://schemas.microsoft.com/office/drawing/2014/main" id="{5804E7D3-EFE5-B373-E5DD-229A7DBE161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17630" y="0"/>
              <a:ext cx="1712426" cy="1712422"/>
            </a:xfrm>
            <a:prstGeom prst="rect">
              <a:avLst/>
            </a:prstGeom>
          </p:spPr>
        </p:pic>
      </p:grpSp>
      <p:sp>
        <p:nvSpPr>
          <p:cNvPr id="5" name="TextBox 4">
            <a:extLst>
              <a:ext uri="{FF2B5EF4-FFF2-40B4-BE49-F238E27FC236}">
                <a16:creationId xmlns:a16="http://schemas.microsoft.com/office/drawing/2014/main" id="{D2051647-C5C6-0385-C67E-7C3FCEA6DADB}"/>
              </a:ext>
            </a:extLst>
          </p:cNvPr>
          <p:cNvSpPr txBox="1"/>
          <p:nvPr/>
        </p:nvSpPr>
        <p:spPr>
          <a:xfrm>
            <a:off x="2324218" y="460530"/>
            <a:ext cx="9237862" cy="1200329"/>
          </a:xfrm>
          <a:prstGeom prst="rect">
            <a:avLst/>
          </a:prstGeom>
          <a:noFill/>
        </p:spPr>
        <p:txBody>
          <a:bodyPr wrap="square">
            <a:spAutoFit/>
          </a:bodyPr>
          <a:lstStyle/>
          <a:p>
            <a:pPr lvl="0" algn="ctr"/>
            <a:r>
              <a:rPr lang="vi-VN" sz="3600" b="1" dirty="0">
                <a:solidFill>
                  <a:prstClr val="black"/>
                </a:solidFill>
                <a:latin typeface="Cambria" panose="02040503050406030204" pitchFamily="18" charset="0"/>
              </a:rPr>
              <a:t>Tìm trong và ngoài bài đọc những từ ngữ chỉ sự vật trong vũ trụ.</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ndParaRPr>
          </a:p>
        </p:txBody>
      </p:sp>
      <p:sp>
        <p:nvSpPr>
          <p:cNvPr id="7" name="TextBox 6">
            <a:extLst>
              <a:ext uri="{FF2B5EF4-FFF2-40B4-BE49-F238E27FC236}">
                <a16:creationId xmlns:a16="http://schemas.microsoft.com/office/drawing/2014/main" id="{EA78AE61-272A-A8B0-0FCF-3BF902163EEF}"/>
              </a:ext>
            </a:extLst>
          </p:cNvPr>
          <p:cNvSpPr txBox="1"/>
          <p:nvPr/>
        </p:nvSpPr>
        <p:spPr>
          <a:xfrm>
            <a:off x="1026160" y="1920240"/>
            <a:ext cx="4785360" cy="707886"/>
          </a:xfrm>
          <a:prstGeom prst="rect">
            <a:avLst/>
          </a:prstGeom>
          <a:noFill/>
        </p:spPr>
        <p:txBody>
          <a:bodyPr wrap="square" rtlCol="0">
            <a:spAutoFit/>
          </a:bodyPr>
          <a:lstStyle/>
          <a:p>
            <a:r>
              <a:rPr lang="en-US" sz="4000" b="1" i="0" dirty="0">
                <a:solidFill>
                  <a:srgbClr val="000000"/>
                </a:solidFill>
                <a:effectLst/>
                <a:latin typeface="Cambria" panose="02040503050406030204" pitchFamily="18" charset="0"/>
                <a:ea typeface="Cambria" panose="02040503050406030204" pitchFamily="18" charset="0"/>
              </a:rPr>
              <a:t>M</a:t>
            </a:r>
            <a:r>
              <a:rPr lang="en-US" sz="4000" b="0" i="0" dirty="0">
                <a:solidFill>
                  <a:srgbClr val="000000"/>
                </a:solidFill>
                <a:effectLst/>
                <a:latin typeface="Cambria" panose="02040503050406030204" pitchFamily="18" charset="0"/>
                <a:ea typeface="Cambria" panose="02040503050406030204" pitchFamily="18" charset="0"/>
              </a:rPr>
              <a:t>:</a:t>
            </a:r>
            <a:r>
              <a:rPr lang="en-US" sz="4000" b="0" i="1" dirty="0">
                <a:solidFill>
                  <a:srgbClr val="000000"/>
                </a:solidFill>
                <a:effectLst/>
                <a:latin typeface="Cambria" panose="02040503050406030204" pitchFamily="18" charset="0"/>
                <a:ea typeface="Cambria" panose="02040503050406030204" pitchFamily="18" charset="0"/>
              </a:rPr>
              <a:t> </a:t>
            </a:r>
            <a:r>
              <a:rPr lang="en-US" sz="4000" b="0" i="1" dirty="0" err="1">
                <a:solidFill>
                  <a:srgbClr val="000000"/>
                </a:solidFill>
                <a:effectLst/>
                <a:latin typeface="Cambria" panose="02040503050406030204" pitchFamily="18" charset="0"/>
                <a:ea typeface="Cambria" panose="02040503050406030204" pitchFamily="18" charset="0"/>
              </a:rPr>
              <a:t>sao</a:t>
            </a:r>
            <a:r>
              <a:rPr lang="en-US" sz="4000" b="0" i="1" dirty="0">
                <a:solidFill>
                  <a:srgbClr val="000000"/>
                </a:solidFill>
                <a:effectLst/>
                <a:latin typeface="Cambria" panose="02040503050406030204" pitchFamily="18" charset="0"/>
                <a:ea typeface="Cambria" panose="02040503050406030204" pitchFamily="18" charset="0"/>
              </a:rPr>
              <a:t> Kim</a:t>
            </a:r>
            <a:r>
              <a:rPr lang="en-US" sz="4000" b="0" i="0" dirty="0">
                <a:solidFill>
                  <a:srgbClr val="000000"/>
                </a:solidFill>
                <a:effectLst/>
                <a:latin typeface="Cambria" panose="02040503050406030204" pitchFamily="18" charset="0"/>
                <a:ea typeface="Cambria" panose="02040503050406030204" pitchFamily="18" charset="0"/>
              </a:rPr>
              <a:t>,...</a:t>
            </a:r>
            <a:endParaRPr lang="en-US" sz="4000" dirty="0">
              <a:latin typeface="Cambria" panose="02040503050406030204" pitchFamily="18" charset="0"/>
              <a:ea typeface="Cambria" panose="02040503050406030204" pitchFamily="18" charset="0"/>
            </a:endParaRPr>
          </a:p>
        </p:txBody>
      </p:sp>
      <p:grpSp>
        <p:nvGrpSpPr>
          <p:cNvPr id="31" name="Group 30">
            <a:extLst>
              <a:ext uri="{FF2B5EF4-FFF2-40B4-BE49-F238E27FC236}">
                <a16:creationId xmlns:a16="http://schemas.microsoft.com/office/drawing/2014/main" id="{FDCA0CFF-8860-F273-EED8-41AC5888B00B}"/>
              </a:ext>
            </a:extLst>
          </p:cNvPr>
          <p:cNvGrpSpPr/>
          <p:nvPr/>
        </p:nvGrpSpPr>
        <p:grpSpPr>
          <a:xfrm>
            <a:off x="655340" y="3025675"/>
            <a:ext cx="10215858" cy="3060166"/>
            <a:chOff x="759253" y="1551820"/>
            <a:chExt cx="6779683" cy="1970098"/>
          </a:xfrm>
        </p:grpSpPr>
        <p:sp>
          <p:nvSpPr>
            <p:cNvPr id="32" name="圆角矩形 7">
              <a:extLst>
                <a:ext uri="{FF2B5EF4-FFF2-40B4-BE49-F238E27FC236}">
                  <a16:creationId xmlns:a16="http://schemas.microsoft.com/office/drawing/2014/main" id="{248C3A0D-3961-A908-6645-DE11E9826D75}"/>
                </a:ext>
              </a:extLst>
            </p:cNvPr>
            <p:cNvSpPr/>
            <p:nvPr/>
          </p:nvSpPr>
          <p:spPr>
            <a:xfrm>
              <a:off x="1460830" y="2125193"/>
              <a:ext cx="6078106" cy="1396725"/>
            </a:xfrm>
            <a:prstGeom prst="roundRect">
              <a:avLst>
                <a:gd name="adj" fmla="val 50000"/>
              </a:avLst>
            </a:prstGeom>
            <a:noFill/>
            <a:ln w="25400" cmpd="sng">
              <a:solidFill>
                <a:srgbClr val="759501"/>
              </a:solidFill>
              <a:prstDash val="dash"/>
            </a:ln>
            <a:extLst>
              <a:ext uri="{909E8E84-426E-40DD-AFC4-6F175D3DCCD1}">
                <a14:hiddenFill xmlns:a14="http://schemas.microsoft.com/office/drawing/2010/main">
                  <a:solidFill>
                    <a:srgbClr val="A0CC3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defRPr/>
              </a:pPr>
              <a:r>
                <a:rPr lang="zh-CN" altLang="en-US" sz="3600" b="1" spc="-300">
                  <a:solidFill>
                    <a:srgbClr val="5F7700"/>
                  </a:solidFill>
                  <a:effectLst/>
                  <a:latin typeface="Cambria" panose="02040503050406030204" pitchFamily="18" charset="0"/>
                  <a:ea typeface="字魂189号-星岩乐黑体" panose="00000500000000000000" charset="-122"/>
                  <a:cs typeface="Open Sans Light" pitchFamily="34" charset="0"/>
                  <a:sym typeface="+mn-lt"/>
                </a:rPr>
                <a:t>开头</a:t>
              </a:r>
            </a:p>
          </p:txBody>
        </p:sp>
        <p:sp>
          <p:nvSpPr>
            <p:cNvPr id="33" name="圆角矩形 5">
              <a:extLst>
                <a:ext uri="{FF2B5EF4-FFF2-40B4-BE49-F238E27FC236}">
                  <a16:creationId xmlns:a16="http://schemas.microsoft.com/office/drawing/2014/main" id="{DA25BB5E-EFFE-5F68-5CBB-CE03BF7CC6C6}"/>
                </a:ext>
              </a:extLst>
            </p:cNvPr>
            <p:cNvSpPr/>
            <p:nvPr/>
          </p:nvSpPr>
          <p:spPr>
            <a:xfrm>
              <a:off x="1346094" y="2009012"/>
              <a:ext cx="6078106" cy="1396725"/>
            </a:xfrm>
            <a:prstGeom prst="roundRect">
              <a:avLst>
                <a:gd name="adj" fmla="val 50000"/>
              </a:avLst>
            </a:prstGeom>
            <a:solidFill>
              <a:schemeClr val="accent4">
                <a:lumMod val="20000"/>
                <a:lumOff val="80000"/>
              </a:schemeClr>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defRPr/>
              </a:pPr>
              <a:endParaRPr lang="zh-CN" altLang="en-US" sz="3600" b="1" spc="-300">
                <a:solidFill>
                  <a:srgbClr val="7030A0"/>
                </a:solidFill>
                <a:effectLst/>
                <a:latin typeface="Cambria" panose="02040503050406030204" pitchFamily="18" charset="0"/>
                <a:ea typeface="字魂189号-星岩乐黑体" panose="00000500000000000000" charset="-122"/>
                <a:cs typeface="Open Sans Light" pitchFamily="34" charset="0"/>
                <a:sym typeface="+mn-lt"/>
              </a:endParaRPr>
            </a:p>
          </p:txBody>
        </p:sp>
        <p:pic>
          <p:nvPicPr>
            <p:cNvPr id="34" name="图片 25" descr="卡通人物&#10;&#10;中度可信度描述已自动生成">
              <a:extLst>
                <a:ext uri="{FF2B5EF4-FFF2-40B4-BE49-F238E27FC236}">
                  <a16:creationId xmlns:a16="http://schemas.microsoft.com/office/drawing/2014/main" id="{D7024A44-9052-3E00-C945-1A85954FB70F}"/>
                </a:ext>
              </a:extLst>
            </p:cNvPr>
            <p:cNvPicPr>
              <a:picLocks noChangeAspect="1"/>
            </p:cNvPicPr>
            <p:nvPr>
              <p:custDataLst>
                <p:tags r:id="rId1"/>
              </p:custDataLst>
            </p:nvPr>
          </p:nvPicPr>
          <p:blipFill>
            <a:blip r:embed="rId4" cstate="email"/>
            <a:stretch>
              <a:fillRect/>
            </a:stretch>
          </p:blipFill>
          <p:spPr>
            <a:xfrm rot="612051">
              <a:off x="759253" y="1551820"/>
              <a:ext cx="1356735" cy="1373831"/>
            </a:xfrm>
            <a:prstGeom prst="rect">
              <a:avLst/>
            </a:prstGeom>
          </p:spPr>
        </p:pic>
        <p:sp>
          <p:nvSpPr>
            <p:cNvPr id="35" name="TextBox 34">
              <a:extLst>
                <a:ext uri="{FF2B5EF4-FFF2-40B4-BE49-F238E27FC236}">
                  <a16:creationId xmlns:a16="http://schemas.microsoft.com/office/drawing/2014/main" id="{C8721059-F191-5B58-1208-B04D7E653C40}"/>
                </a:ext>
              </a:extLst>
            </p:cNvPr>
            <p:cNvSpPr txBox="1"/>
            <p:nvPr/>
          </p:nvSpPr>
          <p:spPr>
            <a:xfrm>
              <a:off x="1976281" y="2261246"/>
              <a:ext cx="5142496" cy="891643"/>
            </a:xfrm>
            <a:prstGeom prst="rect">
              <a:avLst/>
            </a:prstGeom>
            <a:noFill/>
          </p:spPr>
          <p:txBody>
            <a:bodyPr wrap="square" rtlCol="0">
              <a:spAutoFit/>
            </a:bodyPr>
            <a:lstStyle/>
            <a:p>
              <a:pPr algn="just" rtl="0">
                <a:spcBef>
                  <a:spcPts val="0"/>
                </a:spcBef>
                <a:spcAft>
                  <a:spcPts val="500"/>
                </a:spcAft>
              </a:pPr>
              <a:r>
                <a:rPr lang="vi-VN" sz="2800" b="1" i="0" u="none" strike="noStrike" dirty="0">
                  <a:solidFill>
                    <a:srgbClr val="FF0000"/>
                  </a:solidFill>
                  <a:effectLst/>
                  <a:latin typeface="Cambria" panose="02040503050406030204" pitchFamily="18" charset="0"/>
                  <a:ea typeface="Cambria" panose="02040503050406030204" pitchFamily="18" charset="0"/>
                </a:rPr>
                <a:t>hành tinh, sao, thiên hà, Mặt Trời, Sao Thuỷ, Sao Kim, Sao Hoả, Trái Đất, Sao Mộc, Sao Thổ, Sao Thiên Vương, Sao Hải Vương, Mặt Trăng,...</a:t>
              </a:r>
              <a:endParaRPr lang="vi-VN" sz="4400" b="1" dirty="0">
                <a:solidFill>
                  <a:srgbClr val="FF0000"/>
                </a:solidFill>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770657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fade">
                                      <p:cBhvr>
                                        <p:cTn id="15" dur="500"/>
                                        <p:tgtEl>
                                          <p:spTgt spid="7">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randombar(horizontal)">
                                      <p:cBhvr>
                                        <p:cTn id="2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373CA04-0534-8962-1C6B-46CBA5B7F086}"/>
              </a:ext>
            </a:extLst>
          </p:cNvPr>
          <p:cNvGrpSpPr/>
          <p:nvPr/>
        </p:nvGrpSpPr>
        <p:grpSpPr>
          <a:xfrm>
            <a:off x="217630" y="0"/>
            <a:ext cx="2144688" cy="1712422"/>
            <a:chOff x="217630" y="0"/>
            <a:chExt cx="2144688" cy="1712422"/>
          </a:xfrm>
        </p:grpSpPr>
        <p:sp>
          <p:nvSpPr>
            <p:cNvPr id="3" name="Oval 2">
              <a:extLst>
                <a:ext uri="{FF2B5EF4-FFF2-40B4-BE49-F238E27FC236}">
                  <a16:creationId xmlns:a16="http://schemas.microsoft.com/office/drawing/2014/main" id="{0EB7021E-1399-63D2-511D-6574FA26718E}"/>
                </a:ext>
              </a:extLst>
            </p:cNvPr>
            <p:cNvSpPr/>
            <p:nvPr/>
          </p:nvSpPr>
          <p:spPr>
            <a:xfrm>
              <a:off x="1497794" y="532409"/>
              <a:ext cx="864524" cy="864524"/>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39211B"/>
                  </a:solidFill>
                  <a:effectLst/>
                  <a:uLnTx/>
                  <a:uFillTx/>
                  <a:latin typeface="Cambria" panose="02040503050406030204" pitchFamily="18" charset="0"/>
                  <a:ea typeface="+mn-ea"/>
                  <a:cs typeface="+mn-cs"/>
                </a:rPr>
                <a:t>2</a:t>
              </a:r>
            </a:p>
          </p:txBody>
        </p:sp>
        <p:pic>
          <p:nvPicPr>
            <p:cNvPr id="4" name="图片 43">
              <a:extLst>
                <a:ext uri="{FF2B5EF4-FFF2-40B4-BE49-F238E27FC236}">
                  <a16:creationId xmlns:a16="http://schemas.microsoft.com/office/drawing/2014/main" id="{5804E7D3-EFE5-B373-E5DD-229A7DBE161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217630" y="0"/>
              <a:ext cx="1712426" cy="1712422"/>
            </a:xfrm>
            <a:prstGeom prst="rect">
              <a:avLst/>
            </a:prstGeom>
          </p:spPr>
        </p:pic>
      </p:grpSp>
      <p:sp>
        <p:nvSpPr>
          <p:cNvPr id="5" name="TextBox 4">
            <a:extLst>
              <a:ext uri="{FF2B5EF4-FFF2-40B4-BE49-F238E27FC236}">
                <a16:creationId xmlns:a16="http://schemas.microsoft.com/office/drawing/2014/main" id="{D2051647-C5C6-0385-C67E-7C3FCEA6DADB}"/>
              </a:ext>
            </a:extLst>
          </p:cNvPr>
          <p:cNvSpPr txBox="1"/>
          <p:nvPr/>
        </p:nvSpPr>
        <p:spPr>
          <a:xfrm>
            <a:off x="2324218" y="460530"/>
            <a:ext cx="9237862" cy="1077218"/>
          </a:xfrm>
          <a:prstGeom prst="rect">
            <a:avLst/>
          </a:prstGeom>
          <a:noFill/>
        </p:spPr>
        <p:txBody>
          <a:bodyPr wrap="square">
            <a:spAutoFit/>
          </a:bodyPr>
          <a:lstStyle/>
          <a:p>
            <a:pPr lvl="0" algn="ctr"/>
            <a:r>
              <a:rPr lang="vi-VN" sz="3200" b="1" dirty="0">
                <a:solidFill>
                  <a:prstClr val="black"/>
                </a:solidFill>
                <a:latin typeface="Cambria" panose="02040503050406030204" pitchFamily="18" charset="0"/>
              </a:rPr>
              <a:t>Tìm các đại từ trong đoạn dưới đây và cho biết mỗi đại từ đó dùng để xưng hô hay để thay thế.</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ndParaRPr>
          </a:p>
        </p:txBody>
      </p:sp>
      <p:grpSp>
        <p:nvGrpSpPr>
          <p:cNvPr id="31" name="Group 30">
            <a:extLst>
              <a:ext uri="{FF2B5EF4-FFF2-40B4-BE49-F238E27FC236}">
                <a16:creationId xmlns:a16="http://schemas.microsoft.com/office/drawing/2014/main" id="{FDCA0CFF-8860-F273-EED8-41AC5888B00B}"/>
              </a:ext>
            </a:extLst>
          </p:cNvPr>
          <p:cNvGrpSpPr/>
          <p:nvPr/>
        </p:nvGrpSpPr>
        <p:grpSpPr>
          <a:xfrm>
            <a:off x="1509826" y="1713353"/>
            <a:ext cx="9686494" cy="1507367"/>
            <a:chOff x="1346094" y="2009012"/>
            <a:chExt cx="6192842" cy="1512906"/>
          </a:xfrm>
        </p:grpSpPr>
        <p:sp>
          <p:nvSpPr>
            <p:cNvPr id="32" name="圆角矩形 7">
              <a:extLst>
                <a:ext uri="{FF2B5EF4-FFF2-40B4-BE49-F238E27FC236}">
                  <a16:creationId xmlns:a16="http://schemas.microsoft.com/office/drawing/2014/main" id="{248C3A0D-3961-A908-6645-DE11E9826D75}"/>
                </a:ext>
              </a:extLst>
            </p:cNvPr>
            <p:cNvSpPr/>
            <p:nvPr/>
          </p:nvSpPr>
          <p:spPr>
            <a:xfrm>
              <a:off x="1460830" y="2125193"/>
              <a:ext cx="6078106" cy="1396725"/>
            </a:xfrm>
            <a:prstGeom prst="roundRect">
              <a:avLst>
                <a:gd name="adj" fmla="val 50000"/>
              </a:avLst>
            </a:prstGeom>
            <a:noFill/>
            <a:ln w="25400" cmpd="sng">
              <a:solidFill>
                <a:srgbClr val="759501"/>
              </a:solidFill>
              <a:prstDash val="dash"/>
            </a:ln>
            <a:extLst>
              <a:ext uri="{909E8E84-426E-40DD-AFC4-6F175D3DCCD1}">
                <a14:hiddenFill xmlns:a14="http://schemas.microsoft.com/office/drawing/2010/main">
                  <a:solidFill>
                    <a:srgbClr val="A0CC3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3600" b="1" i="0" u="none" strike="noStrike" kern="1200" cap="none" spc="-300" normalizeH="0" baseline="0" noProof="0">
                  <a:ln>
                    <a:noFill/>
                  </a:ln>
                  <a:solidFill>
                    <a:srgbClr val="5F7700"/>
                  </a:solidFill>
                  <a:effectLst/>
                  <a:uLnTx/>
                  <a:uFillTx/>
                  <a:latin typeface="Cambria" panose="02040503050406030204" pitchFamily="18" charset="0"/>
                  <a:ea typeface="字魂189号-星岩乐黑体" panose="00000500000000000000" charset="-122"/>
                  <a:cs typeface="Open Sans Light" pitchFamily="34" charset="0"/>
                  <a:sym typeface="+mn-lt"/>
                </a:rPr>
                <a:t>开头</a:t>
              </a:r>
            </a:p>
          </p:txBody>
        </p:sp>
        <p:sp>
          <p:nvSpPr>
            <p:cNvPr id="33" name="圆角矩形 5">
              <a:extLst>
                <a:ext uri="{FF2B5EF4-FFF2-40B4-BE49-F238E27FC236}">
                  <a16:creationId xmlns:a16="http://schemas.microsoft.com/office/drawing/2014/main" id="{DA25BB5E-EFFE-5F68-5CBB-CE03BF7CC6C6}"/>
                </a:ext>
              </a:extLst>
            </p:cNvPr>
            <p:cNvSpPr/>
            <p:nvPr/>
          </p:nvSpPr>
          <p:spPr>
            <a:xfrm>
              <a:off x="1346094" y="2009012"/>
              <a:ext cx="6078106" cy="1396725"/>
            </a:xfrm>
            <a:prstGeom prst="roundRect">
              <a:avLst>
                <a:gd name="adj" fmla="val 50000"/>
              </a:avLst>
            </a:prstGeom>
            <a:solidFill>
              <a:schemeClr val="accent4">
                <a:lumMod val="20000"/>
                <a:lumOff val="80000"/>
              </a:schemeClr>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300" normalizeH="0" baseline="0" noProof="0">
                <a:ln>
                  <a:noFill/>
                </a:ln>
                <a:solidFill>
                  <a:srgbClr val="7030A0"/>
                </a:solidFill>
                <a:effectLst/>
                <a:uLnTx/>
                <a:uFillTx/>
                <a:latin typeface="Cambria" panose="02040503050406030204" pitchFamily="18" charset="0"/>
                <a:ea typeface="字魂189号-星岩乐黑体" panose="00000500000000000000" charset="-122"/>
                <a:cs typeface="Open Sans Light" pitchFamily="34" charset="0"/>
                <a:sym typeface="+mn-lt"/>
              </a:endParaRPr>
            </a:p>
          </p:txBody>
        </p:sp>
        <p:sp>
          <p:nvSpPr>
            <p:cNvPr id="35" name="TextBox 34">
              <a:extLst>
                <a:ext uri="{FF2B5EF4-FFF2-40B4-BE49-F238E27FC236}">
                  <a16:creationId xmlns:a16="http://schemas.microsoft.com/office/drawing/2014/main" id="{C8721059-F191-5B58-1208-B04D7E653C40}"/>
                </a:ext>
              </a:extLst>
            </p:cNvPr>
            <p:cNvSpPr txBox="1"/>
            <p:nvPr/>
          </p:nvSpPr>
          <p:spPr>
            <a:xfrm>
              <a:off x="1812428" y="2261245"/>
              <a:ext cx="5533262" cy="89583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2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Tôi thích nhất những chiếc ô tô vừa chạy vừa bay. Chúng hoạt động theo yêu cầu bằng giọng nói của chủ nhân.</a:t>
              </a:r>
            </a:p>
          </p:txBody>
        </p:sp>
      </p:grpSp>
      <p:cxnSp>
        <p:nvCxnSpPr>
          <p:cNvPr id="8" name="Straight Connector 7">
            <a:extLst>
              <a:ext uri="{FF2B5EF4-FFF2-40B4-BE49-F238E27FC236}">
                <a16:creationId xmlns:a16="http://schemas.microsoft.com/office/drawing/2014/main" id="{0E3CD56C-259C-3133-C34F-47E6B0CF3486}"/>
              </a:ext>
            </a:extLst>
          </p:cNvPr>
          <p:cNvCxnSpPr/>
          <p:nvPr/>
        </p:nvCxnSpPr>
        <p:spPr>
          <a:xfrm>
            <a:off x="2336800" y="2387600"/>
            <a:ext cx="54864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F521DA0-1B9E-4EDE-0847-0D5896F40182}"/>
              </a:ext>
            </a:extLst>
          </p:cNvPr>
          <p:cNvCxnSpPr>
            <a:cxnSpLocks/>
            <a:endCxn id="35" idx="3"/>
          </p:cNvCxnSpPr>
          <p:nvPr/>
        </p:nvCxnSpPr>
        <p:spPr>
          <a:xfrm>
            <a:off x="9845040" y="2397760"/>
            <a:ext cx="1049015" cy="13179"/>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1" name="Google Shape;828;p6">
            <a:extLst>
              <a:ext uri="{FF2B5EF4-FFF2-40B4-BE49-F238E27FC236}">
                <a16:creationId xmlns:a16="http://schemas.microsoft.com/office/drawing/2014/main" id="{EA4D1C0D-FBDC-3928-C8F7-1DA7BADE6A18}"/>
              </a:ext>
            </a:extLst>
          </p:cNvPr>
          <p:cNvCxnSpPr>
            <a:cxnSpLocks/>
          </p:cNvCxnSpPr>
          <p:nvPr/>
        </p:nvCxnSpPr>
        <p:spPr>
          <a:xfrm>
            <a:off x="6278880" y="3302000"/>
            <a:ext cx="0" cy="1249680"/>
          </a:xfrm>
          <a:prstGeom prst="straightConnector1">
            <a:avLst/>
          </a:prstGeom>
          <a:noFill/>
          <a:ln w="76200" cap="flat" cmpd="sng">
            <a:solidFill>
              <a:srgbClr val="205867"/>
            </a:solidFill>
            <a:prstDash val="solid"/>
            <a:round/>
            <a:headEnd type="none" w="sm" len="sm"/>
            <a:tailEnd type="stealth" w="med" len="med"/>
          </a:ln>
        </p:spPr>
      </p:cxnSp>
      <p:grpSp>
        <p:nvGrpSpPr>
          <p:cNvPr id="12" name="Google Shape;831;p6">
            <a:extLst>
              <a:ext uri="{FF2B5EF4-FFF2-40B4-BE49-F238E27FC236}">
                <a16:creationId xmlns:a16="http://schemas.microsoft.com/office/drawing/2014/main" id="{A821896C-6D7A-ED7B-3525-2F03B4562A98}"/>
              </a:ext>
            </a:extLst>
          </p:cNvPr>
          <p:cNvGrpSpPr/>
          <p:nvPr/>
        </p:nvGrpSpPr>
        <p:grpSpPr>
          <a:xfrm>
            <a:off x="2255521" y="4548784"/>
            <a:ext cx="7802881" cy="1242416"/>
            <a:chOff x="6019800" y="2256123"/>
            <a:chExt cx="2768925" cy="1024895"/>
          </a:xfrm>
        </p:grpSpPr>
        <p:sp>
          <p:nvSpPr>
            <p:cNvPr id="13" name="Google Shape;832;p6">
              <a:extLst>
                <a:ext uri="{FF2B5EF4-FFF2-40B4-BE49-F238E27FC236}">
                  <a16:creationId xmlns:a16="http://schemas.microsoft.com/office/drawing/2014/main" id="{E5D7D348-3A7A-28B7-9666-4F7BB04912AE}"/>
                </a:ext>
              </a:extLst>
            </p:cNvPr>
            <p:cNvSpPr/>
            <p:nvPr/>
          </p:nvSpPr>
          <p:spPr>
            <a:xfrm>
              <a:off x="6019800" y="2256123"/>
              <a:ext cx="2768925" cy="1024895"/>
            </a:xfrm>
            <a:prstGeom prst="roundRect">
              <a:avLst>
                <a:gd name="adj" fmla="val 16667"/>
              </a:avLst>
            </a:prstGeom>
            <a:solidFill>
              <a:schemeClr val="accent6"/>
            </a:solidFill>
            <a:ln w="38100" cap="flat" cmpd="sng">
              <a:solidFill>
                <a:srgbClr val="FFFF00"/>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14" name="Google Shape;833;p6">
              <a:extLst>
                <a:ext uri="{FF2B5EF4-FFF2-40B4-BE49-F238E27FC236}">
                  <a16:creationId xmlns:a16="http://schemas.microsoft.com/office/drawing/2014/main" id="{00B1AB33-E6AD-80DA-33F6-6DDF08A79ED2}"/>
                </a:ext>
              </a:extLst>
            </p:cNvPr>
            <p:cNvSpPr/>
            <p:nvPr/>
          </p:nvSpPr>
          <p:spPr>
            <a:xfrm>
              <a:off x="6107303" y="2349855"/>
              <a:ext cx="2667000" cy="914400"/>
            </a:xfrm>
            <a:prstGeom prst="roundRect">
              <a:avLst>
                <a:gd name="adj" fmla="val 16667"/>
              </a:avLst>
            </a:prstGeom>
            <a:solidFill>
              <a:schemeClr val="accent6">
                <a:lumMod val="20000"/>
                <a:lumOff val="80000"/>
              </a:schemeClr>
            </a:solidFill>
            <a:ln w="38100" cap="flat" cmpd="sng">
              <a:solidFill>
                <a:srgbClr val="974806"/>
              </a:solidFill>
              <a:prstDash val="dash"/>
              <a:round/>
              <a:headEnd type="none" w="sm" len="sm"/>
              <a:tailEnd type="none" w="sm" len="sm"/>
            </a:ln>
          </p:spPr>
          <p:txBody>
            <a:bodyPr spcFirstLastPara="1" wrap="square" lIns="60950" tIns="30467" rIns="60950" bIns="30467" anchor="ctr" anchorCtr="0">
              <a:noAutofit/>
            </a:bodyPr>
            <a:lstStyle/>
            <a:p>
              <a:pPr algn="ctr" rtl="0">
                <a:spcBef>
                  <a:spcPts val="0"/>
                </a:spcBef>
                <a:spcAft>
                  <a:spcPts val="500"/>
                </a:spcAft>
              </a:pPr>
              <a:r>
                <a:rPr lang="vi-VN" sz="2800" b="1" i="0" u="none" strike="noStrike" dirty="0">
                  <a:solidFill>
                    <a:srgbClr val="002060"/>
                  </a:solidFill>
                  <a:effectLst/>
                  <a:latin typeface="Cambria" panose="02040503050406030204" pitchFamily="18" charset="0"/>
                  <a:ea typeface="Cambria" panose="02040503050406030204" pitchFamily="18" charset="0"/>
                </a:rPr>
                <a:t>Đại từ tôi, chúng. Tôi dùng để xưng hô, chúng dùng để thay thế.</a:t>
              </a:r>
              <a:endParaRPr lang="vi-VN" sz="3600" b="1" dirty="0">
                <a:solidFill>
                  <a:srgbClr val="002060"/>
                </a:solidFill>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4242885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randombar(horizontal)">
                                      <p:cBhvr>
                                        <p:cTn id="15" dur="500"/>
                                        <p:tgtEl>
                                          <p:spTgt spid="3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cTn>
                              </p:par>
                              <p:par>
                                <p:cTn id="26" presetID="10" presetClass="entr" presetSubtype="0"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par>
                                <p:cTn id="29" presetID="10"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373CA04-0534-8962-1C6B-46CBA5B7F086}"/>
              </a:ext>
            </a:extLst>
          </p:cNvPr>
          <p:cNvGrpSpPr/>
          <p:nvPr/>
        </p:nvGrpSpPr>
        <p:grpSpPr>
          <a:xfrm>
            <a:off x="217630" y="0"/>
            <a:ext cx="2144688" cy="1712422"/>
            <a:chOff x="217630" y="0"/>
            <a:chExt cx="2144688" cy="1712422"/>
          </a:xfrm>
        </p:grpSpPr>
        <p:sp>
          <p:nvSpPr>
            <p:cNvPr id="3" name="Oval 2">
              <a:extLst>
                <a:ext uri="{FF2B5EF4-FFF2-40B4-BE49-F238E27FC236}">
                  <a16:creationId xmlns:a16="http://schemas.microsoft.com/office/drawing/2014/main" id="{0EB7021E-1399-63D2-511D-6574FA26718E}"/>
                </a:ext>
              </a:extLst>
            </p:cNvPr>
            <p:cNvSpPr/>
            <p:nvPr/>
          </p:nvSpPr>
          <p:spPr>
            <a:xfrm>
              <a:off x="1497794" y="532409"/>
              <a:ext cx="864524" cy="864524"/>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39211B"/>
                  </a:solidFill>
                  <a:effectLst/>
                  <a:uLnTx/>
                  <a:uFillTx/>
                  <a:latin typeface="Cambria" panose="02040503050406030204" pitchFamily="18" charset="0"/>
                  <a:ea typeface="+mn-ea"/>
                  <a:cs typeface="+mn-cs"/>
                </a:rPr>
                <a:t>3</a:t>
              </a:r>
            </a:p>
          </p:txBody>
        </p:sp>
        <p:pic>
          <p:nvPicPr>
            <p:cNvPr id="4" name="图片 43">
              <a:extLst>
                <a:ext uri="{FF2B5EF4-FFF2-40B4-BE49-F238E27FC236}">
                  <a16:creationId xmlns:a16="http://schemas.microsoft.com/office/drawing/2014/main" id="{5804E7D3-EFE5-B373-E5DD-229A7DBE161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217630" y="0"/>
              <a:ext cx="1712426" cy="1712422"/>
            </a:xfrm>
            <a:prstGeom prst="rect">
              <a:avLst/>
            </a:prstGeom>
          </p:spPr>
        </p:pic>
      </p:grpSp>
      <p:sp>
        <p:nvSpPr>
          <p:cNvPr id="5" name="TextBox 4">
            <a:extLst>
              <a:ext uri="{FF2B5EF4-FFF2-40B4-BE49-F238E27FC236}">
                <a16:creationId xmlns:a16="http://schemas.microsoft.com/office/drawing/2014/main" id="{D2051647-C5C6-0385-C67E-7C3FCEA6DADB}"/>
              </a:ext>
            </a:extLst>
          </p:cNvPr>
          <p:cNvSpPr txBox="1"/>
          <p:nvPr/>
        </p:nvSpPr>
        <p:spPr>
          <a:xfrm>
            <a:off x="2324218" y="460530"/>
            <a:ext cx="9237862" cy="1200329"/>
          </a:xfrm>
          <a:prstGeom prst="rect">
            <a:avLst/>
          </a:prstGeom>
          <a:noFill/>
        </p:spPr>
        <p:txBody>
          <a:bodyPr wrap="square">
            <a:spAutoFit/>
          </a:bodyPr>
          <a:lstStyle/>
          <a:p>
            <a:pPr lvl="0" algn="ctr"/>
            <a:r>
              <a:rPr lang="vi-VN" sz="3600" b="1" dirty="0">
                <a:solidFill>
                  <a:prstClr val="black"/>
                </a:solidFill>
                <a:latin typeface="Cambria" panose="02040503050406030204" pitchFamily="18" charset="0"/>
              </a:rPr>
              <a:t>Viết tiếp câu dưới đây, trong đó có sử dụng đại từ thay thế.</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nvGrpSpPr>
          <p:cNvPr id="31" name="Group 30">
            <a:extLst>
              <a:ext uri="{FF2B5EF4-FFF2-40B4-BE49-F238E27FC236}">
                <a16:creationId xmlns:a16="http://schemas.microsoft.com/office/drawing/2014/main" id="{FDCA0CFF-8860-F273-EED8-41AC5888B00B}"/>
              </a:ext>
            </a:extLst>
          </p:cNvPr>
          <p:cNvGrpSpPr/>
          <p:nvPr/>
        </p:nvGrpSpPr>
        <p:grpSpPr>
          <a:xfrm>
            <a:off x="3561452" y="1846075"/>
            <a:ext cx="5531748" cy="897125"/>
            <a:chOff x="1346094" y="2009012"/>
            <a:chExt cx="6192842" cy="1512906"/>
          </a:xfrm>
        </p:grpSpPr>
        <p:sp>
          <p:nvSpPr>
            <p:cNvPr id="32" name="圆角矩形 7">
              <a:extLst>
                <a:ext uri="{FF2B5EF4-FFF2-40B4-BE49-F238E27FC236}">
                  <a16:creationId xmlns:a16="http://schemas.microsoft.com/office/drawing/2014/main" id="{248C3A0D-3961-A908-6645-DE11E9826D75}"/>
                </a:ext>
              </a:extLst>
            </p:cNvPr>
            <p:cNvSpPr/>
            <p:nvPr/>
          </p:nvSpPr>
          <p:spPr>
            <a:xfrm>
              <a:off x="1460830" y="2125193"/>
              <a:ext cx="6078106" cy="1396725"/>
            </a:xfrm>
            <a:prstGeom prst="roundRect">
              <a:avLst>
                <a:gd name="adj" fmla="val 50000"/>
              </a:avLst>
            </a:prstGeom>
            <a:noFill/>
            <a:ln w="25400" cmpd="sng">
              <a:solidFill>
                <a:srgbClr val="759501"/>
              </a:solidFill>
              <a:prstDash val="dash"/>
            </a:ln>
            <a:extLst>
              <a:ext uri="{909E8E84-426E-40DD-AFC4-6F175D3DCCD1}">
                <a14:hiddenFill xmlns:a14="http://schemas.microsoft.com/office/drawing/2010/main">
                  <a:solidFill>
                    <a:srgbClr val="A0CC3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3600" b="1" i="0" u="none" strike="noStrike" kern="1200" cap="none" spc="-300" normalizeH="0" baseline="0" noProof="0">
                  <a:ln>
                    <a:noFill/>
                  </a:ln>
                  <a:solidFill>
                    <a:srgbClr val="5F7700"/>
                  </a:solidFill>
                  <a:effectLst/>
                  <a:uLnTx/>
                  <a:uFillTx/>
                  <a:latin typeface="Cambria" panose="02040503050406030204" pitchFamily="18" charset="0"/>
                  <a:ea typeface="字魂189号-星岩乐黑体" panose="00000500000000000000" charset="-122"/>
                  <a:cs typeface="Open Sans Light" pitchFamily="34" charset="0"/>
                  <a:sym typeface="+mn-lt"/>
                </a:rPr>
                <a:t>开头</a:t>
              </a:r>
            </a:p>
          </p:txBody>
        </p:sp>
        <p:sp>
          <p:nvSpPr>
            <p:cNvPr id="33" name="圆角矩形 5">
              <a:extLst>
                <a:ext uri="{FF2B5EF4-FFF2-40B4-BE49-F238E27FC236}">
                  <a16:creationId xmlns:a16="http://schemas.microsoft.com/office/drawing/2014/main" id="{DA25BB5E-EFFE-5F68-5CBB-CE03BF7CC6C6}"/>
                </a:ext>
              </a:extLst>
            </p:cNvPr>
            <p:cNvSpPr/>
            <p:nvPr/>
          </p:nvSpPr>
          <p:spPr>
            <a:xfrm>
              <a:off x="1346094" y="2009012"/>
              <a:ext cx="6078106" cy="1396725"/>
            </a:xfrm>
            <a:prstGeom prst="roundRect">
              <a:avLst>
                <a:gd name="adj" fmla="val 50000"/>
              </a:avLst>
            </a:prstGeom>
            <a:solidFill>
              <a:schemeClr val="accent4">
                <a:lumMod val="20000"/>
                <a:lumOff val="80000"/>
              </a:schemeClr>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300" normalizeH="0" baseline="0" noProof="0">
                <a:ln>
                  <a:noFill/>
                </a:ln>
                <a:solidFill>
                  <a:srgbClr val="7030A0"/>
                </a:solidFill>
                <a:effectLst/>
                <a:uLnTx/>
                <a:uFillTx/>
                <a:latin typeface="Cambria" panose="02040503050406030204" pitchFamily="18" charset="0"/>
                <a:ea typeface="字魂189号-星岩乐黑体" panose="00000500000000000000" charset="-122"/>
                <a:cs typeface="Open Sans Light" pitchFamily="34" charset="0"/>
                <a:sym typeface="+mn-lt"/>
              </a:endParaRPr>
            </a:p>
          </p:txBody>
        </p:sp>
        <p:sp>
          <p:nvSpPr>
            <p:cNvPr id="35" name="TextBox 34">
              <a:extLst>
                <a:ext uri="{FF2B5EF4-FFF2-40B4-BE49-F238E27FC236}">
                  <a16:creationId xmlns:a16="http://schemas.microsoft.com/office/drawing/2014/main" id="{C8721059-F191-5B58-1208-B04D7E653C40}"/>
                </a:ext>
              </a:extLst>
            </p:cNvPr>
            <p:cNvSpPr txBox="1"/>
            <p:nvPr/>
          </p:nvSpPr>
          <p:spPr>
            <a:xfrm>
              <a:off x="1976281" y="2261246"/>
              <a:ext cx="5142496" cy="33684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Tôi lại gần một cây đại thụ. </a:t>
              </a:r>
              <a:endParaRPr kumimoji="0" lang="vi-VN"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sp>
        <p:nvSpPr>
          <p:cNvPr id="6" name="TextBox 5">
            <a:extLst>
              <a:ext uri="{FF2B5EF4-FFF2-40B4-BE49-F238E27FC236}">
                <a16:creationId xmlns:a16="http://schemas.microsoft.com/office/drawing/2014/main" id="{E6DEF574-F47F-D1B1-EE81-C09A5F2120EB}"/>
              </a:ext>
            </a:extLst>
          </p:cNvPr>
          <p:cNvSpPr txBox="1"/>
          <p:nvPr/>
        </p:nvSpPr>
        <p:spPr>
          <a:xfrm>
            <a:off x="944880" y="2936240"/>
            <a:ext cx="10414000" cy="3175228"/>
          </a:xfrm>
          <a:prstGeom prst="rect">
            <a:avLst/>
          </a:prstGeom>
          <a:noFill/>
        </p:spPr>
        <p:txBody>
          <a:bodyPr wrap="square" rtlCol="0">
            <a:spAutoFit/>
          </a:bodyPr>
          <a:lstStyle/>
          <a:p>
            <a:pPr marL="457200" indent="-457200" algn="just" rtl="0">
              <a:spcBef>
                <a:spcPts val="0"/>
              </a:spcBef>
              <a:spcAft>
                <a:spcPts val="500"/>
              </a:spcAft>
              <a:buFont typeface="Arial" panose="020B0604020202020204" pitchFamily="34" charset="0"/>
              <a:buChar char="•"/>
            </a:pPr>
            <a:r>
              <a:rPr lang="vi-VN" sz="3200" b="0" i="0" u="none" strike="noStrike" dirty="0">
                <a:solidFill>
                  <a:srgbClr val="002060"/>
                </a:solidFill>
                <a:effectLst/>
                <a:latin typeface="Cambria" panose="02040503050406030204" pitchFamily="18" charset="0"/>
                <a:ea typeface="Cambria" panose="02040503050406030204" pitchFamily="18" charset="0"/>
              </a:rPr>
              <a:t>Tôi lại gần một cây đại thụ. Tuổi của nó còn lớn hơn tôi chắc tới sáu, bảy lần.</a:t>
            </a:r>
            <a:endParaRPr lang="vi-VN" sz="3200" b="0" dirty="0">
              <a:solidFill>
                <a:srgbClr val="002060"/>
              </a:solidFill>
              <a:effectLst/>
              <a:latin typeface="Cambria" panose="02040503050406030204" pitchFamily="18" charset="0"/>
              <a:ea typeface="Cambria" panose="02040503050406030204" pitchFamily="18" charset="0"/>
            </a:endParaRPr>
          </a:p>
          <a:p>
            <a:pPr marL="457200" indent="-457200" algn="just" rtl="0">
              <a:spcBef>
                <a:spcPts val="0"/>
              </a:spcBef>
              <a:spcAft>
                <a:spcPts val="500"/>
              </a:spcAft>
              <a:buFont typeface="Arial" panose="020B0604020202020204" pitchFamily="34" charset="0"/>
              <a:buChar char="•"/>
            </a:pPr>
            <a:r>
              <a:rPr lang="vi-VN" sz="3200" b="0" i="0" u="none" strike="noStrike" dirty="0">
                <a:solidFill>
                  <a:srgbClr val="002060"/>
                </a:solidFill>
                <a:effectLst/>
                <a:latin typeface="Cambria" panose="02040503050406030204" pitchFamily="18" charset="0"/>
                <a:ea typeface="Cambria" panose="02040503050406030204" pitchFamily="18" charset="0"/>
              </a:rPr>
              <a:t>Tôi lại gần một cây đại thụ. Thân của nó to tới mức phải tầm 5 người lớn nối tay nhau mới</a:t>
            </a:r>
            <a:r>
              <a:rPr lang="en-US" sz="3200" dirty="0">
                <a:solidFill>
                  <a:srgbClr val="002060"/>
                </a:solidFill>
                <a:latin typeface="Cambria" panose="02040503050406030204" pitchFamily="18" charset="0"/>
                <a:ea typeface="Cambria" panose="02040503050406030204" pitchFamily="18" charset="0"/>
              </a:rPr>
              <a:t> </a:t>
            </a:r>
            <a:r>
              <a:rPr lang="vi-VN" sz="3200" b="0" i="0" u="none" strike="noStrike" dirty="0">
                <a:solidFill>
                  <a:srgbClr val="002060"/>
                </a:solidFill>
                <a:effectLst/>
                <a:latin typeface="Cambria" panose="02040503050406030204" pitchFamily="18" charset="0"/>
                <a:ea typeface="Cambria" panose="02040503050406030204" pitchFamily="18" charset="0"/>
              </a:rPr>
              <a:t>ôm xuể.</a:t>
            </a:r>
            <a:endParaRPr lang="vi-VN" sz="3200" b="0" dirty="0">
              <a:solidFill>
                <a:srgbClr val="002060"/>
              </a:solidFill>
              <a:effectLst/>
              <a:latin typeface="Cambria" panose="02040503050406030204" pitchFamily="18" charset="0"/>
              <a:ea typeface="Cambria" panose="02040503050406030204" pitchFamily="18" charset="0"/>
            </a:endParaRPr>
          </a:p>
          <a:p>
            <a:pPr marL="457200" indent="-457200" algn="just" rtl="0">
              <a:spcBef>
                <a:spcPts val="0"/>
              </a:spcBef>
              <a:spcAft>
                <a:spcPts val="500"/>
              </a:spcAft>
              <a:buFont typeface="Arial" panose="020B0604020202020204" pitchFamily="34" charset="0"/>
              <a:buChar char="•"/>
            </a:pPr>
            <a:r>
              <a:rPr lang="vi-VN" sz="3200" b="0" i="0" u="none" strike="noStrike" dirty="0">
                <a:solidFill>
                  <a:srgbClr val="002060"/>
                </a:solidFill>
                <a:effectLst/>
                <a:latin typeface="Cambria" panose="02040503050406030204" pitchFamily="18" charset="0"/>
                <a:ea typeface="Cambria" panose="02040503050406030204" pitchFamily="18" charset="0"/>
              </a:rPr>
              <a:t>Tôi lại gần một cây đại thụ. Tán của nó như một chiếc ô khổng lồ sừng sững một góc sân trường.</a:t>
            </a:r>
            <a:endParaRPr lang="vi-VN" sz="3200" b="0" dirty="0">
              <a:solidFill>
                <a:srgbClr val="00206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65756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randombar(horizontal)">
                                      <p:cBhvr>
                                        <p:cTn id="15" dur="500"/>
                                        <p:tgtEl>
                                          <p:spTgt spid="3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Effect transition="in" filter="barn(inVertical)">
                                      <p:cBhvr>
                                        <p:cTn id="20" dur="500"/>
                                        <p:tgtEl>
                                          <p:spTgt spid="6">
                                            <p:txEl>
                                              <p:pRg st="0" end="0"/>
                                            </p:txEl>
                                          </p:spTgt>
                                        </p:tgtEl>
                                      </p:cBhvr>
                                    </p:animEffect>
                                  </p:childTnLst>
                                </p:cTn>
                              </p:par>
                              <p:par>
                                <p:cTn id="21" presetID="16" presetClass="entr" presetSubtype="21" fill="hold" nodeType="withEffect">
                                  <p:stCondLst>
                                    <p:cond delay="0"/>
                                  </p:stCondLst>
                                  <p:childTnLst>
                                    <p:set>
                                      <p:cBhvr>
                                        <p:cTn id="22" dur="1" fill="hold">
                                          <p:stCondLst>
                                            <p:cond delay="0"/>
                                          </p:stCondLst>
                                        </p:cTn>
                                        <p:tgtEl>
                                          <p:spTgt spid="6">
                                            <p:txEl>
                                              <p:pRg st="1" end="1"/>
                                            </p:txEl>
                                          </p:spTgt>
                                        </p:tgtEl>
                                        <p:attrNameLst>
                                          <p:attrName>style.visibility</p:attrName>
                                        </p:attrNameLst>
                                      </p:cBhvr>
                                      <p:to>
                                        <p:strVal val="visible"/>
                                      </p:to>
                                    </p:set>
                                    <p:animEffect transition="in" filter="barn(inVertical)">
                                      <p:cBhvr>
                                        <p:cTn id="23" dur="500"/>
                                        <p:tgtEl>
                                          <p:spTgt spid="6">
                                            <p:txEl>
                                              <p:pRg st="1" end="1"/>
                                            </p:txEl>
                                          </p:spTgt>
                                        </p:tgtEl>
                                      </p:cBhvr>
                                    </p:animEffect>
                                  </p:childTnLst>
                                </p:cTn>
                              </p:par>
                              <p:par>
                                <p:cTn id="24" presetID="16" presetClass="entr" presetSubtype="21" fill="hold" nodeType="withEffect">
                                  <p:stCondLst>
                                    <p:cond delay="0"/>
                                  </p:stCondLst>
                                  <p:childTnLst>
                                    <p:set>
                                      <p:cBhvr>
                                        <p:cTn id="25" dur="1" fill="hold">
                                          <p:stCondLst>
                                            <p:cond delay="0"/>
                                          </p:stCondLst>
                                        </p:cTn>
                                        <p:tgtEl>
                                          <p:spTgt spid="6">
                                            <p:txEl>
                                              <p:pRg st="2" end="2"/>
                                            </p:txEl>
                                          </p:spTgt>
                                        </p:tgtEl>
                                        <p:attrNameLst>
                                          <p:attrName>style.visibility</p:attrName>
                                        </p:attrNameLst>
                                      </p:cBhvr>
                                      <p:to>
                                        <p:strVal val="visible"/>
                                      </p:to>
                                    </p:set>
                                    <p:animEffect transition="in" filter="barn(inVertical)">
                                      <p:cBhvr>
                                        <p:cTn id="26"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0">
            <a:extLst>
              <a:ext uri="{FF2B5EF4-FFF2-40B4-BE49-F238E27FC236}">
                <a16:creationId xmlns:a16="http://schemas.microsoft.com/office/drawing/2014/main" id="{DC97832C-5780-4230-A93E-422E720488DC}"/>
              </a:ext>
            </a:extLst>
          </p:cNvPr>
          <p:cNvPicPr>
            <a:picLocks noChangeAspect="1"/>
          </p:cNvPicPr>
          <p:nvPr/>
        </p:nvPicPr>
        <p:blipFill rotWithShape="1">
          <a:blip r:embed="rId2">
            <a:extLst>
              <a:ext uri="{28A0092B-C50C-407E-A947-70E740481C1C}">
                <a14:useLocalDpi xmlns:a14="http://schemas.microsoft.com/office/drawing/2010/main" val="0"/>
              </a:ext>
            </a:extLst>
          </a:blip>
          <a:srcRect t="11498" r="89492" b="60540"/>
          <a:stretch/>
        </p:blipFill>
        <p:spPr>
          <a:xfrm>
            <a:off x="-701948" y="-387199"/>
            <a:ext cx="3427348" cy="3742185"/>
          </a:xfrm>
          <a:prstGeom prst="rect">
            <a:avLst/>
          </a:prstGeom>
        </p:spPr>
      </p:pic>
      <p:pic>
        <p:nvPicPr>
          <p:cNvPr id="3" name="图片 7">
            <a:extLst>
              <a:ext uri="{FF2B5EF4-FFF2-40B4-BE49-F238E27FC236}">
                <a16:creationId xmlns:a16="http://schemas.microsoft.com/office/drawing/2014/main" id="{BA8C8494-CE2C-4CD3-BD82-02B678386BC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6106" b="41388"/>
          <a:stretch/>
        </p:blipFill>
        <p:spPr>
          <a:xfrm>
            <a:off x="10027439" y="5450685"/>
            <a:ext cx="2428654" cy="2444367"/>
          </a:xfrm>
          <a:prstGeom prst="rect">
            <a:avLst/>
          </a:prstGeom>
        </p:spPr>
      </p:pic>
      <p:pic>
        <p:nvPicPr>
          <p:cNvPr id="4" name="图片 18">
            <a:extLst>
              <a:ext uri="{FF2B5EF4-FFF2-40B4-BE49-F238E27FC236}">
                <a16:creationId xmlns:a16="http://schemas.microsoft.com/office/drawing/2014/main" id="{AE8937D6-690E-46F7-A942-7ECAD7FA9E6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8250" r="83036" b="16883"/>
          <a:stretch/>
        </p:blipFill>
        <p:spPr>
          <a:xfrm>
            <a:off x="-92086" y="5285804"/>
            <a:ext cx="870992" cy="1639432"/>
          </a:xfrm>
          <a:prstGeom prst="rect">
            <a:avLst/>
          </a:prstGeom>
        </p:spPr>
      </p:pic>
      <p:pic>
        <p:nvPicPr>
          <p:cNvPr id="5" name="图片 20">
            <a:extLst>
              <a:ext uri="{FF2B5EF4-FFF2-40B4-BE49-F238E27FC236}">
                <a16:creationId xmlns:a16="http://schemas.microsoft.com/office/drawing/2014/main" id="{3B545B7B-B7F6-4F76-AAFD-B7DE6AA6453C}"/>
              </a:ext>
            </a:extLst>
          </p:cNvPr>
          <p:cNvPicPr>
            <a:picLocks noChangeAspect="1"/>
          </p:cNvPicPr>
          <p:nvPr/>
        </p:nvPicPr>
        <p:blipFill rotWithShape="1">
          <a:blip r:embed="rId3">
            <a:extLst>
              <a:ext uri="{28A0092B-C50C-407E-A947-70E740481C1C}">
                <a14:useLocalDpi xmlns:a14="http://schemas.microsoft.com/office/drawing/2010/main" val="0"/>
              </a:ext>
            </a:extLst>
          </a:blip>
          <a:srcRect l="21378" t="43462" r="72057" b="49712"/>
          <a:stretch/>
        </p:blipFill>
        <p:spPr>
          <a:xfrm>
            <a:off x="6009093" y="5490514"/>
            <a:ext cx="1771803" cy="1687187"/>
          </a:xfrm>
          <a:prstGeom prst="rect">
            <a:avLst/>
          </a:prstGeom>
        </p:spPr>
      </p:pic>
      <p:pic>
        <p:nvPicPr>
          <p:cNvPr id="6" name="图片 22">
            <a:extLst>
              <a:ext uri="{FF2B5EF4-FFF2-40B4-BE49-F238E27FC236}">
                <a16:creationId xmlns:a16="http://schemas.microsoft.com/office/drawing/2014/main" id="{B38F3F25-6DDF-4830-8469-CBF1C8929C9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7200" t="10322" r="15207" b="75398"/>
          <a:stretch/>
        </p:blipFill>
        <p:spPr>
          <a:xfrm>
            <a:off x="10031492" y="-99685"/>
            <a:ext cx="2420549" cy="1799102"/>
          </a:xfrm>
          <a:prstGeom prst="rect">
            <a:avLst/>
          </a:prstGeom>
        </p:spPr>
      </p:pic>
      <p:grpSp>
        <p:nvGrpSpPr>
          <p:cNvPr id="7" name="Nhóm 1807">
            <a:extLst>
              <a:ext uri="{FF2B5EF4-FFF2-40B4-BE49-F238E27FC236}">
                <a16:creationId xmlns:a16="http://schemas.microsoft.com/office/drawing/2014/main" id="{A520A12C-2323-A28B-D8A9-44828F86F71F}"/>
              </a:ext>
            </a:extLst>
          </p:cNvPr>
          <p:cNvGrpSpPr/>
          <p:nvPr/>
        </p:nvGrpSpPr>
        <p:grpSpPr>
          <a:xfrm>
            <a:off x="1946751" y="126199"/>
            <a:ext cx="8124684" cy="5790242"/>
            <a:chOff x="3864116" y="142241"/>
            <a:chExt cx="8124684" cy="5790242"/>
          </a:xfrm>
        </p:grpSpPr>
        <p:sp>
          <p:nvSpPr>
            <p:cNvPr id="8" name="Hình chữ nhật 1806">
              <a:extLst>
                <a:ext uri="{FF2B5EF4-FFF2-40B4-BE49-F238E27FC236}">
                  <a16:creationId xmlns:a16="http://schemas.microsoft.com/office/drawing/2014/main" id="{1A7B4285-5B84-05F3-9A2A-AB05F4339B2E}"/>
                </a:ext>
              </a:extLst>
            </p:cNvPr>
            <p:cNvSpPr/>
            <p:nvPr/>
          </p:nvSpPr>
          <p:spPr>
            <a:xfrm>
              <a:off x="4724400" y="1615440"/>
              <a:ext cx="6471920" cy="34442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9" name="图片 3">
              <a:extLst>
                <a:ext uri="{FF2B5EF4-FFF2-40B4-BE49-F238E27FC236}">
                  <a16:creationId xmlns:a16="http://schemas.microsoft.com/office/drawing/2014/main" id="{22942A20-345F-9E61-B424-0B44FA961C7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64116" y="142241"/>
              <a:ext cx="8124684" cy="5790242"/>
            </a:xfrm>
            <a:prstGeom prst="rect">
              <a:avLst/>
            </a:prstGeom>
          </p:spPr>
        </p:pic>
      </p:grpSp>
      <p:pic>
        <p:nvPicPr>
          <p:cNvPr id="10" name="Picture 9"/>
          <p:cNvPicPr>
            <a:picLocks noChangeAspect="1"/>
          </p:cNvPicPr>
          <p:nvPr/>
        </p:nvPicPr>
        <p:blipFill>
          <a:blip r:embed="rId5"/>
          <a:stretch>
            <a:fillRect/>
          </a:stretch>
        </p:blipFill>
        <p:spPr>
          <a:xfrm>
            <a:off x="3866037" y="309469"/>
            <a:ext cx="4292246" cy="1951631"/>
          </a:xfrm>
          <a:prstGeom prst="rect">
            <a:avLst/>
          </a:prstGeom>
        </p:spPr>
      </p:pic>
      <p:sp>
        <p:nvSpPr>
          <p:cNvPr id="11" name="TextBox 10">
            <a:extLst>
              <a:ext uri="{FF2B5EF4-FFF2-40B4-BE49-F238E27FC236}">
                <a16:creationId xmlns:a16="http://schemas.microsoft.com/office/drawing/2014/main" id="{A0C8EFDC-9F68-E142-3452-C4222B19AA14}"/>
              </a:ext>
            </a:extLst>
          </p:cNvPr>
          <p:cNvSpPr txBox="1"/>
          <p:nvPr/>
        </p:nvSpPr>
        <p:spPr>
          <a:xfrm>
            <a:off x="4336716" y="2066700"/>
            <a:ext cx="6327208" cy="64633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8080"/>
                </a:solidFill>
                <a:effectLst/>
                <a:uLnTx/>
                <a:uFillTx/>
                <a:latin typeface="Cambria" panose="02040503050406030204" pitchFamily="18" charset="0"/>
                <a:ea typeface="Cambria" panose="02040503050406030204" pitchFamily="18" charset="0"/>
                <a:cs typeface="+mn-cs"/>
              </a:rPr>
              <a:t>…………………….</a:t>
            </a:r>
            <a:endParaRPr kumimoji="0" lang="vi-VN" sz="6600" b="1" i="0" u="none" strike="noStrike" kern="1200" cap="none" spc="0" normalizeH="0" baseline="0" noProof="0" dirty="0">
              <a:ln>
                <a:noFill/>
              </a:ln>
              <a:solidFill>
                <a:srgbClr val="00808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001100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55">
            <a:extLst>
              <a:ext uri="{FF2B5EF4-FFF2-40B4-BE49-F238E27FC236}">
                <a16:creationId xmlns:a16="http://schemas.microsoft.com/office/drawing/2014/main" id="{9A5CC940-81AA-49DF-B1C1-61D00156561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7774033" y="297408"/>
            <a:ext cx="4417967" cy="6379551"/>
          </a:xfrm>
          <a:prstGeom prst="rect">
            <a:avLst/>
          </a:prstGeom>
        </p:spPr>
      </p:pic>
      <p:sp>
        <p:nvSpPr>
          <p:cNvPr id="3" name="Rounded Rectangle 2"/>
          <p:cNvSpPr/>
          <p:nvPr/>
        </p:nvSpPr>
        <p:spPr>
          <a:xfrm>
            <a:off x="1217839" y="1439435"/>
            <a:ext cx="9321824" cy="3934670"/>
          </a:xfrm>
          <a:prstGeom prst="roundRect">
            <a:avLst/>
          </a:prstGeom>
          <a:solidFill>
            <a:schemeClr val="bg1">
              <a:alpha val="93000"/>
            </a:schemeClr>
          </a:solidFill>
          <a:ln w="28575">
            <a:solidFill>
              <a:schemeClr val="bg1">
                <a:alpha val="99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6299EE79-B207-B02A-683E-4F7A6969512A}"/>
              </a:ext>
            </a:extLst>
          </p:cNvPr>
          <p:cNvPicPr>
            <a:picLocks noChangeAspect="1"/>
          </p:cNvPicPr>
          <p:nvPr/>
        </p:nvPicPr>
        <p:blipFill>
          <a:blip r:embed="rId3"/>
          <a:stretch>
            <a:fillRect/>
          </a:stretch>
        </p:blipFill>
        <p:spPr>
          <a:xfrm>
            <a:off x="1736668" y="1439435"/>
            <a:ext cx="8284166" cy="4597799"/>
          </a:xfrm>
          <a:prstGeom prst="rect">
            <a:avLst/>
          </a:prstGeom>
        </p:spPr>
      </p:pic>
      <p:pic>
        <p:nvPicPr>
          <p:cNvPr id="5" name="图片 18">
            <a:extLst>
              <a:ext uri="{FF2B5EF4-FFF2-40B4-BE49-F238E27FC236}">
                <a16:creationId xmlns:a16="http://schemas.microsoft.com/office/drawing/2014/main" id="{AE8937D6-690E-46F7-A942-7ECAD7FA9E6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8250" r="83036" b="16883"/>
          <a:stretch/>
        </p:blipFill>
        <p:spPr>
          <a:xfrm>
            <a:off x="-92087" y="4034322"/>
            <a:ext cx="1535875" cy="2890914"/>
          </a:xfrm>
          <a:prstGeom prst="rect">
            <a:avLst/>
          </a:prstGeom>
        </p:spPr>
      </p:pic>
    </p:spTree>
    <p:extLst>
      <p:ext uri="{BB962C8B-B14F-4D97-AF65-F5344CB8AC3E}">
        <p14:creationId xmlns:p14="http://schemas.microsoft.com/office/powerpoint/2010/main" val="3919228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 name="Hình ảnh 1801">
            <a:extLst>
              <a:ext uri="{FF2B5EF4-FFF2-40B4-BE49-F238E27FC236}">
                <a16:creationId xmlns:a16="http://schemas.microsoft.com/office/drawing/2014/main" id="{A5B87486-3A81-C575-3F40-478138088B2D}"/>
              </a:ext>
            </a:extLst>
          </p:cNvPr>
          <p:cNvPicPr>
            <a:picLocks noChangeAspect="1"/>
          </p:cNvPicPr>
          <p:nvPr/>
        </p:nvPicPr>
        <p:blipFill rotWithShape="1">
          <a:blip r:embed="rId2"/>
          <a:srcRect l="7880" r="18861"/>
          <a:stretch/>
        </p:blipFill>
        <p:spPr>
          <a:xfrm>
            <a:off x="-190084" y="-162559"/>
            <a:ext cx="12496262" cy="7431460"/>
          </a:xfrm>
          <a:prstGeom prst="rect">
            <a:avLst/>
          </a:prstGeom>
        </p:spPr>
      </p:pic>
      <p:grpSp>
        <p:nvGrpSpPr>
          <p:cNvPr id="1808" name="Nhóm 1807">
            <a:extLst>
              <a:ext uri="{FF2B5EF4-FFF2-40B4-BE49-F238E27FC236}">
                <a16:creationId xmlns:a16="http://schemas.microsoft.com/office/drawing/2014/main" id="{A520A12C-2323-A28B-D8A9-44828F86F71F}"/>
              </a:ext>
            </a:extLst>
          </p:cNvPr>
          <p:cNvGrpSpPr/>
          <p:nvPr/>
        </p:nvGrpSpPr>
        <p:grpSpPr>
          <a:xfrm>
            <a:off x="3864116" y="142241"/>
            <a:ext cx="8124684" cy="5790242"/>
            <a:chOff x="3864116" y="142241"/>
            <a:chExt cx="8124684" cy="5790242"/>
          </a:xfrm>
        </p:grpSpPr>
        <p:sp>
          <p:nvSpPr>
            <p:cNvPr id="1807" name="Hình chữ nhật 1806">
              <a:extLst>
                <a:ext uri="{FF2B5EF4-FFF2-40B4-BE49-F238E27FC236}">
                  <a16:creationId xmlns:a16="http://schemas.microsoft.com/office/drawing/2014/main" id="{1A7B4285-5B84-05F3-9A2A-AB05F4339B2E}"/>
                </a:ext>
              </a:extLst>
            </p:cNvPr>
            <p:cNvSpPr/>
            <p:nvPr/>
          </p:nvSpPr>
          <p:spPr>
            <a:xfrm>
              <a:off x="4724400" y="1615440"/>
              <a:ext cx="6471920" cy="34442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1806" name="图片 3">
              <a:extLst>
                <a:ext uri="{FF2B5EF4-FFF2-40B4-BE49-F238E27FC236}">
                  <a16:creationId xmlns:a16="http://schemas.microsoft.com/office/drawing/2014/main" id="{22942A20-345F-9E61-B424-0B44FA961C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64116" y="142241"/>
              <a:ext cx="8124684" cy="5790242"/>
            </a:xfrm>
            <a:prstGeom prst="rect">
              <a:avLst/>
            </a:prstGeom>
          </p:spPr>
        </p:pic>
      </p:grpSp>
      <p:pic>
        <p:nvPicPr>
          <p:cNvPr id="1809" name="Đồ họa 1808">
            <a:extLst>
              <a:ext uri="{FF2B5EF4-FFF2-40B4-BE49-F238E27FC236}">
                <a16:creationId xmlns:a16="http://schemas.microsoft.com/office/drawing/2014/main" id="{130ACE2B-A0FD-19C0-5F17-A0F66F3479F3}"/>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4339389" y="1173801"/>
            <a:ext cx="1363034" cy="1096353"/>
          </a:xfrm>
          <a:prstGeom prst="rect">
            <a:avLst/>
          </a:prstGeom>
        </p:spPr>
      </p:pic>
      <p:sp>
        <p:nvSpPr>
          <p:cNvPr id="2" name="TextBox 1">
            <a:extLst>
              <a:ext uri="{FF2B5EF4-FFF2-40B4-BE49-F238E27FC236}">
                <a16:creationId xmlns:a16="http://schemas.microsoft.com/office/drawing/2014/main" id="{AECBF8DA-FA04-F880-5F40-F172466632C3}"/>
              </a:ext>
            </a:extLst>
          </p:cNvPr>
          <p:cNvSpPr txBox="1"/>
          <p:nvPr/>
        </p:nvSpPr>
        <p:spPr>
          <a:xfrm>
            <a:off x="5338917" y="2231923"/>
            <a:ext cx="5624052" cy="2554545"/>
          </a:xfrm>
          <a:prstGeom prst="rect">
            <a:avLst/>
          </a:prstGeom>
          <a:noFill/>
        </p:spPr>
        <p:txBody>
          <a:bodyPr wrap="square" rtlCol="0">
            <a:spAutoFit/>
          </a:bodyPr>
          <a:lstStyle/>
          <a:p>
            <a:pPr algn="ctr"/>
            <a:r>
              <a:rPr lang="vi-VN" sz="4000" b="1" i="0" u="none" strike="noStrike" dirty="0">
                <a:solidFill>
                  <a:srgbClr val="002060"/>
                </a:solidFill>
                <a:effectLst/>
                <a:latin typeface="Cambria" panose="02040503050406030204" pitchFamily="18" charset="0"/>
                <a:ea typeface="Cambria" panose="02040503050406030204" pitchFamily="18" charset="0"/>
              </a:rPr>
              <a:t>Tưởng tượng em đến một hành tinh ngoài Trái Đất, em sẽ thấy những gì?</a:t>
            </a:r>
            <a:endParaRPr lang="en-US" sz="4000" dirty="0">
              <a:solidFill>
                <a:srgbClr val="002060"/>
              </a:solidFill>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F536B3A4-7DE4-D4F2-3B85-D8F159730678}"/>
              </a:ext>
            </a:extLst>
          </p:cNvPr>
          <p:cNvSpPr txBox="1"/>
          <p:nvPr/>
        </p:nvSpPr>
        <p:spPr>
          <a:xfrm>
            <a:off x="1866900" y="6211669"/>
            <a:ext cx="7404100" cy="369332"/>
          </a:xfrm>
          <a:prstGeom prst="rect">
            <a:avLst/>
          </a:prstGeom>
          <a:noFill/>
        </p:spPr>
        <p:txBody>
          <a:bodyPr wrap="square">
            <a:spAutoFit/>
          </a:bodyPr>
          <a:lstStyle/>
          <a:p>
            <a:r>
              <a:rPr lang="en-US" dirty="0" err="1">
                <a:solidFill>
                  <a:schemeClr val="bg1"/>
                </a:solidFill>
              </a:rPr>
              <a:t>Thiết</a:t>
            </a:r>
            <a:r>
              <a:rPr lang="en-US" dirty="0">
                <a:solidFill>
                  <a:schemeClr val="bg1"/>
                </a:solidFill>
              </a:rPr>
              <a:t> </a:t>
            </a:r>
            <a:r>
              <a:rPr lang="en-US" dirty="0" err="1">
                <a:solidFill>
                  <a:schemeClr val="bg1"/>
                </a:solidFill>
              </a:rPr>
              <a:t>kế</a:t>
            </a:r>
            <a:r>
              <a:rPr lang="en-US" dirty="0">
                <a:solidFill>
                  <a:schemeClr val="bg1"/>
                </a:solidFill>
              </a:rPr>
              <a:t>: </a:t>
            </a:r>
            <a:r>
              <a:rPr lang="en-US" dirty="0" err="1">
                <a:solidFill>
                  <a:schemeClr val="bg1"/>
                </a:solidFill>
              </a:rPr>
              <a:t>Hương</a:t>
            </a:r>
            <a:r>
              <a:rPr lang="en-US" dirty="0">
                <a:solidFill>
                  <a:schemeClr val="bg1"/>
                </a:solidFill>
              </a:rPr>
              <a:t> </a:t>
            </a:r>
            <a:r>
              <a:rPr lang="en-US" dirty="0" err="1">
                <a:solidFill>
                  <a:schemeClr val="bg1"/>
                </a:solidFill>
              </a:rPr>
              <a:t>Thảo</a:t>
            </a:r>
            <a:r>
              <a:rPr lang="en-US" dirty="0">
                <a:solidFill>
                  <a:schemeClr val="bg1"/>
                </a:solidFill>
              </a:rPr>
              <a:t> – </a:t>
            </a:r>
            <a:r>
              <a:rPr lang="en-US" dirty="0" err="1">
                <a:solidFill>
                  <a:schemeClr val="bg1"/>
                </a:solidFill>
              </a:rPr>
              <a:t>Zalo</a:t>
            </a:r>
            <a:r>
              <a:rPr lang="en-US" dirty="0">
                <a:solidFill>
                  <a:schemeClr val="bg1"/>
                </a:solidFill>
              </a:rPr>
              <a:t> 0972115126. </a:t>
            </a:r>
            <a:r>
              <a:rPr lang="en-US" dirty="0" err="1">
                <a:solidFill>
                  <a:schemeClr val="bg1"/>
                </a:solidFill>
              </a:rPr>
              <a:t>Các</a:t>
            </a:r>
            <a:r>
              <a:rPr lang="en-US" dirty="0">
                <a:solidFill>
                  <a:schemeClr val="bg1"/>
                </a:solidFill>
              </a:rPr>
              <a:t> nick </a:t>
            </a:r>
            <a:r>
              <a:rPr lang="en-US" dirty="0" err="1">
                <a:solidFill>
                  <a:schemeClr val="bg1"/>
                </a:solidFill>
              </a:rPr>
              <a:t>khác</a:t>
            </a:r>
            <a:r>
              <a:rPr lang="en-US" dirty="0">
                <a:solidFill>
                  <a:schemeClr val="bg1"/>
                </a:solidFill>
              </a:rPr>
              <a:t> </a:t>
            </a:r>
            <a:r>
              <a:rPr lang="en-US" dirty="0" err="1">
                <a:solidFill>
                  <a:schemeClr val="bg1"/>
                </a:solidFill>
              </a:rPr>
              <a:t>đều</a:t>
            </a:r>
            <a:r>
              <a:rPr lang="en-US" dirty="0">
                <a:solidFill>
                  <a:schemeClr val="bg1"/>
                </a:solidFill>
              </a:rPr>
              <a:t> </a:t>
            </a:r>
            <a:r>
              <a:rPr lang="en-US" dirty="0" err="1">
                <a:solidFill>
                  <a:schemeClr val="bg1"/>
                </a:solidFill>
              </a:rPr>
              <a:t>là</a:t>
            </a:r>
            <a:r>
              <a:rPr lang="en-US" dirty="0">
                <a:solidFill>
                  <a:schemeClr val="bg1"/>
                </a:solidFill>
              </a:rPr>
              <a:t> </a:t>
            </a:r>
            <a:r>
              <a:rPr lang="en-US" dirty="0" err="1">
                <a:solidFill>
                  <a:schemeClr val="bg1"/>
                </a:solidFill>
              </a:rPr>
              <a:t>giả</a:t>
            </a:r>
            <a:r>
              <a:rPr lang="en-US" dirty="0">
                <a:solidFill>
                  <a:schemeClr val="bg1"/>
                </a:solidFill>
              </a:rPr>
              <a:t> </a:t>
            </a:r>
            <a:r>
              <a:rPr lang="en-US" dirty="0" err="1">
                <a:solidFill>
                  <a:schemeClr val="bg1"/>
                </a:solidFill>
              </a:rPr>
              <a:t>mạo</a:t>
            </a:r>
            <a:endParaRPr lang="en-US" dirty="0">
              <a:solidFill>
                <a:schemeClr val="bg1"/>
              </a:solidFill>
            </a:endParaRPr>
          </a:p>
        </p:txBody>
      </p:sp>
    </p:spTree>
    <p:extLst>
      <p:ext uri="{BB962C8B-B14F-4D97-AF65-F5344CB8AC3E}">
        <p14:creationId xmlns:p14="http://schemas.microsoft.com/office/powerpoint/2010/main" val="290687342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08"/>
                                        </p:tgtEl>
                                        <p:attrNameLst>
                                          <p:attrName>style.visibility</p:attrName>
                                        </p:attrNameLst>
                                      </p:cBhvr>
                                      <p:to>
                                        <p:strVal val="visible"/>
                                      </p:to>
                                    </p:set>
                                    <p:animEffect transition="in" filter="fade">
                                      <p:cBhvr>
                                        <p:cTn id="7" dur="1000"/>
                                        <p:tgtEl>
                                          <p:spTgt spid="1808"/>
                                        </p:tgtEl>
                                      </p:cBhvr>
                                    </p:animEffect>
                                    <p:anim calcmode="lin" valueType="num">
                                      <p:cBhvr>
                                        <p:cTn id="8" dur="1000" fill="hold"/>
                                        <p:tgtEl>
                                          <p:spTgt spid="1808"/>
                                        </p:tgtEl>
                                        <p:attrNameLst>
                                          <p:attrName>ppt_x</p:attrName>
                                        </p:attrNameLst>
                                      </p:cBhvr>
                                      <p:tavLst>
                                        <p:tav tm="0">
                                          <p:val>
                                            <p:strVal val="#ppt_x"/>
                                          </p:val>
                                        </p:tav>
                                        <p:tav tm="100000">
                                          <p:val>
                                            <p:strVal val="#ppt_x"/>
                                          </p:val>
                                        </p:tav>
                                      </p:tavLst>
                                    </p:anim>
                                    <p:anim calcmode="lin" valueType="num">
                                      <p:cBhvr>
                                        <p:cTn id="9" dur="1000" fill="hold"/>
                                        <p:tgtEl>
                                          <p:spTgt spid="180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
            <a:extLst>
              <a:ext uri="{FF2B5EF4-FFF2-40B4-BE49-F238E27FC236}">
                <a16:creationId xmlns:a16="http://schemas.microsoft.com/office/drawing/2014/main" id="{CA4A3863-E9EF-462B-95FD-C44310AC5A5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6106" b="41388"/>
          <a:stretch/>
        </p:blipFill>
        <p:spPr>
          <a:xfrm>
            <a:off x="495304" y="1131194"/>
            <a:ext cx="1027038" cy="1033683"/>
          </a:xfrm>
          <a:prstGeom prst="rect">
            <a:avLst/>
          </a:prstGeom>
        </p:spPr>
      </p:pic>
      <p:sp>
        <p:nvSpPr>
          <p:cNvPr id="23" name="Rectangle 22"/>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4" name="组合 24"/>
          <p:cNvGrpSpPr/>
          <p:nvPr/>
        </p:nvGrpSpPr>
        <p:grpSpPr>
          <a:xfrm>
            <a:off x="1" y="-4867"/>
            <a:ext cx="12192000" cy="6857365"/>
            <a:chOff x="0" y="0"/>
            <a:chExt cx="19200" cy="10799"/>
          </a:xfrm>
        </p:grpSpPr>
        <p:pic>
          <p:nvPicPr>
            <p:cNvPr id="25" name="图片 9" descr="图片4"/>
            <p:cNvPicPr>
              <a:picLocks noChangeAspect="1"/>
            </p:cNvPicPr>
            <p:nvPr/>
          </p:nvPicPr>
          <p:blipFill>
            <a:blip r:embed="rId3"/>
            <a:stretch>
              <a:fillRect/>
            </a:stretch>
          </p:blipFill>
          <p:spPr>
            <a:xfrm>
              <a:off x="0" y="1"/>
              <a:ext cx="14232" cy="10799"/>
            </a:xfrm>
            <a:prstGeom prst="rect">
              <a:avLst/>
            </a:prstGeom>
          </p:spPr>
        </p:pic>
        <p:pic>
          <p:nvPicPr>
            <p:cNvPr id="26" name="图片 19" descr="E:\设计\PPT\图片6.png图片6"/>
            <p:cNvPicPr>
              <a:picLocks noChangeAspect="1"/>
            </p:cNvPicPr>
            <p:nvPr/>
          </p:nvPicPr>
          <p:blipFill>
            <a:blip r:embed="rId4"/>
            <a:srcRect/>
            <a:stretch>
              <a:fillRect/>
            </a:stretch>
          </p:blipFill>
          <p:spPr>
            <a:xfrm>
              <a:off x="14692" y="0"/>
              <a:ext cx="4508" cy="8074"/>
            </a:xfrm>
            <a:prstGeom prst="rect">
              <a:avLst/>
            </a:prstGeom>
          </p:spPr>
        </p:pic>
      </p:grpSp>
      <p:pic>
        <p:nvPicPr>
          <p:cNvPr id="27" name="图片 5"/>
          <p:cNvPicPr>
            <a:picLocks noChangeAspect="1"/>
          </p:cNvPicPr>
          <p:nvPr/>
        </p:nvPicPr>
        <p:blipFill>
          <a:blip r:embed="rId5"/>
          <a:srcRect/>
          <a:stretch>
            <a:fillRect/>
          </a:stretch>
        </p:blipFill>
        <p:spPr bwMode="auto">
          <a:xfrm>
            <a:off x="1" y="0"/>
            <a:ext cx="4602163" cy="483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图片 17" descr="E:\设计\PPT\宇航员.png宇航员"/>
          <p:cNvPicPr>
            <a:picLocks noChangeAspect="1"/>
          </p:cNvPicPr>
          <p:nvPr/>
        </p:nvPicPr>
        <p:blipFill>
          <a:blip r:embed="rId6"/>
          <a:srcRect/>
          <a:stretch>
            <a:fillRect/>
          </a:stretch>
        </p:blipFill>
        <p:spPr>
          <a:xfrm>
            <a:off x="1230393" y="1815075"/>
            <a:ext cx="4034790" cy="4651146"/>
          </a:xfrm>
          <a:prstGeom prst="rect">
            <a:avLst/>
          </a:prstGeom>
        </p:spPr>
      </p:pic>
      <p:pic>
        <p:nvPicPr>
          <p:cNvPr id="32" name="Picture 23" descr="未标题-2"/>
          <p:cNvPicPr>
            <a:picLocks noChangeAspect="1" noChangeArrowheads="1"/>
          </p:cNvPicPr>
          <p:nvPr/>
        </p:nvPicPr>
        <p:blipFill>
          <a:blip r:embed="rId7" cstate="screen"/>
          <a:srcRect/>
          <a:stretch>
            <a:fillRect/>
          </a:stretch>
        </p:blipFill>
        <p:spPr bwMode="auto">
          <a:xfrm rot="15899930">
            <a:off x="4331047" y="-177393"/>
            <a:ext cx="1819340" cy="2024594"/>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Tên lửa Hoạt hình không gian bên Ngoài tàu vũ Trụ Clip nghệ thuật - Một tên  lửa png tải về - Miễn phí trong suốt Trái Cam png Tải về."/>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foregroundMark x1="39556" y1="66000" x2="39556" y2="79500"/>
                        <a14:foregroundMark x1="38889" y1="79875" x2="26000" y2="89250"/>
                        <a14:foregroundMark x1="48111" y1="69125" x2="47778" y2="87875"/>
                        <a14:foregroundMark x1="47333" y1="4125" x2="51000" y2="4125"/>
                      </a14:backgroundRemoval>
                    </a14:imgEffect>
                  </a14:imgLayer>
                </a14:imgProps>
              </a:ext>
              <a:ext uri="{28A0092B-C50C-407E-A947-70E740481C1C}">
                <a14:useLocalDpi xmlns:a14="http://schemas.microsoft.com/office/drawing/2010/main" val="0"/>
              </a:ext>
            </a:extLst>
          </a:blip>
          <a:srcRect/>
          <a:stretch>
            <a:fillRect/>
          </a:stretch>
        </p:blipFill>
        <p:spPr bwMode="auto">
          <a:xfrm>
            <a:off x="5381755" y="4168550"/>
            <a:ext cx="3194840" cy="283985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DFC62D32-07B8-2E09-2992-139272E9316B}"/>
              </a:ext>
            </a:extLst>
          </p:cNvPr>
          <p:cNvPicPr>
            <a:picLocks noChangeAspect="1"/>
          </p:cNvPicPr>
          <p:nvPr/>
        </p:nvPicPr>
        <p:blipFill>
          <a:blip r:embed="rId10"/>
          <a:stretch>
            <a:fillRect/>
          </a:stretch>
        </p:blipFill>
        <p:spPr>
          <a:xfrm>
            <a:off x="6976757" y="436930"/>
            <a:ext cx="2658086" cy="1774090"/>
          </a:xfrm>
          <a:prstGeom prst="rect">
            <a:avLst/>
          </a:prstGeom>
        </p:spPr>
      </p:pic>
      <p:pic>
        <p:nvPicPr>
          <p:cNvPr id="14" name="Picture 13">
            <a:extLst>
              <a:ext uri="{FF2B5EF4-FFF2-40B4-BE49-F238E27FC236}">
                <a16:creationId xmlns:a16="http://schemas.microsoft.com/office/drawing/2014/main" id="{E4FA4BC1-3F48-3864-EC01-B9E7B3963AB4}"/>
              </a:ext>
            </a:extLst>
          </p:cNvPr>
          <p:cNvPicPr>
            <a:picLocks noChangeAspect="1"/>
          </p:cNvPicPr>
          <p:nvPr/>
        </p:nvPicPr>
        <p:blipFill>
          <a:blip r:embed="rId11"/>
          <a:stretch>
            <a:fillRect/>
          </a:stretch>
        </p:blipFill>
        <p:spPr>
          <a:xfrm>
            <a:off x="4984686" y="1891908"/>
            <a:ext cx="7328027" cy="3188484"/>
          </a:xfrm>
          <a:prstGeom prst="rect">
            <a:avLst/>
          </a:prstGeom>
        </p:spPr>
      </p:pic>
      <p:pic>
        <p:nvPicPr>
          <p:cNvPr id="16" name="Picture 15">
            <a:extLst>
              <a:ext uri="{FF2B5EF4-FFF2-40B4-BE49-F238E27FC236}">
                <a16:creationId xmlns:a16="http://schemas.microsoft.com/office/drawing/2014/main" id="{0EBEB0E3-B5CD-2158-FD1E-ACF1012DA5FC}"/>
              </a:ext>
            </a:extLst>
          </p:cNvPr>
          <p:cNvPicPr>
            <a:picLocks noChangeAspect="1"/>
          </p:cNvPicPr>
          <p:nvPr/>
        </p:nvPicPr>
        <p:blipFill>
          <a:blip r:embed="rId12"/>
          <a:stretch>
            <a:fillRect/>
          </a:stretch>
        </p:blipFill>
        <p:spPr>
          <a:xfrm>
            <a:off x="8752576" y="5972909"/>
            <a:ext cx="3164098" cy="646232"/>
          </a:xfrm>
          <a:prstGeom prst="rect">
            <a:avLst/>
          </a:prstGeom>
        </p:spPr>
      </p:pic>
    </p:spTree>
    <p:extLst>
      <p:ext uri="{BB962C8B-B14F-4D97-AF65-F5344CB8AC3E}">
        <p14:creationId xmlns:p14="http://schemas.microsoft.com/office/powerpoint/2010/main" val="3083614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2" presetClass="entr" presetSubtype="4"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wipe(down)">
                                      <p:cBhvr>
                                        <p:cTn id="11" dur="500"/>
                                        <p:tgtEl>
                                          <p:spTgt spid="24"/>
                                        </p:tgtEl>
                                      </p:cBhvr>
                                    </p:animEffect>
                                  </p:childTnLst>
                                </p:cTn>
                              </p:par>
                            </p:childTnLst>
                          </p:cTn>
                        </p:par>
                        <p:par>
                          <p:cTn id="12" fill="hold">
                            <p:stCondLst>
                              <p:cond delay="500"/>
                            </p:stCondLst>
                            <p:childTnLst>
                              <p:par>
                                <p:cTn id="13" presetID="47" presetClass="entr" presetSubtype="0" fill="hold" nodeType="after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1000"/>
                                        <p:tgtEl>
                                          <p:spTgt spid="27"/>
                                        </p:tgtEl>
                                      </p:cBhvr>
                                    </p:animEffect>
                                    <p:anim calcmode="lin" valueType="num">
                                      <p:cBhvr>
                                        <p:cTn id="16" dur="1000" fill="hold"/>
                                        <p:tgtEl>
                                          <p:spTgt spid="27"/>
                                        </p:tgtEl>
                                        <p:attrNameLst>
                                          <p:attrName>ppt_x</p:attrName>
                                        </p:attrNameLst>
                                      </p:cBhvr>
                                      <p:tavLst>
                                        <p:tav tm="0">
                                          <p:val>
                                            <p:strVal val="#ppt_x"/>
                                          </p:val>
                                        </p:tav>
                                        <p:tav tm="100000">
                                          <p:val>
                                            <p:strVal val="#ppt_x"/>
                                          </p:val>
                                        </p:tav>
                                      </p:tavLst>
                                    </p:anim>
                                    <p:anim calcmode="lin" valueType="num">
                                      <p:cBhvr>
                                        <p:cTn id="17" dur="1000" fill="hold"/>
                                        <p:tgtEl>
                                          <p:spTgt spid="27"/>
                                        </p:tgtEl>
                                        <p:attrNameLst>
                                          <p:attrName>ppt_y</p:attrName>
                                        </p:attrNameLst>
                                      </p:cBhvr>
                                      <p:tavLst>
                                        <p:tav tm="0">
                                          <p:val>
                                            <p:strVal val="#ppt_y-.1"/>
                                          </p:val>
                                        </p:tav>
                                        <p:tav tm="100000">
                                          <p:val>
                                            <p:strVal val="#ppt_y"/>
                                          </p:val>
                                        </p:tav>
                                      </p:tavLst>
                                    </p:anim>
                                  </p:childTnLst>
                                </p:cTn>
                              </p:par>
                            </p:childTnLst>
                          </p:cTn>
                        </p:par>
                        <p:par>
                          <p:cTn id="18" fill="hold">
                            <p:stCondLst>
                              <p:cond delay="1500"/>
                            </p:stCondLst>
                            <p:childTnLst>
                              <p:par>
                                <p:cTn id="19" presetID="22" presetClass="entr" presetSubtype="4" fill="hold" nodeType="after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wipe(down)">
                                      <p:cBhvr>
                                        <p:cTn id="21" dur="500"/>
                                        <p:tgtEl>
                                          <p:spTgt spid="28"/>
                                        </p:tgtEl>
                                      </p:cBhvr>
                                    </p:animEffect>
                                  </p:childTnLst>
                                </p:cTn>
                              </p:par>
                            </p:childTnLst>
                          </p:cTn>
                        </p:par>
                        <p:par>
                          <p:cTn id="22" fill="hold">
                            <p:stCondLst>
                              <p:cond delay="2000"/>
                            </p:stCondLst>
                            <p:childTnLst>
                              <p:par>
                                <p:cTn id="23" presetID="42" presetClass="entr" presetSubtype="0" fill="hold" nodeType="after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fade">
                                      <p:cBhvr>
                                        <p:cTn id="25" dur="1000"/>
                                        <p:tgtEl>
                                          <p:spTgt spid="33"/>
                                        </p:tgtEl>
                                      </p:cBhvr>
                                    </p:animEffect>
                                    <p:anim calcmode="lin" valueType="num">
                                      <p:cBhvr>
                                        <p:cTn id="26" dur="1000" fill="hold"/>
                                        <p:tgtEl>
                                          <p:spTgt spid="33"/>
                                        </p:tgtEl>
                                        <p:attrNameLst>
                                          <p:attrName>ppt_x</p:attrName>
                                        </p:attrNameLst>
                                      </p:cBhvr>
                                      <p:tavLst>
                                        <p:tav tm="0">
                                          <p:val>
                                            <p:strVal val="#ppt_x"/>
                                          </p:val>
                                        </p:tav>
                                        <p:tav tm="100000">
                                          <p:val>
                                            <p:strVal val="#ppt_x"/>
                                          </p:val>
                                        </p:tav>
                                      </p:tavLst>
                                    </p:anim>
                                    <p:anim calcmode="lin" valueType="num">
                                      <p:cBhvr>
                                        <p:cTn id="27" dur="1000" fill="hold"/>
                                        <p:tgtEl>
                                          <p:spTgt spid="33"/>
                                        </p:tgtEl>
                                        <p:attrNameLst>
                                          <p:attrName>ppt_y</p:attrName>
                                        </p:attrNameLst>
                                      </p:cBhvr>
                                      <p:tavLst>
                                        <p:tav tm="0">
                                          <p:val>
                                            <p:strVal val="#ppt_y+.1"/>
                                          </p:val>
                                        </p:tav>
                                        <p:tav tm="100000">
                                          <p:val>
                                            <p:strVal val="#ppt_y"/>
                                          </p:val>
                                        </p:tav>
                                      </p:tavLst>
                                    </p:anim>
                                  </p:childTnLst>
                                </p:cTn>
                              </p:par>
                            </p:childTnLst>
                          </p:cTn>
                        </p:par>
                        <p:par>
                          <p:cTn id="28" fill="hold">
                            <p:stCondLst>
                              <p:cond delay="3000"/>
                            </p:stCondLst>
                            <p:childTnLst>
                              <p:par>
                                <p:cTn id="29" presetID="2" presetClass="entr" presetSubtype="6" fill="hold" nodeType="afterEffect">
                                  <p:stCondLst>
                                    <p:cond delay="0"/>
                                  </p:stCondLst>
                                  <p:childTnLst>
                                    <p:set>
                                      <p:cBhvr>
                                        <p:cTn id="30" dur="1" fill="hold">
                                          <p:stCondLst>
                                            <p:cond delay="0"/>
                                          </p:stCondLst>
                                        </p:cTn>
                                        <p:tgtEl>
                                          <p:spTgt spid="32"/>
                                        </p:tgtEl>
                                        <p:attrNameLst>
                                          <p:attrName>style.visibility</p:attrName>
                                        </p:attrNameLst>
                                      </p:cBhvr>
                                      <p:to>
                                        <p:strVal val="visible"/>
                                      </p:to>
                                    </p:set>
                                    <p:anim calcmode="lin" valueType="num">
                                      <p:cBhvr additive="base">
                                        <p:cTn id="31" dur="500" fill="hold"/>
                                        <p:tgtEl>
                                          <p:spTgt spid="32"/>
                                        </p:tgtEl>
                                        <p:attrNameLst>
                                          <p:attrName>ppt_x</p:attrName>
                                        </p:attrNameLst>
                                      </p:cBhvr>
                                      <p:tavLst>
                                        <p:tav tm="0">
                                          <p:val>
                                            <p:strVal val="1+#ppt_w/2"/>
                                          </p:val>
                                        </p:tav>
                                        <p:tav tm="100000">
                                          <p:val>
                                            <p:strVal val="#ppt_x"/>
                                          </p:val>
                                        </p:tav>
                                      </p:tavLst>
                                    </p:anim>
                                    <p:anim calcmode="lin" valueType="num">
                                      <p:cBhvr additive="base">
                                        <p:cTn id="32"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50" presetClass="entr" presetSubtype="0" decel="100000"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p:cTn id="37" dur="1000" fill="hold"/>
                                        <p:tgtEl>
                                          <p:spTgt spid="14"/>
                                        </p:tgtEl>
                                        <p:attrNameLst>
                                          <p:attrName>ppt_w</p:attrName>
                                        </p:attrNameLst>
                                      </p:cBhvr>
                                      <p:tavLst>
                                        <p:tav tm="0">
                                          <p:val>
                                            <p:strVal val="#ppt_w+.3"/>
                                          </p:val>
                                        </p:tav>
                                        <p:tav tm="100000">
                                          <p:val>
                                            <p:strVal val="#ppt_w"/>
                                          </p:val>
                                        </p:tav>
                                      </p:tavLst>
                                    </p:anim>
                                    <p:anim calcmode="lin" valueType="num">
                                      <p:cBhvr>
                                        <p:cTn id="38" dur="1000" fill="hold"/>
                                        <p:tgtEl>
                                          <p:spTgt spid="14"/>
                                        </p:tgtEl>
                                        <p:attrNameLst>
                                          <p:attrName>ppt_h</p:attrName>
                                        </p:attrNameLst>
                                      </p:cBhvr>
                                      <p:tavLst>
                                        <p:tav tm="0">
                                          <p:val>
                                            <p:strVal val="#ppt_h"/>
                                          </p:val>
                                        </p:tav>
                                        <p:tav tm="100000">
                                          <p:val>
                                            <p:strVal val="#ppt_h"/>
                                          </p:val>
                                        </p:tav>
                                      </p:tavLst>
                                    </p:anim>
                                    <p:animEffect transition="in" filter="fade">
                                      <p:cBhvr>
                                        <p:cTn id="39" dur="1000"/>
                                        <p:tgtEl>
                                          <p:spTgt spid="14"/>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barn(inVertical)">
                                      <p:cBhvr>
                                        <p:cTn id="4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509451" y="1508443"/>
            <a:ext cx="11273246" cy="5057215"/>
          </a:xfrm>
          <a:prstGeom prst="roundRect">
            <a:avLst/>
          </a:prstGeom>
          <a:solidFill>
            <a:schemeClr val="accent1">
              <a:alpha val="93000"/>
            </a:schemeClr>
          </a:solidFill>
          <a:ln w="28575">
            <a:solidFill>
              <a:schemeClr val="bg1">
                <a:alpha val="99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B5D2DAB1-4E2B-D3BA-EEFF-36D06A6A162B}"/>
              </a:ext>
            </a:extLst>
          </p:cNvPr>
          <p:cNvPicPr>
            <a:picLocks noChangeAspect="1"/>
          </p:cNvPicPr>
          <p:nvPr/>
        </p:nvPicPr>
        <p:blipFill>
          <a:blip r:embed="rId2"/>
          <a:stretch>
            <a:fillRect/>
          </a:stretch>
        </p:blipFill>
        <p:spPr>
          <a:xfrm>
            <a:off x="2542967" y="182880"/>
            <a:ext cx="7206214" cy="1508443"/>
          </a:xfrm>
          <a:prstGeom prst="rect">
            <a:avLst/>
          </a:prstGeom>
        </p:spPr>
      </p:pic>
      <p:sp>
        <p:nvSpPr>
          <p:cNvPr id="4" name="TextBox 3"/>
          <p:cNvSpPr txBox="1"/>
          <p:nvPr/>
        </p:nvSpPr>
        <p:spPr>
          <a:xfrm>
            <a:off x="757645" y="1795316"/>
            <a:ext cx="10536973" cy="4154984"/>
          </a:xfrm>
          <a:prstGeom prst="rect">
            <a:avLst/>
          </a:prstGeom>
          <a:noFill/>
        </p:spPr>
        <p:txBody>
          <a:bodyPr wrap="square" rtlCol="0">
            <a:spAutoFit/>
          </a:bodyPr>
          <a:lstStyle/>
          <a:p>
            <a:pPr lvl="0" algn="just"/>
            <a:r>
              <a:rPr lang="vi-VN" sz="2400" b="1" dirty="0">
                <a:solidFill>
                  <a:prstClr val="white"/>
                </a:solidFill>
                <a:latin typeface="Cambria" panose="02040503050406030204" pitchFamily="18" charset="0"/>
                <a:ea typeface="Cambria" panose="02040503050406030204" pitchFamily="18" charset="0"/>
              </a:rPr>
              <a:t>– Đọc đúng từ ngữ, câu, đoạn và toàn bộ câu chuyện Hành tinh kì lạ. Biết đọc đúng lời kể chuyện, lời nói của nhân vật với giọng điệu phù hợp. Biết đọc diễn cảm văn bản phù hợp với nội dung; tốc độ đọc khoảng 90 – 100 tiếng trong 1 phút.</a:t>
            </a:r>
          </a:p>
          <a:p>
            <a:pPr lvl="0" algn="just"/>
            <a:r>
              <a:rPr lang="vi-VN" sz="2400" b="1" dirty="0">
                <a:solidFill>
                  <a:prstClr val="white"/>
                </a:solidFill>
                <a:latin typeface="Cambria" panose="02040503050406030204" pitchFamily="18" charset="0"/>
                <a:ea typeface="Cambria" panose="02040503050406030204" pitchFamily="18" charset="0"/>
              </a:rPr>
              <a:t>– Đọc hiểu: Nhận biết được đặc điểm của nhân vật thể hiện qua hình dáng, điệu bộ,</a:t>
            </a:r>
            <a:r>
              <a:rPr lang="en-US" sz="2400" b="1" dirty="0">
                <a:solidFill>
                  <a:prstClr val="white"/>
                </a:solidFill>
                <a:latin typeface="Cambria" panose="02040503050406030204" pitchFamily="18" charset="0"/>
                <a:ea typeface="Cambria" panose="02040503050406030204" pitchFamily="18" charset="0"/>
              </a:rPr>
              <a:t> </a:t>
            </a:r>
            <a:r>
              <a:rPr lang="vi-VN" sz="2400" b="1" dirty="0">
                <a:solidFill>
                  <a:prstClr val="white"/>
                </a:solidFill>
                <a:latin typeface="Cambria" panose="02040503050406030204" pitchFamily="18" charset="0"/>
                <a:ea typeface="Cambria" panose="02040503050406030204" pitchFamily="18" charset="0"/>
              </a:rPr>
              <a:t>hành động, suy nghĩ;.. nhận biết được cách liên tưởng, so sánh,... trong việc xây dựng nhân vật và diễn biến câu chuyện. Hiểu điều tác giả muốn nói qua câu chuyện: Người máy có thể làm rất nhiều việc thay cho con người, nhưng những điều liên quan đến tình cảm, cảm xúc thì người máy không làm được. Phân chia được bố cục và bước đầu tóm tắt được văn bản.</a:t>
            </a:r>
          </a:p>
        </p:txBody>
      </p:sp>
    </p:spTree>
    <p:extLst>
      <p:ext uri="{BB962C8B-B14F-4D97-AF65-F5344CB8AC3E}">
        <p14:creationId xmlns:p14="http://schemas.microsoft.com/office/powerpoint/2010/main" val="3083409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7">
            <a:extLst>
              <a:ext uri="{FF2B5EF4-FFF2-40B4-BE49-F238E27FC236}">
                <a16:creationId xmlns:a16="http://schemas.microsoft.com/office/drawing/2014/main" id="{6F1669D7-24FE-4DB1-8B3F-7FA1682C4C0E}"/>
              </a:ext>
            </a:extLst>
          </p:cNvPr>
          <p:cNvPicPr>
            <a:picLocks noChangeAspect="1"/>
          </p:cNvPicPr>
          <p:nvPr/>
        </p:nvPicPr>
        <p:blipFill rotWithShape="1">
          <a:blip r:embed="rId2">
            <a:extLst>
              <a:ext uri="{28A0092B-C50C-407E-A947-70E740481C1C}">
                <a14:useLocalDpi xmlns:a14="http://schemas.microsoft.com/office/drawing/2010/main" val="0"/>
              </a:ext>
            </a:extLst>
          </a:blip>
          <a:srcRect l="73711" t="10754" r="3412" b="40997"/>
          <a:stretch/>
        </p:blipFill>
        <p:spPr>
          <a:xfrm>
            <a:off x="8716836" y="-1"/>
            <a:ext cx="3475164" cy="3007361"/>
          </a:xfrm>
          <a:prstGeom prst="rect">
            <a:avLst/>
          </a:prstGeom>
        </p:spPr>
      </p:pic>
      <p:pic>
        <p:nvPicPr>
          <p:cNvPr id="4" name="图片 10">
            <a:extLst>
              <a:ext uri="{FF2B5EF4-FFF2-40B4-BE49-F238E27FC236}">
                <a16:creationId xmlns:a16="http://schemas.microsoft.com/office/drawing/2014/main" id="{C76A51E1-C94B-4CC8-ACD9-164B78D865BD}"/>
              </a:ext>
            </a:extLst>
          </p:cNvPr>
          <p:cNvPicPr>
            <a:picLocks noChangeAspect="1"/>
          </p:cNvPicPr>
          <p:nvPr/>
        </p:nvPicPr>
        <p:blipFill rotWithShape="1">
          <a:blip r:embed="rId2">
            <a:extLst>
              <a:ext uri="{28A0092B-C50C-407E-A947-70E740481C1C}">
                <a14:useLocalDpi xmlns:a14="http://schemas.microsoft.com/office/drawing/2010/main" val="0"/>
              </a:ext>
            </a:extLst>
          </a:blip>
          <a:srcRect l="67018" t="64405" r="3085"/>
          <a:stretch/>
        </p:blipFill>
        <p:spPr>
          <a:xfrm>
            <a:off x="6186971" y="4135328"/>
            <a:ext cx="5844275" cy="2854960"/>
          </a:xfrm>
          <a:prstGeom prst="rect">
            <a:avLst/>
          </a:prstGeom>
        </p:spPr>
      </p:pic>
      <p:pic>
        <p:nvPicPr>
          <p:cNvPr id="5" name="图片 12">
            <a:extLst>
              <a:ext uri="{FF2B5EF4-FFF2-40B4-BE49-F238E27FC236}">
                <a16:creationId xmlns:a16="http://schemas.microsoft.com/office/drawing/2014/main" id="{A0232DE5-B913-4DE6-AC06-27B5E5A3E7EC}"/>
              </a:ext>
            </a:extLst>
          </p:cNvPr>
          <p:cNvPicPr>
            <a:picLocks noChangeAspect="1"/>
          </p:cNvPicPr>
          <p:nvPr/>
        </p:nvPicPr>
        <p:blipFill rotWithShape="1">
          <a:blip r:embed="rId2">
            <a:extLst>
              <a:ext uri="{28A0092B-C50C-407E-A947-70E740481C1C}">
                <a14:useLocalDpi xmlns:a14="http://schemas.microsoft.com/office/drawing/2010/main" val="0"/>
              </a:ext>
            </a:extLst>
          </a:blip>
          <a:srcRect t="5905" r="67081" b="7411"/>
          <a:stretch/>
        </p:blipFill>
        <p:spPr>
          <a:xfrm>
            <a:off x="-164192" y="921072"/>
            <a:ext cx="5705017" cy="6163935"/>
          </a:xfrm>
          <a:prstGeom prst="rect">
            <a:avLst/>
          </a:prstGeom>
        </p:spPr>
      </p:pic>
      <p:sp>
        <p:nvSpPr>
          <p:cNvPr id="6" name="Rounded Rectangle 5"/>
          <p:cNvSpPr/>
          <p:nvPr/>
        </p:nvSpPr>
        <p:spPr>
          <a:xfrm>
            <a:off x="1580605" y="1214846"/>
            <a:ext cx="8765177" cy="3691191"/>
          </a:xfrm>
          <a:prstGeom prst="roundRect">
            <a:avLst/>
          </a:prstGeom>
          <a:solidFill>
            <a:schemeClr val="bg1">
              <a:alpha val="93000"/>
            </a:schemeClr>
          </a:solidFill>
          <a:ln w="28575">
            <a:solidFill>
              <a:schemeClr val="bg1">
                <a:alpha val="99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259677B0-8A3B-0FB6-4E78-40C37B17C387}"/>
              </a:ext>
            </a:extLst>
          </p:cNvPr>
          <p:cNvPicPr>
            <a:picLocks noChangeAspect="1"/>
          </p:cNvPicPr>
          <p:nvPr/>
        </p:nvPicPr>
        <p:blipFill>
          <a:blip r:embed="rId3"/>
          <a:stretch>
            <a:fillRect/>
          </a:stretch>
        </p:blipFill>
        <p:spPr>
          <a:xfrm>
            <a:off x="2318355" y="2030179"/>
            <a:ext cx="7340191" cy="2453102"/>
          </a:xfrm>
          <a:prstGeom prst="rect">
            <a:avLst/>
          </a:prstGeom>
        </p:spPr>
      </p:pic>
    </p:spTree>
    <p:extLst>
      <p:ext uri="{BB962C8B-B14F-4D97-AF65-F5344CB8AC3E}">
        <p14:creationId xmlns:p14="http://schemas.microsoft.com/office/powerpoint/2010/main" val="537648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randombar(horizont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BDB156BD-B175-8D3B-D202-59E2DA7CD7DD}"/>
              </a:ext>
            </a:extLst>
          </p:cNvPr>
          <p:cNvPicPr>
            <a:picLocks noChangeAspect="1"/>
          </p:cNvPicPr>
          <p:nvPr/>
        </p:nvPicPr>
        <p:blipFill>
          <a:blip r:embed="rId2"/>
          <a:stretch>
            <a:fillRect/>
          </a:stretch>
        </p:blipFill>
        <p:spPr>
          <a:xfrm>
            <a:off x="4145805" y="305901"/>
            <a:ext cx="5462489" cy="969348"/>
          </a:xfrm>
          <a:prstGeom prst="rect">
            <a:avLst/>
          </a:prstGeom>
        </p:spPr>
      </p:pic>
      <p:sp>
        <p:nvSpPr>
          <p:cNvPr id="31" name="TextBox 30">
            <a:extLst>
              <a:ext uri="{FF2B5EF4-FFF2-40B4-BE49-F238E27FC236}">
                <a16:creationId xmlns:a16="http://schemas.microsoft.com/office/drawing/2014/main" id="{AA1BD740-7452-768F-350B-FDE652D77FDB}"/>
              </a:ext>
            </a:extLst>
          </p:cNvPr>
          <p:cNvSpPr txBox="1"/>
          <p:nvPr/>
        </p:nvSpPr>
        <p:spPr>
          <a:xfrm>
            <a:off x="590550" y="1190625"/>
            <a:ext cx="11049000" cy="5324535"/>
          </a:xfrm>
          <a:prstGeom prst="rect">
            <a:avLst/>
          </a:prstGeom>
          <a:noFill/>
        </p:spPr>
        <p:txBody>
          <a:bodyPr wrap="square" rtlCol="0">
            <a:spAutoFit/>
          </a:bodyPr>
          <a:lstStyle/>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Khi tàu vượt qua hành lang lửa trên hành trình thám hiểm không gian, phía trước tàu bỗng xuất hiện những tia sáng nhấp nháy. Các kim đồng hồ ở buồng lái rối loạn, rồi không nhúc nhích nữa. Tàu buộc phải đáp xuống hành tinh gần nhất.</a:t>
            </a:r>
          </a:p>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Cửa tàu hé mở, hai người ăn mặc như sĩ quan bước vào. Họ kiểm tra chúng tôi và vật dụng mang theo. Chăn-bai huých tôi, nói nhỏ:</a:t>
            </a:r>
          </a:p>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 Người máy.</a:t>
            </a:r>
          </a:p>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Tôi giật mình nhưng chưa nhận ra họ có gì khác thường. Khi họ đưa chúng tôi vào thành phố, tôi quan sát những người xung quanh mới nhận ra sự khác biệt. Da của họ có nhiều màu: hồng, ánh xanh, vàng nghệ hoặc tím,... Vài người kéo cao tay áo, để lộ những cánh tay bằng thép.</a:t>
            </a:r>
          </a:p>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 Chắc họ chỉ quen “dời non, lấp biển” – Chăn-bai cười.</a:t>
            </a:r>
          </a:p>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Cậu chăm chú nghe máy dịch tự động, lẩm bẩm:</a:t>
            </a:r>
          </a:p>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 Mỗi ngày mười giờ, một tuần mười ngày, mỗi tháng mười tuần, một năm mười tháng. Thế là dài hơn hay ngắn hơn ở Trái Đất nhỉ?</a:t>
            </a:r>
          </a:p>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Tôi thì mải mê với máy móc dọc đường đi. Tất cả các việc đều do máy làm, từ xây dựng đến cắt tóc, tẩm quất,... Tôi thích nhất những chiếc ô tô vừa chạy vừa bay. Chúng hoạt động theo yêu cầu bằng giọng nói của chủ nhân. Tất nhiên, tôi chẳng ra lệnh được cho xe nào vì không cái nào thuộc sở hữu của tôi.</a:t>
            </a:r>
          </a:p>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Cái gì cũng hấp dẫn cho tới khi chúng tôi thấy quá nóng bức. Ở Trái Đất, 30 độ chưa nóng lắm, nhưng ở đây oi bức lạ thường mặc dù có rất nhiều cây. Tôi lại gần một cây đại thụ. Thân to đồ sộ, gốc rễ xù xì, cành lá xanh tươi, nhưng càng lại gần càng nóng ran. Tôi sờ vào thân cây và chợt phát hiện ra đây cũng chỉ là cái máy mang hình cây. Chao ôi, tôi bỗng nhớ Trái Đất của tôi làm sao! Tôi thèm bóng cây râm mát với tiếng chim hót ríu ran làm sao! Bao giờ tôi mới được trở về?</a:t>
            </a:r>
          </a:p>
          <a:p>
            <a:pPr algn="r"/>
            <a:r>
              <a:rPr lang="vi-VN" sz="1600" b="0" i="1" dirty="0">
                <a:solidFill>
                  <a:srgbClr val="000000"/>
                </a:solidFill>
                <a:effectLst/>
                <a:latin typeface="Cambria" panose="02040503050406030204" pitchFamily="18" charset="0"/>
                <a:ea typeface="Cambria" panose="02040503050406030204" pitchFamily="18" charset="0"/>
              </a:rPr>
              <a:t>(Theo </a:t>
            </a:r>
            <a:r>
              <a:rPr lang="vi-VN" sz="1600" b="0" i="0" dirty="0">
                <a:solidFill>
                  <a:srgbClr val="000000"/>
                </a:solidFill>
                <a:effectLst/>
                <a:latin typeface="Cambria" panose="02040503050406030204" pitchFamily="18" charset="0"/>
                <a:ea typeface="Cambria" panose="02040503050406030204" pitchFamily="18" charset="0"/>
              </a:rPr>
              <a:t>Viết Linh)</a:t>
            </a:r>
          </a:p>
          <a:p>
            <a:endParaRPr lang="en-US" sz="1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330401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anim calcmode="lin" valueType="num">
                                      <p:cBhvr>
                                        <p:cTn id="13" dur="1000" fill="hold"/>
                                        <p:tgtEl>
                                          <p:spTgt spid="30"/>
                                        </p:tgtEl>
                                        <p:attrNameLst>
                                          <p:attrName>ppt_x</p:attrName>
                                        </p:attrNameLst>
                                      </p:cBhvr>
                                      <p:tavLst>
                                        <p:tav tm="0">
                                          <p:val>
                                            <p:strVal val="#ppt_x"/>
                                          </p:val>
                                        </p:tav>
                                        <p:tav tm="100000">
                                          <p:val>
                                            <p:strVal val="#ppt_x"/>
                                          </p:val>
                                        </p:tav>
                                      </p:tavLst>
                                    </p:anim>
                                    <p:anim calcmode="lin" valueType="num">
                                      <p:cBhvr>
                                        <p:cTn id="14"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8984E2F1-4819-CD2D-C1C0-0C60C3EE076F}"/>
              </a:ext>
            </a:extLst>
          </p:cNvPr>
          <p:cNvSpPr/>
          <p:nvPr/>
        </p:nvSpPr>
        <p:spPr>
          <a:xfrm>
            <a:off x="283029" y="1972991"/>
            <a:ext cx="11625942" cy="4693341"/>
          </a:xfrm>
          <a:prstGeom prst="rect">
            <a:avLst/>
          </a:prstGeom>
          <a:solidFill>
            <a:schemeClr val="bg1">
              <a:alpha val="79000"/>
            </a:schemeClr>
          </a:solidFill>
          <a:ln w="38100">
            <a:solidFill>
              <a:schemeClr val="accent4">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31" name="Picture 30">
            <a:extLst>
              <a:ext uri="{FF2B5EF4-FFF2-40B4-BE49-F238E27FC236}">
                <a16:creationId xmlns:a16="http://schemas.microsoft.com/office/drawing/2014/main" id="{E4CF116C-0066-627A-5FCE-DFF2A7321FF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78107" y="1806561"/>
            <a:ext cx="4064352" cy="4777118"/>
          </a:xfrm>
          <a:prstGeom prst="rect">
            <a:avLst/>
          </a:prstGeom>
        </p:spPr>
      </p:pic>
      <p:pic>
        <p:nvPicPr>
          <p:cNvPr id="32" name="Picture 31">
            <a:extLst>
              <a:ext uri="{FF2B5EF4-FFF2-40B4-BE49-F238E27FC236}">
                <a16:creationId xmlns:a16="http://schemas.microsoft.com/office/drawing/2014/main" id="{B079F096-4AD5-687F-4266-CA3BEBE03479}"/>
              </a:ext>
            </a:extLst>
          </p:cNvPr>
          <p:cNvPicPr>
            <a:picLocks noChangeAspect="1"/>
          </p:cNvPicPr>
          <p:nvPr/>
        </p:nvPicPr>
        <p:blipFill>
          <a:blip r:embed="rId3"/>
          <a:stretch>
            <a:fillRect/>
          </a:stretch>
        </p:blipFill>
        <p:spPr>
          <a:xfrm>
            <a:off x="1368142" y="-104982"/>
            <a:ext cx="9455716" cy="2139881"/>
          </a:xfrm>
          <a:prstGeom prst="rect">
            <a:avLst/>
          </a:prstGeom>
        </p:spPr>
      </p:pic>
      <p:sp>
        <p:nvSpPr>
          <p:cNvPr id="33" name="TextBox 32">
            <a:extLst>
              <a:ext uri="{FF2B5EF4-FFF2-40B4-BE49-F238E27FC236}">
                <a16:creationId xmlns:a16="http://schemas.microsoft.com/office/drawing/2014/main" id="{0CB19E7C-21C8-DCCE-4144-681C2263F73E}"/>
              </a:ext>
            </a:extLst>
          </p:cNvPr>
          <p:cNvSpPr txBox="1"/>
          <p:nvPr/>
        </p:nvSpPr>
        <p:spPr>
          <a:xfrm>
            <a:off x="470610" y="2453859"/>
            <a:ext cx="7207497" cy="523220"/>
          </a:xfrm>
          <a:prstGeom prst="rect">
            <a:avLst/>
          </a:prstGeom>
          <a:solidFill>
            <a:schemeClr val="accent2">
              <a:lumMod val="60000"/>
              <a:lumOff val="40000"/>
            </a:schemeClr>
          </a:solidFill>
          <a:ln w="28575">
            <a:solidFill>
              <a:schemeClr val="accent4">
                <a:lumMod val="50000"/>
              </a:schemeClr>
            </a:solidFill>
            <a:prstDash val="lgDash"/>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Đoạn</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1: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Từ</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đầu</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đến</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lang="en-US" sz="2800" i="1" dirty="0">
                <a:solidFill>
                  <a:prstClr val="black"/>
                </a:solidFill>
                <a:latin typeface="Cambria" panose="02040503050406030204" pitchFamily="18" charset="0"/>
                <a:ea typeface="Cambria" panose="02040503050406030204" pitchFamily="18" charset="0"/>
              </a:rPr>
              <a:t>“</a:t>
            </a:r>
            <a:r>
              <a:rPr lang="en-US" sz="2800" i="1" dirty="0" err="1">
                <a:solidFill>
                  <a:prstClr val="black"/>
                </a:solidFill>
                <a:latin typeface="Cambria" panose="02040503050406030204" pitchFamily="18" charset="0"/>
                <a:ea typeface="Cambria" panose="02040503050406030204" pitchFamily="18" charset="0"/>
              </a:rPr>
              <a:t>hành</a:t>
            </a:r>
            <a:r>
              <a:rPr lang="en-US" sz="2800" i="1" dirty="0">
                <a:solidFill>
                  <a:prstClr val="black"/>
                </a:solidFill>
                <a:latin typeface="Cambria" panose="02040503050406030204" pitchFamily="18" charset="0"/>
                <a:ea typeface="Cambria" panose="02040503050406030204" pitchFamily="18" charset="0"/>
              </a:rPr>
              <a:t> </a:t>
            </a:r>
            <a:r>
              <a:rPr lang="en-US" sz="2800" i="1" dirty="0" err="1">
                <a:solidFill>
                  <a:prstClr val="black"/>
                </a:solidFill>
                <a:latin typeface="Cambria" panose="02040503050406030204" pitchFamily="18" charset="0"/>
                <a:ea typeface="Cambria" panose="02040503050406030204" pitchFamily="18" charset="0"/>
              </a:rPr>
              <a:t>tinh</a:t>
            </a:r>
            <a:r>
              <a:rPr lang="en-US" sz="2800" i="1" dirty="0">
                <a:solidFill>
                  <a:prstClr val="black"/>
                </a:solidFill>
                <a:latin typeface="Cambria" panose="02040503050406030204" pitchFamily="18" charset="0"/>
                <a:ea typeface="Cambria" panose="02040503050406030204" pitchFamily="18" charset="0"/>
              </a:rPr>
              <a:t> </a:t>
            </a:r>
            <a:r>
              <a:rPr lang="en-US" sz="2800" i="1" dirty="0" err="1">
                <a:solidFill>
                  <a:prstClr val="black"/>
                </a:solidFill>
                <a:latin typeface="Cambria" panose="02040503050406030204" pitchFamily="18" charset="0"/>
                <a:ea typeface="Cambria" panose="02040503050406030204" pitchFamily="18" charset="0"/>
              </a:rPr>
              <a:t>gần</a:t>
            </a:r>
            <a:r>
              <a:rPr lang="en-US" sz="2800" i="1" dirty="0">
                <a:solidFill>
                  <a:prstClr val="black"/>
                </a:solidFill>
                <a:latin typeface="Cambria" panose="02040503050406030204" pitchFamily="18" charset="0"/>
                <a:ea typeface="Cambria" panose="02040503050406030204" pitchFamily="18" charset="0"/>
              </a:rPr>
              <a:t> </a:t>
            </a:r>
            <a:r>
              <a:rPr lang="en-US" sz="2800" i="1" dirty="0" err="1">
                <a:solidFill>
                  <a:prstClr val="black"/>
                </a:solidFill>
                <a:latin typeface="Cambria" panose="02040503050406030204" pitchFamily="18" charset="0"/>
                <a:ea typeface="Cambria" panose="02040503050406030204" pitchFamily="18" charset="0"/>
              </a:rPr>
              <a:t>nhất</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a:t>
            </a:r>
          </a:p>
        </p:txBody>
      </p:sp>
      <p:sp>
        <p:nvSpPr>
          <p:cNvPr id="34" name="TextBox 33">
            <a:extLst>
              <a:ext uri="{FF2B5EF4-FFF2-40B4-BE49-F238E27FC236}">
                <a16:creationId xmlns:a16="http://schemas.microsoft.com/office/drawing/2014/main" id="{06809DD6-484F-5031-87E9-14FFDA55ED51}"/>
              </a:ext>
            </a:extLst>
          </p:cNvPr>
          <p:cNvSpPr txBox="1"/>
          <p:nvPr/>
        </p:nvSpPr>
        <p:spPr>
          <a:xfrm>
            <a:off x="403935" y="3259176"/>
            <a:ext cx="7207496" cy="584775"/>
          </a:xfrm>
          <a:prstGeom prst="rect">
            <a:avLst/>
          </a:prstGeom>
          <a:solidFill>
            <a:schemeClr val="accent2">
              <a:lumMod val="60000"/>
              <a:lumOff val="40000"/>
            </a:schemeClr>
          </a:solidFill>
          <a:ln w="28575">
            <a:solidFill>
              <a:schemeClr val="accent4">
                <a:lumMod val="50000"/>
              </a:schemeClr>
            </a:solidFill>
            <a:prstDash val="lgDash"/>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Đoạn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2: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Tiếp</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theo</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cho</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đến</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r>
              <a:rPr kumimoji="0" lang="en-US" sz="32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trái</a:t>
            </a:r>
            <a:r>
              <a:rPr kumimoji="0" lang="en-US" sz="3200" b="0"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đất</a:t>
            </a:r>
            <a:r>
              <a:rPr kumimoji="0" lang="en-US" sz="3200" b="0"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nhỉ</a:t>
            </a:r>
            <a:r>
              <a:rPr kumimoji="0" lang="en-US"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sp>
        <p:nvSpPr>
          <p:cNvPr id="35" name="TextBox 34">
            <a:extLst>
              <a:ext uri="{FF2B5EF4-FFF2-40B4-BE49-F238E27FC236}">
                <a16:creationId xmlns:a16="http://schemas.microsoft.com/office/drawing/2014/main" id="{B1BFF58B-4F39-E546-5483-12BD9D1967C1}"/>
              </a:ext>
            </a:extLst>
          </p:cNvPr>
          <p:cNvSpPr txBox="1"/>
          <p:nvPr/>
        </p:nvSpPr>
        <p:spPr>
          <a:xfrm>
            <a:off x="422985" y="4143418"/>
            <a:ext cx="7778040" cy="584775"/>
          </a:xfrm>
          <a:prstGeom prst="rect">
            <a:avLst/>
          </a:prstGeom>
          <a:solidFill>
            <a:schemeClr val="accent2">
              <a:lumMod val="60000"/>
              <a:lumOff val="40000"/>
            </a:schemeClr>
          </a:solidFill>
          <a:ln w="28575">
            <a:solidFill>
              <a:schemeClr val="accent4">
                <a:lumMod val="50000"/>
              </a:schemeClr>
            </a:solidFill>
            <a:prstDash val="lgDash"/>
          </a:ln>
        </p:spPr>
        <p:txBody>
          <a:bodyPr wrap="square" rtlCol="0">
            <a:spAutoFit/>
          </a:bodyPr>
          <a:lstStyle/>
          <a:p>
            <a:pPr lvl="0" algn="just">
              <a:defRPr/>
            </a:pPr>
            <a:r>
              <a:rPr lang="en-US" sz="3200" b="1" dirty="0" err="1">
                <a:solidFill>
                  <a:prstClr val="black"/>
                </a:solidFill>
                <a:latin typeface="Cambria" panose="02040503050406030204" pitchFamily="18" charset="0"/>
                <a:ea typeface="Cambria" panose="02040503050406030204" pitchFamily="18" charset="0"/>
              </a:rPr>
              <a:t>Đoạn</a:t>
            </a:r>
            <a:r>
              <a:rPr lang="en-US" sz="3200" b="1" dirty="0">
                <a:solidFill>
                  <a:prstClr val="black"/>
                </a:solidFill>
                <a:latin typeface="Cambria" panose="02040503050406030204" pitchFamily="18" charset="0"/>
                <a:ea typeface="Cambria" panose="02040503050406030204" pitchFamily="18" charset="0"/>
              </a:rPr>
              <a:t> 3: </a:t>
            </a:r>
            <a:r>
              <a:rPr lang="en-US" sz="3200" dirty="0" err="1">
                <a:solidFill>
                  <a:prstClr val="black"/>
                </a:solidFill>
                <a:latin typeface="Cambria" panose="02040503050406030204" pitchFamily="18" charset="0"/>
                <a:ea typeface="Cambria" panose="02040503050406030204" pitchFamily="18" charset="0"/>
              </a:rPr>
              <a:t>Tiếp</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theo</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cho</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đến</a:t>
            </a:r>
            <a:r>
              <a:rPr lang="en-US" sz="3200" dirty="0">
                <a:solidFill>
                  <a:prstClr val="black"/>
                </a:solidFill>
                <a:latin typeface="Cambria" panose="02040503050406030204" pitchFamily="18" charset="0"/>
                <a:ea typeface="Cambria" panose="02040503050406030204" pitchFamily="18" charset="0"/>
              </a:rPr>
              <a:t> </a:t>
            </a:r>
            <a:r>
              <a:rPr lang="en-US" sz="3200" i="1" dirty="0">
                <a:solidFill>
                  <a:prstClr val="black"/>
                </a:solidFill>
                <a:latin typeface="Cambria" panose="02040503050406030204" pitchFamily="18" charset="0"/>
                <a:ea typeface="Cambria" panose="02040503050406030204" pitchFamily="18" charset="0"/>
              </a:rPr>
              <a:t>“</a:t>
            </a:r>
            <a:r>
              <a:rPr lang="en-US" sz="3200" i="1" dirty="0" err="1">
                <a:solidFill>
                  <a:prstClr val="black"/>
                </a:solidFill>
                <a:latin typeface="Cambria" panose="02040503050406030204" pitchFamily="18" charset="0"/>
                <a:ea typeface="Cambria" panose="02040503050406030204" pitchFamily="18" charset="0"/>
              </a:rPr>
              <a:t>sở</a:t>
            </a:r>
            <a:r>
              <a:rPr lang="en-US" sz="3200" i="1" dirty="0">
                <a:solidFill>
                  <a:prstClr val="black"/>
                </a:solidFill>
                <a:latin typeface="Cambria" panose="02040503050406030204" pitchFamily="18" charset="0"/>
                <a:ea typeface="Cambria" panose="02040503050406030204" pitchFamily="18" charset="0"/>
              </a:rPr>
              <a:t> </a:t>
            </a:r>
            <a:r>
              <a:rPr lang="en-US" sz="3200" i="1" dirty="0" err="1">
                <a:solidFill>
                  <a:prstClr val="black"/>
                </a:solidFill>
                <a:latin typeface="Cambria" panose="02040503050406030204" pitchFamily="18" charset="0"/>
                <a:ea typeface="Cambria" panose="02040503050406030204" pitchFamily="18" charset="0"/>
              </a:rPr>
              <a:t>hữu</a:t>
            </a:r>
            <a:r>
              <a:rPr lang="en-US" sz="3200" i="1" dirty="0">
                <a:solidFill>
                  <a:prstClr val="black"/>
                </a:solidFill>
                <a:latin typeface="Cambria" panose="02040503050406030204" pitchFamily="18" charset="0"/>
                <a:ea typeface="Cambria" panose="02040503050406030204" pitchFamily="18" charset="0"/>
              </a:rPr>
              <a:t> </a:t>
            </a:r>
            <a:r>
              <a:rPr lang="en-US" sz="3200" i="1" dirty="0" err="1">
                <a:solidFill>
                  <a:prstClr val="black"/>
                </a:solidFill>
                <a:latin typeface="Cambria" panose="02040503050406030204" pitchFamily="18" charset="0"/>
                <a:ea typeface="Cambria" panose="02040503050406030204" pitchFamily="18" charset="0"/>
              </a:rPr>
              <a:t>của</a:t>
            </a:r>
            <a:r>
              <a:rPr lang="en-US" sz="3200" i="1" dirty="0">
                <a:solidFill>
                  <a:prstClr val="black"/>
                </a:solidFill>
                <a:latin typeface="Cambria" panose="02040503050406030204" pitchFamily="18" charset="0"/>
                <a:ea typeface="Cambria" panose="02040503050406030204" pitchFamily="18" charset="0"/>
              </a:rPr>
              <a:t> </a:t>
            </a:r>
            <a:r>
              <a:rPr lang="en-US" sz="3200" i="1" dirty="0" err="1">
                <a:solidFill>
                  <a:prstClr val="black"/>
                </a:solidFill>
                <a:latin typeface="Cambria" panose="02040503050406030204" pitchFamily="18" charset="0"/>
                <a:ea typeface="Cambria" panose="02040503050406030204" pitchFamily="18" charset="0"/>
              </a:rPr>
              <a:t>tôi</a:t>
            </a:r>
            <a:r>
              <a:rPr lang="en-US" sz="3200" i="1" dirty="0">
                <a:solidFill>
                  <a:prstClr val="black"/>
                </a:solidFill>
                <a:latin typeface="Cambria" panose="02040503050406030204" pitchFamily="18" charset="0"/>
                <a:ea typeface="Cambria" panose="02040503050406030204" pitchFamily="18" charset="0"/>
              </a:rPr>
              <a:t>”</a:t>
            </a:r>
            <a:r>
              <a:rPr lang="en-US" sz="3200" dirty="0">
                <a:solidFill>
                  <a:prstClr val="black"/>
                </a:solidFill>
                <a:latin typeface="Cambria" panose="02040503050406030204" pitchFamily="18" charset="0"/>
                <a:ea typeface="Cambria" panose="02040503050406030204" pitchFamily="18" charset="0"/>
              </a:rPr>
              <a:t>.</a:t>
            </a:r>
          </a:p>
        </p:txBody>
      </p:sp>
      <p:sp>
        <p:nvSpPr>
          <p:cNvPr id="36" name="TextBox 35">
            <a:extLst>
              <a:ext uri="{FF2B5EF4-FFF2-40B4-BE49-F238E27FC236}">
                <a16:creationId xmlns:a16="http://schemas.microsoft.com/office/drawing/2014/main" id="{760A90FB-4A89-E9AC-2AD9-9E81B2F4258C}"/>
              </a:ext>
            </a:extLst>
          </p:cNvPr>
          <p:cNvSpPr txBox="1"/>
          <p:nvPr/>
        </p:nvSpPr>
        <p:spPr>
          <a:xfrm>
            <a:off x="470610" y="5097501"/>
            <a:ext cx="7207496" cy="584775"/>
          </a:xfrm>
          <a:prstGeom prst="rect">
            <a:avLst/>
          </a:prstGeom>
          <a:solidFill>
            <a:schemeClr val="accent2">
              <a:lumMod val="60000"/>
              <a:lumOff val="40000"/>
            </a:schemeClr>
          </a:solidFill>
          <a:ln w="28575">
            <a:solidFill>
              <a:schemeClr val="accent4">
                <a:lumMod val="50000"/>
              </a:schemeClr>
            </a:solidFill>
            <a:prstDash val="lgDash"/>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Đoạn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4: </a:t>
            </a:r>
            <a:r>
              <a:rPr lang="en-US" sz="3200" dirty="0" err="1">
                <a:solidFill>
                  <a:prstClr val="black"/>
                </a:solidFill>
                <a:latin typeface="Cambria" panose="02040503050406030204" pitchFamily="18" charset="0"/>
                <a:ea typeface="Cambria" panose="02040503050406030204" pitchFamily="18" charset="0"/>
              </a:rPr>
              <a:t>Đoạn</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còn</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lại</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4137114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500"/>
                                        <p:tgtEl>
                                          <p:spTgt spid="3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fade">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6"/>
                                        </p:tgtEl>
                                        <p:attrNameLst>
                                          <p:attrName>style.visibility</p:attrName>
                                        </p:attrNameLst>
                                      </p:cBhvr>
                                      <p:to>
                                        <p:strVal val="visible"/>
                                      </p:to>
                                    </p:set>
                                    <p:animEffect transition="in" filter="fade">
                                      <p:cBhvr>
                                        <p:cTn id="29"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P spid="35" grpId="0" animBg="1"/>
      <p:bldP spid="3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6247B2B8-0D55-28A3-DF81-8FCB7C9821B5}"/>
              </a:ext>
            </a:extLst>
          </p:cNvPr>
          <p:cNvGrpSpPr/>
          <p:nvPr/>
        </p:nvGrpSpPr>
        <p:grpSpPr>
          <a:xfrm>
            <a:off x="2021306" y="248537"/>
            <a:ext cx="8149389" cy="1421883"/>
            <a:chOff x="3231305" y="325027"/>
            <a:chExt cx="8149389" cy="1421883"/>
          </a:xfrm>
        </p:grpSpPr>
        <p:pic>
          <p:nvPicPr>
            <p:cNvPr id="30" name="图片 38">
              <a:extLst>
                <a:ext uri="{FF2B5EF4-FFF2-40B4-BE49-F238E27FC236}">
                  <a16:creationId xmlns:a16="http://schemas.microsoft.com/office/drawing/2014/main" id="{09A3DF2D-F7A0-D659-F036-5464626BEF90}"/>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231305" y="370748"/>
              <a:ext cx="8149389" cy="1376162"/>
            </a:xfrm>
            <a:prstGeom prst="rect">
              <a:avLst/>
            </a:prstGeom>
          </p:spPr>
        </p:pic>
        <p:pic>
          <p:nvPicPr>
            <p:cNvPr id="31" name="Picture 30">
              <a:extLst>
                <a:ext uri="{FF2B5EF4-FFF2-40B4-BE49-F238E27FC236}">
                  <a16:creationId xmlns:a16="http://schemas.microsoft.com/office/drawing/2014/main" id="{EFC4F73A-5673-46B1-2016-E1979D273387}"/>
                </a:ext>
              </a:extLst>
            </p:cNvPr>
            <p:cNvPicPr>
              <a:picLocks noChangeAspect="1"/>
            </p:cNvPicPr>
            <p:nvPr/>
          </p:nvPicPr>
          <p:blipFill>
            <a:blip r:embed="rId3"/>
            <a:stretch>
              <a:fillRect/>
            </a:stretch>
          </p:blipFill>
          <p:spPr>
            <a:xfrm>
              <a:off x="3776109" y="325027"/>
              <a:ext cx="7059780" cy="1347333"/>
            </a:xfrm>
            <a:prstGeom prst="rect">
              <a:avLst/>
            </a:prstGeom>
          </p:spPr>
        </p:pic>
      </p:grpSp>
      <p:sp>
        <p:nvSpPr>
          <p:cNvPr id="32" name="Google Shape;276;p7">
            <a:extLst>
              <a:ext uri="{FF2B5EF4-FFF2-40B4-BE49-F238E27FC236}">
                <a16:creationId xmlns:a16="http://schemas.microsoft.com/office/drawing/2014/main" id="{40037FB7-D99B-2FE1-7651-50FF26152B34}"/>
              </a:ext>
            </a:extLst>
          </p:cNvPr>
          <p:cNvSpPr/>
          <p:nvPr/>
        </p:nvSpPr>
        <p:spPr>
          <a:xfrm>
            <a:off x="639049" y="2334407"/>
            <a:ext cx="3309124"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200" b="1" dirty="0" err="1">
                <a:solidFill>
                  <a:srgbClr val="009999"/>
                </a:solidFill>
                <a:latin typeface="Cambria" panose="02040503050406030204" pitchFamily="18" charset="0"/>
                <a:ea typeface="Cambria" panose="02040503050406030204" pitchFamily="18" charset="0"/>
              </a:rPr>
              <a:t>Hành</a:t>
            </a:r>
            <a:r>
              <a:rPr lang="en-US" sz="3200" b="1" dirty="0">
                <a:solidFill>
                  <a:srgbClr val="009999"/>
                </a:solidFill>
                <a:latin typeface="Cambria" panose="02040503050406030204" pitchFamily="18" charset="0"/>
                <a:ea typeface="Cambria" panose="02040503050406030204" pitchFamily="18" charset="0"/>
              </a:rPr>
              <a:t> lang </a:t>
            </a:r>
            <a:r>
              <a:rPr lang="en-US" sz="3200" b="1" dirty="0" err="1">
                <a:solidFill>
                  <a:srgbClr val="009999"/>
                </a:solidFill>
                <a:latin typeface="Cambria" panose="02040503050406030204" pitchFamily="18" charset="0"/>
                <a:ea typeface="Cambria" panose="02040503050406030204" pitchFamily="18" charset="0"/>
              </a:rPr>
              <a:t>lửa</a:t>
            </a:r>
            <a:endParaRPr sz="3200" b="1" dirty="0">
              <a:solidFill>
                <a:srgbClr val="FFC000"/>
              </a:solidFill>
              <a:latin typeface="Cambria" panose="02040503050406030204" pitchFamily="18" charset="0"/>
              <a:ea typeface="Cambria" panose="02040503050406030204" pitchFamily="18" charset="0"/>
            </a:endParaRPr>
          </a:p>
        </p:txBody>
      </p:sp>
      <p:sp>
        <p:nvSpPr>
          <p:cNvPr id="33" name="Google Shape;276;p7">
            <a:extLst>
              <a:ext uri="{FF2B5EF4-FFF2-40B4-BE49-F238E27FC236}">
                <a16:creationId xmlns:a16="http://schemas.microsoft.com/office/drawing/2014/main" id="{F9D709DC-AEBF-F1F0-1216-FE97A53067F8}"/>
              </a:ext>
            </a:extLst>
          </p:cNvPr>
          <p:cNvSpPr/>
          <p:nvPr/>
        </p:nvSpPr>
        <p:spPr>
          <a:xfrm>
            <a:off x="507328" y="3700107"/>
            <a:ext cx="2807372"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200" b="1" dirty="0" err="1">
                <a:solidFill>
                  <a:schemeClr val="accent2">
                    <a:lumMod val="75000"/>
                  </a:schemeClr>
                </a:solidFill>
                <a:latin typeface="Cambria" panose="02040503050406030204" pitchFamily="18" charset="0"/>
                <a:ea typeface="Cambria" panose="02040503050406030204" pitchFamily="18" charset="0"/>
              </a:rPr>
              <a:t>rối</a:t>
            </a:r>
            <a:r>
              <a:rPr lang="en-US" sz="3200" b="1" dirty="0">
                <a:solidFill>
                  <a:schemeClr val="accent2">
                    <a:lumMod val="75000"/>
                  </a:schemeClr>
                </a:solidFill>
                <a:latin typeface="Cambria" panose="02040503050406030204" pitchFamily="18" charset="0"/>
                <a:ea typeface="Cambria" panose="02040503050406030204" pitchFamily="18" charset="0"/>
              </a:rPr>
              <a:t> </a:t>
            </a:r>
            <a:r>
              <a:rPr lang="en-US" sz="3200" b="1" dirty="0" err="1">
                <a:solidFill>
                  <a:schemeClr val="accent2">
                    <a:lumMod val="75000"/>
                  </a:schemeClr>
                </a:solidFill>
                <a:latin typeface="Cambria" panose="02040503050406030204" pitchFamily="18" charset="0"/>
                <a:ea typeface="Cambria" panose="02040503050406030204" pitchFamily="18" charset="0"/>
              </a:rPr>
              <a:t>loạn</a:t>
            </a:r>
            <a:endParaRPr sz="3200" b="1" dirty="0">
              <a:solidFill>
                <a:schemeClr val="accent2">
                  <a:lumMod val="75000"/>
                </a:schemeClr>
              </a:solidFill>
              <a:latin typeface="Cambria" panose="02040503050406030204" pitchFamily="18" charset="0"/>
              <a:ea typeface="Cambria" panose="02040503050406030204" pitchFamily="18" charset="0"/>
            </a:endParaRPr>
          </a:p>
        </p:txBody>
      </p:sp>
      <p:sp>
        <p:nvSpPr>
          <p:cNvPr id="34" name="Google Shape;276;p7">
            <a:extLst>
              <a:ext uri="{FF2B5EF4-FFF2-40B4-BE49-F238E27FC236}">
                <a16:creationId xmlns:a16="http://schemas.microsoft.com/office/drawing/2014/main" id="{821BDED7-6FFD-D26E-9286-3A1E8AD07997}"/>
              </a:ext>
            </a:extLst>
          </p:cNvPr>
          <p:cNvSpPr/>
          <p:nvPr/>
        </p:nvSpPr>
        <p:spPr>
          <a:xfrm>
            <a:off x="4488778" y="2305832"/>
            <a:ext cx="3530608"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200" b="1" dirty="0" err="1">
                <a:solidFill>
                  <a:srgbClr val="009999"/>
                </a:solidFill>
                <a:latin typeface="Cambria" panose="02040503050406030204" pitchFamily="18" charset="0"/>
                <a:ea typeface="Cambria" panose="02040503050406030204" pitchFamily="18" charset="0"/>
              </a:rPr>
              <a:t>thám</a:t>
            </a:r>
            <a:r>
              <a:rPr lang="en-US" sz="3200" b="1" dirty="0">
                <a:solidFill>
                  <a:srgbClr val="009999"/>
                </a:solidFill>
                <a:latin typeface="Cambria" panose="02040503050406030204" pitchFamily="18" charset="0"/>
                <a:ea typeface="Cambria" panose="02040503050406030204" pitchFamily="18" charset="0"/>
              </a:rPr>
              <a:t> </a:t>
            </a:r>
            <a:r>
              <a:rPr lang="en-US" sz="3200" b="1" dirty="0" err="1">
                <a:solidFill>
                  <a:srgbClr val="009999"/>
                </a:solidFill>
                <a:latin typeface="Cambria" panose="02040503050406030204" pitchFamily="18" charset="0"/>
                <a:ea typeface="Cambria" panose="02040503050406030204" pitchFamily="18" charset="0"/>
              </a:rPr>
              <a:t>hiểm</a:t>
            </a:r>
            <a:endParaRPr sz="3200" b="1" dirty="0">
              <a:solidFill>
                <a:srgbClr val="FF0066"/>
              </a:solidFill>
              <a:latin typeface="Cambria" panose="02040503050406030204" pitchFamily="18" charset="0"/>
              <a:ea typeface="Cambria" panose="02040503050406030204" pitchFamily="18" charset="0"/>
            </a:endParaRPr>
          </a:p>
        </p:txBody>
      </p:sp>
      <p:sp>
        <p:nvSpPr>
          <p:cNvPr id="35" name="Google Shape;276;p7">
            <a:extLst>
              <a:ext uri="{FF2B5EF4-FFF2-40B4-BE49-F238E27FC236}">
                <a16:creationId xmlns:a16="http://schemas.microsoft.com/office/drawing/2014/main" id="{6BBAD968-7226-CD86-789A-CCF3F4BA6E23}"/>
              </a:ext>
            </a:extLst>
          </p:cNvPr>
          <p:cNvSpPr/>
          <p:nvPr/>
        </p:nvSpPr>
        <p:spPr>
          <a:xfrm>
            <a:off x="8468599" y="2280882"/>
            <a:ext cx="3113801"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200" b="1" dirty="0" err="1">
                <a:solidFill>
                  <a:srgbClr val="009999"/>
                </a:solidFill>
                <a:latin typeface="Cambria" panose="02040503050406030204" pitchFamily="18" charset="0"/>
                <a:ea typeface="Cambria" panose="02040503050406030204" pitchFamily="18" charset="0"/>
              </a:rPr>
              <a:t>buồng</a:t>
            </a:r>
            <a:r>
              <a:rPr lang="en-US" sz="3200" b="1" dirty="0">
                <a:solidFill>
                  <a:srgbClr val="009999"/>
                </a:solidFill>
                <a:latin typeface="Cambria" panose="02040503050406030204" pitchFamily="18" charset="0"/>
                <a:ea typeface="Cambria" panose="02040503050406030204" pitchFamily="18" charset="0"/>
              </a:rPr>
              <a:t> </a:t>
            </a:r>
            <a:r>
              <a:rPr lang="en-US" sz="3200" b="1" dirty="0" err="1">
                <a:solidFill>
                  <a:srgbClr val="009999"/>
                </a:solidFill>
                <a:latin typeface="Cambria" panose="02040503050406030204" pitchFamily="18" charset="0"/>
                <a:ea typeface="Cambria" panose="02040503050406030204" pitchFamily="18" charset="0"/>
              </a:rPr>
              <a:t>lái</a:t>
            </a:r>
            <a:endParaRPr sz="3200" b="1" dirty="0">
              <a:solidFill>
                <a:srgbClr val="002060"/>
              </a:solidFill>
              <a:latin typeface="Cambria" panose="02040503050406030204" pitchFamily="18" charset="0"/>
              <a:ea typeface="Cambria" panose="02040503050406030204" pitchFamily="18" charset="0"/>
            </a:endParaRPr>
          </a:p>
        </p:txBody>
      </p:sp>
      <p:sp>
        <p:nvSpPr>
          <p:cNvPr id="36" name="Google Shape;276;p7">
            <a:extLst>
              <a:ext uri="{FF2B5EF4-FFF2-40B4-BE49-F238E27FC236}">
                <a16:creationId xmlns:a16="http://schemas.microsoft.com/office/drawing/2014/main" id="{4F28269A-EBEC-78B7-BB9F-027CD51E0C23}"/>
              </a:ext>
            </a:extLst>
          </p:cNvPr>
          <p:cNvSpPr/>
          <p:nvPr/>
        </p:nvSpPr>
        <p:spPr>
          <a:xfrm>
            <a:off x="3822028" y="3690582"/>
            <a:ext cx="2054898"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200" b="1" dirty="0" err="1">
                <a:solidFill>
                  <a:schemeClr val="accent2">
                    <a:lumMod val="75000"/>
                  </a:schemeClr>
                </a:solidFill>
                <a:latin typeface="Cambria" panose="02040503050406030204" pitchFamily="18" charset="0"/>
                <a:ea typeface="Cambria" panose="02040503050406030204" pitchFamily="18" charset="0"/>
              </a:rPr>
              <a:t>huých</a:t>
            </a:r>
            <a:endParaRPr sz="3200" b="1" dirty="0">
              <a:solidFill>
                <a:schemeClr val="accent2">
                  <a:lumMod val="75000"/>
                </a:schemeClr>
              </a:solidFill>
              <a:latin typeface="Cambria" panose="02040503050406030204" pitchFamily="18" charset="0"/>
              <a:ea typeface="Cambria" panose="02040503050406030204" pitchFamily="18" charset="0"/>
            </a:endParaRPr>
          </a:p>
        </p:txBody>
      </p:sp>
      <p:sp>
        <p:nvSpPr>
          <p:cNvPr id="37" name="Google Shape;276;p7">
            <a:extLst>
              <a:ext uri="{FF2B5EF4-FFF2-40B4-BE49-F238E27FC236}">
                <a16:creationId xmlns:a16="http://schemas.microsoft.com/office/drawing/2014/main" id="{D0603218-D43C-5EE2-9C39-FE7DBE010A69}"/>
              </a:ext>
            </a:extLst>
          </p:cNvPr>
          <p:cNvSpPr/>
          <p:nvPr/>
        </p:nvSpPr>
        <p:spPr>
          <a:xfrm>
            <a:off x="6374728" y="3700107"/>
            <a:ext cx="2426372"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200" b="1" dirty="0" err="1">
                <a:solidFill>
                  <a:schemeClr val="accent2">
                    <a:lumMod val="75000"/>
                  </a:schemeClr>
                </a:solidFill>
                <a:latin typeface="Cambria" panose="02040503050406030204" pitchFamily="18" charset="0"/>
                <a:ea typeface="Cambria" panose="02040503050406030204" pitchFamily="18" charset="0"/>
              </a:rPr>
              <a:t>Dời</a:t>
            </a:r>
            <a:r>
              <a:rPr lang="en-US" sz="3200" b="1" dirty="0">
                <a:solidFill>
                  <a:schemeClr val="accent2">
                    <a:lumMod val="75000"/>
                  </a:schemeClr>
                </a:solidFill>
                <a:latin typeface="Cambria" panose="02040503050406030204" pitchFamily="18" charset="0"/>
                <a:ea typeface="Cambria" panose="02040503050406030204" pitchFamily="18" charset="0"/>
              </a:rPr>
              <a:t> non</a:t>
            </a:r>
            <a:endParaRPr sz="3200" b="1" dirty="0">
              <a:solidFill>
                <a:schemeClr val="accent2">
                  <a:lumMod val="75000"/>
                </a:schemeClr>
              </a:solidFill>
              <a:latin typeface="Cambria" panose="02040503050406030204" pitchFamily="18" charset="0"/>
              <a:ea typeface="Cambria" panose="02040503050406030204" pitchFamily="18" charset="0"/>
            </a:endParaRPr>
          </a:p>
        </p:txBody>
      </p:sp>
      <p:sp>
        <p:nvSpPr>
          <p:cNvPr id="38" name="Google Shape;276;p7">
            <a:extLst>
              <a:ext uri="{FF2B5EF4-FFF2-40B4-BE49-F238E27FC236}">
                <a16:creationId xmlns:a16="http://schemas.microsoft.com/office/drawing/2014/main" id="{3CE97627-A428-FE84-832F-DA531B8C31AB}"/>
              </a:ext>
            </a:extLst>
          </p:cNvPr>
          <p:cNvSpPr/>
          <p:nvPr/>
        </p:nvSpPr>
        <p:spPr>
          <a:xfrm>
            <a:off x="9194128" y="3662007"/>
            <a:ext cx="2426372"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200" b="1" dirty="0" err="1">
                <a:solidFill>
                  <a:schemeClr val="accent2">
                    <a:lumMod val="75000"/>
                  </a:schemeClr>
                </a:solidFill>
                <a:latin typeface="Cambria" panose="02040503050406030204" pitchFamily="18" charset="0"/>
                <a:ea typeface="Cambria" panose="02040503050406030204" pitchFamily="18" charset="0"/>
              </a:rPr>
              <a:t>lấp</a:t>
            </a:r>
            <a:r>
              <a:rPr lang="en-US" sz="3200" b="1" dirty="0">
                <a:solidFill>
                  <a:schemeClr val="accent2">
                    <a:lumMod val="75000"/>
                  </a:schemeClr>
                </a:solidFill>
                <a:latin typeface="Cambria" panose="02040503050406030204" pitchFamily="18" charset="0"/>
                <a:ea typeface="Cambria" panose="02040503050406030204" pitchFamily="18" charset="0"/>
              </a:rPr>
              <a:t> </a:t>
            </a:r>
            <a:r>
              <a:rPr lang="en-US" sz="3200" b="1" dirty="0" err="1">
                <a:solidFill>
                  <a:schemeClr val="accent2">
                    <a:lumMod val="75000"/>
                  </a:schemeClr>
                </a:solidFill>
                <a:latin typeface="Cambria" panose="02040503050406030204" pitchFamily="18" charset="0"/>
                <a:ea typeface="Cambria" panose="02040503050406030204" pitchFamily="18" charset="0"/>
              </a:rPr>
              <a:t>bể</a:t>
            </a:r>
            <a:endParaRPr sz="3200" b="1" dirty="0">
              <a:solidFill>
                <a:schemeClr val="accent2">
                  <a:lumMod val="75000"/>
                </a:schemeClr>
              </a:solidFill>
              <a:latin typeface="Cambria" panose="02040503050406030204" pitchFamily="18" charset="0"/>
              <a:ea typeface="Cambria" panose="02040503050406030204" pitchFamily="18" charset="0"/>
            </a:endParaRPr>
          </a:p>
        </p:txBody>
      </p:sp>
      <p:sp>
        <p:nvSpPr>
          <p:cNvPr id="39" name="Google Shape;276;p7">
            <a:extLst>
              <a:ext uri="{FF2B5EF4-FFF2-40B4-BE49-F238E27FC236}">
                <a16:creationId xmlns:a16="http://schemas.microsoft.com/office/drawing/2014/main" id="{38ACEEA8-32C6-6B58-1A99-ADD1A607A781}"/>
              </a:ext>
            </a:extLst>
          </p:cNvPr>
          <p:cNvSpPr/>
          <p:nvPr/>
        </p:nvSpPr>
        <p:spPr>
          <a:xfrm>
            <a:off x="4298278" y="5062182"/>
            <a:ext cx="3626522"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200" b="1" dirty="0" err="1">
                <a:solidFill>
                  <a:srgbClr val="FF0000"/>
                </a:solidFill>
                <a:latin typeface="Cambria" panose="02040503050406030204" pitchFamily="18" charset="0"/>
                <a:ea typeface="Cambria" panose="02040503050406030204" pitchFamily="18" charset="0"/>
              </a:rPr>
              <a:t>gốc</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rễ</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xù</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xì</a:t>
            </a:r>
            <a:endParaRPr sz="32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58469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right)">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wipe(right)">
                                      <p:cBhvr>
                                        <p:cTn id="12" dur="5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wipe(right)">
                                      <p:cBhvr>
                                        <p:cTn id="17" dur="500"/>
                                        <p:tgtEl>
                                          <p:spTgt spid="3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grpId="0"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wipe(right)">
                                      <p:cBhvr>
                                        <p:cTn id="22" dur="500"/>
                                        <p:tgtEl>
                                          <p:spTgt spid="3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grpId="0" nodeType="click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wipe(right)">
                                      <p:cBhvr>
                                        <p:cTn id="27" dur="500"/>
                                        <p:tgtEl>
                                          <p:spTgt spid="3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grpId="0" nodeType="click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wipe(right)">
                                      <p:cBhvr>
                                        <p:cTn id="32" dur="500"/>
                                        <p:tgtEl>
                                          <p:spTgt spid="3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2" fill="hold" grpId="0" nodeType="clickEffect">
                                  <p:stCondLst>
                                    <p:cond delay="0"/>
                                  </p:stCondLst>
                                  <p:childTnLst>
                                    <p:set>
                                      <p:cBhvr>
                                        <p:cTn id="36" dur="1" fill="hold">
                                          <p:stCondLst>
                                            <p:cond delay="0"/>
                                          </p:stCondLst>
                                        </p:cTn>
                                        <p:tgtEl>
                                          <p:spTgt spid="38"/>
                                        </p:tgtEl>
                                        <p:attrNameLst>
                                          <p:attrName>style.visibility</p:attrName>
                                        </p:attrNameLst>
                                      </p:cBhvr>
                                      <p:to>
                                        <p:strVal val="visible"/>
                                      </p:to>
                                    </p:set>
                                    <p:animEffect transition="in" filter="wipe(right)">
                                      <p:cBhvr>
                                        <p:cTn id="37" dur="500"/>
                                        <p:tgtEl>
                                          <p:spTgt spid="3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2" fill="hold" grpId="0" nodeType="clickEffect">
                                  <p:stCondLst>
                                    <p:cond delay="0"/>
                                  </p:stCondLst>
                                  <p:childTnLst>
                                    <p:set>
                                      <p:cBhvr>
                                        <p:cTn id="41" dur="1" fill="hold">
                                          <p:stCondLst>
                                            <p:cond delay="0"/>
                                          </p:stCondLst>
                                        </p:cTn>
                                        <p:tgtEl>
                                          <p:spTgt spid="39"/>
                                        </p:tgtEl>
                                        <p:attrNameLst>
                                          <p:attrName>style.visibility</p:attrName>
                                        </p:attrNameLst>
                                      </p:cBhvr>
                                      <p:to>
                                        <p:strVal val="visible"/>
                                      </p:to>
                                    </p:set>
                                    <p:animEffect transition="in" filter="wipe(right)">
                                      <p:cBhvr>
                                        <p:cTn id="42"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4" grpId="0" animBg="1"/>
      <p:bldP spid="35" grpId="0" animBg="1"/>
      <p:bldP spid="36" grpId="0" animBg="1"/>
      <p:bldP spid="37" grpId="0" animBg="1"/>
      <p:bldP spid="38" grpId="0" animBg="1"/>
      <p:bldP spid="3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3.xml><?xml version="1.0" encoding="utf-8"?>
<a:theme xmlns:a="http://schemas.openxmlformats.org/drawingml/2006/main" name="1_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91</TotalTime>
  <Words>1807</Words>
  <Application>Microsoft Office PowerPoint</Application>
  <PresentationFormat>Widescreen</PresentationFormat>
  <Paragraphs>99</Paragraphs>
  <Slides>28</Slides>
  <Notes>7</Notes>
  <HiddenSlides>0</HiddenSlides>
  <MMClips>1</MMClips>
  <ScaleCrop>false</ScaleCrop>
  <HeadingPairs>
    <vt:vector size="6" baseType="variant">
      <vt:variant>
        <vt:lpstr>Fonts Used</vt:lpstr>
      </vt:variant>
      <vt:variant>
        <vt:i4>13</vt:i4>
      </vt:variant>
      <vt:variant>
        <vt:lpstr>Theme</vt:lpstr>
      </vt:variant>
      <vt:variant>
        <vt:i4>4</vt:i4>
      </vt:variant>
      <vt:variant>
        <vt:lpstr>Slide Titles</vt:lpstr>
      </vt:variant>
      <vt:variant>
        <vt:i4>28</vt:i4>
      </vt:variant>
    </vt:vector>
  </HeadingPairs>
  <TitlesOfParts>
    <vt:vector size="45" baseType="lpstr">
      <vt:lpstr>宋体</vt:lpstr>
      <vt:lpstr>#9Slide07 HoneyCream</vt:lpstr>
      <vt:lpstr>#9Slide07 SVNBeachwood Sans</vt:lpstr>
      <vt:lpstr>Arial</vt:lpstr>
      <vt:lpstr>Calibri</vt:lpstr>
      <vt:lpstr>Calibri Light</vt:lpstr>
      <vt:lpstr>Cambria</vt:lpstr>
      <vt:lpstr>等线</vt:lpstr>
      <vt:lpstr>Open Sans Light</vt:lpstr>
      <vt:lpstr>Times New Roman</vt:lpstr>
      <vt:lpstr>UTM Cookies</vt:lpstr>
      <vt:lpstr>字魂189号-星岩乐黑体</vt:lpstr>
      <vt:lpstr>思源黑体 CN Medium</vt:lpstr>
      <vt:lpstr>1_Office Theme</vt:lpstr>
      <vt:lpstr>Chủ đề Office</vt:lpstr>
      <vt:lpstr>1_Chủ đề Office</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27</cp:revision>
  <dcterms:created xsi:type="dcterms:W3CDTF">2024-07-02T12:55:42Z</dcterms:created>
  <dcterms:modified xsi:type="dcterms:W3CDTF">2024-08-21T13:10:02Z</dcterms:modified>
</cp:coreProperties>
</file>