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71" r:id="rId3"/>
    <p:sldId id="264" r:id="rId4"/>
    <p:sldId id="272" r:id="rId5"/>
    <p:sldId id="257" r:id="rId6"/>
    <p:sldId id="273" r:id="rId7"/>
    <p:sldId id="274" r:id="rId8"/>
    <p:sldId id="258" r:id="rId9"/>
    <p:sldId id="275" r:id="rId10"/>
    <p:sldId id="270" r:id="rId11"/>
    <p:sldId id="259" r:id="rId12"/>
    <p:sldId id="260" r:id="rId13"/>
    <p:sldId id="266" r:id="rId14"/>
    <p:sldId id="268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E7E97-B28E-40AD-A1E1-7DDBB38DEE05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B62-F754-4E51-9262-1FD3BAE5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D57408-5090-4D23-9327-544EB28D3316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ACA2-C604-43EE-AF04-A9901DD230E1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.VnTime" pitchFamily="34" charset="0"/>
              </a:rPr>
              <a:t>%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1" cy="1752600"/>
          </a:xfrm>
        </p:spPr>
        <p:txBody>
          <a:bodyPr/>
          <a:lstStyle/>
          <a:p>
            <a:pPr marL="0" indent="0" algn="ctr"/>
            <a:endParaRPr lang="vi-VN" dirty="0" smtClean="0">
              <a:latin typeface=".VnTime" pitchFamily="34" charset="0"/>
            </a:endParaRPr>
          </a:p>
        </p:txBody>
      </p:sp>
      <p:pic>
        <p:nvPicPr>
          <p:cNvPr id="14340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1" y="1"/>
            <a:ext cx="9144000" cy="746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990600" y="2438403"/>
            <a:ext cx="7239001" cy="923925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200" kern="10" dirty="0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sz="3200" kern="10" dirty="0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endParaRPr lang="en-US" sz="3200" kern="10" dirty="0">
              <a:ln w="12700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762000" y="1295401"/>
            <a:ext cx="7772400" cy="3200400"/>
          </a:xfrm>
          <a:prstGeom prst="rect">
            <a:avLst/>
          </a:prstGeom>
        </p:spPr>
        <p:txBody>
          <a:bodyPr spcFirstLastPara="1" wrap="none" lIns="91427" tIns="45714" rIns="91427" bIns="45714" fromWordArt="1">
            <a:prstTxWarp prst="textArchUp">
              <a:avLst>
                <a:gd name="adj" fmla="val 10734596"/>
              </a:avLst>
            </a:prstTxWarp>
          </a:bodyPr>
          <a:lstStyle/>
          <a:p>
            <a:pPr algn="ctr"/>
            <a:endParaRPr lang="en-US" sz="4800" kern="10" dirty="0" smtClean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48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hào</a:t>
            </a:r>
            <a:r>
              <a:rPr lang="en-US" sz="48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tất</a:t>
            </a:r>
            <a:r>
              <a:rPr lang="en-US" sz="48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cả</a:t>
            </a:r>
            <a:r>
              <a:rPr lang="en-US" sz="48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48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</a:t>
            </a:r>
            <a:endParaRPr lang="en-US" sz="4800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295401" y="3962401"/>
            <a:ext cx="38100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.VnAristote" pitchFamily="34" charset="0"/>
            </a:endParaRPr>
          </a:p>
        </p:txBody>
      </p:sp>
      <p:sp>
        <p:nvSpPr>
          <p:cNvPr id="14344" name="WordArt 5"/>
          <p:cNvSpPr>
            <a:spLocks noChangeArrowheads="1" noChangeShapeType="1" noTextEdit="1"/>
          </p:cNvSpPr>
          <p:nvPr/>
        </p:nvSpPr>
        <p:spPr bwMode="auto">
          <a:xfrm>
            <a:off x="1714500" y="3657601"/>
            <a:ext cx="5981700" cy="66675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TIẾNGVIỆT</a:t>
            </a:r>
            <a:endParaRPr lang="en-US" sz="36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5" name="TextBox 5"/>
          <p:cNvSpPr txBox="1">
            <a:spLocks noChangeArrowheads="1"/>
          </p:cNvSpPr>
          <p:nvPr/>
        </p:nvSpPr>
        <p:spPr bwMode="auto">
          <a:xfrm>
            <a:off x="457200" y="1"/>
            <a:ext cx="8229601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PHÒNG GIÁO DỤC &amp; ĐÀO TẠO HUYỆN ỨNG  HÒA</a:t>
            </a:r>
          </a:p>
        </p:txBody>
      </p:sp>
      <p:sp>
        <p:nvSpPr>
          <p:cNvPr id="14346" name="TextBox 6"/>
          <p:cNvSpPr txBox="1">
            <a:spLocks noChangeArrowheads="1"/>
          </p:cNvSpPr>
          <p:nvPr/>
        </p:nvSpPr>
        <p:spPr bwMode="auto">
          <a:xfrm>
            <a:off x="1600201" y="381000"/>
            <a:ext cx="66294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TRƯỜNG TIỂU HỌC MINH ĐỨC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" y="5072"/>
            <a:ext cx="9039638" cy="68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23728" y="116632"/>
            <a:ext cx="5203733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2242" y="6542018"/>
            <a:ext cx="233567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286256"/>
            <a:ext cx="9144000" cy="1857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 smtClean="0">
                <a:latin typeface="Vnavant"/>
                <a:ea typeface="+mj-ea"/>
                <a:cs typeface="+mj-cs"/>
              </a:rPr>
              <a:t>   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khế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trổ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loạt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ngập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tràn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sắc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tím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buổi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khu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rộn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ràng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lích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lích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rích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chích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bông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thoăn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thoắt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nhảy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cành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sang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cành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Vừa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nhảy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nhót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chúng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vừa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trêu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đùa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thật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D:\Downloads\B612_20201215_191446_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500438"/>
          </a:xfrm>
          <a:prstGeom prst="rect">
            <a:avLst/>
          </a:prstGeom>
          <a:noFill/>
        </p:spPr>
      </p:pic>
      <p:cxnSp>
        <p:nvCxnSpPr>
          <p:cNvPr id="5" name="AutoShape 2"/>
          <p:cNvCxnSpPr>
            <a:cxnSpLocks noChangeShapeType="1"/>
          </p:cNvCxnSpPr>
          <p:nvPr/>
        </p:nvCxnSpPr>
        <p:spPr bwMode="auto">
          <a:xfrm rot="5400000" flipH="1" flipV="1">
            <a:off x="675184" y="4333861"/>
            <a:ext cx="533399" cy="22859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 rot="5400000" flipH="1" flipV="1">
            <a:off x="6075784" y="4257676"/>
            <a:ext cx="533399" cy="22859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 rot="5400000" flipH="1" flipV="1">
            <a:off x="4305301" y="5237584"/>
            <a:ext cx="533399" cy="22859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rot="5400000" flipH="1" flipV="1">
            <a:off x="4923656" y="5770983"/>
            <a:ext cx="533399" cy="22859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" name="AutoShape 2"/>
          <p:cNvCxnSpPr>
            <a:cxnSpLocks noChangeShapeType="1"/>
          </p:cNvCxnSpPr>
          <p:nvPr/>
        </p:nvCxnSpPr>
        <p:spPr bwMode="auto">
          <a:xfrm rot="5400000" flipH="1" flipV="1">
            <a:off x="5825468" y="6286690"/>
            <a:ext cx="533399" cy="22859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AutoShape 2"/>
          <p:cNvCxnSpPr>
            <a:cxnSpLocks noChangeShapeType="1"/>
          </p:cNvCxnSpPr>
          <p:nvPr/>
        </p:nvCxnSpPr>
        <p:spPr bwMode="auto">
          <a:xfrm>
            <a:off x="3491880" y="4263568"/>
            <a:ext cx="635499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2" name="AutoShape 2"/>
          <p:cNvCxnSpPr>
            <a:cxnSpLocks noChangeShapeType="1"/>
          </p:cNvCxnSpPr>
          <p:nvPr/>
        </p:nvCxnSpPr>
        <p:spPr bwMode="auto">
          <a:xfrm>
            <a:off x="107504" y="4797152"/>
            <a:ext cx="635499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3" name="AutoShape 2"/>
          <p:cNvCxnSpPr>
            <a:cxnSpLocks noChangeShapeType="1"/>
          </p:cNvCxnSpPr>
          <p:nvPr/>
        </p:nvCxnSpPr>
        <p:spPr bwMode="auto">
          <a:xfrm>
            <a:off x="6260583" y="5733256"/>
            <a:ext cx="635499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4" name="AutoShape 2"/>
          <p:cNvCxnSpPr>
            <a:cxnSpLocks noChangeShapeType="1"/>
          </p:cNvCxnSpPr>
          <p:nvPr/>
        </p:nvCxnSpPr>
        <p:spPr bwMode="auto">
          <a:xfrm>
            <a:off x="7308304" y="5726995"/>
            <a:ext cx="635499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B612_20201215_191503_4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9144000" cy="6463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43108" y="642918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1868" y="642918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43240" y="1357298"/>
          <a:ext cx="2643206" cy="100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393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endParaRPr lang="vi-VN" sz="4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4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143240" y="2071678"/>
          <a:ext cx="2643206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3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4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0" y="2643182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143248"/>
            <a:ext cx="171448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86050" y="2786058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khoát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71736" y="3214686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57818" y="271462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14942" y="3286124"/>
            <a:ext cx="1714512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ngoằn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43834" y="2714620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86644" y="3214686"/>
            <a:ext cx="185735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thoăn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3714752"/>
            <a:ext cx="207167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71736" y="3714752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xoăn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29190" y="3643314"/>
            <a:ext cx="214314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857752" y="642918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429388" y="714356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715140" y="3571876"/>
            <a:ext cx="242886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nhọn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4643446"/>
            <a:ext cx="9144000" cy="1857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 smtClean="0">
                <a:latin typeface="Vnavant"/>
                <a:ea typeface="+mj-ea"/>
                <a:cs typeface="+mj-cs"/>
              </a:rPr>
              <a:t>   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khế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trổ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hàng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loạt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ngập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tràn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sắc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tím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Mỗi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buổi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sáng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khu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rộn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ràng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lích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lích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rích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chích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bông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thoăn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thoắt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nhảy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cành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sang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cành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khác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Vừa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nhày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nhót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vừa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trêu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đùa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thật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14282" y="0"/>
            <a:ext cx="914400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phim hoạt hình, voi bước khoan thai, thỏ chạy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thoăn thoắt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7"/>
          <p:cNvSpPr txBox="1">
            <a:spLocks noChangeArrowheads="1"/>
          </p:cNvSpPr>
          <p:nvPr/>
        </p:nvSpPr>
        <p:spPr bwMode="auto">
          <a:xfrm>
            <a:off x="444103" y="139701"/>
            <a:ext cx="812839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VNI-Avo" pitchFamily="2" charset="0"/>
              </a:rPr>
              <a:t>Thöù ba ngaøy 8 thaùng 11 naêm 2016</a:t>
            </a:r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3137298" y="482601"/>
            <a:ext cx="271700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Học vần</a:t>
            </a:r>
          </a:p>
        </p:txBody>
      </p:sp>
      <p:pic>
        <p:nvPicPr>
          <p:cNvPr id="11268" name="Picture 32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5103" y="0"/>
            <a:ext cx="69889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6200"/>
            <a:ext cx="876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4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867400"/>
            <a:ext cx="170140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5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56511">
            <a:off x="7700764" y="5511602"/>
            <a:ext cx="1277938" cy="158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72703" y="1651000"/>
            <a:ext cx="4623197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>
                <a:latin typeface="VNI-Avo" pitchFamily="2" charset="0"/>
              </a:rPr>
              <a:t>Kieåm tra baøi cuõ:   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4533901" y="1638300"/>
            <a:ext cx="2184797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>
                <a:solidFill>
                  <a:srgbClr val="FF0066"/>
                </a:solidFill>
                <a:latin typeface="VNI-Avo" pitchFamily="2" charset="0"/>
              </a:rPr>
              <a:t>au - aâu</a:t>
            </a:r>
          </a:p>
        </p:txBody>
      </p:sp>
      <p:pic>
        <p:nvPicPr>
          <p:cNvPr id="11274" name="Picture 3" descr="091BBD7432A840C9AC55774F24F4C6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79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WordArt 4"/>
          <p:cNvSpPr>
            <a:spLocks noChangeArrowheads="1" noChangeShapeType="1" noTextEdit="1"/>
          </p:cNvSpPr>
          <p:nvPr/>
        </p:nvSpPr>
        <p:spPr bwMode="auto">
          <a:xfrm>
            <a:off x="2590800" y="3276600"/>
            <a:ext cx="32004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LỚP 1A</a:t>
            </a:r>
          </a:p>
        </p:txBody>
      </p:sp>
      <p:pic>
        <p:nvPicPr>
          <p:cNvPr id="11276" name="Picture 3" descr="091BBD7432A840C9AC55774F24F4C6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03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WordArt 4"/>
          <p:cNvSpPr>
            <a:spLocks noChangeArrowheads="1" noChangeShapeType="1" noTextEdit="1"/>
          </p:cNvSpPr>
          <p:nvPr/>
        </p:nvSpPr>
        <p:spPr bwMode="auto">
          <a:xfrm>
            <a:off x="0" y="2501900"/>
            <a:ext cx="8858250" cy="17653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học đến đây kết thúc.</a:t>
            </a:r>
          </a:p>
          <a:p>
            <a:pPr algn="ctr"/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0528" y="2132856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việt: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76: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oan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oăn   oat    oăt</a:t>
            </a:r>
            <a:endParaRPr kumimoji="0" lang="vi-VN" sz="9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235" y="5179243"/>
            <a:ext cx="914400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phim hoạt hình, voi bước khoan thai, thỏ chạy thoăn thoắt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Downloads\B612_20201215_191212_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0"/>
            <a:ext cx="9144000" cy="45091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00986" y="4421975"/>
            <a:ext cx="170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60" y="5269210"/>
            <a:ext cx="246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304" y="5253351"/>
            <a:ext cx="249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thoăn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35" y="6093296"/>
            <a:ext cx="221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en-US" sz="9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oan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kumimoji="0" lang="en-US" sz="9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oăn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oat      oăt</a:t>
            </a:r>
            <a:endParaRPr kumimoji="0" lang="vi-VN" sz="9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80112" y="2204864"/>
            <a:ext cx="668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67744" y="3645024"/>
            <a:ext cx="668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24128" y="3645024"/>
            <a:ext cx="668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93504" y="2195249"/>
            <a:ext cx="1018456" cy="11430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23728" y="2204864"/>
            <a:ext cx="668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6649888" y="2195249"/>
            <a:ext cx="1018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5214" y="3431694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9600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1598" y="3410038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9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wnloads\B612_20201212_153517_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92" y="-16755"/>
            <a:ext cx="1857356" cy="101440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3108" y="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43306" y="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18527"/>
              </p:ext>
            </p:extLst>
          </p:nvPr>
        </p:nvGraphicFramePr>
        <p:xfrm>
          <a:off x="3214678" y="857232"/>
          <a:ext cx="2286016" cy="170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767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endParaRPr lang="vi-VN" sz="4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4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26768"/>
              </p:ext>
            </p:extLst>
          </p:nvPr>
        </p:nvGraphicFramePr>
        <p:xfrm>
          <a:off x="3214678" y="1700808"/>
          <a:ext cx="2286016" cy="8165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6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658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4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5735" y="2852936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1087" y="4051985"/>
            <a:ext cx="2143108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choắt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16709" y="2839914"/>
            <a:ext cx="2096003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khoát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92424" y="4051985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113860" y="2839913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884260" y="4045666"/>
            <a:ext cx="231280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ngoằn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73496" y="2839912"/>
            <a:ext cx="1956549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84066" y="4045666"/>
            <a:ext cx="2232248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thoăn</a:t>
            </a:r>
            <a:endParaRPr kumimoji="0" lang="vi-VN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000628" y="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572264" y="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26" name="AutoShape 2"/>
          <p:cNvCxnSpPr>
            <a:cxnSpLocks noChangeShapeType="1"/>
          </p:cNvCxnSpPr>
          <p:nvPr/>
        </p:nvCxnSpPr>
        <p:spPr bwMode="auto">
          <a:xfrm>
            <a:off x="615471" y="3645024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9" name="AutoShape 2"/>
          <p:cNvCxnSpPr>
            <a:cxnSpLocks noChangeShapeType="1"/>
          </p:cNvCxnSpPr>
          <p:nvPr/>
        </p:nvCxnSpPr>
        <p:spPr bwMode="auto">
          <a:xfrm>
            <a:off x="3405081" y="3633773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0" name="AutoShape 2"/>
          <p:cNvCxnSpPr>
            <a:cxnSpLocks noChangeShapeType="1"/>
          </p:cNvCxnSpPr>
          <p:nvPr/>
        </p:nvCxnSpPr>
        <p:spPr bwMode="auto">
          <a:xfrm>
            <a:off x="5682578" y="3625822"/>
            <a:ext cx="833638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31" name="AutoShape 2"/>
          <p:cNvCxnSpPr>
            <a:cxnSpLocks noChangeShapeType="1"/>
          </p:cNvCxnSpPr>
          <p:nvPr/>
        </p:nvCxnSpPr>
        <p:spPr bwMode="auto">
          <a:xfrm flipV="1">
            <a:off x="7884368" y="3625822"/>
            <a:ext cx="866192" cy="7951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34" name="AutoShape 2"/>
          <p:cNvCxnSpPr>
            <a:cxnSpLocks noChangeShapeType="1"/>
          </p:cNvCxnSpPr>
          <p:nvPr/>
        </p:nvCxnSpPr>
        <p:spPr bwMode="auto">
          <a:xfrm>
            <a:off x="755576" y="4797152"/>
            <a:ext cx="716169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5" name="AutoShape 2"/>
          <p:cNvCxnSpPr>
            <a:cxnSpLocks noChangeShapeType="1"/>
          </p:cNvCxnSpPr>
          <p:nvPr/>
        </p:nvCxnSpPr>
        <p:spPr bwMode="auto">
          <a:xfrm>
            <a:off x="2998575" y="4797152"/>
            <a:ext cx="716169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6" name="AutoShape 2"/>
          <p:cNvCxnSpPr>
            <a:cxnSpLocks noChangeShapeType="1"/>
          </p:cNvCxnSpPr>
          <p:nvPr/>
        </p:nvCxnSpPr>
        <p:spPr bwMode="auto">
          <a:xfrm>
            <a:off x="6040663" y="4869160"/>
            <a:ext cx="716169" cy="0"/>
          </a:xfrm>
          <a:prstGeom prst="straightConnector1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7" name="AutoShape 2"/>
          <p:cNvCxnSpPr>
            <a:cxnSpLocks noChangeShapeType="1"/>
          </p:cNvCxnSpPr>
          <p:nvPr/>
        </p:nvCxnSpPr>
        <p:spPr bwMode="auto">
          <a:xfrm>
            <a:off x="8276604" y="4759911"/>
            <a:ext cx="716169" cy="0"/>
          </a:xfrm>
          <a:prstGeom prst="straightConnector1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Downloads\B612_20201215_191246_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638"/>
            <a:ext cx="2394747" cy="385494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504" y="4437112"/>
            <a:ext cx="2411361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4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 descr="D:\Downloads\B612_20201215_191313_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865" y="476673"/>
            <a:ext cx="2285984" cy="3652908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7444" y="4437111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xoăn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3" descr="D:\Downloads\B612_20201215_191346_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9231" y="620689"/>
            <a:ext cx="2071670" cy="350889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67761" y="4437111"/>
            <a:ext cx="214314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4" descr="D:\Downloads\B612_20201215_191416_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5811" y="692696"/>
            <a:ext cx="2000232" cy="3528392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755926" y="4416300"/>
            <a:ext cx="242886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nhọn</a:t>
            </a:r>
            <a:r>
              <a:rPr lang="en-US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AutoShape 2"/>
          <p:cNvCxnSpPr>
            <a:cxnSpLocks noChangeShapeType="1"/>
          </p:cNvCxnSpPr>
          <p:nvPr/>
        </p:nvCxnSpPr>
        <p:spPr bwMode="auto">
          <a:xfrm>
            <a:off x="1331640" y="5092744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3" name="AutoShape 2"/>
          <p:cNvCxnSpPr>
            <a:cxnSpLocks noChangeShapeType="1"/>
          </p:cNvCxnSpPr>
          <p:nvPr/>
        </p:nvCxnSpPr>
        <p:spPr bwMode="auto">
          <a:xfrm>
            <a:off x="3635896" y="5071933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4" name="AutoShape 2"/>
          <p:cNvCxnSpPr>
            <a:cxnSpLocks noChangeShapeType="1"/>
          </p:cNvCxnSpPr>
          <p:nvPr/>
        </p:nvCxnSpPr>
        <p:spPr bwMode="auto">
          <a:xfrm>
            <a:off x="5076056" y="5097978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5" name="AutoShape 2"/>
          <p:cNvCxnSpPr>
            <a:cxnSpLocks noChangeShapeType="1"/>
          </p:cNvCxnSpPr>
          <p:nvPr/>
        </p:nvCxnSpPr>
        <p:spPr bwMode="auto">
          <a:xfrm>
            <a:off x="8328715" y="5071933"/>
            <a:ext cx="716169" cy="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382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21637" y="130967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1868" y="108251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oăn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44287"/>
              </p:ext>
            </p:extLst>
          </p:nvPr>
        </p:nvGraphicFramePr>
        <p:xfrm>
          <a:off x="2699160" y="933682"/>
          <a:ext cx="410445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3932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endParaRPr lang="vi-VN" sz="6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6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08748"/>
              </p:ext>
            </p:extLst>
          </p:nvPr>
        </p:nvGraphicFramePr>
        <p:xfrm>
          <a:off x="2699160" y="1949498"/>
          <a:ext cx="4104455" cy="1005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4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r>
                        <a:rPr lang="en-US" sz="6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oan</a:t>
                      </a:r>
                      <a:endParaRPr lang="vi-VN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-5104" y="2881153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6512" y="3542502"/>
            <a:ext cx="171448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63443" y="2892425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khoát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36017" y="3520920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57818" y="2798600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86380" y="3419155"/>
            <a:ext cx="1714512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ngoằn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43834" y="2714620"/>
            <a:ext cx="150016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398921" y="3370253"/>
            <a:ext cx="185735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thoăn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6512" y="4227509"/>
            <a:ext cx="207167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xoan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28860" y="4227508"/>
            <a:ext cx="192882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xoăn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51388" y="4247038"/>
            <a:ext cx="214314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037140" y="153444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oat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715140" y="130966"/>
            <a:ext cx="15716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oăt</a:t>
            </a:r>
            <a:endParaRPr kumimoji="0" lang="vi-VN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715140" y="4247038"/>
            <a:ext cx="2428860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nhọn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hoắt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wnloads\B612_20201212_153845_07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86050" cy="862005"/>
          </a:xfrm>
          <a:prstGeom prst="rect">
            <a:avLst/>
          </a:prstGeom>
          <a:noFill/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692696"/>
            <a:ext cx="7990478" cy="5793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476672"/>
            <a:ext cx="8640959" cy="55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316</Words>
  <Application>Microsoft Office PowerPoint</Application>
  <PresentationFormat>On-screen Show (4:3)</PresentationFormat>
  <Paragraphs>94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.VnAristote</vt:lpstr>
      <vt:lpstr>.VnAvant</vt:lpstr>
      <vt:lpstr>.VnTime</vt:lpstr>
      <vt:lpstr>Arial</vt:lpstr>
      <vt:lpstr>Calibri</vt:lpstr>
      <vt:lpstr>Times New Roman</vt:lpstr>
      <vt:lpstr>Vnavant</vt:lpstr>
      <vt:lpstr>VNI-Avo</vt:lpstr>
      <vt:lpstr>Office Theme</vt:lpstr>
      <vt:lpstr>%</vt:lpstr>
      <vt:lpstr>PowerPoint Presentation</vt:lpstr>
      <vt:lpstr>PowerPoint Presentation</vt:lpstr>
      <vt:lpstr>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 ngày 23 tháng 12 năm 2020</dc:title>
  <dc:creator>THTN</dc:creator>
  <cp:lastModifiedBy>Admin</cp:lastModifiedBy>
  <cp:revision>21</cp:revision>
  <dcterms:created xsi:type="dcterms:W3CDTF">2020-12-15T08:15:30Z</dcterms:created>
  <dcterms:modified xsi:type="dcterms:W3CDTF">2024-04-01T00:21:39Z</dcterms:modified>
</cp:coreProperties>
</file>