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87" r:id="rId3"/>
    <p:sldMasterId id="2147483705" r:id="rId4"/>
  </p:sldMasterIdLst>
  <p:notesMasterIdLst>
    <p:notesMasterId r:id="rId20"/>
  </p:notesMasterIdLst>
  <p:sldIdLst>
    <p:sldId id="8567" r:id="rId5"/>
    <p:sldId id="8784" r:id="rId6"/>
    <p:sldId id="524" r:id="rId7"/>
    <p:sldId id="8561" r:id="rId8"/>
    <p:sldId id="8562" r:id="rId9"/>
    <p:sldId id="258" r:id="rId10"/>
    <p:sldId id="8785" r:id="rId11"/>
    <p:sldId id="8786" r:id="rId12"/>
    <p:sldId id="8787" r:id="rId13"/>
    <p:sldId id="8564" r:id="rId14"/>
    <p:sldId id="8565" r:id="rId15"/>
    <p:sldId id="8788" r:id="rId16"/>
    <p:sldId id="377" r:id="rId17"/>
    <p:sldId id="376" r:id="rId18"/>
    <p:sldId id="855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4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45158D-688B-4F95-A6EC-36EBB11B9CF2}"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EF5DEC-2E19-4FAF-B077-748B9E7E2B2D}" type="slidenum">
              <a:rPr lang="en-US" smtClean="0"/>
              <a:t>‹#›</a:t>
            </a:fld>
            <a:endParaRPr lang="en-US"/>
          </a:p>
        </p:txBody>
      </p:sp>
    </p:spTree>
    <p:extLst>
      <p:ext uri="{BB962C8B-B14F-4D97-AF65-F5344CB8AC3E}">
        <p14:creationId xmlns:p14="http://schemas.microsoft.com/office/powerpoint/2010/main" val="2183088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1522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8747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7568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1103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5415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4.xml"/><Relationship Id="rId5" Type="http://schemas.openxmlformats.org/officeDocument/2006/relationships/image" Target="../media/image36.png"/><Relationship Id="rId4" Type="http://schemas.openxmlformats.org/officeDocument/2006/relationships/image" Target="../media/image3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2.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image" Target="../media/image2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17056615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318541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98115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969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611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4732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56430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69357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27258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08925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5886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0006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24914579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01567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0338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59973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9248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673238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3702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89415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003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1008644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92965113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1016000" y="540918"/>
            <a:ext cx="10160000" cy="5776164"/>
          </a:xfrm>
          <a:prstGeom prst="rect">
            <a:avLst/>
          </a:prstGeom>
        </p:spPr>
      </p:pic>
      <p:sp>
        <p:nvSpPr>
          <p:cNvPr id="8" name="图文框 7"/>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179182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1016000" y="540918"/>
            <a:ext cx="10160000" cy="5776164"/>
          </a:xfrm>
          <a:prstGeom prst="rect">
            <a:avLst/>
          </a:prstGeom>
        </p:spPr>
      </p:pic>
      <p:sp>
        <p:nvSpPr>
          <p:cNvPr id="8" name="图文框 7"/>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99215272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图文框 2"/>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4" name="图片 3"/>
          <p:cNvPicPr>
            <a:picLocks noChangeAspect="1"/>
          </p:cNvPicPr>
          <p:nvPr userDrawn="1"/>
        </p:nvPicPr>
        <p:blipFill rotWithShape="1">
          <a:blip r:embed="rId2"/>
          <a:srcRect l="40850" t="7222" r="7067" b="14722"/>
          <a:stretch/>
        </p:blipFill>
        <p:spPr>
          <a:xfrm>
            <a:off x="6096000" y="1070919"/>
            <a:ext cx="6096000" cy="5787081"/>
          </a:xfrm>
          <a:prstGeom prst="rect">
            <a:avLst/>
          </a:prstGeom>
        </p:spPr>
      </p:pic>
    </p:spTree>
    <p:extLst>
      <p:ext uri="{BB962C8B-B14F-4D97-AF65-F5344CB8AC3E}">
        <p14:creationId xmlns:p14="http://schemas.microsoft.com/office/powerpoint/2010/main" val="16250536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53716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3729567"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endParaRPr lang="zh-CN" altLang="en-US"/>
          </a:p>
        </p:txBody>
      </p:sp>
      <p:sp>
        <p:nvSpPr>
          <p:cNvPr id="8" name="任意多边形: 形状 7"/>
          <p:cNvSpPr>
            <a:spLocks noGrp="1"/>
          </p:cNvSpPr>
          <p:nvPr>
            <p:ph type="pic" sz="quarter" idx="11"/>
          </p:nvPr>
        </p:nvSpPr>
        <p:spPr>
          <a:xfrm>
            <a:off x="8648700"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5947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2184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
        <p:nvSpPr>
          <p:cNvPr id="11" name="任意多边形: 形状 10"/>
          <p:cNvSpPr>
            <a:spLocks noGrp="1"/>
          </p:cNvSpPr>
          <p:nvPr>
            <p:ph type="pic" sz="quarter" idx="11"/>
          </p:nvPr>
        </p:nvSpPr>
        <p:spPr>
          <a:xfrm>
            <a:off x="50419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
        <p:nvSpPr>
          <p:cNvPr id="12" name="任意多边形: 形状 11"/>
          <p:cNvSpPr>
            <a:spLocks noGrp="1"/>
          </p:cNvSpPr>
          <p:nvPr>
            <p:ph type="pic" sz="quarter" idx="12"/>
          </p:nvPr>
        </p:nvSpPr>
        <p:spPr>
          <a:xfrm>
            <a:off x="7899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276067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20367203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4795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4" name="任意多边形: 形状 13"/>
          <p:cNvSpPr>
            <a:spLocks noGrp="1"/>
          </p:cNvSpPr>
          <p:nvPr>
            <p:ph type="pic" sz="quarter" idx="11"/>
          </p:nvPr>
        </p:nvSpPr>
        <p:spPr>
          <a:xfrm>
            <a:off x="3985683"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5" name="任意多边形: 形状 14"/>
          <p:cNvSpPr>
            <a:spLocks noGrp="1"/>
          </p:cNvSpPr>
          <p:nvPr>
            <p:ph type="pic" sz="quarter" idx="12"/>
          </p:nvPr>
        </p:nvSpPr>
        <p:spPr>
          <a:xfrm>
            <a:off x="6491816"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6" name="任意多边形: 形状 15"/>
          <p:cNvSpPr>
            <a:spLocks noGrp="1"/>
          </p:cNvSpPr>
          <p:nvPr>
            <p:ph type="pic" sz="quarter" idx="13"/>
          </p:nvPr>
        </p:nvSpPr>
        <p:spPr>
          <a:xfrm>
            <a:off x="89979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0561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6260620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350278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9738781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5" y="2840525"/>
            <a:ext cx="2527630"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317499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81881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6"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98941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D2F26-5D5B-4ACB-B591-16FAC2D256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226F343-815F-4696-832B-8B0B4117BB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B06EFC6-BF03-4458-A021-EC23C0B7FCCB}"/>
              </a:ext>
            </a:extLst>
          </p:cNvPr>
          <p:cNvSpPr>
            <a:spLocks noGrp="1"/>
          </p:cNvSpPr>
          <p:nvPr>
            <p:ph type="dt" sz="half" idx="10"/>
          </p:nvPr>
        </p:nvSpPr>
        <p:spPr/>
        <p:txBody>
          <a:bodyPr/>
          <a:lstStyle/>
          <a:p>
            <a:fld id="{13FB8416-AE91-4D78-AA0C-FBBFC273F27A}" type="datetimeFigureOut">
              <a:rPr lang="vi-VN" smtClean="0"/>
              <a:t>11/04/2024</a:t>
            </a:fld>
            <a:endParaRPr lang="vi-VN"/>
          </a:p>
        </p:txBody>
      </p:sp>
      <p:sp>
        <p:nvSpPr>
          <p:cNvPr id="5" name="Footer Placeholder 4">
            <a:extLst>
              <a:ext uri="{FF2B5EF4-FFF2-40B4-BE49-F238E27FC236}">
                <a16:creationId xmlns:a16="http://schemas.microsoft.com/office/drawing/2014/main" id="{732E0DFE-A71C-4301-888E-39FC90A3905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2016950-20A3-4720-B6ED-C26FA6B7FD89}"/>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30370939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63194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35058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6775601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21788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10514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17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53269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2506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352739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4466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2682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9747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93112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7387467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54149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103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29560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33856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3734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2774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60735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65222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01763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57471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330949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1530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5871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9340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51924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8754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7294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88800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8475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9702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79111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83925623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3294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72763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68540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18797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798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541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25360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4109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845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8224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2024/4/11</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708567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41292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60470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66485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16126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43487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17129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5048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009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897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90514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2024/4/11</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954954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77431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728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09108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66436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1256713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7678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6374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5077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8702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18054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2024/4/11</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9953908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13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1965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2266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8153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06775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2853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72551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28293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135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8099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26.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5.png"/><Relationship Id="rId2" Type="http://schemas.openxmlformats.org/officeDocument/2006/relationships/slideLayout" Target="../slideLayouts/slideLayout15.xml"/><Relationship Id="rId16"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3.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50" Type="http://schemas.openxmlformats.org/officeDocument/2006/relationships/slideLayout" Target="../slideLayouts/slideLayout77.xml"/><Relationship Id="rId55" Type="http://schemas.openxmlformats.org/officeDocument/2006/relationships/slideLayout" Target="../slideLayouts/slideLayout82.xml"/><Relationship Id="rId63" Type="http://schemas.openxmlformats.org/officeDocument/2006/relationships/slideLayout" Target="../slideLayouts/slideLayout90.xml"/><Relationship Id="rId68" Type="http://schemas.openxmlformats.org/officeDocument/2006/relationships/slideLayout" Target="../slideLayouts/slideLayout95.xml"/><Relationship Id="rId76" Type="http://schemas.openxmlformats.org/officeDocument/2006/relationships/slideLayout" Target="../slideLayouts/slideLayout103.xml"/><Relationship Id="rId84" Type="http://schemas.openxmlformats.org/officeDocument/2006/relationships/slideLayout" Target="../slideLayouts/slideLayout111.xml"/><Relationship Id="rId89" Type="http://schemas.openxmlformats.org/officeDocument/2006/relationships/slideLayout" Target="../slideLayouts/slideLayout116.xml"/><Relationship Id="rId7" Type="http://schemas.openxmlformats.org/officeDocument/2006/relationships/slideLayout" Target="../slideLayouts/slideLayout34.xml"/><Relationship Id="rId71" Type="http://schemas.openxmlformats.org/officeDocument/2006/relationships/slideLayout" Target="../slideLayouts/slideLayout98.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3" Type="http://schemas.openxmlformats.org/officeDocument/2006/relationships/slideLayout" Target="../slideLayouts/slideLayout80.xml"/><Relationship Id="rId58" Type="http://schemas.openxmlformats.org/officeDocument/2006/relationships/slideLayout" Target="../slideLayouts/slideLayout85.xml"/><Relationship Id="rId66" Type="http://schemas.openxmlformats.org/officeDocument/2006/relationships/slideLayout" Target="../slideLayouts/slideLayout93.xml"/><Relationship Id="rId74" Type="http://schemas.openxmlformats.org/officeDocument/2006/relationships/slideLayout" Target="../slideLayouts/slideLayout101.xml"/><Relationship Id="rId79" Type="http://schemas.openxmlformats.org/officeDocument/2006/relationships/slideLayout" Target="../slideLayouts/slideLayout106.xml"/><Relationship Id="rId87" Type="http://schemas.openxmlformats.org/officeDocument/2006/relationships/slideLayout" Target="../slideLayouts/slideLayout114.xml"/><Relationship Id="rId5" Type="http://schemas.openxmlformats.org/officeDocument/2006/relationships/slideLayout" Target="../slideLayouts/slideLayout32.xml"/><Relationship Id="rId61" Type="http://schemas.openxmlformats.org/officeDocument/2006/relationships/slideLayout" Target="../slideLayouts/slideLayout88.xml"/><Relationship Id="rId82" Type="http://schemas.openxmlformats.org/officeDocument/2006/relationships/slideLayout" Target="../slideLayouts/slideLayout109.xml"/><Relationship Id="rId90" Type="http://schemas.openxmlformats.org/officeDocument/2006/relationships/slideLayout" Target="../slideLayouts/slideLayout117.xml"/><Relationship Id="rId19" Type="http://schemas.openxmlformats.org/officeDocument/2006/relationships/slideLayout" Target="../slideLayouts/slideLayout4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56" Type="http://schemas.openxmlformats.org/officeDocument/2006/relationships/slideLayout" Target="../slideLayouts/slideLayout83.xml"/><Relationship Id="rId64" Type="http://schemas.openxmlformats.org/officeDocument/2006/relationships/slideLayout" Target="../slideLayouts/slideLayout91.xml"/><Relationship Id="rId69" Type="http://schemas.openxmlformats.org/officeDocument/2006/relationships/slideLayout" Target="../slideLayouts/slideLayout96.xml"/><Relationship Id="rId77" Type="http://schemas.openxmlformats.org/officeDocument/2006/relationships/slideLayout" Target="../slideLayouts/slideLayout104.xml"/><Relationship Id="rId8" Type="http://schemas.openxmlformats.org/officeDocument/2006/relationships/slideLayout" Target="../slideLayouts/slideLayout35.xml"/><Relationship Id="rId51" Type="http://schemas.openxmlformats.org/officeDocument/2006/relationships/slideLayout" Target="../slideLayouts/slideLayout78.xml"/><Relationship Id="rId72" Type="http://schemas.openxmlformats.org/officeDocument/2006/relationships/slideLayout" Target="../slideLayouts/slideLayout99.xml"/><Relationship Id="rId80" Type="http://schemas.openxmlformats.org/officeDocument/2006/relationships/slideLayout" Target="../slideLayouts/slideLayout107.xml"/><Relationship Id="rId85" Type="http://schemas.openxmlformats.org/officeDocument/2006/relationships/slideLayout" Target="../slideLayouts/slideLayout112.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59" Type="http://schemas.openxmlformats.org/officeDocument/2006/relationships/slideLayout" Target="../slideLayouts/slideLayout86.xml"/><Relationship Id="rId67" Type="http://schemas.openxmlformats.org/officeDocument/2006/relationships/slideLayout" Target="../slideLayouts/slideLayout94.xml"/><Relationship Id="rId20" Type="http://schemas.openxmlformats.org/officeDocument/2006/relationships/slideLayout" Target="../slideLayouts/slideLayout47.xml"/><Relationship Id="rId41" Type="http://schemas.openxmlformats.org/officeDocument/2006/relationships/slideLayout" Target="../slideLayouts/slideLayout68.xml"/><Relationship Id="rId54" Type="http://schemas.openxmlformats.org/officeDocument/2006/relationships/slideLayout" Target="../slideLayouts/slideLayout81.xml"/><Relationship Id="rId62" Type="http://schemas.openxmlformats.org/officeDocument/2006/relationships/slideLayout" Target="../slideLayouts/slideLayout89.xml"/><Relationship Id="rId70" Type="http://schemas.openxmlformats.org/officeDocument/2006/relationships/slideLayout" Target="../slideLayouts/slideLayout97.xml"/><Relationship Id="rId75" Type="http://schemas.openxmlformats.org/officeDocument/2006/relationships/slideLayout" Target="../slideLayouts/slideLayout102.xml"/><Relationship Id="rId83" Type="http://schemas.openxmlformats.org/officeDocument/2006/relationships/slideLayout" Target="../slideLayouts/slideLayout110.xml"/><Relationship Id="rId88" Type="http://schemas.openxmlformats.org/officeDocument/2006/relationships/slideLayout" Target="../slideLayouts/slideLayout115.xml"/><Relationship Id="rId91"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57" Type="http://schemas.openxmlformats.org/officeDocument/2006/relationships/slideLayout" Target="../slideLayouts/slideLayout84.xml"/><Relationship Id="rId10" Type="http://schemas.openxmlformats.org/officeDocument/2006/relationships/slideLayout" Target="../slideLayouts/slideLayout37.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52" Type="http://schemas.openxmlformats.org/officeDocument/2006/relationships/slideLayout" Target="../slideLayouts/slideLayout79.xml"/><Relationship Id="rId60" Type="http://schemas.openxmlformats.org/officeDocument/2006/relationships/slideLayout" Target="../slideLayouts/slideLayout87.xml"/><Relationship Id="rId65" Type="http://schemas.openxmlformats.org/officeDocument/2006/relationships/slideLayout" Target="../slideLayouts/slideLayout92.xml"/><Relationship Id="rId73" Type="http://schemas.openxmlformats.org/officeDocument/2006/relationships/slideLayout" Target="../slideLayouts/slideLayout100.xml"/><Relationship Id="rId78" Type="http://schemas.openxmlformats.org/officeDocument/2006/relationships/slideLayout" Target="../slideLayouts/slideLayout105.xml"/><Relationship Id="rId81" Type="http://schemas.openxmlformats.org/officeDocument/2006/relationships/slideLayout" Target="../slideLayouts/slideLayout108.xml"/><Relationship Id="rId86" Type="http://schemas.openxmlformats.org/officeDocument/2006/relationships/slideLayout" Target="../slideLayouts/slideLayout113.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3D1C0694-EDA4-41DD-80B5-20358F6755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04950" y="209550"/>
            <a:ext cx="1276350" cy="1276350"/>
          </a:xfrm>
          <a:prstGeom prst="rect">
            <a:avLst/>
          </a:prstGeom>
        </p:spPr>
      </p:pic>
    </p:spTree>
    <p:extLst>
      <p:ext uri="{BB962C8B-B14F-4D97-AF65-F5344CB8AC3E}">
        <p14:creationId xmlns:p14="http://schemas.microsoft.com/office/powerpoint/2010/main" val="1036375575"/>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990AAB20-F3B9-4D43-A415-DA4255D756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04950" y="209550"/>
            <a:ext cx="1276350" cy="1276350"/>
          </a:xfrm>
          <a:prstGeom prst="rect">
            <a:avLst/>
          </a:prstGeom>
        </p:spPr>
      </p:pic>
    </p:spTree>
    <p:extLst>
      <p:ext uri="{BB962C8B-B14F-4D97-AF65-F5344CB8AC3E}">
        <p14:creationId xmlns:p14="http://schemas.microsoft.com/office/powerpoint/2010/main" val="384064286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图文框 6"/>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8" name="图片 7"/>
          <p:cNvPicPr>
            <a:picLocks noChangeAspect="1"/>
          </p:cNvPicPr>
          <p:nvPr userDrawn="1"/>
        </p:nvPicPr>
        <p:blipFill>
          <a:blip r:embed="rId16"/>
          <a:srcRect l="21709" t="28104"/>
          <a:stretch>
            <a:fillRect/>
          </a:stretch>
        </p:blipFill>
        <p:spPr>
          <a:xfrm rot="21135172">
            <a:off x="-148158" y="-201943"/>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9" name="图片 8"/>
          <p:cNvPicPr>
            <a:picLocks noChangeAspect="1"/>
          </p:cNvPicPr>
          <p:nvPr userDrawn="1"/>
        </p:nvPicPr>
        <p:blipFill>
          <a:blip r:embed="rId17"/>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pic>
        <p:nvPicPr>
          <p:cNvPr id="5" name="Picture 4">
            <a:extLst>
              <a:ext uri="{FF2B5EF4-FFF2-40B4-BE49-F238E27FC236}">
                <a16:creationId xmlns:a16="http://schemas.microsoft.com/office/drawing/2014/main" id="{D004315B-AB5B-412A-95FF-F66F72ED134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726344" y="1274575"/>
            <a:ext cx="3429000" cy="3429000"/>
          </a:xfrm>
          <a:prstGeom prst="ellipse">
            <a:avLst/>
          </a:prstGeom>
          <a:ln>
            <a:noFill/>
          </a:ln>
          <a:effectLst>
            <a:softEdge rad="112500"/>
          </a:effectLst>
        </p:spPr>
      </p:pic>
      <p:pic>
        <p:nvPicPr>
          <p:cNvPr id="6" name="Picture 5">
            <a:extLst>
              <a:ext uri="{FF2B5EF4-FFF2-40B4-BE49-F238E27FC236}">
                <a16:creationId xmlns:a16="http://schemas.microsoft.com/office/drawing/2014/main" id="{3CABAB32-9BD5-4B77-81C5-3BBA906532B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381500" y="-6459725"/>
            <a:ext cx="3429000" cy="3429000"/>
          </a:xfrm>
          <a:prstGeom prst="ellipse">
            <a:avLst/>
          </a:prstGeom>
          <a:ln>
            <a:noFill/>
          </a:ln>
          <a:effectLst>
            <a:softEdge rad="112500"/>
          </a:effectLst>
        </p:spPr>
      </p:pic>
      <p:pic>
        <p:nvPicPr>
          <p:cNvPr id="10" name="Picture 9">
            <a:extLst>
              <a:ext uri="{FF2B5EF4-FFF2-40B4-BE49-F238E27FC236}">
                <a16:creationId xmlns:a16="http://schemas.microsoft.com/office/drawing/2014/main" id="{528F65A4-ABFA-4E52-B032-D6F99212F82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5735300" y="1274575"/>
            <a:ext cx="3429000" cy="3429000"/>
          </a:xfrm>
          <a:prstGeom prst="ellipse">
            <a:avLst/>
          </a:prstGeom>
          <a:ln>
            <a:noFill/>
          </a:ln>
          <a:effectLst>
            <a:softEdge rad="112500"/>
          </a:effectLst>
        </p:spPr>
      </p:pic>
      <p:pic>
        <p:nvPicPr>
          <p:cNvPr id="11" name="Picture 10">
            <a:extLst>
              <a:ext uri="{FF2B5EF4-FFF2-40B4-BE49-F238E27FC236}">
                <a16:creationId xmlns:a16="http://schemas.microsoft.com/office/drawing/2014/main" id="{FABF9289-E330-48B5-82FB-2E70FF534BB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381500" y="9580375"/>
            <a:ext cx="3429000" cy="3429000"/>
          </a:xfrm>
          <a:prstGeom prst="ellipse">
            <a:avLst/>
          </a:prstGeom>
          <a:ln>
            <a:noFill/>
          </a:ln>
          <a:effectLst>
            <a:softEdge rad="112500"/>
          </a:effectLst>
        </p:spPr>
      </p:pic>
    </p:spTree>
    <p:extLst>
      <p:ext uri="{BB962C8B-B14F-4D97-AF65-F5344CB8AC3E}">
        <p14:creationId xmlns:p14="http://schemas.microsoft.com/office/powerpoint/2010/main" val="133026088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1" r:id="rId3"/>
    <p:sldLayoutId id="2147483693"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139836160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748" r:id="rId43"/>
    <p:sldLayoutId id="2147483749" r:id="rId44"/>
    <p:sldLayoutId id="2147483750" r:id="rId45"/>
    <p:sldLayoutId id="2147483751" r:id="rId46"/>
    <p:sldLayoutId id="2147483752" r:id="rId47"/>
    <p:sldLayoutId id="2147483753" r:id="rId48"/>
    <p:sldLayoutId id="2147483754" r:id="rId49"/>
    <p:sldLayoutId id="2147483755" r:id="rId50"/>
    <p:sldLayoutId id="2147483756" r:id="rId51"/>
    <p:sldLayoutId id="2147483757" r:id="rId52"/>
    <p:sldLayoutId id="2147483758" r:id="rId53"/>
    <p:sldLayoutId id="2147483759" r:id="rId54"/>
    <p:sldLayoutId id="2147483760" r:id="rId55"/>
    <p:sldLayoutId id="2147483761" r:id="rId56"/>
    <p:sldLayoutId id="2147483762" r:id="rId57"/>
    <p:sldLayoutId id="2147483763" r:id="rId58"/>
    <p:sldLayoutId id="2147483764" r:id="rId59"/>
    <p:sldLayoutId id="2147483765" r:id="rId60"/>
    <p:sldLayoutId id="2147483766" r:id="rId61"/>
    <p:sldLayoutId id="2147483767" r:id="rId62"/>
    <p:sldLayoutId id="2147483768" r:id="rId63"/>
    <p:sldLayoutId id="2147483769" r:id="rId64"/>
    <p:sldLayoutId id="2147483770" r:id="rId65"/>
    <p:sldLayoutId id="2147483771" r:id="rId66"/>
    <p:sldLayoutId id="2147483772" r:id="rId67"/>
    <p:sldLayoutId id="2147483773" r:id="rId68"/>
    <p:sldLayoutId id="2147483774" r:id="rId69"/>
    <p:sldLayoutId id="2147483775" r:id="rId70"/>
    <p:sldLayoutId id="2147483776" r:id="rId71"/>
    <p:sldLayoutId id="2147483777" r:id="rId72"/>
    <p:sldLayoutId id="2147483778" r:id="rId73"/>
    <p:sldLayoutId id="2147483779" r:id="rId74"/>
    <p:sldLayoutId id="2147483780" r:id="rId75"/>
    <p:sldLayoutId id="2147483781" r:id="rId76"/>
    <p:sldLayoutId id="2147483782" r:id="rId77"/>
    <p:sldLayoutId id="2147483783" r:id="rId78"/>
    <p:sldLayoutId id="2147483784" r:id="rId79"/>
    <p:sldLayoutId id="2147483785" r:id="rId80"/>
    <p:sldLayoutId id="2147483786" r:id="rId81"/>
    <p:sldLayoutId id="2147483787" r:id="rId82"/>
    <p:sldLayoutId id="2147483788" r:id="rId83"/>
    <p:sldLayoutId id="2147483789" r:id="rId84"/>
    <p:sldLayoutId id="2147483790" r:id="rId85"/>
    <p:sldLayoutId id="2147483791" r:id="rId86"/>
    <p:sldLayoutId id="2147483792" r:id="rId87"/>
    <p:sldLayoutId id="2147483793" r:id="rId88"/>
    <p:sldLayoutId id="2147483794" r:id="rId89"/>
    <p:sldLayoutId id="2147483795"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8.jpg"/><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8.jpg"/><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8.jpg"/><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2.wav"/><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64.png"/><Relationship Id="rId11" Type="http://schemas.openxmlformats.org/officeDocument/2006/relationships/audio" Target="../media/audio2.wav"/><Relationship Id="rId5" Type="http://schemas.openxmlformats.org/officeDocument/2006/relationships/image" Target="../media/image63.png"/><Relationship Id="rId10" Type="http://schemas.openxmlformats.org/officeDocument/2006/relationships/audio" Target="../media/audio1.wav"/><Relationship Id="rId4" Type="http://schemas.openxmlformats.org/officeDocument/2006/relationships/image" Target="../media/image62.pn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2.wav"/><Relationship Id="rId1" Type="http://schemas.openxmlformats.org/officeDocument/2006/relationships/slideLayout" Target="../slideLayouts/slideLayout32.xml"/><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8.jp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6.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53.em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39.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3.emf"/><Relationship Id="rId5" Type="http://schemas.openxmlformats.org/officeDocument/2006/relationships/image" Target="../media/image39.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3.emf"/><Relationship Id="rId5" Type="http://schemas.openxmlformats.org/officeDocument/2006/relationships/image" Target="../media/image39.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3.emf"/><Relationship Id="rId5" Type="http://schemas.openxmlformats.org/officeDocument/2006/relationships/image" Target="../media/image39.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A8B8BAA-104B-403F-9509-05FEA910A32C}"/>
              </a:ext>
            </a:extLst>
          </p:cNvPr>
          <p:cNvPicPr>
            <a:picLocks noChangeAspect="1"/>
          </p:cNvPicPr>
          <p:nvPr/>
        </p:nvPicPr>
        <p:blipFill>
          <a:blip r:embed="rId7"/>
          <a:stretch>
            <a:fillRect/>
          </a:stretch>
        </p:blipFill>
        <p:spPr>
          <a:xfrm>
            <a:off x="2762237" y="1419663"/>
            <a:ext cx="5438335" cy="5438335"/>
          </a:xfrm>
          <a:prstGeom prst="rect">
            <a:avLst/>
          </a:prstGeom>
        </p:spPr>
      </p:pic>
      <p:pic>
        <p:nvPicPr>
          <p:cNvPr id="12" name="Picture 11">
            <a:extLst>
              <a:ext uri="{FF2B5EF4-FFF2-40B4-BE49-F238E27FC236}">
                <a16:creationId xmlns:a16="http://schemas.microsoft.com/office/drawing/2014/main" id="{8E588A94-182F-4856-80A5-57B45CA4A265}"/>
              </a:ext>
            </a:extLst>
          </p:cNvPr>
          <p:cNvPicPr>
            <a:picLocks noChangeAspect="1"/>
          </p:cNvPicPr>
          <p:nvPr/>
        </p:nvPicPr>
        <p:blipFill>
          <a:blip r:embed="rId8"/>
          <a:stretch>
            <a:fillRect/>
          </a:stretch>
        </p:blipFill>
        <p:spPr>
          <a:xfrm>
            <a:off x="2870646" y="1256195"/>
            <a:ext cx="5395428" cy="1871634"/>
          </a:xfrm>
          <a:prstGeom prst="rect">
            <a:avLst/>
          </a:prstGeom>
        </p:spPr>
      </p:pic>
    </p:spTree>
    <p:extLst>
      <p:ext uri="{BB962C8B-B14F-4D97-AF65-F5344CB8AC3E}">
        <p14:creationId xmlns:p14="http://schemas.microsoft.com/office/powerpoint/2010/main" val="375812400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1AD70510-7F0B-4153-9253-F5E5B6B7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6">
            <a:extLst>
              <a:ext uri="{FF2B5EF4-FFF2-40B4-BE49-F238E27FC236}">
                <a16:creationId xmlns:a16="http://schemas.microsoft.com/office/drawing/2014/main" id="{982BAAC0-285D-43E5-956A-1162FF8D14E9}"/>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5">
            <a:extLst>
              <a:ext uri="{FF2B5EF4-FFF2-40B4-BE49-F238E27FC236}">
                <a16:creationId xmlns:a16="http://schemas.microsoft.com/office/drawing/2014/main" id="{13A85877-3642-4109-B088-AF7C108934CB}"/>
              </a:ext>
            </a:extLst>
          </p:cNvPr>
          <p:cNvGrpSpPr/>
          <p:nvPr/>
        </p:nvGrpSpPr>
        <p:grpSpPr>
          <a:xfrm>
            <a:off x="652640" y="130361"/>
            <a:ext cx="10605909" cy="1384114"/>
            <a:chOff x="1457541" y="1771650"/>
            <a:chExt cx="3783061" cy="2563700"/>
          </a:xfrm>
        </p:grpSpPr>
        <p:sp>
          <p:nvSpPr>
            <p:cNvPr id="3" name="矩形: 圆角 6">
              <a:extLst>
                <a:ext uri="{FF2B5EF4-FFF2-40B4-BE49-F238E27FC236}">
                  <a16:creationId xmlns:a16="http://schemas.microsoft.com/office/drawing/2014/main" id="{4EB5BE35-8210-4C50-A1D7-C543D9F3BE1F}"/>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4" name="矩形: 圆角 7">
              <a:extLst>
                <a:ext uri="{FF2B5EF4-FFF2-40B4-BE49-F238E27FC236}">
                  <a16:creationId xmlns:a16="http://schemas.microsoft.com/office/drawing/2014/main" id="{2A0C87F8-F775-4FE9-ACC5-33F7C0AF726D}"/>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5" name="矩形: 圆角 8">
              <a:extLst>
                <a:ext uri="{FF2B5EF4-FFF2-40B4-BE49-F238E27FC236}">
                  <a16:creationId xmlns:a16="http://schemas.microsoft.com/office/drawing/2014/main" id="{D06836AB-8BCF-4624-8D41-E5F4FDF3310D}"/>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6" name="TextBox 5">
            <a:extLst>
              <a:ext uri="{FF2B5EF4-FFF2-40B4-BE49-F238E27FC236}">
                <a16:creationId xmlns:a16="http://schemas.microsoft.com/office/drawing/2014/main" id="{E91CA4A1-FD8B-4327-9EAB-4F5C4E61117D}"/>
              </a:ext>
            </a:extLst>
          </p:cNvPr>
          <p:cNvSpPr txBox="1"/>
          <p:nvPr/>
        </p:nvSpPr>
        <p:spPr>
          <a:xfrm>
            <a:off x="1116714" y="352227"/>
            <a:ext cx="966558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Viết đoạn văn nêu tình cảm, cảm xúc của em về cảnh vật quê hương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48E93FFB-AD07-4E22-BA59-727F59216611}"/>
              </a:ext>
            </a:extLst>
          </p:cNvPr>
          <p:cNvGrpSpPr/>
          <p:nvPr/>
        </p:nvGrpSpPr>
        <p:grpSpPr>
          <a:xfrm>
            <a:off x="5859780" y="1488480"/>
            <a:ext cx="5379720" cy="988020"/>
            <a:chOff x="4013394" y="1150865"/>
            <a:chExt cx="2149979" cy="1320578"/>
          </a:xfrm>
        </p:grpSpPr>
        <p:sp>
          <p:nvSpPr>
            <p:cNvPr id="13" name="Rectangle 12">
              <a:extLst>
                <a:ext uri="{FF2B5EF4-FFF2-40B4-BE49-F238E27FC236}">
                  <a16:creationId xmlns:a16="http://schemas.microsoft.com/office/drawing/2014/main" id="{5CA6ED3D-8A24-4BCB-9DCE-033137975D70}"/>
                </a:ext>
              </a:extLst>
            </p:cNvPr>
            <p:cNvSpPr/>
            <p:nvPr/>
          </p:nvSpPr>
          <p:spPr>
            <a:xfrm>
              <a:off x="4013394" y="1477961"/>
              <a:ext cx="2149979" cy="993482"/>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xmln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Tên</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cảnh</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quê</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hương</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4" name="Picture 6" descr="30+ Free Washi Tape &amp;amp; Tape Images">
              <a:extLst>
                <a:ext uri="{FF2B5EF4-FFF2-40B4-BE49-F238E27FC236}">
                  <a16:creationId xmlns:a16="http://schemas.microsoft.com/office/drawing/2014/main" id="{B049682B-6975-4074-9D24-58C4E361D7A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87956" y="1150865"/>
              <a:ext cx="1400853" cy="6657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1743F437-5C62-4AC3-AE7C-2F36553BF9EB}"/>
              </a:ext>
            </a:extLst>
          </p:cNvPr>
          <p:cNvGrpSpPr/>
          <p:nvPr/>
        </p:nvGrpSpPr>
        <p:grpSpPr>
          <a:xfrm>
            <a:off x="6407513" y="2531775"/>
            <a:ext cx="4860562" cy="1354425"/>
            <a:chOff x="6278404" y="103688"/>
            <a:chExt cx="2149979" cy="1744532"/>
          </a:xfrm>
        </p:grpSpPr>
        <p:sp>
          <p:nvSpPr>
            <p:cNvPr id="16" name="Rectangle 15">
              <a:extLst>
                <a:ext uri="{FF2B5EF4-FFF2-40B4-BE49-F238E27FC236}">
                  <a16:creationId xmlns:a16="http://schemas.microsoft.com/office/drawing/2014/main" id="{B0EB9C0E-9722-426C-AFC6-D92318F9040B}"/>
                </a:ext>
              </a:extLst>
            </p:cNvPr>
            <p:cNvSpPr/>
            <p:nvPr/>
          </p:nvSpPr>
          <p:spPr>
            <a:xfrm>
              <a:off x="6278404" y="661507"/>
              <a:ext cx="2149979" cy="1186713"/>
            </a:xfrm>
            <a:custGeom>
              <a:avLst/>
              <a:gdLst>
                <a:gd name="connsiteX0" fmla="*/ 0 w 2149979"/>
                <a:gd name="connsiteY0" fmla="*/ 0 h 1186713"/>
                <a:gd name="connsiteX1" fmla="*/ 580494 w 2149979"/>
                <a:gd name="connsiteY1" fmla="*/ 0 h 1186713"/>
                <a:gd name="connsiteX2" fmla="*/ 1160989 w 2149979"/>
                <a:gd name="connsiteY2" fmla="*/ 0 h 1186713"/>
                <a:gd name="connsiteX3" fmla="*/ 2149979 w 2149979"/>
                <a:gd name="connsiteY3" fmla="*/ 0 h 1186713"/>
                <a:gd name="connsiteX4" fmla="*/ 2149979 w 2149979"/>
                <a:gd name="connsiteY4" fmla="*/ 569622 h 1186713"/>
                <a:gd name="connsiteX5" fmla="*/ 2149979 w 2149979"/>
                <a:gd name="connsiteY5" fmla="*/ 1186713 h 1186713"/>
                <a:gd name="connsiteX6" fmla="*/ 1569485 w 2149979"/>
                <a:gd name="connsiteY6" fmla="*/ 1186713 h 1186713"/>
                <a:gd name="connsiteX7" fmla="*/ 988990 w 2149979"/>
                <a:gd name="connsiteY7" fmla="*/ 1186713 h 1186713"/>
                <a:gd name="connsiteX8" fmla="*/ 472995 w 2149979"/>
                <a:gd name="connsiteY8" fmla="*/ 1186713 h 1186713"/>
                <a:gd name="connsiteX9" fmla="*/ 0 w 2149979"/>
                <a:gd name="connsiteY9" fmla="*/ 1186713 h 1186713"/>
                <a:gd name="connsiteX10" fmla="*/ 0 w 2149979"/>
                <a:gd name="connsiteY10" fmla="*/ 569622 h 1186713"/>
                <a:gd name="connsiteX11" fmla="*/ 0 w 2149979"/>
                <a:gd name="connsiteY11" fmla="*/ 0 h 118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9979" h="1186713" fill="none" extrusionOk="0">
                  <a:moveTo>
                    <a:pt x="0" y="0"/>
                  </a:moveTo>
                  <a:cubicBezTo>
                    <a:pt x="244179" y="-45249"/>
                    <a:pt x="453483" y="12696"/>
                    <a:pt x="580494" y="0"/>
                  </a:cubicBezTo>
                  <a:cubicBezTo>
                    <a:pt x="707505" y="-12696"/>
                    <a:pt x="989169" y="63611"/>
                    <a:pt x="1160989" y="0"/>
                  </a:cubicBezTo>
                  <a:cubicBezTo>
                    <a:pt x="1332809" y="-63611"/>
                    <a:pt x="1779976" y="67004"/>
                    <a:pt x="2149979" y="0"/>
                  </a:cubicBezTo>
                  <a:cubicBezTo>
                    <a:pt x="2162562" y="231496"/>
                    <a:pt x="2096411" y="434014"/>
                    <a:pt x="2149979" y="569622"/>
                  </a:cubicBezTo>
                  <a:cubicBezTo>
                    <a:pt x="2203547" y="705230"/>
                    <a:pt x="2119380" y="966906"/>
                    <a:pt x="2149979" y="1186713"/>
                  </a:cubicBezTo>
                  <a:cubicBezTo>
                    <a:pt x="1916055" y="1241306"/>
                    <a:pt x="1693865" y="1177127"/>
                    <a:pt x="1569485" y="1186713"/>
                  </a:cubicBezTo>
                  <a:cubicBezTo>
                    <a:pt x="1445105" y="1196299"/>
                    <a:pt x="1176401" y="1135646"/>
                    <a:pt x="988990" y="1186713"/>
                  </a:cubicBezTo>
                  <a:cubicBezTo>
                    <a:pt x="801579" y="1237780"/>
                    <a:pt x="653718" y="1138134"/>
                    <a:pt x="472995" y="1186713"/>
                  </a:cubicBezTo>
                  <a:cubicBezTo>
                    <a:pt x="292272" y="1235292"/>
                    <a:pt x="110249" y="1131013"/>
                    <a:pt x="0" y="1186713"/>
                  </a:cubicBezTo>
                  <a:cubicBezTo>
                    <a:pt x="-18907" y="1039777"/>
                    <a:pt x="53290" y="695286"/>
                    <a:pt x="0" y="569622"/>
                  </a:cubicBezTo>
                  <a:cubicBezTo>
                    <a:pt x="-53290" y="443958"/>
                    <a:pt x="39761" y="119044"/>
                    <a:pt x="0" y="0"/>
                  </a:cubicBezTo>
                  <a:close/>
                </a:path>
                <a:path w="2149979" h="1186713" stroke="0" extrusionOk="0">
                  <a:moveTo>
                    <a:pt x="0" y="0"/>
                  </a:moveTo>
                  <a:cubicBezTo>
                    <a:pt x="132989" y="-44076"/>
                    <a:pt x="332828" y="21451"/>
                    <a:pt x="472995" y="0"/>
                  </a:cubicBezTo>
                  <a:cubicBezTo>
                    <a:pt x="613163" y="-21451"/>
                    <a:pt x="777986" y="27249"/>
                    <a:pt x="945991" y="0"/>
                  </a:cubicBezTo>
                  <a:cubicBezTo>
                    <a:pt x="1113996" y="-27249"/>
                    <a:pt x="1343511" y="6127"/>
                    <a:pt x="1504985" y="0"/>
                  </a:cubicBezTo>
                  <a:cubicBezTo>
                    <a:pt x="1666459" y="-6127"/>
                    <a:pt x="1886458" y="18561"/>
                    <a:pt x="2149979" y="0"/>
                  </a:cubicBezTo>
                  <a:cubicBezTo>
                    <a:pt x="2175674" y="171174"/>
                    <a:pt x="2100065" y="375648"/>
                    <a:pt x="2149979" y="617091"/>
                  </a:cubicBezTo>
                  <a:cubicBezTo>
                    <a:pt x="2199893" y="858534"/>
                    <a:pt x="2143981" y="946742"/>
                    <a:pt x="2149979" y="1186713"/>
                  </a:cubicBezTo>
                  <a:cubicBezTo>
                    <a:pt x="1951789" y="1199893"/>
                    <a:pt x="1723787" y="1179885"/>
                    <a:pt x="1569485" y="1186713"/>
                  </a:cubicBezTo>
                  <a:cubicBezTo>
                    <a:pt x="1415183" y="1193541"/>
                    <a:pt x="1235438" y="1160533"/>
                    <a:pt x="1096489" y="1186713"/>
                  </a:cubicBezTo>
                  <a:cubicBezTo>
                    <a:pt x="957540" y="1212893"/>
                    <a:pt x="676811" y="1173920"/>
                    <a:pt x="558995" y="1186713"/>
                  </a:cubicBezTo>
                  <a:cubicBezTo>
                    <a:pt x="441179" y="1199506"/>
                    <a:pt x="223543" y="1167390"/>
                    <a:pt x="0" y="1186713"/>
                  </a:cubicBezTo>
                  <a:cubicBezTo>
                    <a:pt x="-56366" y="1030354"/>
                    <a:pt x="56961" y="761646"/>
                    <a:pt x="0" y="593357"/>
                  </a:cubicBezTo>
                  <a:cubicBezTo>
                    <a:pt x="-56961" y="425068"/>
                    <a:pt x="48733" y="15870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xmlns="" sd="397011232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Calibri" panose="020F0502020204030204" pitchFamily="34" charset="0"/>
                  <a:cs typeface="Calibri" panose="020F0502020204030204" pitchFamily="34" charset="0"/>
                </a:rPr>
                <a:t>Đặc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điểm</a:t>
              </a:r>
              <a:r>
                <a:rPr lang="en-US" sz="3200" b="1" dirty="0">
                  <a:solidFill>
                    <a:srgbClr val="FF0000"/>
                  </a:solidFill>
                  <a:latin typeface="Calibri" panose="020F0502020204030204" pitchFamily="34" charset="0"/>
                  <a:cs typeface="Calibri" panose="020F0502020204030204" pitchFamily="34" charset="0"/>
                </a:rPr>
                <a:t> bao </a:t>
              </a:r>
              <a:r>
                <a:rPr lang="en-US" sz="3200" b="1" dirty="0" err="1">
                  <a:solidFill>
                    <a:srgbClr val="FF0000"/>
                  </a:solidFill>
                  <a:latin typeface="Calibri" panose="020F0502020204030204" pitchFamily="34" charset="0"/>
                  <a:cs typeface="Calibri" panose="020F0502020204030204" pitchFamily="34" charset="0"/>
                </a:rPr>
                <a:t>quát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đặc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điểm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nổi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của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cảnh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7" name="Picture 12" descr="Washi Tape, Tape, Japanese, Template, Decoration">
              <a:extLst>
                <a:ext uri="{FF2B5EF4-FFF2-40B4-BE49-F238E27FC236}">
                  <a16:creationId xmlns:a16="http://schemas.microsoft.com/office/drawing/2014/main" id="{F0FA87BE-0668-457F-B402-3DC5B98C6F0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96"/>
            <a:stretch/>
          </p:blipFill>
          <p:spPr bwMode="auto">
            <a:xfrm>
              <a:off x="6634520" y="103688"/>
              <a:ext cx="1400854" cy="7640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09DCE818-12F9-4222-BF3C-6BFAB20149F9}"/>
              </a:ext>
            </a:extLst>
          </p:cNvPr>
          <p:cNvGrpSpPr/>
          <p:nvPr/>
        </p:nvGrpSpPr>
        <p:grpSpPr>
          <a:xfrm>
            <a:off x="6642848" y="3990974"/>
            <a:ext cx="4758577" cy="1295401"/>
            <a:chOff x="8647868" y="1252703"/>
            <a:chExt cx="2149979" cy="1250046"/>
          </a:xfrm>
        </p:grpSpPr>
        <p:sp>
          <p:nvSpPr>
            <p:cNvPr id="19" name="Rectangle 18">
              <a:extLst>
                <a:ext uri="{FF2B5EF4-FFF2-40B4-BE49-F238E27FC236}">
                  <a16:creationId xmlns:a16="http://schemas.microsoft.com/office/drawing/2014/main" id="{72EDCF6A-8F12-4226-989A-982478886DA0}"/>
                </a:ext>
              </a:extLst>
            </p:cNvPr>
            <p:cNvSpPr/>
            <p:nvPr/>
          </p:nvSpPr>
          <p:spPr>
            <a:xfrm>
              <a:off x="8647868" y="1511820"/>
              <a:ext cx="2149979" cy="990929"/>
            </a:xfrm>
            <a:custGeom>
              <a:avLst/>
              <a:gdLst>
                <a:gd name="connsiteX0" fmla="*/ 0 w 2149979"/>
                <a:gd name="connsiteY0" fmla="*/ 0 h 990929"/>
                <a:gd name="connsiteX1" fmla="*/ 2149979 w 2149979"/>
                <a:gd name="connsiteY1" fmla="*/ 0 h 990929"/>
                <a:gd name="connsiteX2" fmla="*/ 2149979 w 2149979"/>
                <a:gd name="connsiteY2" fmla="*/ 990929 h 990929"/>
                <a:gd name="connsiteX3" fmla="*/ 0 w 2149979"/>
                <a:gd name="connsiteY3" fmla="*/ 990929 h 990929"/>
                <a:gd name="connsiteX4" fmla="*/ 0 w 2149979"/>
                <a:gd name="connsiteY4" fmla="*/ 0 h 99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0929" fill="none" extrusionOk="0">
                  <a:moveTo>
                    <a:pt x="0" y="0"/>
                  </a:moveTo>
                  <a:cubicBezTo>
                    <a:pt x="762779" y="-121633"/>
                    <a:pt x="1471971" y="49767"/>
                    <a:pt x="2149979" y="0"/>
                  </a:cubicBezTo>
                  <a:cubicBezTo>
                    <a:pt x="2226526" y="438045"/>
                    <a:pt x="2063470" y="787606"/>
                    <a:pt x="2149979" y="990929"/>
                  </a:cubicBezTo>
                  <a:cubicBezTo>
                    <a:pt x="1607296" y="934128"/>
                    <a:pt x="317100" y="921903"/>
                    <a:pt x="0" y="990929"/>
                  </a:cubicBezTo>
                  <a:cubicBezTo>
                    <a:pt x="-8104" y="559446"/>
                    <a:pt x="79716" y="350905"/>
                    <a:pt x="0" y="0"/>
                  </a:cubicBezTo>
                  <a:close/>
                </a:path>
                <a:path w="2149979" h="990929" stroke="0" extrusionOk="0">
                  <a:moveTo>
                    <a:pt x="0" y="0"/>
                  </a:moveTo>
                  <a:cubicBezTo>
                    <a:pt x="330460" y="-80105"/>
                    <a:pt x="1697319" y="86230"/>
                    <a:pt x="2149979" y="0"/>
                  </a:cubicBezTo>
                  <a:cubicBezTo>
                    <a:pt x="2218626" y="181752"/>
                    <a:pt x="2160347" y="786970"/>
                    <a:pt x="2149979" y="990929"/>
                  </a:cubicBezTo>
                  <a:cubicBezTo>
                    <a:pt x="1290600" y="1145498"/>
                    <a:pt x="887017" y="959462"/>
                    <a:pt x="0" y="990929"/>
                  </a:cubicBezTo>
                  <a:cubicBezTo>
                    <a:pt x="17405" y="758714"/>
                    <a:pt x="-64990" y="395694"/>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xmln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libri" panose="020F0502020204030204" pitchFamily="34" charset="0"/>
                  <a:cs typeface="Calibri" panose="020F0502020204030204" pitchFamily="34" charset="0"/>
                </a:rPr>
                <a:t>Điều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em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thích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nhất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ấn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tượng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nhất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về</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cảnh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0" name="Picture 14" descr="Washi Tape, Tape, Japanese, Template, Decoration">
              <a:extLst>
                <a:ext uri="{FF2B5EF4-FFF2-40B4-BE49-F238E27FC236}">
                  <a16:creationId xmlns:a16="http://schemas.microsoft.com/office/drawing/2014/main" id="{F4D9692E-6CD7-4D43-B0FF-F47E3E17D47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022430" y="1252703"/>
              <a:ext cx="1400854" cy="45051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1" name="Straight Arrow Connector 20">
            <a:extLst>
              <a:ext uri="{FF2B5EF4-FFF2-40B4-BE49-F238E27FC236}">
                <a16:creationId xmlns:a16="http://schemas.microsoft.com/office/drawing/2014/main" id="{6BAB8CCE-E737-44AF-8DC7-52B5DC7F2041}"/>
              </a:ext>
            </a:extLst>
          </p:cNvPr>
          <p:cNvCxnSpPr>
            <a:cxnSpLocks/>
            <a:endCxn id="13" idx="1"/>
          </p:cNvCxnSpPr>
          <p:nvPr/>
        </p:nvCxnSpPr>
        <p:spPr>
          <a:xfrm flipV="1">
            <a:off x="5007878" y="2104852"/>
            <a:ext cx="851902" cy="1525137"/>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DD7E065-7A8C-482C-B1E7-84092D9DB151}"/>
              </a:ext>
            </a:extLst>
          </p:cNvPr>
          <p:cNvCxnSpPr>
            <a:cxnSpLocks/>
            <a:endCxn id="16" idx="10"/>
          </p:cNvCxnSpPr>
          <p:nvPr/>
        </p:nvCxnSpPr>
        <p:spPr>
          <a:xfrm flipV="1">
            <a:off x="5029200" y="3541438"/>
            <a:ext cx="1378313" cy="125687"/>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480DA76-3730-45E6-88AF-79C30E6A513B}"/>
              </a:ext>
            </a:extLst>
          </p:cNvPr>
          <p:cNvCxnSpPr>
            <a:cxnSpLocks/>
          </p:cNvCxnSpPr>
          <p:nvPr/>
        </p:nvCxnSpPr>
        <p:spPr>
          <a:xfrm>
            <a:off x="4981653" y="3681454"/>
            <a:ext cx="1666797" cy="842921"/>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Rounded Rectangular Callout 16">
            <a:extLst>
              <a:ext uri="{FF2B5EF4-FFF2-40B4-BE49-F238E27FC236}">
                <a16:creationId xmlns:a16="http://schemas.microsoft.com/office/drawing/2014/main" id="{FAFB33BB-54EC-49F9-B19A-16C0EC248559}"/>
              </a:ext>
            </a:extLst>
          </p:cNvPr>
          <p:cNvSpPr/>
          <p:nvPr/>
        </p:nvSpPr>
        <p:spPr>
          <a:xfrm flipH="1">
            <a:off x="1571624" y="2828925"/>
            <a:ext cx="3400425" cy="1504949"/>
          </a:xfrm>
          <a:prstGeom prst="roundRect">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E7E6E6">
                    <a:lumMod val="10000"/>
                  </a:srgbClr>
                </a:solidFill>
                <a:latin typeface="Calibri" panose="020F0502020204030204" pitchFamily="34" charset="0"/>
                <a:cs typeface="Calibri" panose="020F0502020204030204" pitchFamily="34" charset="0"/>
                <a:sym typeface="+mn-ea"/>
              </a:rPr>
              <a:t>Cảnh</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vật</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quê</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hương</a:t>
            </a:r>
            <a:endParaRPr kumimoji="0" lang="en-US" sz="32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sym typeface="+mn-ea"/>
            </a:endParaRPr>
          </a:p>
        </p:txBody>
      </p:sp>
      <p:grpSp>
        <p:nvGrpSpPr>
          <p:cNvPr id="35" name="Group 34">
            <a:extLst>
              <a:ext uri="{FF2B5EF4-FFF2-40B4-BE49-F238E27FC236}">
                <a16:creationId xmlns:a16="http://schemas.microsoft.com/office/drawing/2014/main" id="{8D276AA3-87A8-45FA-AAB8-DBEA7F341573}"/>
              </a:ext>
            </a:extLst>
          </p:cNvPr>
          <p:cNvGrpSpPr/>
          <p:nvPr/>
        </p:nvGrpSpPr>
        <p:grpSpPr>
          <a:xfrm>
            <a:off x="6193155" y="5250855"/>
            <a:ext cx="5379720" cy="988020"/>
            <a:chOff x="4013394" y="1150865"/>
            <a:chExt cx="2149979" cy="1320578"/>
          </a:xfrm>
        </p:grpSpPr>
        <p:sp>
          <p:nvSpPr>
            <p:cNvPr id="36" name="Rectangle 35">
              <a:extLst>
                <a:ext uri="{FF2B5EF4-FFF2-40B4-BE49-F238E27FC236}">
                  <a16:creationId xmlns:a16="http://schemas.microsoft.com/office/drawing/2014/main" id="{B1C8401C-5453-4E3B-B01F-3698F66EF626}"/>
                </a:ext>
              </a:extLst>
            </p:cNvPr>
            <p:cNvSpPr/>
            <p:nvPr/>
          </p:nvSpPr>
          <p:spPr>
            <a:xfrm>
              <a:off x="4013394" y="1477961"/>
              <a:ext cx="2149979" cy="993482"/>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xmln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Cảm</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nghĩ</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khi</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ngắm</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cảnh</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7" name="Picture 6" descr="30+ Free Washi Tape &amp;amp; Tape Images">
              <a:extLst>
                <a:ext uri="{FF2B5EF4-FFF2-40B4-BE49-F238E27FC236}">
                  <a16:creationId xmlns:a16="http://schemas.microsoft.com/office/drawing/2014/main" id="{3823E181-BB77-4661-80B2-0A6ABF9B4A8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87956" y="1150865"/>
              <a:ext cx="1400853" cy="66577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8" name="Straight Arrow Connector 37">
            <a:extLst>
              <a:ext uri="{FF2B5EF4-FFF2-40B4-BE49-F238E27FC236}">
                <a16:creationId xmlns:a16="http://schemas.microsoft.com/office/drawing/2014/main" id="{ECD9F643-60EB-4734-A39F-1BFF2440F1AE}"/>
              </a:ext>
            </a:extLst>
          </p:cNvPr>
          <p:cNvCxnSpPr>
            <a:cxnSpLocks/>
            <a:endCxn id="36" idx="1"/>
          </p:cNvCxnSpPr>
          <p:nvPr/>
        </p:nvCxnSpPr>
        <p:spPr>
          <a:xfrm>
            <a:off x="4991100" y="3714750"/>
            <a:ext cx="1202055" cy="2152477"/>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96118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Picture 19">
            <a:extLst>
              <a:ext uri="{FF2B5EF4-FFF2-40B4-BE49-F238E27FC236}">
                <a16:creationId xmlns:a16="http://schemas.microsoft.com/office/drawing/2014/main" id="{F9937507-C4B2-4B14-B066-9A243B0A1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
        <p:nvSpPr>
          <p:cNvPr id="21" name="TextBox 20">
            <a:extLst>
              <a:ext uri="{FF2B5EF4-FFF2-40B4-BE49-F238E27FC236}">
                <a16:creationId xmlns:a16="http://schemas.microsoft.com/office/drawing/2014/main" id="{0D70D9DB-A506-4810-97B3-88CD3AC5E446}"/>
              </a:ext>
            </a:extLst>
          </p:cNvPr>
          <p:cNvSpPr txBox="1"/>
          <p:nvPr/>
        </p:nvSpPr>
        <p:spPr>
          <a:xfrm>
            <a:off x="514350" y="2204453"/>
            <a:ext cx="8829674" cy="3970318"/>
          </a:xfrm>
          <a:custGeom>
            <a:avLst/>
            <a:gdLst>
              <a:gd name="connsiteX0" fmla="*/ 0 w 8829674"/>
              <a:gd name="connsiteY0" fmla="*/ 0 h 3970318"/>
              <a:gd name="connsiteX1" fmla="*/ 8829674 w 8829674"/>
              <a:gd name="connsiteY1" fmla="*/ 0 h 3970318"/>
              <a:gd name="connsiteX2" fmla="*/ 8829674 w 8829674"/>
              <a:gd name="connsiteY2" fmla="*/ 3970318 h 3970318"/>
              <a:gd name="connsiteX3" fmla="*/ 0 w 8829674"/>
              <a:gd name="connsiteY3" fmla="*/ 3970318 h 3970318"/>
              <a:gd name="connsiteX4" fmla="*/ 0 w 8829674"/>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674" h="3970318" fill="none" extrusionOk="0">
                <a:moveTo>
                  <a:pt x="0" y="0"/>
                </a:moveTo>
                <a:cubicBezTo>
                  <a:pt x="4065162" y="9338"/>
                  <a:pt x="5196685" y="118926"/>
                  <a:pt x="8829674" y="0"/>
                </a:cubicBezTo>
                <a:cubicBezTo>
                  <a:pt x="8832172" y="1181745"/>
                  <a:pt x="8747724" y="2380242"/>
                  <a:pt x="8829674" y="3970318"/>
                </a:cubicBezTo>
                <a:cubicBezTo>
                  <a:pt x="5409485" y="4045293"/>
                  <a:pt x="4033161" y="4100718"/>
                  <a:pt x="0" y="3970318"/>
                </a:cubicBezTo>
                <a:cubicBezTo>
                  <a:pt x="94029" y="2587307"/>
                  <a:pt x="57206" y="609024"/>
                  <a:pt x="0" y="0"/>
                </a:cubicBezTo>
                <a:close/>
              </a:path>
              <a:path w="8829674" h="3970318" stroke="0" extrusionOk="0">
                <a:moveTo>
                  <a:pt x="0" y="0"/>
                </a:moveTo>
                <a:cubicBezTo>
                  <a:pt x="3396763" y="-62486"/>
                  <a:pt x="7123527" y="158418"/>
                  <a:pt x="8829674" y="0"/>
                </a:cubicBezTo>
                <a:cubicBezTo>
                  <a:pt x="8672520" y="1028242"/>
                  <a:pt x="8661446" y="2621245"/>
                  <a:pt x="8829674" y="3970318"/>
                </a:cubicBezTo>
                <a:cubicBezTo>
                  <a:pt x="5785401" y="4120791"/>
                  <a:pt x="2770407" y="4120032"/>
                  <a:pt x="0" y="3970318"/>
                </a:cubicBezTo>
                <a:cubicBezTo>
                  <a:pt x="26562" y="2561002"/>
                  <a:pt x="-135358" y="455593"/>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Quê hương của em có nhiều cảnh đẹp, nhưng em thích nhất là Hồ Gươm. Hồ nằm ở gần trung tâm của thành phố Hà Nội. Mặt hồ trong xanh, phẳng lặng như một chiếc gương khổng lồ. Gần hồ còn có đài Nghiên, tháp Bút. Cầu Thê Húc được sơn màu đỏ, cong cong như con tôm. Từ cầu dẫn đến đền Ngọc Sơn cổ kính, uy nghiêm. Trước cổng đền là cây đa cổ thụ đã nhiều năm tuổi. Giữa hồ là tháp Rùa rất độc đáo. Em rất tự hào về cảnh đẹp của quê hương mình.</a:t>
            </a:r>
          </a:p>
        </p:txBody>
      </p:sp>
      <p:pic>
        <p:nvPicPr>
          <p:cNvPr id="22" name="Picture 21">
            <a:extLst>
              <a:ext uri="{FF2B5EF4-FFF2-40B4-BE49-F238E27FC236}">
                <a16:creationId xmlns:a16="http://schemas.microsoft.com/office/drawing/2014/main" id="{3CAC72D4-85CA-4DEE-9058-692320C238F3}"/>
              </a:ext>
            </a:extLst>
          </p:cNvPr>
          <p:cNvPicPr>
            <a:picLocks noChangeAspect="1"/>
          </p:cNvPicPr>
          <p:nvPr/>
        </p:nvPicPr>
        <p:blipFill>
          <a:blip r:embed="rId4"/>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edge">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Picture 19">
            <a:extLst>
              <a:ext uri="{FF2B5EF4-FFF2-40B4-BE49-F238E27FC236}">
                <a16:creationId xmlns:a16="http://schemas.microsoft.com/office/drawing/2014/main" id="{F9937507-C4B2-4B14-B066-9A243B0A1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
        <p:nvSpPr>
          <p:cNvPr id="21" name="TextBox 20">
            <a:extLst>
              <a:ext uri="{FF2B5EF4-FFF2-40B4-BE49-F238E27FC236}">
                <a16:creationId xmlns:a16="http://schemas.microsoft.com/office/drawing/2014/main" id="{0D70D9DB-A506-4810-97B3-88CD3AC5E446}"/>
              </a:ext>
            </a:extLst>
          </p:cNvPr>
          <p:cNvSpPr txBox="1"/>
          <p:nvPr/>
        </p:nvSpPr>
        <p:spPr>
          <a:xfrm>
            <a:off x="514350" y="2204453"/>
            <a:ext cx="8829674" cy="3539430"/>
          </a:xfrm>
          <a:custGeom>
            <a:avLst/>
            <a:gdLst>
              <a:gd name="connsiteX0" fmla="*/ 0 w 8829674"/>
              <a:gd name="connsiteY0" fmla="*/ 0 h 3539430"/>
              <a:gd name="connsiteX1" fmla="*/ 8829674 w 8829674"/>
              <a:gd name="connsiteY1" fmla="*/ 0 h 3539430"/>
              <a:gd name="connsiteX2" fmla="*/ 8829674 w 8829674"/>
              <a:gd name="connsiteY2" fmla="*/ 3539430 h 3539430"/>
              <a:gd name="connsiteX3" fmla="*/ 0 w 8829674"/>
              <a:gd name="connsiteY3" fmla="*/ 3539430 h 3539430"/>
              <a:gd name="connsiteX4" fmla="*/ 0 w 8829674"/>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674" h="3539430" fill="none" extrusionOk="0">
                <a:moveTo>
                  <a:pt x="0" y="0"/>
                </a:moveTo>
                <a:cubicBezTo>
                  <a:pt x="4065162" y="9338"/>
                  <a:pt x="5196685" y="118926"/>
                  <a:pt x="8829674" y="0"/>
                </a:cubicBezTo>
                <a:cubicBezTo>
                  <a:pt x="8832172" y="1077615"/>
                  <a:pt x="8747724" y="2743451"/>
                  <a:pt x="8829674" y="3539430"/>
                </a:cubicBezTo>
                <a:cubicBezTo>
                  <a:pt x="5409485" y="3614405"/>
                  <a:pt x="4033161" y="3669830"/>
                  <a:pt x="0" y="3539430"/>
                </a:cubicBezTo>
                <a:cubicBezTo>
                  <a:pt x="94029" y="2223721"/>
                  <a:pt x="57206" y="1661341"/>
                  <a:pt x="0" y="0"/>
                </a:cubicBezTo>
                <a:close/>
              </a:path>
              <a:path w="8829674" h="3539430" stroke="0" extrusionOk="0">
                <a:moveTo>
                  <a:pt x="0" y="0"/>
                </a:moveTo>
                <a:cubicBezTo>
                  <a:pt x="3396763" y="-62486"/>
                  <a:pt x="7123527" y="158418"/>
                  <a:pt x="8829674" y="0"/>
                </a:cubicBezTo>
                <a:cubicBezTo>
                  <a:pt x="8672520" y="702472"/>
                  <a:pt x="8661446" y="1778097"/>
                  <a:pt x="8829674" y="3539430"/>
                </a:cubicBezTo>
                <a:cubicBezTo>
                  <a:pt x="5785401" y="3689903"/>
                  <a:pt x="2770407" y="3689144"/>
                  <a:pt x="0" y="3539430"/>
                </a:cubicBezTo>
                <a:cubicBezTo>
                  <a:pt x="26562" y="2443946"/>
                  <a:pt x="-135358" y="867593"/>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 đang sống ở thành phố Đà Nẵng. Ở đây có bãi biển Mỹ Khê rất nổi tiếng. Nước biển trong xanh, mát lạnh. Bãi cát vàng óng trải dài. Từng đợt sóng biển vỗ vào bờ nghe thật vui tai. Gần bờ biển, nhiều khách sạn và nhà hàng được xây dựng. Hằng năm, khách du lịch đến đây rất đông. Em cảm thấy rất tự hào và yêu thích nơi đây.</a:t>
            </a:r>
            <a:endPar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3CAC72D4-85CA-4DEE-9058-692320C238F3}"/>
              </a:ext>
            </a:extLst>
          </p:cNvPr>
          <p:cNvPicPr>
            <a:picLocks noChangeAspect="1"/>
          </p:cNvPicPr>
          <p:nvPr/>
        </p:nvPicPr>
        <p:blipFill>
          <a:blip r:embed="rId4"/>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7087470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edge">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a16="http://schemas.microsoft.com/office/drawing/2014/main" id="{48F70D47-D71E-4C01-9BEA-7C41B95C18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a16="http://schemas.microsoft.com/office/drawing/2014/main" id="{0338669A-8381-4E3F-85DE-DECE692CE2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a16="http://schemas.microsoft.com/office/drawing/2014/main" id="{4F95C1C1-5A05-4B23-A6C8-5B304CDE05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a16="http://schemas.microsoft.com/office/drawing/2014/main"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a16="http://schemas.microsoft.com/office/drawing/2014/main" id="{A619711B-DCD9-4B26-98C9-CB60D0A5702B}"/>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a16="http://schemas.microsoft.com/office/drawing/2014/main"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a16="http://schemas.microsoft.com/office/drawing/2014/main"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a16="http://schemas.microsoft.com/office/drawing/2014/main" id="{CCB3485B-28BE-4D36-AE37-1642CC44A2A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a16="http://schemas.microsoft.com/office/drawing/2014/main"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a16="http://schemas.microsoft.com/office/drawing/2014/main"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a16="http://schemas.microsoft.com/office/drawing/2014/main" id="{4091F324-191B-4924-8004-C32017E0E5B9}"/>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a16="http://schemas.microsoft.com/office/drawing/2014/main"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916AC5F-6143-473E-BE61-F2CCFCBE7249}"/>
              </a:ext>
            </a:extLst>
          </p:cNvPr>
          <p:cNvPicPr>
            <a:picLocks noChangeAspect="1"/>
          </p:cNvPicPr>
          <p:nvPr/>
        </p:nvPicPr>
        <p:blipFill>
          <a:blip r:embed="rId9"/>
          <a:stretch>
            <a:fillRect/>
          </a:stretch>
        </p:blipFill>
        <p:spPr>
          <a:xfrm>
            <a:off x="3766861" y="75402"/>
            <a:ext cx="4676037" cy="1316850"/>
          </a:xfrm>
          <a:prstGeom prst="rect">
            <a:avLst/>
          </a:prstGeom>
        </p:spPr>
      </p:pic>
    </p:spTree>
    <p:extLst>
      <p:ext uri="{BB962C8B-B14F-4D97-AF65-F5344CB8AC3E}">
        <p14:creationId xmlns:p14="http://schemas.microsoft.com/office/powerpoint/2010/main" val="132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75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4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750" fill="hold"/>
                                            <p:tgtEl>
                                              <p:spTgt spid="63"/>
                                            </p:tgtEl>
                                            <p:attrNameLst>
                                              <p:attrName>ppt_x</p:attrName>
                                            </p:attrNameLst>
                                          </p:cBhvr>
                                          <p:tavLst>
                                            <p:tav tm="0">
                                              <p:val>
                                                <p:strVal val="#ppt_x"/>
                                              </p:val>
                                            </p:tav>
                                            <p:tav tm="100000">
                                              <p:val>
                                                <p:strVal val="#ppt_x"/>
                                              </p:val>
                                            </p:tav>
                                          </p:tavLst>
                                        </p:anim>
                                        <p:anim calcmode="lin" valueType="num">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0"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11"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11"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11" name="Group 10">
            <a:extLst>
              <a:ext uri="{FF2B5EF4-FFF2-40B4-BE49-F238E27FC236}">
                <a16:creationId xmlns:a16="http://schemas.microsoft.com/office/drawing/2014/main" id="{989B0118-57D0-4137-85BC-764740F74F33}"/>
              </a:ext>
            </a:extLst>
          </p:cNvPr>
          <p:cNvGrpSpPr/>
          <p:nvPr/>
        </p:nvGrpSpPr>
        <p:grpSpPr>
          <a:xfrm>
            <a:off x="438150" y="0"/>
            <a:ext cx="11407594" cy="1171574"/>
            <a:chOff x="6961239" y="545878"/>
            <a:chExt cx="2477729" cy="1047912"/>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17287" y="545878"/>
              <a:ext cx="2370250" cy="104782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sng"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sng"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3200" b="1" i="0" u="sng"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đọc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vi-V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1B35619E-465C-498B-9334-271BDB023616}"/>
              </a:ext>
            </a:extLst>
          </p:cNvPr>
          <p:cNvPicPr>
            <a:picLocks noChangeAspect="1"/>
          </p:cNvPicPr>
          <p:nvPr/>
        </p:nvPicPr>
        <p:blipFill>
          <a:blip r:embed="rId4"/>
          <a:stretch>
            <a:fillRect/>
          </a:stretch>
        </p:blipFill>
        <p:spPr>
          <a:xfrm>
            <a:off x="3248024" y="1204911"/>
            <a:ext cx="6353175" cy="5586413"/>
          </a:xfrm>
          <a:prstGeom prst="rect">
            <a:avLst/>
          </a:prstGeom>
        </p:spPr>
      </p:pic>
    </p:spTree>
    <p:extLst>
      <p:ext uri="{BB962C8B-B14F-4D97-AF65-F5344CB8AC3E}">
        <p14:creationId xmlns:p14="http://schemas.microsoft.com/office/powerpoint/2010/main" val="8852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pic>
        <p:nvPicPr>
          <p:cNvPr id="2" name="Picture 1">
            <a:extLst>
              <a:ext uri="{FF2B5EF4-FFF2-40B4-BE49-F238E27FC236}">
                <a16:creationId xmlns:a16="http://schemas.microsoft.com/office/drawing/2014/main" id="{40C74C66-2DA4-4D07-820A-BA95EA7308E8}"/>
              </a:ext>
            </a:extLst>
          </p:cNvPr>
          <p:cNvPicPr>
            <a:picLocks noChangeAspect="1"/>
          </p:cNvPicPr>
          <p:nvPr/>
        </p:nvPicPr>
        <p:blipFill>
          <a:blip r:embed="rId8"/>
          <a:stretch>
            <a:fillRect/>
          </a:stretch>
        </p:blipFill>
        <p:spPr>
          <a:xfrm>
            <a:off x="1409664" y="2016533"/>
            <a:ext cx="9620322" cy="2310584"/>
          </a:xfrm>
          <a:prstGeom prst="rect">
            <a:avLst/>
          </a:prstGeom>
        </p:spPr>
      </p:pic>
    </p:spTree>
    <p:extLst>
      <p:ext uri="{BB962C8B-B14F-4D97-AF65-F5344CB8AC3E}">
        <p14:creationId xmlns:p14="http://schemas.microsoft.com/office/powerpoint/2010/main" val="19465917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55409613">
            <a:hlinkClick r:id="" action="ppaction://media"/>
            <a:extLst>
              <a:ext uri="{FF2B5EF4-FFF2-40B4-BE49-F238E27FC236}">
                <a16:creationId xmlns:a16="http://schemas.microsoft.com/office/drawing/2014/main" id="{A05B5A2E-DD3C-463E-90C8-23BD856C32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568607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2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92DA065-AF49-4E12-AE0B-198503917DAF}"/>
              </a:ext>
            </a:extLst>
          </p:cNvPr>
          <p:cNvSpPr txBox="1"/>
          <p:nvPr/>
        </p:nvSpPr>
        <p:spPr>
          <a:xfrm>
            <a:off x="2497540" y="836260"/>
            <a:ext cx="768277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lang="en-US" sz="3600" b="1" noProof="0" dirty="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noProof="0" dirty="0" err="1" smtClean="0">
                <a:ln w="0"/>
                <a:solidFill>
                  <a:srgbClr val="00B050"/>
                </a:solidFill>
                <a:effectLst>
                  <a:outerShdw blurRad="38100" dist="19050" dir="2700000" algn="tl" rotWithShape="0">
                    <a:prstClr val="black">
                      <a:alpha val="40000"/>
                    </a:prstClr>
                  </a:outerShdw>
                </a:effectLst>
                <a:latin typeface="Calibri" panose="020F0502020204030204"/>
              </a:rPr>
              <a:t>Sáu</a:t>
            </a:r>
            <a:r>
              <a:rPr lang="en-US" sz="3600" b="1" noProof="0" dirty="0" smtClean="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ngày</a:t>
            </a:r>
            <a:r>
              <a:rPr lang="en-US" sz="3600" b="1" dirty="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29</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tháng</a:t>
            </a:r>
            <a:r>
              <a:rPr lang="en-US" sz="3600" b="1" dirty="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3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năm</a:t>
            </a:r>
            <a:r>
              <a:rPr lang="en-US" sz="3600" b="1" dirty="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2024</a:t>
            </a:r>
            <a:endPar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Tiếng</a:t>
            </a:r>
            <a:r>
              <a:rPr kumimoji="0" lang="en-US" sz="3600" b="1" i="0" u="none" strike="noStrike" kern="1200" cap="none" spc="0" normalizeH="0" noProof="0" dirty="0" smtClean="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noProof="0" dirty="0" err="1" smtClean="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Việt</a:t>
            </a:r>
            <a:endParaRPr kumimoji="0" lang="en-US" sz="3600" b="1" i="0" u="none" strike="noStrike" kern="1200" cap="none" spc="0" normalizeH="0" noProof="0" dirty="0" smtClean="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baseline="0" dirty="0" err="1" smtClean="0">
                <a:ln w="0"/>
                <a:solidFill>
                  <a:srgbClr val="00B050"/>
                </a:solidFill>
                <a:effectLst>
                  <a:outerShdw blurRad="38100" dist="19050" dir="2700000" algn="tl" rotWithShape="0">
                    <a:prstClr val="black">
                      <a:alpha val="40000"/>
                    </a:prstClr>
                  </a:outerShdw>
                </a:effectLst>
                <a:latin typeface="Calibri" panose="020F0502020204030204"/>
              </a:rPr>
              <a:t>Luyện</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tập</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Viết</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đoạn</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văn</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nêu</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tình</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cảm</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cảm</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xúc</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về</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cảnh</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vật</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quê</a:t>
            </a:r>
            <a:r>
              <a:rPr lang="en-US" sz="3600" b="1" dirty="0" smtClean="0">
                <a:ln w="0"/>
                <a:solidFill>
                  <a:srgbClr val="00B050"/>
                </a:solidFill>
                <a:effectLst>
                  <a:outerShdw blurRad="38100" dist="19050" dir="2700000" algn="tl" rotWithShape="0">
                    <a:prstClr val="black">
                      <a:alpha val="40000"/>
                    </a:prstClr>
                  </a:outerShdw>
                </a:effectLst>
                <a:latin typeface="Calibri" panose="020F0502020204030204"/>
              </a:rPr>
              <a:t> </a:t>
            </a:r>
            <a:r>
              <a:rPr lang="en-US" sz="3600" b="1" dirty="0" err="1" smtClean="0">
                <a:ln w="0"/>
                <a:solidFill>
                  <a:srgbClr val="00B050"/>
                </a:solidFill>
                <a:effectLst>
                  <a:outerShdw blurRad="38100" dist="19050" dir="2700000" algn="tl" rotWithShape="0">
                    <a:prstClr val="black">
                      <a:alpha val="40000"/>
                    </a:prstClr>
                  </a:outerShdw>
                </a:effectLst>
                <a:latin typeface="Calibri" panose="020F0502020204030204"/>
              </a:rPr>
              <a:t>hương</a:t>
            </a:r>
            <a:endParaRPr kumimoji="0" lang="en-US" sz="3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9250" y="3905250"/>
            <a:ext cx="2952750" cy="2952750"/>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4352926"/>
            <a:ext cx="2505074" cy="2505074"/>
          </a:xfrm>
          <a:prstGeom prst="rect">
            <a:avLst/>
          </a:prstGeom>
        </p:spPr>
      </p:pic>
      <p:grpSp>
        <p:nvGrpSpPr>
          <p:cNvPr id="10" name="组合 5">
            <a:extLst>
              <a:ext uri="{FF2B5EF4-FFF2-40B4-BE49-F238E27FC236}">
                <a16:creationId xmlns:a16="http://schemas.microsoft.com/office/drawing/2014/main" id="{2860FB70-8A7A-460C-B7B2-72507300E041}"/>
              </a:ext>
            </a:extLst>
          </p:cNvPr>
          <p:cNvGrpSpPr/>
          <p:nvPr/>
        </p:nvGrpSpPr>
        <p:grpSpPr>
          <a:xfrm>
            <a:off x="749032" y="550572"/>
            <a:ext cx="10605770" cy="9639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1219200" y="707495"/>
            <a:ext cx="9792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Quan sát và kể tên những cảnh vật được vẽ trong tranh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F8640551-F358-4131-81DC-1F3BA97EFF6C}"/>
              </a:ext>
            </a:extLst>
          </p:cNvPr>
          <p:cNvPicPr>
            <a:picLocks noChangeAspect="1"/>
          </p:cNvPicPr>
          <p:nvPr/>
        </p:nvPicPr>
        <p:blipFill>
          <a:blip r:embed="rId6"/>
          <a:stretch>
            <a:fillRect/>
          </a:stretch>
        </p:blipFill>
        <p:spPr>
          <a:xfrm>
            <a:off x="3186112" y="1752599"/>
            <a:ext cx="6234113" cy="3897745"/>
          </a:xfrm>
          <a:prstGeom prst="rect">
            <a:avLst/>
          </a:prstGeom>
        </p:spPr>
      </p:pic>
    </p:spTree>
    <p:extLst>
      <p:ext uri="{BB962C8B-B14F-4D97-AF65-F5344CB8AC3E}">
        <p14:creationId xmlns:p14="http://schemas.microsoft.com/office/powerpoint/2010/main" val="12596580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a:solidFill>
                  <a:prstClr val="white"/>
                </a:solidFill>
                <a:latin typeface="等线" panose="020F0502020204030204"/>
              </a:rPr>
              <a:t>lựa chọn 1 tranh mình thích để quan sát và kể tên cảnh vật được vẽ trong tranh có các bạn trong nhóm nghe.</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16" name="组合 5">
            <a:extLst>
              <a:ext uri="{FF2B5EF4-FFF2-40B4-BE49-F238E27FC236}">
                <a16:creationId xmlns:a16="http://schemas.microsoft.com/office/drawing/2014/main" id="{D57074A7-EB77-4C08-A78D-369DBEBD328E}"/>
              </a:ext>
            </a:extLst>
          </p:cNvPr>
          <p:cNvGrpSpPr/>
          <p:nvPr/>
        </p:nvGrpSpPr>
        <p:grpSpPr>
          <a:xfrm>
            <a:off x="622935" y="99695"/>
            <a:ext cx="10605770" cy="1386205"/>
            <a:chOff x="1457541" y="1771650"/>
            <a:chExt cx="3783061" cy="2563700"/>
          </a:xfrm>
        </p:grpSpPr>
        <p:sp>
          <p:nvSpPr>
            <p:cNvPr id="17" name="矩形: 圆角 6">
              <a:extLst>
                <a:ext uri="{FF2B5EF4-FFF2-40B4-BE49-F238E27FC236}">
                  <a16:creationId xmlns:a16="http://schemas.microsoft.com/office/drawing/2014/main" id="{46D50987-5063-4CEA-8496-0FAE624943D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8" name="矩形: 圆角 7">
              <a:extLst>
                <a:ext uri="{FF2B5EF4-FFF2-40B4-BE49-F238E27FC236}">
                  <a16:creationId xmlns:a16="http://schemas.microsoft.com/office/drawing/2014/main" id="{9AF170F5-0FEB-437F-B26B-8476C7E3CCD0}"/>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9" name="矩形: 圆角 8">
              <a:extLst>
                <a:ext uri="{FF2B5EF4-FFF2-40B4-BE49-F238E27FC236}">
                  <a16:creationId xmlns:a16="http://schemas.microsoft.com/office/drawing/2014/main" id="{53FBF7EA-B5C4-4DA3-BEF5-18C6507C2687}"/>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Rounded Rectangle 26">
            <a:extLst>
              <a:ext uri="{FF2B5EF4-FFF2-40B4-BE49-F238E27FC236}">
                <a16:creationId xmlns:a16="http://schemas.microsoft.com/office/drawing/2014/main" id="{A1FCFB1F-760A-46A4-B244-247272A0DDDF}"/>
              </a:ext>
            </a:extLst>
          </p:cNvPr>
          <p:cNvSpPr/>
          <p:nvPr/>
        </p:nvSpPr>
        <p:spPr>
          <a:xfrm>
            <a:off x="1276789" y="1966272"/>
            <a:ext cx="4009585" cy="629285"/>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lvl="0" algn="ctr"/>
            <a:r>
              <a:rPr lang="en-US" sz="3200">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Tranh vẽ cảnh vật gì?</a:t>
            </a:r>
            <a:endParaRPr kumimoji="0" lang="en-US" sz="3200" b="0"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mn-ea"/>
              <a:cs typeface="Calibri" panose="020F0502020204030204" pitchFamily="34" charset="0"/>
            </a:endParaRPr>
          </a:p>
        </p:txBody>
      </p:sp>
      <p:pic>
        <p:nvPicPr>
          <p:cNvPr id="25" name="Picture 24">
            <a:extLst>
              <a:ext uri="{FF2B5EF4-FFF2-40B4-BE49-F238E27FC236}">
                <a16:creationId xmlns:a16="http://schemas.microsoft.com/office/drawing/2014/main" id="{6A5E8670-38DB-48DE-83B6-5644C81F8E5B}"/>
              </a:ext>
            </a:extLst>
          </p:cNvPr>
          <p:cNvPicPr/>
          <p:nvPr/>
        </p:nvPicPr>
        <p:blipFill>
          <a:blip r:embed="rId5">
            <a:extLst>
              <a:ext uri="{BEBA8EAE-BF5A-486C-A8C5-ECC9F3942E4B}">
                <a14:imgProps xmlns:a14="http://schemas.microsoft.com/office/drawing/2010/main">
                  <a14:imgLayer r:embed="rId6">
                    <a14:imgEffect>
                      <a14:backgroundRemoval t="10000" b="91667" l="10000" r="90000">
                        <a14:foregroundMark x1="59722" y1="91667" x2="64722" y2="91667"/>
                        <a14:foregroundMark x1="71389" y1="90833" x2="78333" y2="90833"/>
                        <a14:foregroundMark x1="73889" y1="36667" x2="75000" y2="54444"/>
                        <a14:foregroundMark x1="70000" y1="24722" x2="69167" y2="38889"/>
                        <a14:foregroundMark x1="19444" y1="25000" x2="21111" y2="46111"/>
                      </a14:backgroundRemoval>
                    </a14:imgEffect>
                  </a14:imgLayer>
                </a14:imgProps>
              </a:ext>
            </a:extLst>
          </a:blip>
          <a:stretch>
            <a:fillRect/>
          </a:stretch>
        </p:blipFill>
        <p:spPr>
          <a:xfrm>
            <a:off x="7629185" y="1369422"/>
            <a:ext cx="4125128" cy="4078214"/>
          </a:xfrm>
          <a:prstGeom prst="roundRect">
            <a:avLst/>
          </a:prstGeom>
          <a:noFill/>
          <a:ln w="9525">
            <a:noFill/>
          </a:ln>
        </p:spPr>
      </p:pic>
      <p:sp>
        <p:nvSpPr>
          <p:cNvPr id="26" name="Rounded Rectangle 4">
            <a:extLst>
              <a:ext uri="{FF2B5EF4-FFF2-40B4-BE49-F238E27FC236}">
                <a16:creationId xmlns:a16="http://schemas.microsoft.com/office/drawing/2014/main" id="{E2A76EE8-9577-4D00-B60D-C5BC71EFDD5C}"/>
              </a:ext>
            </a:extLst>
          </p:cNvPr>
          <p:cNvSpPr/>
          <p:nvPr/>
        </p:nvSpPr>
        <p:spPr>
          <a:xfrm>
            <a:off x="1348545" y="2971800"/>
            <a:ext cx="6423855" cy="1800225"/>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lvl="0" algn="ctr"/>
            <a:r>
              <a:rPr lang="en-US" sz="3200" dirty="0">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L</a:t>
            </a:r>
            <a:r>
              <a:rPr lang="vi-VN" sz="3200" dirty="0">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ựa chọn tranh mình thích để quan sát và kể tên cảnh vật được vẽ trong tranh có các bạn trong nhóm nghe.</a:t>
            </a:r>
            <a:endParaRPr kumimoji="0" lang="en-US" sz="3200" b="0"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mn-ea"/>
              <a:cs typeface="Calibri" panose="020F0502020204030204" pitchFamily="34" charset="0"/>
            </a:endParaRPr>
          </a:p>
        </p:txBody>
      </p:sp>
      <p:sp>
        <p:nvSpPr>
          <p:cNvPr id="28" name="TextBox 27">
            <a:extLst>
              <a:ext uri="{FF2B5EF4-FFF2-40B4-BE49-F238E27FC236}">
                <a16:creationId xmlns:a16="http://schemas.microsoft.com/office/drawing/2014/main" id="{2AD86A5F-6F09-43FA-B2FD-0F54D06F4F23}"/>
              </a:ext>
            </a:extLst>
          </p:cNvPr>
          <p:cNvSpPr txBox="1"/>
          <p:nvPr/>
        </p:nvSpPr>
        <p:spPr>
          <a:xfrm>
            <a:off x="1865086" y="479212"/>
            <a:ext cx="839279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3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iny" panose="02000903060500060000" pitchFamily="2" charset="0"/>
                <a:ea typeface="+mn-ea"/>
                <a:cs typeface="Calibri" panose="020F0502020204030204" pitchFamily="34" charset="0"/>
              </a:rPr>
              <a:t>HOẠT ĐỘNG NHÓM</a:t>
            </a:r>
          </a:p>
        </p:txBody>
      </p:sp>
    </p:spTree>
    <p:extLst>
      <p:ext uri="{BB962C8B-B14F-4D97-AF65-F5344CB8AC3E}">
        <p14:creationId xmlns:p14="http://schemas.microsoft.com/office/powerpoint/2010/main" val="23229111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a16="http://schemas.microsoft.com/office/drawing/2014/main" id="{80BD8CE3-7CF2-4C61-AC17-625DC230AA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 name="Picture 2">
            <a:extLst>
              <a:ext uri="{FF2B5EF4-FFF2-40B4-BE49-F238E27FC236}">
                <a16:creationId xmlns:a16="http://schemas.microsoft.com/office/drawing/2014/main" id="{9B4AECDD-8C01-4B4D-A979-595C280B4394}"/>
              </a:ext>
            </a:extLst>
          </p:cNvPr>
          <p:cNvPicPr>
            <a:picLocks noChangeAspect="1"/>
          </p:cNvPicPr>
          <p:nvPr/>
        </p:nvPicPr>
        <p:blipFill>
          <a:blip r:embed="rId6"/>
          <a:stretch>
            <a:fillRect/>
          </a:stretch>
        </p:blipFill>
        <p:spPr>
          <a:xfrm>
            <a:off x="1233487" y="2065332"/>
            <a:ext cx="3519488" cy="2182818"/>
          </a:xfrm>
          <a:prstGeom prst="rect">
            <a:avLst/>
          </a:prstGeom>
        </p:spPr>
      </p:pic>
      <p:pic>
        <p:nvPicPr>
          <p:cNvPr id="36" name="Picture 35">
            <a:extLst>
              <a:ext uri="{FF2B5EF4-FFF2-40B4-BE49-F238E27FC236}">
                <a16:creationId xmlns:a16="http://schemas.microsoft.com/office/drawing/2014/main" id="{6C31AB7C-BD84-49CD-BCE5-B7FD1DEB8EEB}"/>
              </a:ext>
            </a:extLst>
          </p:cNvPr>
          <p:cNvPicPr>
            <a:picLocks noChangeAspect="1"/>
          </p:cNvPicPr>
          <p:nvPr/>
        </p:nvPicPr>
        <p:blipFill>
          <a:blip r:embed="rId7"/>
          <a:stretch>
            <a:fillRect/>
          </a:stretch>
        </p:blipFill>
        <p:spPr>
          <a:xfrm>
            <a:off x="3082437" y="689825"/>
            <a:ext cx="5877496" cy="791198"/>
          </a:xfrm>
          <a:prstGeom prst="rect">
            <a:avLst/>
          </a:prstGeom>
        </p:spPr>
      </p:pic>
      <p:sp>
        <p:nvSpPr>
          <p:cNvPr id="37" name="Rounded Rectangular Callout 16">
            <a:extLst>
              <a:ext uri="{FF2B5EF4-FFF2-40B4-BE49-F238E27FC236}">
                <a16:creationId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Một bạn nhỏ đang ngắm nhìn quang cảnh một khu phố có người và xe đi lại đông vui.</a:t>
            </a: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sym typeface="+mn-ea"/>
            </a:endParaRPr>
          </a:p>
        </p:txBody>
      </p:sp>
    </p:spTree>
    <p:extLst>
      <p:ext uri="{BB962C8B-B14F-4D97-AF65-F5344CB8AC3E}">
        <p14:creationId xmlns:p14="http://schemas.microsoft.com/office/powerpoint/2010/main" val="2399969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a16="http://schemas.microsoft.com/office/drawing/2014/main" id="{80BD8CE3-7CF2-4C61-AC17-625DC230AA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6" name="Picture 35">
            <a:extLst>
              <a:ext uri="{FF2B5EF4-FFF2-40B4-BE49-F238E27FC236}">
                <a16:creationId xmlns:a16="http://schemas.microsoft.com/office/drawing/2014/main" id="{6C31AB7C-BD84-49CD-BCE5-B7FD1DEB8EEB}"/>
              </a:ext>
            </a:extLst>
          </p:cNvPr>
          <p:cNvPicPr>
            <a:picLocks noChangeAspect="1"/>
          </p:cNvPicPr>
          <p:nvPr/>
        </p:nvPicPr>
        <p:blipFill>
          <a:blip r:embed="rId6"/>
          <a:stretch>
            <a:fillRect/>
          </a:stretch>
        </p:blipFill>
        <p:spPr>
          <a:xfrm>
            <a:off x="3082437" y="689825"/>
            <a:ext cx="5877496" cy="791198"/>
          </a:xfrm>
          <a:prstGeom prst="rect">
            <a:avLst/>
          </a:prstGeom>
        </p:spPr>
      </p:pic>
      <p:sp>
        <p:nvSpPr>
          <p:cNvPr id="37" name="Rounded Rectangular Callout 16">
            <a:extLst>
              <a:ext uri="{FF2B5EF4-FFF2-40B4-BE49-F238E27FC236}">
                <a16:creationId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Một làng quê Việt Nam có cây rơm, ao cá, các bạn nhỏ đang vui chơi.</a:t>
            </a: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sym typeface="+mn-ea"/>
            </a:endParaRPr>
          </a:p>
        </p:txBody>
      </p:sp>
      <p:pic>
        <p:nvPicPr>
          <p:cNvPr id="4" name="Picture 3">
            <a:extLst>
              <a:ext uri="{FF2B5EF4-FFF2-40B4-BE49-F238E27FC236}">
                <a16:creationId xmlns:a16="http://schemas.microsoft.com/office/drawing/2014/main" id="{E6B15D8B-4E38-4FEB-8372-5DA807E913A1}"/>
              </a:ext>
            </a:extLst>
          </p:cNvPr>
          <p:cNvPicPr>
            <a:picLocks noChangeAspect="1"/>
          </p:cNvPicPr>
          <p:nvPr/>
        </p:nvPicPr>
        <p:blipFill>
          <a:blip r:embed="rId7"/>
          <a:stretch>
            <a:fillRect/>
          </a:stretch>
        </p:blipFill>
        <p:spPr>
          <a:xfrm>
            <a:off x="1071562" y="2095499"/>
            <a:ext cx="3357563" cy="2392433"/>
          </a:xfrm>
          <a:prstGeom prst="rect">
            <a:avLst/>
          </a:prstGeom>
        </p:spPr>
      </p:pic>
    </p:spTree>
    <p:extLst>
      <p:ext uri="{BB962C8B-B14F-4D97-AF65-F5344CB8AC3E}">
        <p14:creationId xmlns:p14="http://schemas.microsoft.com/office/powerpoint/2010/main" val="931958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a16="http://schemas.microsoft.com/office/drawing/2014/main" id="{80BD8CE3-7CF2-4C61-AC17-625DC230AA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6" name="Picture 35">
            <a:extLst>
              <a:ext uri="{FF2B5EF4-FFF2-40B4-BE49-F238E27FC236}">
                <a16:creationId xmlns:a16="http://schemas.microsoft.com/office/drawing/2014/main" id="{6C31AB7C-BD84-49CD-BCE5-B7FD1DEB8EEB}"/>
              </a:ext>
            </a:extLst>
          </p:cNvPr>
          <p:cNvPicPr>
            <a:picLocks noChangeAspect="1"/>
          </p:cNvPicPr>
          <p:nvPr/>
        </p:nvPicPr>
        <p:blipFill>
          <a:blip r:embed="rId6"/>
          <a:stretch>
            <a:fillRect/>
          </a:stretch>
        </p:blipFill>
        <p:spPr>
          <a:xfrm>
            <a:off x="3082437" y="689825"/>
            <a:ext cx="5877496" cy="791198"/>
          </a:xfrm>
          <a:prstGeom prst="rect">
            <a:avLst/>
          </a:prstGeom>
        </p:spPr>
      </p:pic>
      <p:sp>
        <p:nvSpPr>
          <p:cNvPr id="37" name="Rounded Rectangular Callout 16">
            <a:extLst>
              <a:ext uri="{FF2B5EF4-FFF2-40B4-BE49-F238E27FC236}">
                <a16:creationId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Vùng quê miền núi có ruộng bậc thang, mấy nếp nhà sàn thưa thớt.</a:t>
            </a: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sym typeface="+mn-ea"/>
            </a:endParaRPr>
          </a:p>
        </p:txBody>
      </p:sp>
      <p:pic>
        <p:nvPicPr>
          <p:cNvPr id="3" name="Picture 2">
            <a:extLst>
              <a:ext uri="{FF2B5EF4-FFF2-40B4-BE49-F238E27FC236}">
                <a16:creationId xmlns:a16="http://schemas.microsoft.com/office/drawing/2014/main" id="{8866256F-8C77-41E2-8DFC-6D51D6FF2DBE}"/>
              </a:ext>
            </a:extLst>
          </p:cNvPr>
          <p:cNvPicPr>
            <a:picLocks noChangeAspect="1"/>
          </p:cNvPicPr>
          <p:nvPr/>
        </p:nvPicPr>
        <p:blipFill>
          <a:blip r:embed="rId7"/>
          <a:stretch>
            <a:fillRect/>
          </a:stretch>
        </p:blipFill>
        <p:spPr>
          <a:xfrm>
            <a:off x="679669" y="2076450"/>
            <a:ext cx="3599793" cy="2286000"/>
          </a:xfrm>
          <a:prstGeom prst="rect">
            <a:avLst/>
          </a:prstGeom>
        </p:spPr>
      </p:pic>
    </p:spTree>
    <p:extLst>
      <p:ext uri="{BB962C8B-B14F-4D97-AF65-F5344CB8AC3E}">
        <p14:creationId xmlns:p14="http://schemas.microsoft.com/office/powerpoint/2010/main" val="3713722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a16="http://schemas.microsoft.com/office/drawing/2014/main" id="{80BD8CE3-7CF2-4C61-AC17-625DC230AA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6" name="Picture 35">
            <a:extLst>
              <a:ext uri="{FF2B5EF4-FFF2-40B4-BE49-F238E27FC236}">
                <a16:creationId xmlns:a16="http://schemas.microsoft.com/office/drawing/2014/main" id="{6C31AB7C-BD84-49CD-BCE5-B7FD1DEB8EEB}"/>
              </a:ext>
            </a:extLst>
          </p:cNvPr>
          <p:cNvPicPr>
            <a:picLocks noChangeAspect="1"/>
          </p:cNvPicPr>
          <p:nvPr/>
        </p:nvPicPr>
        <p:blipFill>
          <a:blip r:embed="rId6"/>
          <a:stretch>
            <a:fillRect/>
          </a:stretch>
        </p:blipFill>
        <p:spPr>
          <a:xfrm>
            <a:off x="3082437" y="689825"/>
            <a:ext cx="5877496" cy="791198"/>
          </a:xfrm>
          <a:prstGeom prst="rect">
            <a:avLst/>
          </a:prstGeom>
        </p:spPr>
      </p:pic>
      <p:sp>
        <p:nvSpPr>
          <p:cNvPr id="37" name="Rounded Rectangular Callout 16">
            <a:extLst>
              <a:ext uri="{FF2B5EF4-FFF2-40B4-BE49-F238E27FC236}">
                <a16:creationId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E7E6E6">
                    <a:lumMod val="10000"/>
                  </a:srgbClr>
                </a:solidFill>
                <a:latin typeface="Calibri" panose="020F0502020204030204" pitchFamily="34" charset="0"/>
                <a:cs typeface="Calibri" panose="020F0502020204030204" pitchFamily="34" charset="0"/>
                <a:sym typeface="+mn-ea"/>
              </a:rPr>
              <a:t>Một làng quê ở miền biển, có cây dừa, biển cả mênh mông.</a:t>
            </a:r>
            <a:endParaRPr kumimoji="0" lang="en-US" sz="3600" b="0"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sym typeface="+mn-ea"/>
            </a:endParaRPr>
          </a:p>
        </p:txBody>
      </p:sp>
      <p:pic>
        <p:nvPicPr>
          <p:cNvPr id="4" name="Picture 3">
            <a:extLst>
              <a:ext uri="{FF2B5EF4-FFF2-40B4-BE49-F238E27FC236}">
                <a16:creationId xmlns:a16="http://schemas.microsoft.com/office/drawing/2014/main" id="{84923C64-6628-4257-BAC3-1DDD70095FE3}"/>
              </a:ext>
            </a:extLst>
          </p:cNvPr>
          <p:cNvPicPr>
            <a:picLocks noChangeAspect="1"/>
          </p:cNvPicPr>
          <p:nvPr/>
        </p:nvPicPr>
        <p:blipFill>
          <a:blip r:embed="rId7"/>
          <a:stretch>
            <a:fillRect/>
          </a:stretch>
        </p:blipFill>
        <p:spPr>
          <a:xfrm>
            <a:off x="785812" y="1914524"/>
            <a:ext cx="3645194" cy="2390775"/>
          </a:xfrm>
          <a:prstGeom prst="rect">
            <a:avLst/>
          </a:prstGeom>
        </p:spPr>
      </p:pic>
    </p:spTree>
    <p:extLst>
      <p:ext uri="{BB962C8B-B14F-4D97-AF65-F5344CB8AC3E}">
        <p14:creationId xmlns:p14="http://schemas.microsoft.com/office/powerpoint/2010/main" val="3403226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theme/_rels/theme4.xml.rels><?xml version="1.0" encoding="UTF-8" standalone="yes"?>
<Relationships xmlns="http://schemas.openxmlformats.org/package/2006/relationships"><Relationship Id="rId1" Type="http://schemas.openxmlformats.org/officeDocument/2006/relationships/image" Target="../media/image29.png"/></Relationships>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31">
      <a:dk1>
        <a:sysClr val="windowText" lastClr="000000"/>
      </a:dk1>
      <a:lt1>
        <a:sysClr val="window" lastClr="FFFFFF"/>
      </a:lt1>
      <a:dk2>
        <a:srgbClr val="44546A"/>
      </a:dk2>
      <a:lt2>
        <a:srgbClr val="E7E6E6"/>
      </a:lt2>
      <a:accent1>
        <a:srgbClr val="F0886C"/>
      </a:accent1>
      <a:accent2>
        <a:srgbClr val="E7481D"/>
      </a:accent2>
      <a:accent3>
        <a:srgbClr val="B5853D"/>
      </a:accent3>
      <a:accent4>
        <a:srgbClr val="F0886C"/>
      </a:accent4>
      <a:accent5>
        <a:srgbClr val="BF570E"/>
      </a:accent5>
      <a:accent6>
        <a:srgbClr val="B5853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496</Words>
  <Application>Microsoft Office PowerPoint</Application>
  <PresentationFormat>Widescreen</PresentationFormat>
  <Paragraphs>37</Paragraphs>
  <Slides>15</Slides>
  <Notes>9</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15</vt:i4>
      </vt:variant>
    </vt:vector>
  </HeadingPairs>
  <TitlesOfParts>
    <vt:vector size="32" baseType="lpstr">
      <vt:lpstr>微软雅黑</vt:lpstr>
      <vt:lpstr>宋体</vt:lpstr>
      <vt:lpstr>Arial</vt:lpstr>
      <vt:lpstr>Arial-Rounded</vt:lpstr>
      <vt:lpstr>Calibri</vt:lpstr>
      <vt:lpstr>Coiny</vt:lpstr>
      <vt:lpstr>等线</vt:lpstr>
      <vt:lpstr>等线 Light</vt:lpstr>
      <vt:lpstr>Helvetica</vt:lpstr>
      <vt:lpstr>Helvetica Light</vt:lpstr>
      <vt:lpstr>Ikaros-Regular</vt:lpstr>
      <vt:lpstr>Wingdings</vt:lpstr>
      <vt:lpstr>仓耳玄三M W05</vt:lpstr>
      <vt:lpstr>Office 主题</vt:lpstr>
      <vt:lpstr>Office 主题​​</vt:lpstr>
      <vt:lpstr>1_Office 主题​​</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17</cp:revision>
  <dcterms:created xsi:type="dcterms:W3CDTF">2023-01-10T11:43:10Z</dcterms:created>
  <dcterms:modified xsi:type="dcterms:W3CDTF">2024-04-11T00:49:29Z</dcterms:modified>
</cp:coreProperties>
</file>