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77" r:id="rId3"/>
    <p:sldMasterId id="2147483706" r:id="rId4"/>
    <p:sldMasterId id="2147483732" r:id="rId5"/>
    <p:sldMasterId id="2147483740" r:id="rId6"/>
    <p:sldMasterId id="2147483752" r:id="rId7"/>
    <p:sldMasterId id="2147483754" r:id="rId8"/>
  </p:sldMasterIdLst>
  <p:notesMasterIdLst>
    <p:notesMasterId r:id="rId25"/>
  </p:notesMasterIdLst>
  <p:sldIdLst>
    <p:sldId id="3414" r:id="rId9"/>
    <p:sldId id="3418" r:id="rId10"/>
    <p:sldId id="262" r:id="rId11"/>
    <p:sldId id="301" r:id="rId12"/>
    <p:sldId id="328" r:id="rId13"/>
    <p:sldId id="3419" r:id="rId14"/>
    <p:sldId id="11676" r:id="rId15"/>
    <p:sldId id="11677" r:id="rId16"/>
    <p:sldId id="11678" r:id="rId17"/>
    <p:sldId id="293" r:id="rId18"/>
    <p:sldId id="11679" r:id="rId19"/>
    <p:sldId id="11670" r:id="rId20"/>
    <p:sldId id="11680" r:id="rId21"/>
    <p:sldId id="11681" r:id="rId22"/>
    <p:sldId id="434" r:id="rId23"/>
    <p:sldId id="25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9D631-7F35-424A-A355-06006E6791AA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15BB3-AD25-4128-9F5A-41CDF0108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81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128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toa </a:t>
            </a:r>
            <a:r>
              <a:rPr lang="en-US" dirty="0" err="1"/>
              <a:t>tàu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EA6CD-0F13-4B3E-B406-320DB0891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11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213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5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369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738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5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84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4465" y="68372"/>
            <a:ext cx="345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B170D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YOUR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 TITLE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977164" y="574002"/>
            <a:ext cx="2960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Please enter the English Title here.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31369"/>
            <a:ext cx="1055731" cy="8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9575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51232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74331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02575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23353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75550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70267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16726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761466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778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62548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9449" y="-174369"/>
            <a:ext cx="7765537" cy="77655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16453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65502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56410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522283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30000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4465" y="68372"/>
            <a:ext cx="345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B170D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YOUR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 TITLE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977164" y="574002"/>
            <a:ext cx="2960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Please enter the English Title here.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31369"/>
            <a:ext cx="1055731" cy="8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59778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9449" y="-174369"/>
            <a:ext cx="7765537" cy="77655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921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090514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303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777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289251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56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553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972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00111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37345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8281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0" y="1024133"/>
            <a:ext cx="6336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Raleway Black"/>
              <a:buNone/>
              <a:defRPr sz="6133"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366400" y="4693233"/>
            <a:ext cx="504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d Script"/>
              <a:buNone/>
              <a:defRPr sz="3733" b="1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2836504">
            <a:off x="11281564" y="6200721"/>
            <a:ext cx="1118155" cy="1017775"/>
            <a:chOff x="4779800" y="3121700"/>
            <a:chExt cx="150800" cy="137250"/>
          </a:xfrm>
        </p:grpSpPr>
        <p:sp>
          <p:nvSpPr>
            <p:cNvPr id="12" name="Google Shape;12;p2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4794679">
            <a:off x="10880165" y="2169653"/>
            <a:ext cx="905015" cy="1224819"/>
            <a:chOff x="5408700" y="2855000"/>
            <a:chExt cx="121525" cy="164475"/>
          </a:xfrm>
        </p:grpSpPr>
        <p:sp>
          <p:nvSpPr>
            <p:cNvPr id="18" name="Google Shape;18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-2305022">
            <a:off x="4515769" y="4413704"/>
            <a:ext cx="1463595" cy="770603"/>
            <a:chOff x="5771177" y="4198236"/>
            <a:chExt cx="450550" cy="237228"/>
          </a:xfrm>
        </p:grpSpPr>
        <p:sp>
          <p:nvSpPr>
            <p:cNvPr id="21" name="Google Shape;21;p2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8711069" y="162263"/>
            <a:ext cx="1060313" cy="569612"/>
            <a:chOff x="6398747" y="583237"/>
            <a:chExt cx="483132" cy="259528"/>
          </a:xfrm>
        </p:grpSpPr>
        <p:sp>
          <p:nvSpPr>
            <p:cNvPr id="28" name="Google Shape;28;p2"/>
            <p:cNvSpPr/>
            <p:nvPr/>
          </p:nvSpPr>
          <p:spPr>
            <a:xfrm>
              <a:off x="6398747" y="583237"/>
              <a:ext cx="483132" cy="251361"/>
            </a:xfrm>
            <a:custGeom>
              <a:avLst/>
              <a:gdLst/>
              <a:ahLst/>
              <a:cxnLst/>
              <a:rect l="l" t="t" r="r" b="b"/>
              <a:pathLst>
                <a:path w="7867" h="4094" extrusionOk="0">
                  <a:moveTo>
                    <a:pt x="2121" y="0"/>
                  </a:moveTo>
                  <a:cubicBezTo>
                    <a:pt x="2095" y="0"/>
                    <a:pt x="2068" y="6"/>
                    <a:pt x="2044" y="18"/>
                  </a:cubicBezTo>
                  <a:cubicBezTo>
                    <a:pt x="1997" y="42"/>
                    <a:pt x="1961" y="77"/>
                    <a:pt x="1949" y="137"/>
                  </a:cubicBezTo>
                  <a:lnTo>
                    <a:pt x="1177" y="3321"/>
                  </a:lnTo>
                  <a:lnTo>
                    <a:pt x="369" y="1028"/>
                  </a:lnTo>
                  <a:cubicBezTo>
                    <a:pt x="340" y="952"/>
                    <a:pt x="273" y="914"/>
                    <a:pt x="199" y="914"/>
                  </a:cubicBezTo>
                  <a:cubicBezTo>
                    <a:pt x="181" y="914"/>
                    <a:pt x="162" y="916"/>
                    <a:pt x="143" y="921"/>
                  </a:cubicBezTo>
                  <a:cubicBezTo>
                    <a:pt x="60" y="945"/>
                    <a:pt x="0" y="1040"/>
                    <a:pt x="36" y="1123"/>
                  </a:cubicBezTo>
                  <a:lnTo>
                    <a:pt x="1034" y="3987"/>
                  </a:lnTo>
                  <a:cubicBezTo>
                    <a:pt x="1058" y="4034"/>
                    <a:pt x="1105" y="4082"/>
                    <a:pt x="1165" y="4094"/>
                  </a:cubicBezTo>
                  <a:lnTo>
                    <a:pt x="1212" y="4094"/>
                  </a:lnTo>
                  <a:cubicBezTo>
                    <a:pt x="1295" y="4094"/>
                    <a:pt x="1355" y="4034"/>
                    <a:pt x="1379" y="3963"/>
                  </a:cubicBezTo>
                  <a:lnTo>
                    <a:pt x="2246" y="398"/>
                  </a:lnTo>
                  <a:cubicBezTo>
                    <a:pt x="3463" y="960"/>
                    <a:pt x="4790" y="1247"/>
                    <a:pt x="6122" y="1247"/>
                  </a:cubicBezTo>
                  <a:cubicBezTo>
                    <a:pt x="6649" y="1247"/>
                    <a:pt x="7178" y="1202"/>
                    <a:pt x="7700" y="1111"/>
                  </a:cubicBezTo>
                  <a:cubicBezTo>
                    <a:pt x="7795" y="1099"/>
                    <a:pt x="7867" y="1004"/>
                    <a:pt x="7843" y="921"/>
                  </a:cubicBezTo>
                  <a:cubicBezTo>
                    <a:pt x="7823" y="840"/>
                    <a:pt x="7751" y="785"/>
                    <a:pt x="7679" y="785"/>
                  </a:cubicBezTo>
                  <a:cubicBezTo>
                    <a:pt x="7666" y="785"/>
                    <a:pt x="7653" y="787"/>
                    <a:pt x="7641" y="790"/>
                  </a:cubicBezTo>
                  <a:cubicBezTo>
                    <a:pt x="7135" y="878"/>
                    <a:pt x="6625" y="921"/>
                    <a:pt x="6118" y="921"/>
                  </a:cubicBezTo>
                  <a:cubicBezTo>
                    <a:pt x="4765" y="921"/>
                    <a:pt x="3425" y="614"/>
                    <a:pt x="2199" y="18"/>
                  </a:cubicBezTo>
                  <a:cubicBezTo>
                    <a:pt x="2175" y="6"/>
                    <a:pt x="2148" y="0"/>
                    <a:pt x="212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524948" y="695963"/>
              <a:ext cx="124176" cy="131882"/>
            </a:xfrm>
            <a:custGeom>
              <a:avLst/>
              <a:gdLst/>
              <a:ahLst/>
              <a:cxnLst/>
              <a:rect l="l" t="t" r="r" b="b"/>
              <a:pathLst>
                <a:path w="2022" h="2148" extrusionOk="0">
                  <a:moveTo>
                    <a:pt x="600" y="0"/>
                  </a:moveTo>
                  <a:cubicBezTo>
                    <a:pt x="579" y="0"/>
                    <a:pt x="557" y="4"/>
                    <a:pt x="536" y="12"/>
                  </a:cubicBezTo>
                  <a:cubicBezTo>
                    <a:pt x="452" y="36"/>
                    <a:pt x="405" y="131"/>
                    <a:pt x="429" y="214"/>
                  </a:cubicBezTo>
                  <a:lnTo>
                    <a:pt x="761" y="1070"/>
                  </a:lnTo>
                  <a:lnTo>
                    <a:pt x="84" y="1628"/>
                  </a:lnTo>
                  <a:cubicBezTo>
                    <a:pt x="1" y="1676"/>
                    <a:pt x="1" y="1794"/>
                    <a:pt x="72" y="1854"/>
                  </a:cubicBezTo>
                  <a:cubicBezTo>
                    <a:pt x="96" y="1878"/>
                    <a:pt x="120" y="1901"/>
                    <a:pt x="155" y="1901"/>
                  </a:cubicBezTo>
                  <a:cubicBezTo>
                    <a:pt x="170" y="1904"/>
                    <a:pt x="185" y="1906"/>
                    <a:pt x="200" y="1906"/>
                  </a:cubicBezTo>
                  <a:cubicBezTo>
                    <a:pt x="244" y="1906"/>
                    <a:pt x="286" y="1892"/>
                    <a:pt x="322" y="1866"/>
                  </a:cubicBezTo>
                  <a:lnTo>
                    <a:pt x="892" y="1402"/>
                  </a:lnTo>
                  <a:lnTo>
                    <a:pt x="1142" y="2044"/>
                  </a:lnTo>
                  <a:cubicBezTo>
                    <a:pt x="1165" y="2091"/>
                    <a:pt x="1201" y="2127"/>
                    <a:pt x="1261" y="2139"/>
                  </a:cubicBezTo>
                  <a:cubicBezTo>
                    <a:pt x="1278" y="2145"/>
                    <a:pt x="1296" y="2148"/>
                    <a:pt x="1314" y="2148"/>
                  </a:cubicBezTo>
                  <a:cubicBezTo>
                    <a:pt x="1332" y="2148"/>
                    <a:pt x="1350" y="2145"/>
                    <a:pt x="1367" y="2139"/>
                  </a:cubicBezTo>
                  <a:cubicBezTo>
                    <a:pt x="1451" y="2115"/>
                    <a:pt x="1498" y="2020"/>
                    <a:pt x="1474" y="1937"/>
                  </a:cubicBezTo>
                  <a:lnTo>
                    <a:pt x="1177" y="1177"/>
                  </a:lnTo>
                  <a:lnTo>
                    <a:pt x="1938" y="559"/>
                  </a:lnTo>
                  <a:cubicBezTo>
                    <a:pt x="2009" y="511"/>
                    <a:pt x="2021" y="392"/>
                    <a:pt x="1950" y="333"/>
                  </a:cubicBezTo>
                  <a:cubicBezTo>
                    <a:pt x="1912" y="296"/>
                    <a:pt x="1865" y="278"/>
                    <a:pt x="1819" y="278"/>
                  </a:cubicBezTo>
                  <a:cubicBezTo>
                    <a:pt x="1776" y="278"/>
                    <a:pt x="1734" y="293"/>
                    <a:pt x="1700" y="321"/>
                  </a:cubicBezTo>
                  <a:lnTo>
                    <a:pt x="1047" y="844"/>
                  </a:lnTo>
                  <a:lnTo>
                    <a:pt x="761" y="107"/>
                  </a:lnTo>
                  <a:cubicBezTo>
                    <a:pt x="734" y="43"/>
                    <a:pt x="671" y="0"/>
                    <a:pt x="60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52684" y="747599"/>
              <a:ext cx="77441" cy="27567"/>
            </a:xfrm>
            <a:custGeom>
              <a:avLst/>
              <a:gdLst/>
              <a:ahLst/>
              <a:cxnLst/>
              <a:rect l="l" t="t" r="r" b="b"/>
              <a:pathLst>
                <a:path w="1261" h="449" extrusionOk="0">
                  <a:moveTo>
                    <a:pt x="205" y="1"/>
                  </a:moveTo>
                  <a:cubicBezTo>
                    <a:pt x="139" y="1"/>
                    <a:pt x="71" y="36"/>
                    <a:pt x="36" y="98"/>
                  </a:cubicBezTo>
                  <a:cubicBezTo>
                    <a:pt x="0" y="181"/>
                    <a:pt x="36" y="276"/>
                    <a:pt x="119" y="312"/>
                  </a:cubicBezTo>
                  <a:cubicBezTo>
                    <a:pt x="348" y="400"/>
                    <a:pt x="591" y="449"/>
                    <a:pt x="836" y="449"/>
                  </a:cubicBezTo>
                  <a:cubicBezTo>
                    <a:pt x="922" y="449"/>
                    <a:pt x="1008" y="443"/>
                    <a:pt x="1094" y="431"/>
                  </a:cubicBezTo>
                  <a:cubicBezTo>
                    <a:pt x="1189" y="419"/>
                    <a:pt x="1260" y="336"/>
                    <a:pt x="1236" y="240"/>
                  </a:cubicBezTo>
                  <a:cubicBezTo>
                    <a:pt x="1226" y="168"/>
                    <a:pt x="1153" y="105"/>
                    <a:pt x="1072" y="105"/>
                  </a:cubicBezTo>
                  <a:cubicBezTo>
                    <a:pt x="1060" y="105"/>
                    <a:pt x="1047" y="107"/>
                    <a:pt x="1034" y="110"/>
                  </a:cubicBezTo>
                  <a:cubicBezTo>
                    <a:pt x="971" y="119"/>
                    <a:pt x="905" y="123"/>
                    <a:pt x="839" y="123"/>
                  </a:cubicBezTo>
                  <a:cubicBezTo>
                    <a:pt x="647" y="123"/>
                    <a:pt x="451" y="85"/>
                    <a:pt x="274" y="15"/>
                  </a:cubicBezTo>
                  <a:cubicBezTo>
                    <a:pt x="252" y="5"/>
                    <a:pt x="229" y="1"/>
                    <a:pt x="20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740994" y="703822"/>
              <a:ext cx="118280" cy="138943"/>
            </a:xfrm>
            <a:custGeom>
              <a:avLst/>
              <a:gdLst/>
              <a:ahLst/>
              <a:cxnLst/>
              <a:rect l="l" t="t" r="r" b="b"/>
              <a:pathLst>
                <a:path w="1926" h="2263" extrusionOk="0">
                  <a:moveTo>
                    <a:pt x="1733" y="1"/>
                  </a:moveTo>
                  <a:cubicBezTo>
                    <a:pt x="1665" y="1"/>
                    <a:pt x="1604" y="36"/>
                    <a:pt x="1569" y="98"/>
                  </a:cubicBezTo>
                  <a:lnTo>
                    <a:pt x="1094" y="989"/>
                  </a:lnTo>
                  <a:lnTo>
                    <a:pt x="333" y="134"/>
                  </a:lnTo>
                  <a:cubicBezTo>
                    <a:pt x="299" y="93"/>
                    <a:pt x="250" y="72"/>
                    <a:pt x="199" y="72"/>
                  </a:cubicBezTo>
                  <a:cubicBezTo>
                    <a:pt x="160" y="72"/>
                    <a:pt x="119" y="84"/>
                    <a:pt x="83" y="110"/>
                  </a:cubicBezTo>
                  <a:cubicBezTo>
                    <a:pt x="12" y="157"/>
                    <a:pt x="0" y="264"/>
                    <a:pt x="60" y="336"/>
                  </a:cubicBezTo>
                  <a:lnTo>
                    <a:pt x="915" y="1298"/>
                  </a:lnTo>
                  <a:lnTo>
                    <a:pt x="535" y="2023"/>
                  </a:lnTo>
                  <a:cubicBezTo>
                    <a:pt x="488" y="2106"/>
                    <a:pt x="523" y="2213"/>
                    <a:pt x="618" y="2249"/>
                  </a:cubicBezTo>
                  <a:lnTo>
                    <a:pt x="642" y="2261"/>
                  </a:lnTo>
                  <a:cubicBezTo>
                    <a:pt x="653" y="2262"/>
                    <a:pt x="663" y="2263"/>
                    <a:pt x="674" y="2263"/>
                  </a:cubicBezTo>
                  <a:cubicBezTo>
                    <a:pt x="746" y="2263"/>
                    <a:pt x="814" y="2228"/>
                    <a:pt x="856" y="2166"/>
                  </a:cubicBezTo>
                  <a:lnTo>
                    <a:pt x="1878" y="229"/>
                  </a:lnTo>
                  <a:cubicBezTo>
                    <a:pt x="1925" y="145"/>
                    <a:pt x="1890" y="50"/>
                    <a:pt x="1807" y="15"/>
                  </a:cubicBezTo>
                  <a:cubicBezTo>
                    <a:pt x="1782" y="5"/>
                    <a:pt x="1757" y="1"/>
                    <a:pt x="1733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" name="Google Shape;32;p2"/>
          <p:cNvGrpSpPr/>
          <p:nvPr/>
        </p:nvGrpSpPr>
        <p:grpSpPr>
          <a:xfrm rot="4176527">
            <a:off x="7169172" y="903625"/>
            <a:ext cx="1110331" cy="1194299"/>
            <a:chOff x="5629025" y="1269350"/>
            <a:chExt cx="206750" cy="222375"/>
          </a:xfrm>
        </p:grpSpPr>
        <p:sp>
          <p:nvSpPr>
            <p:cNvPr id="33" name="Google Shape;3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56433" y="-373419"/>
            <a:ext cx="1364431" cy="1458716"/>
            <a:chOff x="319900" y="315700"/>
            <a:chExt cx="342123" cy="365691"/>
          </a:xfrm>
        </p:grpSpPr>
        <p:sp>
          <p:nvSpPr>
            <p:cNvPr id="38" name="Google Shape;38;p2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165716" y="5953621"/>
            <a:ext cx="1284819" cy="676332"/>
            <a:chOff x="1449934" y="4565833"/>
            <a:chExt cx="320467" cy="168684"/>
          </a:xfrm>
        </p:grpSpPr>
        <p:sp>
          <p:nvSpPr>
            <p:cNvPr id="44" name="Google Shape;44;p2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-241715" y="1503103"/>
            <a:ext cx="878249" cy="873900"/>
            <a:chOff x="4636900" y="2064950"/>
            <a:chExt cx="179650" cy="178775"/>
          </a:xfrm>
        </p:grpSpPr>
        <p:sp>
          <p:nvSpPr>
            <p:cNvPr id="51" name="Google Shape;51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2351369">
            <a:off x="7828914" y="5650138"/>
            <a:ext cx="1290932" cy="989236"/>
            <a:chOff x="6467995" y="4541033"/>
            <a:chExt cx="413793" cy="317088"/>
          </a:xfrm>
        </p:grpSpPr>
        <p:sp>
          <p:nvSpPr>
            <p:cNvPr id="55" name="Google Shape;55;p2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" name="Google Shape;59;p2"/>
          <p:cNvGrpSpPr/>
          <p:nvPr/>
        </p:nvGrpSpPr>
        <p:grpSpPr>
          <a:xfrm rot="1867210">
            <a:off x="1763100" y="-167656"/>
            <a:ext cx="669816" cy="906547"/>
            <a:chOff x="5408700" y="2855000"/>
            <a:chExt cx="121525" cy="164475"/>
          </a:xfrm>
        </p:grpSpPr>
        <p:sp>
          <p:nvSpPr>
            <p:cNvPr id="60" name="Google Shape;60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" name="Google Shape;62;p2"/>
          <p:cNvGrpSpPr/>
          <p:nvPr/>
        </p:nvGrpSpPr>
        <p:grpSpPr>
          <a:xfrm rot="3241079">
            <a:off x="3878977" y="5803109"/>
            <a:ext cx="1354144" cy="1456500"/>
            <a:chOff x="5629025" y="1269350"/>
            <a:chExt cx="206750" cy="222375"/>
          </a:xfrm>
        </p:grpSpPr>
        <p:sp>
          <p:nvSpPr>
            <p:cNvPr id="63" name="Google Shape;6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5948873" y="214123"/>
            <a:ext cx="1041969" cy="802147"/>
            <a:chOff x="4461654" y="-21858"/>
            <a:chExt cx="781477" cy="601610"/>
          </a:xfrm>
        </p:grpSpPr>
        <p:sp>
          <p:nvSpPr>
            <p:cNvPr id="68" name="Google Shape;68;p2"/>
            <p:cNvSpPr/>
            <p:nvPr/>
          </p:nvSpPr>
          <p:spPr>
            <a:xfrm>
              <a:off x="4472300" y="30304"/>
              <a:ext cx="214805" cy="214466"/>
            </a:xfrm>
            <a:custGeom>
              <a:avLst/>
              <a:gdLst/>
              <a:ahLst/>
              <a:cxnLst/>
              <a:rect l="l" t="t" r="r" b="b"/>
              <a:pathLst>
                <a:path w="2401" h="2397" extrusionOk="0">
                  <a:moveTo>
                    <a:pt x="1470" y="328"/>
                  </a:moveTo>
                  <a:cubicBezTo>
                    <a:pt x="1648" y="328"/>
                    <a:pt x="1811" y="422"/>
                    <a:pt x="1890" y="591"/>
                  </a:cubicBezTo>
                  <a:cubicBezTo>
                    <a:pt x="1902" y="638"/>
                    <a:pt x="1937" y="686"/>
                    <a:pt x="1985" y="698"/>
                  </a:cubicBezTo>
                  <a:cubicBezTo>
                    <a:pt x="1961" y="840"/>
                    <a:pt x="1926" y="971"/>
                    <a:pt x="1878" y="1102"/>
                  </a:cubicBezTo>
                  <a:cubicBezTo>
                    <a:pt x="1783" y="1375"/>
                    <a:pt x="1569" y="1589"/>
                    <a:pt x="1296" y="1696"/>
                  </a:cubicBezTo>
                  <a:cubicBezTo>
                    <a:pt x="1218" y="1729"/>
                    <a:pt x="1136" y="1745"/>
                    <a:pt x="1055" y="1745"/>
                  </a:cubicBezTo>
                  <a:cubicBezTo>
                    <a:pt x="878" y="1745"/>
                    <a:pt x="705" y="1668"/>
                    <a:pt x="583" y="1529"/>
                  </a:cubicBezTo>
                  <a:cubicBezTo>
                    <a:pt x="416" y="1280"/>
                    <a:pt x="559" y="923"/>
                    <a:pt x="773" y="686"/>
                  </a:cubicBezTo>
                  <a:cubicBezTo>
                    <a:pt x="927" y="496"/>
                    <a:pt x="1141" y="377"/>
                    <a:pt x="1391" y="329"/>
                  </a:cubicBezTo>
                  <a:lnTo>
                    <a:pt x="1438" y="329"/>
                  </a:lnTo>
                  <a:cubicBezTo>
                    <a:pt x="1449" y="329"/>
                    <a:pt x="1460" y="328"/>
                    <a:pt x="1470" y="328"/>
                  </a:cubicBezTo>
                  <a:close/>
                  <a:moveTo>
                    <a:pt x="1471" y="0"/>
                  </a:moveTo>
                  <a:cubicBezTo>
                    <a:pt x="1432" y="0"/>
                    <a:pt x="1394" y="3"/>
                    <a:pt x="1355" y="8"/>
                  </a:cubicBezTo>
                  <a:cubicBezTo>
                    <a:pt x="1022" y="56"/>
                    <a:pt x="725" y="222"/>
                    <a:pt x="512" y="484"/>
                  </a:cubicBezTo>
                  <a:cubicBezTo>
                    <a:pt x="226" y="781"/>
                    <a:pt x="1" y="1280"/>
                    <a:pt x="286" y="1696"/>
                  </a:cubicBezTo>
                  <a:cubicBezTo>
                    <a:pt x="439" y="1925"/>
                    <a:pt x="744" y="2058"/>
                    <a:pt x="1058" y="2058"/>
                  </a:cubicBezTo>
                  <a:cubicBezTo>
                    <a:pt x="1182" y="2058"/>
                    <a:pt x="1308" y="2037"/>
                    <a:pt x="1427" y="1993"/>
                  </a:cubicBezTo>
                  <a:cubicBezTo>
                    <a:pt x="1664" y="1910"/>
                    <a:pt x="1866" y="1743"/>
                    <a:pt x="2021" y="1541"/>
                  </a:cubicBezTo>
                  <a:cubicBezTo>
                    <a:pt x="2021" y="1779"/>
                    <a:pt x="2033" y="2005"/>
                    <a:pt x="2044" y="2242"/>
                  </a:cubicBezTo>
                  <a:cubicBezTo>
                    <a:pt x="2056" y="2326"/>
                    <a:pt x="2139" y="2397"/>
                    <a:pt x="2223" y="2397"/>
                  </a:cubicBezTo>
                  <a:lnTo>
                    <a:pt x="2235" y="2397"/>
                  </a:lnTo>
                  <a:cubicBezTo>
                    <a:pt x="2330" y="2385"/>
                    <a:pt x="2401" y="2314"/>
                    <a:pt x="2401" y="2219"/>
                  </a:cubicBezTo>
                  <a:cubicBezTo>
                    <a:pt x="2365" y="1553"/>
                    <a:pt x="2365" y="876"/>
                    <a:pt x="2401" y="199"/>
                  </a:cubicBezTo>
                  <a:cubicBezTo>
                    <a:pt x="2401" y="115"/>
                    <a:pt x="2330" y="32"/>
                    <a:pt x="2235" y="32"/>
                  </a:cubicBezTo>
                  <a:cubicBezTo>
                    <a:pt x="2228" y="31"/>
                    <a:pt x="2221" y="31"/>
                    <a:pt x="2214" y="31"/>
                  </a:cubicBezTo>
                  <a:cubicBezTo>
                    <a:pt x="2128" y="31"/>
                    <a:pt x="2055" y="99"/>
                    <a:pt x="2044" y="187"/>
                  </a:cubicBezTo>
                  <a:lnTo>
                    <a:pt x="2044" y="210"/>
                  </a:lnTo>
                  <a:cubicBezTo>
                    <a:pt x="1884" y="80"/>
                    <a:pt x="1681" y="0"/>
                    <a:pt x="147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771021" y="74235"/>
              <a:ext cx="118094" cy="137609"/>
            </a:xfrm>
            <a:custGeom>
              <a:avLst/>
              <a:gdLst/>
              <a:ahLst/>
              <a:cxnLst/>
              <a:rect l="l" t="t" r="r" b="b"/>
              <a:pathLst>
                <a:path w="1320" h="1538" extrusionOk="0">
                  <a:moveTo>
                    <a:pt x="199" y="0"/>
                  </a:moveTo>
                  <a:cubicBezTo>
                    <a:pt x="172" y="0"/>
                    <a:pt x="144" y="6"/>
                    <a:pt x="119" y="17"/>
                  </a:cubicBezTo>
                  <a:cubicBezTo>
                    <a:pt x="36" y="52"/>
                    <a:pt x="1" y="159"/>
                    <a:pt x="36" y="242"/>
                  </a:cubicBezTo>
                  <a:cubicBezTo>
                    <a:pt x="155" y="444"/>
                    <a:pt x="298" y="646"/>
                    <a:pt x="452" y="836"/>
                  </a:cubicBezTo>
                  <a:lnTo>
                    <a:pt x="96" y="1276"/>
                  </a:lnTo>
                  <a:cubicBezTo>
                    <a:pt x="36" y="1347"/>
                    <a:pt x="60" y="1454"/>
                    <a:pt x="131" y="1502"/>
                  </a:cubicBezTo>
                  <a:cubicBezTo>
                    <a:pt x="167" y="1526"/>
                    <a:pt x="203" y="1538"/>
                    <a:pt x="238" y="1538"/>
                  </a:cubicBezTo>
                  <a:cubicBezTo>
                    <a:pt x="298" y="1538"/>
                    <a:pt x="357" y="1514"/>
                    <a:pt x="393" y="1466"/>
                  </a:cubicBezTo>
                  <a:lnTo>
                    <a:pt x="702" y="1086"/>
                  </a:lnTo>
                  <a:cubicBezTo>
                    <a:pt x="797" y="1181"/>
                    <a:pt x="904" y="1264"/>
                    <a:pt x="1011" y="1347"/>
                  </a:cubicBezTo>
                  <a:cubicBezTo>
                    <a:pt x="1046" y="1371"/>
                    <a:pt x="1082" y="1383"/>
                    <a:pt x="1118" y="1383"/>
                  </a:cubicBezTo>
                  <a:cubicBezTo>
                    <a:pt x="1177" y="1383"/>
                    <a:pt x="1225" y="1359"/>
                    <a:pt x="1260" y="1324"/>
                  </a:cubicBezTo>
                  <a:cubicBezTo>
                    <a:pt x="1320" y="1252"/>
                    <a:pt x="1308" y="1145"/>
                    <a:pt x="1236" y="1098"/>
                  </a:cubicBezTo>
                  <a:cubicBezTo>
                    <a:pt x="1118" y="1015"/>
                    <a:pt x="1023" y="920"/>
                    <a:pt x="916" y="825"/>
                  </a:cubicBezTo>
                  <a:lnTo>
                    <a:pt x="1248" y="409"/>
                  </a:lnTo>
                  <a:cubicBezTo>
                    <a:pt x="1320" y="337"/>
                    <a:pt x="1296" y="230"/>
                    <a:pt x="1213" y="183"/>
                  </a:cubicBezTo>
                  <a:cubicBezTo>
                    <a:pt x="1184" y="164"/>
                    <a:pt x="1150" y="154"/>
                    <a:pt x="1115" y="154"/>
                  </a:cubicBezTo>
                  <a:cubicBezTo>
                    <a:pt x="1062" y="154"/>
                    <a:pt x="1006" y="176"/>
                    <a:pt x="963" y="219"/>
                  </a:cubicBezTo>
                  <a:lnTo>
                    <a:pt x="678" y="563"/>
                  </a:lnTo>
                  <a:cubicBezTo>
                    <a:pt x="559" y="421"/>
                    <a:pt x="452" y="254"/>
                    <a:pt x="357" y="88"/>
                  </a:cubicBezTo>
                  <a:cubicBezTo>
                    <a:pt x="324" y="30"/>
                    <a:pt x="261" y="0"/>
                    <a:pt x="199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997455" y="-21858"/>
              <a:ext cx="175530" cy="246497"/>
            </a:xfrm>
            <a:custGeom>
              <a:avLst/>
              <a:gdLst/>
              <a:ahLst/>
              <a:cxnLst/>
              <a:rect l="l" t="t" r="r" b="b"/>
              <a:pathLst>
                <a:path w="1962" h="2755" extrusionOk="0">
                  <a:moveTo>
                    <a:pt x="1160" y="1388"/>
                  </a:moveTo>
                  <a:cubicBezTo>
                    <a:pt x="1194" y="1388"/>
                    <a:pt x="1227" y="1392"/>
                    <a:pt x="1260" y="1399"/>
                  </a:cubicBezTo>
                  <a:cubicBezTo>
                    <a:pt x="1379" y="1435"/>
                    <a:pt x="1474" y="1518"/>
                    <a:pt x="1522" y="1637"/>
                  </a:cubicBezTo>
                  <a:cubicBezTo>
                    <a:pt x="1593" y="1792"/>
                    <a:pt x="1569" y="1982"/>
                    <a:pt x="1474" y="2112"/>
                  </a:cubicBezTo>
                  <a:cubicBezTo>
                    <a:pt x="1315" y="2337"/>
                    <a:pt x="1009" y="2429"/>
                    <a:pt x="729" y="2429"/>
                  </a:cubicBezTo>
                  <a:cubicBezTo>
                    <a:pt x="654" y="2429"/>
                    <a:pt x="580" y="2422"/>
                    <a:pt x="512" y="2410"/>
                  </a:cubicBezTo>
                  <a:lnTo>
                    <a:pt x="476" y="2410"/>
                  </a:lnTo>
                  <a:cubicBezTo>
                    <a:pt x="476" y="2184"/>
                    <a:pt x="524" y="1946"/>
                    <a:pt x="619" y="1732"/>
                  </a:cubicBezTo>
                  <a:cubicBezTo>
                    <a:pt x="722" y="1547"/>
                    <a:pt x="941" y="1388"/>
                    <a:pt x="1160" y="1388"/>
                  </a:cubicBezTo>
                  <a:close/>
                  <a:moveTo>
                    <a:pt x="177" y="0"/>
                  </a:moveTo>
                  <a:cubicBezTo>
                    <a:pt x="91" y="0"/>
                    <a:pt x="7" y="60"/>
                    <a:pt x="1" y="176"/>
                  </a:cubicBezTo>
                  <a:lnTo>
                    <a:pt x="120" y="2588"/>
                  </a:lnTo>
                  <a:cubicBezTo>
                    <a:pt x="120" y="2683"/>
                    <a:pt x="203" y="2754"/>
                    <a:pt x="298" y="2754"/>
                  </a:cubicBezTo>
                  <a:cubicBezTo>
                    <a:pt x="333" y="2754"/>
                    <a:pt x="369" y="2742"/>
                    <a:pt x="405" y="2718"/>
                  </a:cubicBezTo>
                  <a:lnTo>
                    <a:pt x="429" y="2718"/>
                  </a:lnTo>
                  <a:cubicBezTo>
                    <a:pt x="526" y="2736"/>
                    <a:pt x="629" y="2746"/>
                    <a:pt x="735" y="2746"/>
                  </a:cubicBezTo>
                  <a:cubicBezTo>
                    <a:pt x="1122" y="2746"/>
                    <a:pt x="1538" y="2617"/>
                    <a:pt x="1771" y="2291"/>
                  </a:cubicBezTo>
                  <a:cubicBezTo>
                    <a:pt x="1926" y="2065"/>
                    <a:pt x="1961" y="1768"/>
                    <a:pt x="1854" y="1518"/>
                  </a:cubicBezTo>
                  <a:cubicBezTo>
                    <a:pt x="1759" y="1293"/>
                    <a:pt x="1569" y="1126"/>
                    <a:pt x="1344" y="1079"/>
                  </a:cubicBezTo>
                  <a:cubicBezTo>
                    <a:pt x="1279" y="1066"/>
                    <a:pt x="1214" y="1059"/>
                    <a:pt x="1150" y="1059"/>
                  </a:cubicBezTo>
                  <a:cubicBezTo>
                    <a:pt x="862" y="1059"/>
                    <a:pt x="592" y="1188"/>
                    <a:pt x="417" y="1411"/>
                  </a:cubicBezTo>
                  <a:lnTo>
                    <a:pt x="357" y="164"/>
                  </a:lnTo>
                  <a:cubicBezTo>
                    <a:pt x="340" y="54"/>
                    <a:pt x="258" y="0"/>
                    <a:pt x="17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461654" y="299525"/>
              <a:ext cx="781477" cy="43215"/>
            </a:xfrm>
            <a:custGeom>
              <a:avLst/>
              <a:gdLst/>
              <a:ahLst/>
              <a:cxnLst/>
              <a:rect l="l" t="t" r="r" b="b"/>
              <a:pathLst>
                <a:path w="8735" h="483" extrusionOk="0">
                  <a:moveTo>
                    <a:pt x="5809" y="1"/>
                  </a:moveTo>
                  <a:cubicBezTo>
                    <a:pt x="3926" y="1"/>
                    <a:pt x="2036" y="56"/>
                    <a:pt x="167" y="160"/>
                  </a:cubicBezTo>
                  <a:cubicBezTo>
                    <a:pt x="72" y="160"/>
                    <a:pt x="1" y="243"/>
                    <a:pt x="1" y="339"/>
                  </a:cubicBezTo>
                  <a:cubicBezTo>
                    <a:pt x="12" y="416"/>
                    <a:pt x="84" y="482"/>
                    <a:pt x="161" y="482"/>
                  </a:cubicBezTo>
                  <a:cubicBezTo>
                    <a:pt x="167" y="482"/>
                    <a:pt x="173" y="482"/>
                    <a:pt x="179" y="481"/>
                  </a:cubicBezTo>
                  <a:lnTo>
                    <a:pt x="191" y="481"/>
                  </a:lnTo>
                  <a:cubicBezTo>
                    <a:pt x="2052" y="377"/>
                    <a:pt x="3934" y="322"/>
                    <a:pt x="5808" y="322"/>
                  </a:cubicBezTo>
                  <a:cubicBezTo>
                    <a:pt x="6723" y="322"/>
                    <a:pt x="7637" y="335"/>
                    <a:pt x="8545" y="362"/>
                  </a:cubicBezTo>
                  <a:cubicBezTo>
                    <a:pt x="8640" y="362"/>
                    <a:pt x="8723" y="291"/>
                    <a:pt x="8735" y="208"/>
                  </a:cubicBezTo>
                  <a:cubicBezTo>
                    <a:pt x="8723" y="113"/>
                    <a:pt x="8652" y="41"/>
                    <a:pt x="8556" y="41"/>
                  </a:cubicBezTo>
                  <a:cubicBezTo>
                    <a:pt x="7645" y="14"/>
                    <a:pt x="6727" y="1"/>
                    <a:pt x="5809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725305" y="381212"/>
              <a:ext cx="184030" cy="198539"/>
            </a:xfrm>
            <a:custGeom>
              <a:avLst/>
              <a:gdLst/>
              <a:ahLst/>
              <a:cxnLst/>
              <a:rect l="l" t="t" r="r" b="b"/>
              <a:pathLst>
                <a:path w="2057" h="2219" extrusionOk="0">
                  <a:moveTo>
                    <a:pt x="1735" y="0"/>
                  </a:moveTo>
                  <a:cubicBezTo>
                    <a:pt x="1693" y="0"/>
                    <a:pt x="1651" y="15"/>
                    <a:pt x="1617" y="43"/>
                  </a:cubicBezTo>
                  <a:cubicBezTo>
                    <a:pt x="1391" y="234"/>
                    <a:pt x="1177" y="447"/>
                    <a:pt x="975" y="661"/>
                  </a:cubicBezTo>
                  <a:lnTo>
                    <a:pt x="310" y="162"/>
                  </a:lnTo>
                  <a:cubicBezTo>
                    <a:pt x="279" y="137"/>
                    <a:pt x="241" y="124"/>
                    <a:pt x="203" y="124"/>
                  </a:cubicBezTo>
                  <a:cubicBezTo>
                    <a:pt x="153" y="124"/>
                    <a:pt x="101" y="146"/>
                    <a:pt x="60" y="186"/>
                  </a:cubicBezTo>
                  <a:cubicBezTo>
                    <a:pt x="1" y="257"/>
                    <a:pt x="13" y="364"/>
                    <a:pt x="84" y="412"/>
                  </a:cubicBezTo>
                  <a:lnTo>
                    <a:pt x="761" y="923"/>
                  </a:lnTo>
                  <a:cubicBezTo>
                    <a:pt x="488" y="1256"/>
                    <a:pt x="262" y="1612"/>
                    <a:pt x="60" y="1992"/>
                  </a:cubicBezTo>
                  <a:cubicBezTo>
                    <a:pt x="13" y="2064"/>
                    <a:pt x="48" y="2171"/>
                    <a:pt x="143" y="2206"/>
                  </a:cubicBezTo>
                  <a:cubicBezTo>
                    <a:pt x="167" y="2218"/>
                    <a:pt x="191" y="2218"/>
                    <a:pt x="215" y="2218"/>
                  </a:cubicBezTo>
                  <a:cubicBezTo>
                    <a:pt x="286" y="2218"/>
                    <a:pt x="345" y="2182"/>
                    <a:pt x="381" y="2123"/>
                  </a:cubicBezTo>
                  <a:cubicBezTo>
                    <a:pt x="571" y="1778"/>
                    <a:pt x="785" y="1434"/>
                    <a:pt x="1035" y="1125"/>
                  </a:cubicBezTo>
                  <a:lnTo>
                    <a:pt x="1736" y="1660"/>
                  </a:lnTo>
                  <a:cubicBezTo>
                    <a:pt x="1766" y="1685"/>
                    <a:pt x="1804" y="1698"/>
                    <a:pt x="1842" y="1698"/>
                  </a:cubicBezTo>
                  <a:cubicBezTo>
                    <a:pt x="1893" y="1698"/>
                    <a:pt x="1945" y="1676"/>
                    <a:pt x="1985" y="1636"/>
                  </a:cubicBezTo>
                  <a:cubicBezTo>
                    <a:pt x="2056" y="1576"/>
                    <a:pt x="2045" y="1458"/>
                    <a:pt x="1961" y="1410"/>
                  </a:cubicBezTo>
                  <a:lnTo>
                    <a:pt x="1260" y="875"/>
                  </a:lnTo>
                  <a:cubicBezTo>
                    <a:pt x="1450" y="661"/>
                    <a:pt x="1652" y="459"/>
                    <a:pt x="1866" y="281"/>
                  </a:cubicBezTo>
                  <a:cubicBezTo>
                    <a:pt x="1938" y="222"/>
                    <a:pt x="1938" y="103"/>
                    <a:pt x="1866" y="55"/>
                  </a:cubicBezTo>
                  <a:cubicBezTo>
                    <a:pt x="1829" y="18"/>
                    <a:pt x="1782" y="0"/>
                    <a:pt x="1735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" name="Google Shape;73;p2"/>
          <p:cNvGrpSpPr/>
          <p:nvPr/>
        </p:nvGrpSpPr>
        <p:grpSpPr>
          <a:xfrm rot="7183577">
            <a:off x="3542504" y="-288983"/>
            <a:ext cx="1107629" cy="1102149"/>
            <a:chOff x="4636900" y="2064950"/>
            <a:chExt cx="179650" cy="178775"/>
          </a:xfrm>
        </p:grpSpPr>
        <p:sp>
          <p:nvSpPr>
            <p:cNvPr id="74" name="Google Shape;74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7377248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/>
          <p:nvPr/>
        </p:nvSpPr>
        <p:spPr>
          <a:xfrm>
            <a:off x="1640400" y="2936133"/>
            <a:ext cx="4012800" cy="300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5"/>
          <p:cNvSpPr/>
          <p:nvPr/>
        </p:nvSpPr>
        <p:spPr>
          <a:xfrm>
            <a:off x="6527800" y="2936133"/>
            <a:ext cx="4012800" cy="300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5E9B8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2079200" y="3969600"/>
            <a:ext cx="3135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DBD9A"/>
              </a:buClr>
              <a:buSzPts val="2000"/>
              <a:buFont typeface="Bad Script"/>
              <a:buNone/>
              <a:defRPr sz="2667" b="1">
                <a:solidFill>
                  <a:srgbClr val="3DBD9A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2079200" y="4449600"/>
            <a:ext cx="3135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title" idx="2"/>
          </p:nvPr>
        </p:nvSpPr>
        <p:spPr>
          <a:xfrm>
            <a:off x="6979047" y="3969600"/>
            <a:ext cx="3135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3"/>
          </p:nvPr>
        </p:nvSpPr>
        <p:spPr>
          <a:xfrm>
            <a:off x="6966597" y="4449600"/>
            <a:ext cx="3135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7B0"/>
              </a:buClr>
              <a:buSzPts val="1400"/>
              <a:buNone/>
              <a:defRPr sz="1867">
                <a:solidFill>
                  <a:srgbClr val="4657B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4"/>
          </p:nvPr>
        </p:nvSpPr>
        <p:spPr>
          <a:xfrm>
            <a:off x="960000" y="719333"/>
            <a:ext cx="10272000" cy="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3" name="Google Shape;113;p5"/>
          <p:cNvGrpSpPr/>
          <p:nvPr/>
        </p:nvGrpSpPr>
        <p:grpSpPr>
          <a:xfrm flipH="1">
            <a:off x="11140204" y="993070"/>
            <a:ext cx="878249" cy="873900"/>
            <a:chOff x="4636900" y="2064950"/>
            <a:chExt cx="179650" cy="178775"/>
          </a:xfrm>
        </p:grpSpPr>
        <p:sp>
          <p:nvSpPr>
            <p:cNvPr id="114" name="Google Shape;114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7" name="Google Shape;117;p5"/>
          <p:cNvGrpSpPr/>
          <p:nvPr/>
        </p:nvGrpSpPr>
        <p:grpSpPr>
          <a:xfrm rot="6718042" flipH="1">
            <a:off x="975497" y="1548214"/>
            <a:ext cx="809260" cy="1095273"/>
            <a:chOff x="5408700" y="2855000"/>
            <a:chExt cx="121525" cy="164475"/>
          </a:xfrm>
        </p:grpSpPr>
        <p:sp>
          <p:nvSpPr>
            <p:cNvPr id="118" name="Google Shape;118;p5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" name="Google Shape;120;p5"/>
          <p:cNvGrpSpPr/>
          <p:nvPr/>
        </p:nvGrpSpPr>
        <p:grpSpPr>
          <a:xfrm rot="2836504">
            <a:off x="10879764" y="5823221"/>
            <a:ext cx="1118155" cy="1017775"/>
            <a:chOff x="4779800" y="3121700"/>
            <a:chExt cx="150800" cy="137250"/>
          </a:xfrm>
        </p:grpSpPr>
        <p:sp>
          <p:nvSpPr>
            <p:cNvPr id="121" name="Google Shape;121;p5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" name="Google Shape;126;p5"/>
          <p:cNvGrpSpPr/>
          <p:nvPr/>
        </p:nvGrpSpPr>
        <p:grpSpPr>
          <a:xfrm rot="-2305022">
            <a:off x="81003" y="500737"/>
            <a:ext cx="1463595" cy="770603"/>
            <a:chOff x="5771177" y="4198236"/>
            <a:chExt cx="450550" cy="237228"/>
          </a:xfrm>
        </p:grpSpPr>
        <p:sp>
          <p:nvSpPr>
            <p:cNvPr id="127" name="Google Shape;127;p5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" name="Google Shape;133;p5"/>
          <p:cNvGrpSpPr/>
          <p:nvPr/>
        </p:nvGrpSpPr>
        <p:grpSpPr>
          <a:xfrm rot="2351369">
            <a:off x="9556081" y="1015938"/>
            <a:ext cx="1290932" cy="989236"/>
            <a:chOff x="6467995" y="4541033"/>
            <a:chExt cx="413793" cy="317088"/>
          </a:xfrm>
        </p:grpSpPr>
        <p:sp>
          <p:nvSpPr>
            <p:cNvPr id="134" name="Google Shape;134;p5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5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5"/>
          <p:cNvGrpSpPr/>
          <p:nvPr/>
        </p:nvGrpSpPr>
        <p:grpSpPr>
          <a:xfrm rot="5400000" flipH="1">
            <a:off x="338288" y="5672620"/>
            <a:ext cx="949007" cy="944289"/>
            <a:chOff x="4636900" y="2064950"/>
            <a:chExt cx="179650" cy="178775"/>
          </a:xfrm>
        </p:grpSpPr>
        <p:sp>
          <p:nvSpPr>
            <p:cNvPr id="139" name="Google Shape;139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79889984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2977447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31"/>
          <p:cNvSpPr/>
          <p:nvPr/>
        </p:nvSpPr>
        <p:spPr>
          <a:xfrm>
            <a:off x="1307833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31"/>
          <p:cNvSpPr/>
          <p:nvPr/>
        </p:nvSpPr>
        <p:spPr>
          <a:xfrm>
            <a:off x="2870539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31"/>
          <p:cNvSpPr/>
          <p:nvPr/>
        </p:nvSpPr>
        <p:spPr>
          <a:xfrm>
            <a:off x="4433288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31"/>
          <p:cNvSpPr/>
          <p:nvPr/>
        </p:nvSpPr>
        <p:spPr>
          <a:xfrm>
            <a:off x="599736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31"/>
          <p:cNvSpPr/>
          <p:nvPr/>
        </p:nvSpPr>
        <p:spPr>
          <a:xfrm>
            <a:off x="7560072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31"/>
          <p:cNvSpPr/>
          <p:nvPr/>
        </p:nvSpPr>
        <p:spPr>
          <a:xfrm>
            <a:off x="9124151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31"/>
          <p:cNvSpPr/>
          <p:nvPr/>
        </p:nvSpPr>
        <p:spPr>
          <a:xfrm>
            <a:off x="1068685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31"/>
          <p:cNvSpPr/>
          <p:nvPr/>
        </p:nvSpPr>
        <p:spPr>
          <a:xfrm>
            <a:off x="-279402" y="5905552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31"/>
          <p:cNvSpPr/>
          <p:nvPr/>
        </p:nvSpPr>
        <p:spPr>
          <a:xfrm>
            <a:off x="-279402" y="448804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31"/>
          <p:cNvSpPr/>
          <p:nvPr/>
        </p:nvSpPr>
        <p:spPr>
          <a:xfrm>
            <a:off x="-279402" y="235933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31"/>
          <p:cNvSpPr/>
          <p:nvPr/>
        </p:nvSpPr>
        <p:spPr>
          <a:xfrm>
            <a:off x="-279402" y="841593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0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8938240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318294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95;p33"/>
          <p:cNvGrpSpPr/>
          <p:nvPr/>
        </p:nvGrpSpPr>
        <p:grpSpPr>
          <a:xfrm>
            <a:off x="56433" y="-373419"/>
            <a:ext cx="1364431" cy="1458716"/>
            <a:chOff x="319900" y="315700"/>
            <a:chExt cx="342123" cy="365691"/>
          </a:xfrm>
        </p:grpSpPr>
        <p:sp>
          <p:nvSpPr>
            <p:cNvPr id="796" name="Google Shape;796;p33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3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3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3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3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1" name="Google Shape;801;p33"/>
          <p:cNvGrpSpPr/>
          <p:nvPr/>
        </p:nvGrpSpPr>
        <p:grpSpPr>
          <a:xfrm>
            <a:off x="-241715" y="1503103"/>
            <a:ext cx="878249" cy="873900"/>
            <a:chOff x="4636900" y="2064950"/>
            <a:chExt cx="179650" cy="178775"/>
          </a:xfrm>
        </p:grpSpPr>
        <p:sp>
          <p:nvSpPr>
            <p:cNvPr id="802" name="Google Shape;802;p33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3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3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5" name="Google Shape;805;p33"/>
          <p:cNvGrpSpPr/>
          <p:nvPr/>
        </p:nvGrpSpPr>
        <p:grpSpPr>
          <a:xfrm rot="1867210">
            <a:off x="1763100" y="-167656"/>
            <a:ext cx="669816" cy="906547"/>
            <a:chOff x="5408700" y="2855000"/>
            <a:chExt cx="121525" cy="164475"/>
          </a:xfrm>
        </p:grpSpPr>
        <p:sp>
          <p:nvSpPr>
            <p:cNvPr id="806" name="Google Shape;806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8" name="Google Shape;808;p33"/>
          <p:cNvGrpSpPr/>
          <p:nvPr/>
        </p:nvGrpSpPr>
        <p:grpSpPr>
          <a:xfrm rot="-6974189">
            <a:off x="10911563" y="4175352"/>
            <a:ext cx="964151" cy="1304905"/>
            <a:chOff x="5408700" y="2855000"/>
            <a:chExt cx="121525" cy="164475"/>
          </a:xfrm>
        </p:grpSpPr>
        <p:sp>
          <p:nvSpPr>
            <p:cNvPr id="809" name="Google Shape;809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1" name="Google Shape;811;p33"/>
          <p:cNvGrpSpPr/>
          <p:nvPr/>
        </p:nvGrpSpPr>
        <p:grpSpPr>
          <a:xfrm rot="-1313786">
            <a:off x="10408530" y="5775319"/>
            <a:ext cx="1358647" cy="738883"/>
            <a:chOff x="1449934" y="4565833"/>
            <a:chExt cx="320467" cy="168684"/>
          </a:xfrm>
        </p:grpSpPr>
        <p:sp>
          <p:nvSpPr>
            <p:cNvPr id="812" name="Google Shape;812;p33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3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3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3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3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3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69185886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5" y="1914402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50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8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3" y="1645879"/>
            <a:ext cx="3937628" cy="4096879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5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5" cy="129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596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711200"/>
            <a:ext cx="10281600" cy="64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98709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4E7BD-AD53-42B8-AA35-1E09909E8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1FA15F-D33E-4E19-B9DE-019EC3D82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EDE65-E2DB-4640-A11C-54917D8B1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11/04/2024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4824B-D883-4A2F-82D2-364D08F22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44AC0-7A3C-4F0B-AF8E-D1B379F3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1979137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63899-AD5E-4F91-8FD2-153802355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291D1-0CEE-4570-AD35-BC9BD13DA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E12E0-C495-4909-8E7C-88E369A94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11/04/2024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36984-AA3E-4731-A5CF-5C891E3E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92661-6397-493B-80A5-7B084B1B3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BD9C292-2317-4EA7-BFC4-FA9C7CBFCA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-1647705" y="2476682"/>
            <a:ext cx="1524612" cy="152461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98758443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0FBEA-C81C-48C5-85C0-35F42273A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CC94F-0068-4330-90D1-441DD1A4C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6AC8A-6FF0-42A9-BB16-50FE3733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11/04/2024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79198-2408-486A-A97F-44880E14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01F72-1A95-4E65-A18C-32F72E17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6477531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69F61-35B1-497B-A485-CFEA03E57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17EAE-B905-4850-B0BE-E7AA8F150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8FA59-293A-4EF2-9E01-DE276A143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47942-6266-49BF-9145-8E07794A6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11/04/2024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B6F40-F20E-4D7C-9B1F-2ED8ACA56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F9E60-2C01-4715-A0A5-9DCD96BB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3133257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28E9A-F5E8-401B-BF6E-F75379BAC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AD644-166E-4E24-8B5A-94BF8B5D6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702D7-75E8-44C3-B799-EAD7DAD7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6BA5A2-8A13-4805-BB9F-FDAED9A84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7B8FD6-2944-4226-B2C9-C08C1AD08D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FFE652-21B3-4C1F-829C-27AF505B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11/04/2024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84763-EF6C-4BF2-8193-09EF458D0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6CAF9D-A02C-4227-B610-09A1339E4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2391934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BBAD0-7973-4E35-85F9-32DC85833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AD389A-7553-436B-904A-993CD565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11/04/2024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DD9C29-B49B-416A-9C67-AE9C472D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40161-52FA-438E-909A-50275592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1497818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91E2F1-992D-4A0D-9228-7184D886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11/04/2024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738F6D-537D-444F-A1F5-4EC762FB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5F5C7-40A4-4420-9548-13B54D922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689342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444078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BE9AF-C5CC-4B6E-A69F-E5E027FB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BFA8F-9841-455A-A869-973E02950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5C568-AB84-4DEE-8305-7CEB44820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2DD-86D2-4B94-ADAA-FC03A774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11/04/2024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F7EE6-4C41-4DAD-9703-42AE7008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8B0B9-D229-487E-91E2-595930DD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3089281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C8A3-0E64-49B6-B392-4266E5A7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076DEA-11D1-4065-95AC-B357AE4C7F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7CF6A-AA65-4826-80C1-8878E373C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613F31-409D-4C11-82AE-9707AAF8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11/04/2024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A161F-9FA1-4556-ADBB-A2F2515E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EF5915-0E58-41BD-903C-F251E2F5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0379204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A1AA3-DE60-4902-A1F3-630B4114E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C3B7E4-A654-43AB-BC6E-8ECF98F99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DF7D2-C2FE-4D2E-BFC5-1277AAF50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11/04/2024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E6105-C24C-40E8-B71E-058F4B8F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46531-E47E-4FA9-A665-689E3AEFC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2405301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D53651-8EBF-4A1E-9C21-134DF4EC27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C0A837-1DD0-4AC8-BF07-64D2E8D3E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E9474-04EB-488A-96C0-5F239BB25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11/04/2024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F4711-6A4D-4492-B608-0F482B13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26E8E-C500-4C86-9182-403D1037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1804261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92689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625456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42362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2059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619183"/>
            <a:ext cx="4886325" cy="323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06209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04.</a:t>
            </a:r>
            <a:r>
              <a:rPr lang="zh-CN" altLang="en-US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248443082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18FFA7-8F4E-4EF7-9451-540149B4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04A3D62-E307-45BB-81D0-3A371990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F63401-68DA-4308-9200-C8F19713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80617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341992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01327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414071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75119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41749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160732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43555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0770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27269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81781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5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B0EAFF26-CB6F-262F-47E6-78F0B2A3B56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47650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5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  <p:sldLayoutId id="2147483668" r:id="rId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4B9E05-14DC-4278-845A-148B31C1C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42A17F-71E4-4CAC-8ADF-47918B073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C331FB-F904-44A4-A5B7-9787E2ACF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8C3BCD-AA03-4D7D-8B75-46FB8A621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867503-77E0-4B22-B292-55BD68ACE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14" name="矩形 13"/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585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4" r:id="rId3"/>
    <p:sldLayoutId id="2147483675" r:id="rId4"/>
    <p:sldLayoutId id="2147483676" r:id="rId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18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90" r:id="rId12"/>
    <p:sldLayoutId id="2147483702" r:id="rId13"/>
    <p:sldLayoutId id="2147483703" r:id="rId14"/>
    <p:sldLayoutId id="2147483704" r:id="rId15"/>
    <p:sldLayoutId id="2147483705" r:id="rId16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6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9" r:id="rId2"/>
    <p:sldLayoutId id="2147483710" r:id="rId3"/>
    <p:sldLayoutId id="2147483713" r:id="rId4"/>
    <p:sldLayoutId id="2147483714" r:id="rId5"/>
    <p:sldLayoutId id="2147483718" r:id="rId6"/>
    <p:sldLayoutId id="2147483719" r:id="rId7"/>
    <p:sldLayoutId id="2147483730" r:id="rId8"/>
    <p:sldLayoutId id="2147483731" r:id="rId9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C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9592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5E4888-36E2-4C69-8C8C-FC1AAA888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49FCE-C867-4C37-9B39-BE96F5461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8AE27-B855-4766-A3E1-EE6DA81B3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DFAAE-A888-445D-8B84-CA7ABB1D50BF}" type="datetimeFigureOut">
              <a:rPr lang="vi-VN" smtClean="0"/>
              <a:t>11/04/2024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93232-9A6E-46EB-B9A3-2E3EC7233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9DD26-CA84-4C85-A04F-D6877EB98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0579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6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transition spd="slow">
    <p:fade/>
  </p:transition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427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2.svg"/><Relationship Id="rId5" Type="http://schemas.openxmlformats.org/officeDocument/2006/relationships/image" Target="../media/image50.png"/><Relationship Id="rId4" Type="http://schemas.openxmlformats.org/officeDocument/2006/relationships/image" Target="../media/image50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5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27.emf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2.wdp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34523" y="264453"/>
            <a:ext cx="3289300" cy="255132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9" t="56476" r="39211"/>
          <a:stretch/>
        </p:blipFill>
        <p:spPr>
          <a:xfrm flipH="1">
            <a:off x="731514" y="2486060"/>
            <a:ext cx="2601621" cy="439464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3" t="56476" r="51025"/>
          <a:stretch/>
        </p:blipFill>
        <p:spPr>
          <a:xfrm flipH="1">
            <a:off x="7976194" y="2379543"/>
            <a:ext cx="3005421" cy="45459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F34C29-0CB1-4271-ACDE-EAA3E1E4B7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7306" y="1646879"/>
            <a:ext cx="6169687" cy="42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235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4">
            <a:extLst>
              <a:ext uri="{FF2B5EF4-FFF2-40B4-BE49-F238E27FC236}">
                <a16:creationId xmlns:a16="http://schemas.microsoft.com/office/drawing/2014/main" id="{5BA3CC00-C390-48FF-94C8-55DF1712A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C385AD8-B56F-4E00-B189-8316AADA51A7}"/>
              </a:ext>
            </a:extLst>
          </p:cNvPr>
          <p:cNvGrpSpPr/>
          <p:nvPr/>
        </p:nvGrpSpPr>
        <p:grpSpPr>
          <a:xfrm>
            <a:off x="5146494" y="1006821"/>
            <a:ext cx="6238240" cy="1325563"/>
            <a:chOff x="4191454" y="1049107"/>
            <a:chExt cx="6238240" cy="132556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4F69153-00CB-4575-8CEB-884B9D60C26D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56F307-3A5D-4BD4-9DD5-989327CEA690}"/>
                </a:ext>
              </a:extLst>
            </p:cNvPr>
            <p:cNvSpPr txBox="1"/>
            <p:nvPr/>
          </p:nvSpPr>
          <p:spPr>
            <a:xfrm>
              <a:off x="4368189" y="1049107"/>
              <a:ext cx="5689502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khác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nghe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ý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sung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1C6DACA-87F8-4106-A923-88091226E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842" y="3005370"/>
            <a:ext cx="1661685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86D612-27D8-4EFF-B4BA-4BA4CD620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014" y="2930518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8BAEB06-CB6F-43AD-9509-252AB6E27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1360" y="3005370"/>
            <a:ext cx="1744021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B300DB3-44A0-441E-9EFD-B85F9098C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2706" y="2940239"/>
            <a:ext cx="2035939" cy="3712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8DE3A9F-80C3-4261-94A3-DC6CBF78AC34}"/>
              </a:ext>
            </a:extLst>
          </p:cNvPr>
          <p:cNvGrpSpPr/>
          <p:nvPr/>
        </p:nvGrpSpPr>
        <p:grpSpPr>
          <a:xfrm>
            <a:off x="1344632" y="588414"/>
            <a:ext cx="2928308" cy="1743970"/>
            <a:chOff x="38415" y="44877"/>
            <a:chExt cx="2928308" cy="1743970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2ABA1F29-9704-4F9E-9E3E-E6CB783D7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DCBCA8-76F5-4CB0-A4CD-CB75E986E27A}"/>
                </a:ext>
              </a:extLst>
            </p:cNvPr>
            <p:cNvSpPr txBox="1"/>
            <p:nvPr/>
          </p:nvSpPr>
          <p:spPr>
            <a:xfrm>
              <a:off x="225789" y="987982"/>
              <a:ext cx="2633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Cùng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 chia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sẻ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SVN-Kitten" pitchFamily="50" charset="-9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4953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1A3228-4B25-4109-89DA-E83F19AEE1B0}"/>
              </a:ext>
            </a:extLst>
          </p:cNvPr>
          <p:cNvSpPr/>
          <p:nvPr/>
        </p:nvSpPr>
        <p:spPr>
          <a:xfrm>
            <a:off x="1190625" y="438149"/>
            <a:ext cx="9763125" cy="5610225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8F9734B-818B-4365-A3B8-A8033A0B12C4}"/>
              </a:ext>
            </a:extLst>
          </p:cNvPr>
          <p:cNvGrpSpPr/>
          <p:nvPr/>
        </p:nvGrpSpPr>
        <p:grpSpPr>
          <a:xfrm>
            <a:off x="3744086" y="1162049"/>
            <a:ext cx="4585626" cy="937975"/>
            <a:chOff x="1400936" y="1133474"/>
            <a:chExt cx="4585626" cy="93797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09C67E4-1756-4900-8200-2D3ADBFB0DEE}"/>
                </a:ext>
              </a:extLst>
            </p:cNvPr>
            <p:cNvSpPr/>
            <p:nvPr/>
          </p:nvSpPr>
          <p:spPr>
            <a:xfrm>
              <a:off x="1400936" y="115252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6EDDC2F-6E4E-4AF6-9032-219180D49DE7}"/>
                </a:ext>
              </a:extLst>
            </p:cNvPr>
            <p:cNvSpPr/>
            <p:nvPr/>
          </p:nvSpPr>
          <p:spPr>
            <a:xfrm>
              <a:off x="3982211" y="113347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chịu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A8DB4D-8A69-4B0C-980B-2C6FF2F40627}"/>
                </a:ext>
              </a:extLst>
            </p:cNvPr>
            <p:cNvSpPr txBox="1"/>
            <p:nvPr/>
          </p:nvSpPr>
          <p:spPr>
            <a:xfrm>
              <a:off x="3505200" y="1209675"/>
              <a:ext cx="3619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/>
                <a:t>-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0B7238B-EB7A-4E6E-BF6C-86F68318C64E}"/>
              </a:ext>
            </a:extLst>
          </p:cNvPr>
          <p:cNvGrpSpPr/>
          <p:nvPr/>
        </p:nvGrpSpPr>
        <p:grpSpPr>
          <a:xfrm>
            <a:off x="3753611" y="2657474"/>
            <a:ext cx="4585626" cy="937975"/>
            <a:chOff x="1400936" y="1133474"/>
            <a:chExt cx="4585626" cy="93797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E8947B5-7437-452F-8550-467DD4CBB448}"/>
                </a:ext>
              </a:extLst>
            </p:cNvPr>
            <p:cNvSpPr/>
            <p:nvPr/>
          </p:nvSpPr>
          <p:spPr>
            <a:xfrm>
              <a:off x="1400936" y="115252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ruộm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5B01D14-81A1-4315-A6DC-2933148E9205}"/>
                </a:ext>
              </a:extLst>
            </p:cNvPr>
            <p:cNvSpPr/>
            <p:nvPr/>
          </p:nvSpPr>
          <p:spPr>
            <a:xfrm>
              <a:off x="3982211" y="113347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rực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3369F7-A357-427E-A44F-B0F4EF464670}"/>
                </a:ext>
              </a:extLst>
            </p:cNvPr>
            <p:cNvSpPr txBox="1"/>
            <p:nvPr/>
          </p:nvSpPr>
          <p:spPr>
            <a:xfrm>
              <a:off x="3505200" y="1209675"/>
              <a:ext cx="3619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/>
                <a:t>-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100AD98-C8DF-4DD8-84F1-DA0CFF5A1761}"/>
              </a:ext>
            </a:extLst>
          </p:cNvPr>
          <p:cNvGrpSpPr/>
          <p:nvPr/>
        </p:nvGrpSpPr>
        <p:grpSpPr>
          <a:xfrm>
            <a:off x="3753611" y="4210049"/>
            <a:ext cx="4585626" cy="937975"/>
            <a:chOff x="1400936" y="1133474"/>
            <a:chExt cx="4585626" cy="93797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099A69C-5F00-419C-B169-B7A589B32941}"/>
                </a:ext>
              </a:extLst>
            </p:cNvPr>
            <p:cNvSpPr/>
            <p:nvPr/>
          </p:nvSpPr>
          <p:spPr>
            <a:xfrm>
              <a:off x="1400936" y="115252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sừng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sững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9460C91-9579-44D9-9B69-F515107C5DD7}"/>
                </a:ext>
              </a:extLst>
            </p:cNvPr>
            <p:cNvSpPr/>
            <p:nvPr/>
          </p:nvSpPr>
          <p:spPr>
            <a:xfrm>
              <a:off x="3982211" y="113347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hùng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vĩ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7919337-372D-4E6B-A69D-08ADD1285BA8}"/>
                </a:ext>
              </a:extLst>
            </p:cNvPr>
            <p:cNvSpPr txBox="1"/>
            <p:nvPr/>
          </p:nvSpPr>
          <p:spPr>
            <a:xfrm>
              <a:off x="3505200" y="1209675"/>
              <a:ext cx="3619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/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29887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BDDD03-79AD-1873-C231-154300301833}"/>
              </a:ext>
            </a:extLst>
          </p:cNvPr>
          <p:cNvSpPr txBox="1"/>
          <p:nvPr/>
        </p:nvSpPr>
        <p:spPr>
          <a:xfrm>
            <a:off x="457200" y="1257911"/>
            <a:ext cx="70389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3.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ảnh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so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sánh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tả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cánh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đồng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hoặc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dòng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sông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06894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Cánh đồng lúa chín ở huyện Phù Mỹ - Báo điện tử Bình Định">
            <a:extLst>
              <a:ext uri="{FF2B5EF4-FFF2-40B4-BE49-F238E27FC236}">
                <a16:creationId xmlns:a16="http://schemas.microsoft.com/office/drawing/2014/main" id="{CF015579-B464-4682-9745-B38D57739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7AEA3A-3A8F-4987-B99F-006B15CB3C42}"/>
              </a:ext>
            </a:extLst>
          </p:cNvPr>
          <p:cNvSpPr/>
          <p:nvPr/>
        </p:nvSpPr>
        <p:spPr>
          <a:xfrm>
            <a:off x="342900" y="5505449"/>
            <a:ext cx="10991850" cy="1190625"/>
          </a:xfrm>
          <a:custGeom>
            <a:avLst/>
            <a:gdLst>
              <a:gd name="connsiteX0" fmla="*/ 0 w 10991850"/>
              <a:gd name="connsiteY0" fmla="*/ 595313 h 1190625"/>
              <a:gd name="connsiteX1" fmla="*/ 595313 w 10991850"/>
              <a:gd name="connsiteY1" fmla="*/ 0 h 1190625"/>
              <a:gd name="connsiteX2" fmla="*/ 1444753 w 10991850"/>
              <a:gd name="connsiteY2" fmla="*/ 0 h 1190625"/>
              <a:gd name="connsiteX3" fmla="*/ 2000155 w 10991850"/>
              <a:gd name="connsiteY3" fmla="*/ 0 h 1190625"/>
              <a:gd name="connsiteX4" fmla="*/ 2751583 w 10991850"/>
              <a:gd name="connsiteY4" fmla="*/ 0 h 1190625"/>
              <a:gd name="connsiteX5" fmla="*/ 3208973 w 10991850"/>
              <a:gd name="connsiteY5" fmla="*/ 0 h 1190625"/>
              <a:gd name="connsiteX6" fmla="*/ 3862388 w 10991850"/>
              <a:gd name="connsiteY6" fmla="*/ 0 h 1190625"/>
              <a:gd name="connsiteX7" fmla="*/ 4613815 w 10991850"/>
              <a:gd name="connsiteY7" fmla="*/ 0 h 1190625"/>
              <a:gd name="connsiteX8" fmla="*/ 5169218 w 10991850"/>
              <a:gd name="connsiteY8" fmla="*/ 0 h 1190625"/>
              <a:gd name="connsiteX9" fmla="*/ 5724621 w 10991850"/>
              <a:gd name="connsiteY9" fmla="*/ 0 h 1190625"/>
              <a:gd name="connsiteX10" fmla="*/ 6280024 w 10991850"/>
              <a:gd name="connsiteY10" fmla="*/ 0 h 1190625"/>
              <a:gd name="connsiteX11" fmla="*/ 6933438 w 10991850"/>
              <a:gd name="connsiteY11" fmla="*/ 0 h 1190625"/>
              <a:gd name="connsiteX12" fmla="*/ 7390829 w 10991850"/>
              <a:gd name="connsiteY12" fmla="*/ 0 h 1190625"/>
              <a:gd name="connsiteX13" fmla="*/ 8142256 w 10991850"/>
              <a:gd name="connsiteY13" fmla="*/ 0 h 1190625"/>
              <a:gd name="connsiteX14" fmla="*/ 8795671 w 10991850"/>
              <a:gd name="connsiteY14" fmla="*/ 0 h 1190625"/>
              <a:gd name="connsiteX15" fmla="*/ 9645111 w 10991850"/>
              <a:gd name="connsiteY15" fmla="*/ 0 h 1190625"/>
              <a:gd name="connsiteX16" fmla="*/ 10396538 w 10991850"/>
              <a:gd name="connsiteY16" fmla="*/ 0 h 1190625"/>
              <a:gd name="connsiteX17" fmla="*/ 10991851 w 10991850"/>
              <a:gd name="connsiteY17" fmla="*/ 595313 h 1190625"/>
              <a:gd name="connsiteX18" fmla="*/ 10991850 w 10991850"/>
              <a:gd name="connsiteY18" fmla="*/ 595313 h 1190625"/>
              <a:gd name="connsiteX19" fmla="*/ 10396537 w 10991850"/>
              <a:gd name="connsiteY19" fmla="*/ 1190626 h 1190625"/>
              <a:gd name="connsiteX20" fmla="*/ 9743122 w 10991850"/>
              <a:gd name="connsiteY20" fmla="*/ 1190626 h 1190625"/>
              <a:gd name="connsiteX21" fmla="*/ 9285732 w 10991850"/>
              <a:gd name="connsiteY21" fmla="*/ 1190626 h 1190625"/>
              <a:gd name="connsiteX22" fmla="*/ 8730329 w 10991850"/>
              <a:gd name="connsiteY22" fmla="*/ 1190626 h 1190625"/>
              <a:gd name="connsiteX23" fmla="*/ 8272938 w 10991850"/>
              <a:gd name="connsiteY23" fmla="*/ 1190626 h 1190625"/>
              <a:gd name="connsiteX24" fmla="*/ 7815548 w 10991850"/>
              <a:gd name="connsiteY24" fmla="*/ 1190626 h 1190625"/>
              <a:gd name="connsiteX25" fmla="*/ 7064121 w 10991850"/>
              <a:gd name="connsiteY25" fmla="*/ 1190626 h 1190625"/>
              <a:gd name="connsiteX26" fmla="*/ 6214681 w 10991850"/>
              <a:gd name="connsiteY26" fmla="*/ 1190626 h 1190625"/>
              <a:gd name="connsiteX27" fmla="*/ 5463254 w 10991850"/>
              <a:gd name="connsiteY27" fmla="*/ 1190625 h 1190625"/>
              <a:gd name="connsiteX28" fmla="*/ 4613815 w 10991850"/>
              <a:gd name="connsiteY28" fmla="*/ 1190625 h 1190625"/>
              <a:gd name="connsiteX29" fmla="*/ 3960400 w 10991850"/>
              <a:gd name="connsiteY29" fmla="*/ 1190625 h 1190625"/>
              <a:gd name="connsiteX30" fmla="*/ 3404997 w 10991850"/>
              <a:gd name="connsiteY30" fmla="*/ 1190625 h 1190625"/>
              <a:gd name="connsiteX31" fmla="*/ 2653570 w 10991850"/>
              <a:gd name="connsiteY31" fmla="*/ 1190625 h 1190625"/>
              <a:gd name="connsiteX32" fmla="*/ 1804131 w 10991850"/>
              <a:gd name="connsiteY32" fmla="*/ 1190625 h 1190625"/>
              <a:gd name="connsiteX33" fmla="*/ 595313 w 10991850"/>
              <a:gd name="connsiteY33" fmla="*/ 1190625 h 1190625"/>
              <a:gd name="connsiteX34" fmla="*/ 0 w 10991850"/>
              <a:gd name="connsiteY34" fmla="*/ 595312 h 1190625"/>
              <a:gd name="connsiteX35" fmla="*/ 0 w 10991850"/>
              <a:gd name="connsiteY35" fmla="*/ 595313 h 119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91850" h="1190625" fill="none" extrusionOk="0">
                <a:moveTo>
                  <a:pt x="0" y="595313"/>
                </a:moveTo>
                <a:cubicBezTo>
                  <a:pt x="73707" y="245590"/>
                  <a:pt x="268318" y="20710"/>
                  <a:pt x="595313" y="0"/>
                </a:cubicBezTo>
                <a:cubicBezTo>
                  <a:pt x="809420" y="5532"/>
                  <a:pt x="1057538" y="-10297"/>
                  <a:pt x="1444753" y="0"/>
                </a:cubicBezTo>
                <a:cubicBezTo>
                  <a:pt x="1831968" y="10297"/>
                  <a:pt x="1863617" y="20098"/>
                  <a:pt x="2000155" y="0"/>
                </a:cubicBezTo>
                <a:cubicBezTo>
                  <a:pt x="2136693" y="-20098"/>
                  <a:pt x="2403315" y="-21566"/>
                  <a:pt x="2751583" y="0"/>
                </a:cubicBezTo>
                <a:cubicBezTo>
                  <a:pt x="3099851" y="21566"/>
                  <a:pt x="3111315" y="4190"/>
                  <a:pt x="3208973" y="0"/>
                </a:cubicBezTo>
                <a:cubicBezTo>
                  <a:pt x="3306631" y="-4190"/>
                  <a:pt x="3723632" y="-32091"/>
                  <a:pt x="3862388" y="0"/>
                </a:cubicBezTo>
                <a:cubicBezTo>
                  <a:pt x="4001144" y="32091"/>
                  <a:pt x="4262138" y="24587"/>
                  <a:pt x="4613815" y="0"/>
                </a:cubicBezTo>
                <a:cubicBezTo>
                  <a:pt x="4965492" y="-24587"/>
                  <a:pt x="5002270" y="-5939"/>
                  <a:pt x="5169218" y="0"/>
                </a:cubicBezTo>
                <a:cubicBezTo>
                  <a:pt x="5336166" y="5939"/>
                  <a:pt x="5539957" y="-17121"/>
                  <a:pt x="5724621" y="0"/>
                </a:cubicBezTo>
                <a:cubicBezTo>
                  <a:pt x="5909285" y="17121"/>
                  <a:pt x="6059385" y="10326"/>
                  <a:pt x="6280024" y="0"/>
                </a:cubicBezTo>
                <a:cubicBezTo>
                  <a:pt x="6500663" y="-10326"/>
                  <a:pt x="6693177" y="6005"/>
                  <a:pt x="6933438" y="0"/>
                </a:cubicBezTo>
                <a:cubicBezTo>
                  <a:pt x="7173699" y="-6005"/>
                  <a:pt x="7276670" y="19570"/>
                  <a:pt x="7390829" y="0"/>
                </a:cubicBezTo>
                <a:cubicBezTo>
                  <a:pt x="7504988" y="-19570"/>
                  <a:pt x="7852110" y="2451"/>
                  <a:pt x="8142256" y="0"/>
                </a:cubicBezTo>
                <a:cubicBezTo>
                  <a:pt x="8432402" y="-2451"/>
                  <a:pt x="8631878" y="7386"/>
                  <a:pt x="8795671" y="0"/>
                </a:cubicBezTo>
                <a:cubicBezTo>
                  <a:pt x="8959464" y="-7386"/>
                  <a:pt x="9387358" y="8423"/>
                  <a:pt x="9645111" y="0"/>
                </a:cubicBezTo>
                <a:cubicBezTo>
                  <a:pt x="9902864" y="-8423"/>
                  <a:pt x="10243344" y="-36327"/>
                  <a:pt x="10396538" y="0"/>
                </a:cubicBezTo>
                <a:cubicBezTo>
                  <a:pt x="10648689" y="11991"/>
                  <a:pt x="10969696" y="239118"/>
                  <a:pt x="10991851" y="595313"/>
                </a:cubicBezTo>
                <a:lnTo>
                  <a:pt x="10991850" y="595313"/>
                </a:lnTo>
                <a:cubicBezTo>
                  <a:pt x="10972166" y="864895"/>
                  <a:pt x="10739770" y="1208306"/>
                  <a:pt x="10396537" y="1190626"/>
                </a:cubicBezTo>
                <a:cubicBezTo>
                  <a:pt x="10258374" y="1192461"/>
                  <a:pt x="9896072" y="1203220"/>
                  <a:pt x="9743122" y="1190626"/>
                </a:cubicBezTo>
                <a:cubicBezTo>
                  <a:pt x="9590172" y="1178032"/>
                  <a:pt x="9378696" y="1170244"/>
                  <a:pt x="9285732" y="1190626"/>
                </a:cubicBezTo>
                <a:cubicBezTo>
                  <a:pt x="9192768" y="1211009"/>
                  <a:pt x="8852800" y="1180930"/>
                  <a:pt x="8730329" y="1190626"/>
                </a:cubicBezTo>
                <a:cubicBezTo>
                  <a:pt x="8607858" y="1200322"/>
                  <a:pt x="8428159" y="1203532"/>
                  <a:pt x="8272938" y="1190626"/>
                </a:cubicBezTo>
                <a:cubicBezTo>
                  <a:pt x="8117717" y="1177720"/>
                  <a:pt x="7981085" y="1198454"/>
                  <a:pt x="7815548" y="1190626"/>
                </a:cubicBezTo>
                <a:cubicBezTo>
                  <a:pt x="7650011" y="1182799"/>
                  <a:pt x="7283987" y="1211225"/>
                  <a:pt x="7064121" y="1190626"/>
                </a:cubicBezTo>
                <a:cubicBezTo>
                  <a:pt x="6844255" y="1170027"/>
                  <a:pt x="6428218" y="1162969"/>
                  <a:pt x="6214681" y="1190626"/>
                </a:cubicBezTo>
                <a:cubicBezTo>
                  <a:pt x="6001144" y="1218283"/>
                  <a:pt x="5778813" y="1218766"/>
                  <a:pt x="5463254" y="1190625"/>
                </a:cubicBezTo>
                <a:cubicBezTo>
                  <a:pt x="5147695" y="1162484"/>
                  <a:pt x="4834792" y="1176352"/>
                  <a:pt x="4613815" y="1190625"/>
                </a:cubicBezTo>
                <a:cubicBezTo>
                  <a:pt x="4392838" y="1204898"/>
                  <a:pt x="4281834" y="1162811"/>
                  <a:pt x="3960400" y="1190625"/>
                </a:cubicBezTo>
                <a:cubicBezTo>
                  <a:pt x="3638967" y="1218439"/>
                  <a:pt x="3559232" y="1171184"/>
                  <a:pt x="3404997" y="1190625"/>
                </a:cubicBezTo>
                <a:cubicBezTo>
                  <a:pt x="3250762" y="1210066"/>
                  <a:pt x="2842573" y="1213757"/>
                  <a:pt x="2653570" y="1190625"/>
                </a:cubicBezTo>
                <a:cubicBezTo>
                  <a:pt x="2464567" y="1167493"/>
                  <a:pt x="1996744" y="1230051"/>
                  <a:pt x="1804131" y="1190625"/>
                </a:cubicBezTo>
                <a:cubicBezTo>
                  <a:pt x="1611518" y="1151199"/>
                  <a:pt x="975478" y="1131641"/>
                  <a:pt x="595313" y="1190625"/>
                </a:cubicBezTo>
                <a:cubicBezTo>
                  <a:pt x="316435" y="1241114"/>
                  <a:pt x="13350" y="869753"/>
                  <a:pt x="0" y="595312"/>
                </a:cubicBezTo>
                <a:lnTo>
                  <a:pt x="0" y="595313"/>
                </a:lnTo>
                <a:close/>
              </a:path>
              <a:path w="10991850" h="1190625" stroke="0" extrusionOk="0">
                <a:moveTo>
                  <a:pt x="0" y="595313"/>
                </a:moveTo>
                <a:cubicBezTo>
                  <a:pt x="-10030" y="277058"/>
                  <a:pt x="283076" y="69987"/>
                  <a:pt x="595313" y="0"/>
                </a:cubicBezTo>
                <a:cubicBezTo>
                  <a:pt x="708794" y="241"/>
                  <a:pt x="854409" y="3604"/>
                  <a:pt x="1052704" y="0"/>
                </a:cubicBezTo>
                <a:cubicBezTo>
                  <a:pt x="1250999" y="-3604"/>
                  <a:pt x="1348037" y="-24318"/>
                  <a:pt x="1608106" y="0"/>
                </a:cubicBezTo>
                <a:cubicBezTo>
                  <a:pt x="1868175" y="24318"/>
                  <a:pt x="1858024" y="14280"/>
                  <a:pt x="1967485" y="0"/>
                </a:cubicBezTo>
                <a:cubicBezTo>
                  <a:pt x="2076946" y="-14280"/>
                  <a:pt x="2473699" y="-37204"/>
                  <a:pt x="2718912" y="0"/>
                </a:cubicBezTo>
                <a:cubicBezTo>
                  <a:pt x="2964125" y="37204"/>
                  <a:pt x="2963876" y="17248"/>
                  <a:pt x="3078290" y="0"/>
                </a:cubicBezTo>
                <a:cubicBezTo>
                  <a:pt x="3192704" y="-17248"/>
                  <a:pt x="3422254" y="10021"/>
                  <a:pt x="3731705" y="0"/>
                </a:cubicBezTo>
                <a:cubicBezTo>
                  <a:pt x="4041157" y="-10021"/>
                  <a:pt x="4054687" y="12253"/>
                  <a:pt x="4189096" y="0"/>
                </a:cubicBezTo>
                <a:cubicBezTo>
                  <a:pt x="4323505" y="-12253"/>
                  <a:pt x="4548593" y="66"/>
                  <a:pt x="4646486" y="0"/>
                </a:cubicBezTo>
                <a:cubicBezTo>
                  <a:pt x="4744379" y="-66"/>
                  <a:pt x="4919584" y="-9226"/>
                  <a:pt x="5005864" y="0"/>
                </a:cubicBezTo>
                <a:cubicBezTo>
                  <a:pt x="5092144" y="9226"/>
                  <a:pt x="5263049" y="-3460"/>
                  <a:pt x="5365243" y="0"/>
                </a:cubicBezTo>
                <a:cubicBezTo>
                  <a:pt x="5467437" y="3460"/>
                  <a:pt x="5595614" y="-5100"/>
                  <a:pt x="5822633" y="0"/>
                </a:cubicBezTo>
                <a:cubicBezTo>
                  <a:pt x="6049652" y="5100"/>
                  <a:pt x="6237452" y="4389"/>
                  <a:pt x="6378036" y="0"/>
                </a:cubicBezTo>
                <a:cubicBezTo>
                  <a:pt x="6518620" y="-4389"/>
                  <a:pt x="6946854" y="-31814"/>
                  <a:pt x="7129463" y="0"/>
                </a:cubicBezTo>
                <a:cubicBezTo>
                  <a:pt x="7312072" y="31814"/>
                  <a:pt x="7599327" y="-17317"/>
                  <a:pt x="7782878" y="0"/>
                </a:cubicBezTo>
                <a:cubicBezTo>
                  <a:pt x="7966429" y="17317"/>
                  <a:pt x="8144358" y="-17743"/>
                  <a:pt x="8338281" y="0"/>
                </a:cubicBezTo>
                <a:cubicBezTo>
                  <a:pt x="8532204" y="17743"/>
                  <a:pt x="8775546" y="4549"/>
                  <a:pt x="8893683" y="0"/>
                </a:cubicBezTo>
                <a:cubicBezTo>
                  <a:pt x="9011820" y="-4549"/>
                  <a:pt x="9231635" y="-7132"/>
                  <a:pt x="9351074" y="0"/>
                </a:cubicBezTo>
                <a:cubicBezTo>
                  <a:pt x="9470513" y="7132"/>
                  <a:pt x="9956396" y="-38292"/>
                  <a:pt x="10396538" y="0"/>
                </a:cubicBezTo>
                <a:cubicBezTo>
                  <a:pt x="10717330" y="4332"/>
                  <a:pt x="11046305" y="263059"/>
                  <a:pt x="10991851" y="595313"/>
                </a:cubicBezTo>
                <a:lnTo>
                  <a:pt x="10991850" y="595313"/>
                </a:lnTo>
                <a:cubicBezTo>
                  <a:pt x="10957871" y="913163"/>
                  <a:pt x="10742646" y="1220705"/>
                  <a:pt x="10396537" y="1190626"/>
                </a:cubicBezTo>
                <a:cubicBezTo>
                  <a:pt x="10220370" y="1159465"/>
                  <a:pt x="9950420" y="1165894"/>
                  <a:pt x="9645110" y="1190626"/>
                </a:cubicBezTo>
                <a:cubicBezTo>
                  <a:pt x="9339800" y="1215358"/>
                  <a:pt x="9294889" y="1189669"/>
                  <a:pt x="8991695" y="1190626"/>
                </a:cubicBezTo>
                <a:cubicBezTo>
                  <a:pt x="8688501" y="1191583"/>
                  <a:pt x="8430082" y="1207094"/>
                  <a:pt x="8142255" y="1190626"/>
                </a:cubicBezTo>
                <a:cubicBezTo>
                  <a:pt x="7854428" y="1174158"/>
                  <a:pt x="7865959" y="1205255"/>
                  <a:pt x="7684865" y="1190626"/>
                </a:cubicBezTo>
                <a:cubicBezTo>
                  <a:pt x="7503771" y="1175998"/>
                  <a:pt x="7338699" y="1208414"/>
                  <a:pt x="7129462" y="1190626"/>
                </a:cubicBezTo>
                <a:cubicBezTo>
                  <a:pt x="6920225" y="1172838"/>
                  <a:pt x="6700798" y="1219565"/>
                  <a:pt x="6378035" y="1190626"/>
                </a:cubicBezTo>
                <a:cubicBezTo>
                  <a:pt x="6055272" y="1161687"/>
                  <a:pt x="5937307" y="1194882"/>
                  <a:pt x="5626608" y="1190626"/>
                </a:cubicBezTo>
                <a:cubicBezTo>
                  <a:pt x="5315909" y="1186370"/>
                  <a:pt x="5299205" y="1175069"/>
                  <a:pt x="4973193" y="1190625"/>
                </a:cubicBezTo>
                <a:cubicBezTo>
                  <a:pt x="4647181" y="1206182"/>
                  <a:pt x="4700936" y="1202835"/>
                  <a:pt x="4613815" y="1190625"/>
                </a:cubicBezTo>
                <a:cubicBezTo>
                  <a:pt x="4526694" y="1178415"/>
                  <a:pt x="4318426" y="1212498"/>
                  <a:pt x="4058412" y="1190625"/>
                </a:cubicBezTo>
                <a:cubicBezTo>
                  <a:pt x="3798398" y="1168752"/>
                  <a:pt x="3510540" y="1202206"/>
                  <a:pt x="3306985" y="1190625"/>
                </a:cubicBezTo>
                <a:cubicBezTo>
                  <a:pt x="3103430" y="1179044"/>
                  <a:pt x="2959543" y="1191120"/>
                  <a:pt x="2751582" y="1190625"/>
                </a:cubicBezTo>
                <a:cubicBezTo>
                  <a:pt x="2543621" y="1190130"/>
                  <a:pt x="2260365" y="1205927"/>
                  <a:pt x="1902143" y="1190625"/>
                </a:cubicBezTo>
                <a:cubicBezTo>
                  <a:pt x="1543921" y="1175323"/>
                  <a:pt x="1542659" y="1204668"/>
                  <a:pt x="1248728" y="1190625"/>
                </a:cubicBezTo>
                <a:cubicBezTo>
                  <a:pt x="954798" y="1176582"/>
                  <a:pt x="728263" y="1166945"/>
                  <a:pt x="595313" y="1190625"/>
                </a:cubicBezTo>
                <a:cubicBezTo>
                  <a:pt x="223791" y="1136909"/>
                  <a:pt x="53034" y="934135"/>
                  <a:pt x="0" y="595312"/>
                </a:cubicBezTo>
                <a:lnTo>
                  <a:pt x="0" y="595313"/>
                </a:ln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Mẫu: Vào mùa lúa chín, cánh đồng quê tôi như một tấm thảm vàng rực. </a:t>
            </a:r>
          </a:p>
        </p:txBody>
      </p:sp>
    </p:spTree>
    <p:extLst>
      <p:ext uri="{BB962C8B-B14F-4D97-AF65-F5344CB8AC3E}">
        <p14:creationId xmlns:p14="http://schemas.microsoft.com/office/powerpoint/2010/main" val="7181145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20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2" name="Picture 4" descr="Chiêm ngưỡng những dòng sông đẹp nhất thế giới">
            <a:extLst>
              <a:ext uri="{FF2B5EF4-FFF2-40B4-BE49-F238E27FC236}">
                <a16:creationId xmlns:a16="http://schemas.microsoft.com/office/drawing/2014/main" id="{99144A4C-FFA9-4CE1-8E49-E710B10DE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7" b="208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0FB637D-BA28-46EB-8B5E-01FEBB2BF230}"/>
              </a:ext>
            </a:extLst>
          </p:cNvPr>
          <p:cNvSpPr/>
          <p:nvPr/>
        </p:nvSpPr>
        <p:spPr>
          <a:xfrm>
            <a:off x="1895475" y="5534024"/>
            <a:ext cx="9315450" cy="1190625"/>
          </a:xfrm>
          <a:custGeom>
            <a:avLst/>
            <a:gdLst>
              <a:gd name="connsiteX0" fmla="*/ 0 w 9315450"/>
              <a:gd name="connsiteY0" fmla="*/ 595313 h 1190625"/>
              <a:gd name="connsiteX1" fmla="*/ 595313 w 9315450"/>
              <a:gd name="connsiteY1" fmla="*/ 0 h 1190625"/>
              <a:gd name="connsiteX2" fmla="*/ 1028637 w 9315450"/>
              <a:gd name="connsiteY2" fmla="*/ 0 h 1190625"/>
              <a:gd name="connsiteX3" fmla="*/ 1705706 w 9315450"/>
              <a:gd name="connsiteY3" fmla="*/ 0 h 1190625"/>
              <a:gd name="connsiteX4" fmla="*/ 2301526 w 9315450"/>
              <a:gd name="connsiteY4" fmla="*/ 0 h 1190625"/>
              <a:gd name="connsiteX5" fmla="*/ 2978595 w 9315450"/>
              <a:gd name="connsiteY5" fmla="*/ 0 h 1190625"/>
              <a:gd name="connsiteX6" fmla="*/ 3493167 w 9315450"/>
              <a:gd name="connsiteY6" fmla="*/ 0 h 1190625"/>
              <a:gd name="connsiteX7" fmla="*/ 4007740 w 9315450"/>
              <a:gd name="connsiteY7" fmla="*/ 0 h 1190625"/>
              <a:gd name="connsiteX8" fmla="*/ 4441064 w 9315450"/>
              <a:gd name="connsiteY8" fmla="*/ 0 h 1190625"/>
              <a:gd name="connsiteX9" fmla="*/ 5199381 w 9315450"/>
              <a:gd name="connsiteY9" fmla="*/ 0 h 1190625"/>
              <a:gd name="connsiteX10" fmla="*/ 5795201 w 9315450"/>
              <a:gd name="connsiteY10" fmla="*/ 0 h 1190625"/>
              <a:gd name="connsiteX11" fmla="*/ 6553518 w 9315450"/>
              <a:gd name="connsiteY11" fmla="*/ 0 h 1190625"/>
              <a:gd name="connsiteX12" fmla="*/ 7068090 w 9315450"/>
              <a:gd name="connsiteY12" fmla="*/ 0 h 1190625"/>
              <a:gd name="connsiteX13" fmla="*/ 7745159 w 9315450"/>
              <a:gd name="connsiteY13" fmla="*/ 0 h 1190625"/>
              <a:gd name="connsiteX14" fmla="*/ 8720138 w 9315450"/>
              <a:gd name="connsiteY14" fmla="*/ 0 h 1190625"/>
              <a:gd name="connsiteX15" fmla="*/ 9315451 w 9315450"/>
              <a:gd name="connsiteY15" fmla="*/ 595313 h 1190625"/>
              <a:gd name="connsiteX16" fmla="*/ 9315450 w 9315450"/>
              <a:gd name="connsiteY16" fmla="*/ 595313 h 1190625"/>
              <a:gd name="connsiteX17" fmla="*/ 8720137 w 9315450"/>
              <a:gd name="connsiteY17" fmla="*/ 1190626 h 1190625"/>
              <a:gd name="connsiteX18" fmla="*/ 8124317 w 9315450"/>
              <a:gd name="connsiteY18" fmla="*/ 1190626 h 1190625"/>
              <a:gd name="connsiteX19" fmla="*/ 7447248 w 9315450"/>
              <a:gd name="connsiteY19" fmla="*/ 1190626 h 1190625"/>
              <a:gd name="connsiteX20" fmla="*/ 7013924 w 9315450"/>
              <a:gd name="connsiteY20" fmla="*/ 1190626 h 1190625"/>
              <a:gd name="connsiteX21" fmla="*/ 6336855 w 9315450"/>
              <a:gd name="connsiteY21" fmla="*/ 1190626 h 1190625"/>
              <a:gd name="connsiteX22" fmla="*/ 5659787 w 9315450"/>
              <a:gd name="connsiteY22" fmla="*/ 1190626 h 1190625"/>
              <a:gd name="connsiteX23" fmla="*/ 4982718 w 9315450"/>
              <a:gd name="connsiteY23" fmla="*/ 1190626 h 1190625"/>
              <a:gd name="connsiteX24" fmla="*/ 4305649 w 9315450"/>
              <a:gd name="connsiteY24" fmla="*/ 1190625 h 1190625"/>
              <a:gd name="connsiteX25" fmla="*/ 3547332 w 9315450"/>
              <a:gd name="connsiteY25" fmla="*/ 1190625 h 1190625"/>
              <a:gd name="connsiteX26" fmla="*/ 2951512 w 9315450"/>
              <a:gd name="connsiteY26" fmla="*/ 1190625 h 1190625"/>
              <a:gd name="connsiteX27" fmla="*/ 2274443 w 9315450"/>
              <a:gd name="connsiteY27" fmla="*/ 1190625 h 1190625"/>
              <a:gd name="connsiteX28" fmla="*/ 1759871 w 9315450"/>
              <a:gd name="connsiteY28" fmla="*/ 1190625 h 1190625"/>
              <a:gd name="connsiteX29" fmla="*/ 595313 w 9315450"/>
              <a:gd name="connsiteY29" fmla="*/ 1190625 h 1190625"/>
              <a:gd name="connsiteX30" fmla="*/ 0 w 9315450"/>
              <a:gd name="connsiteY30" fmla="*/ 595312 h 1190625"/>
              <a:gd name="connsiteX31" fmla="*/ 0 w 9315450"/>
              <a:gd name="connsiteY31" fmla="*/ 595313 h 119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315450" h="1190625" fill="none" extrusionOk="0">
                <a:moveTo>
                  <a:pt x="0" y="595313"/>
                </a:moveTo>
                <a:cubicBezTo>
                  <a:pt x="13106" y="231582"/>
                  <a:pt x="268696" y="23819"/>
                  <a:pt x="595313" y="0"/>
                </a:cubicBezTo>
                <a:cubicBezTo>
                  <a:pt x="757286" y="-4923"/>
                  <a:pt x="873747" y="-14396"/>
                  <a:pt x="1028637" y="0"/>
                </a:cubicBezTo>
                <a:cubicBezTo>
                  <a:pt x="1183527" y="14396"/>
                  <a:pt x="1457979" y="-16324"/>
                  <a:pt x="1705706" y="0"/>
                </a:cubicBezTo>
                <a:cubicBezTo>
                  <a:pt x="1953433" y="16324"/>
                  <a:pt x="2173795" y="-5933"/>
                  <a:pt x="2301526" y="0"/>
                </a:cubicBezTo>
                <a:cubicBezTo>
                  <a:pt x="2429257" y="5933"/>
                  <a:pt x="2821455" y="686"/>
                  <a:pt x="2978595" y="0"/>
                </a:cubicBezTo>
                <a:cubicBezTo>
                  <a:pt x="3135735" y="-686"/>
                  <a:pt x="3348900" y="-19620"/>
                  <a:pt x="3493167" y="0"/>
                </a:cubicBezTo>
                <a:cubicBezTo>
                  <a:pt x="3637434" y="19620"/>
                  <a:pt x="3772477" y="-24203"/>
                  <a:pt x="4007740" y="0"/>
                </a:cubicBezTo>
                <a:cubicBezTo>
                  <a:pt x="4243003" y="24203"/>
                  <a:pt x="4266797" y="-7570"/>
                  <a:pt x="4441064" y="0"/>
                </a:cubicBezTo>
                <a:cubicBezTo>
                  <a:pt x="4615331" y="7570"/>
                  <a:pt x="5009660" y="-4377"/>
                  <a:pt x="5199381" y="0"/>
                </a:cubicBezTo>
                <a:cubicBezTo>
                  <a:pt x="5389102" y="4377"/>
                  <a:pt x="5544459" y="-22629"/>
                  <a:pt x="5795201" y="0"/>
                </a:cubicBezTo>
                <a:cubicBezTo>
                  <a:pt x="6045943" y="22629"/>
                  <a:pt x="6219628" y="-4926"/>
                  <a:pt x="6553518" y="0"/>
                </a:cubicBezTo>
                <a:cubicBezTo>
                  <a:pt x="6887408" y="4926"/>
                  <a:pt x="6890649" y="-14067"/>
                  <a:pt x="7068090" y="0"/>
                </a:cubicBezTo>
                <a:cubicBezTo>
                  <a:pt x="7245531" y="14067"/>
                  <a:pt x="7533236" y="8202"/>
                  <a:pt x="7745159" y="0"/>
                </a:cubicBezTo>
                <a:cubicBezTo>
                  <a:pt x="7957082" y="-8202"/>
                  <a:pt x="8440591" y="38373"/>
                  <a:pt x="8720138" y="0"/>
                </a:cubicBezTo>
                <a:cubicBezTo>
                  <a:pt x="9096194" y="-39490"/>
                  <a:pt x="9339057" y="312373"/>
                  <a:pt x="9315451" y="595313"/>
                </a:cubicBezTo>
                <a:lnTo>
                  <a:pt x="9315450" y="595313"/>
                </a:lnTo>
                <a:cubicBezTo>
                  <a:pt x="9279958" y="895063"/>
                  <a:pt x="9109799" y="1213831"/>
                  <a:pt x="8720137" y="1190626"/>
                </a:cubicBezTo>
                <a:cubicBezTo>
                  <a:pt x="8443867" y="1181183"/>
                  <a:pt x="8345011" y="1214648"/>
                  <a:pt x="8124317" y="1190626"/>
                </a:cubicBezTo>
                <a:cubicBezTo>
                  <a:pt x="7903623" y="1166604"/>
                  <a:pt x="7604540" y="1223381"/>
                  <a:pt x="7447248" y="1190626"/>
                </a:cubicBezTo>
                <a:cubicBezTo>
                  <a:pt x="7289956" y="1157871"/>
                  <a:pt x="7104730" y="1192562"/>
                  <a:pt x="7013924" y="1190626"/>
                </a:cubicBezTo>
                <a:cubicBezTo>
                  <a:pt x="6923118" y="1188690"/>
                  <a:pt x="6625694" y="1200599"/>
                  <a:pt x="6336855" y="1190626"/>
                </a:cubicBezTo>
                <a:cubicBezTo>
                  <a:pt x="6048016" y="1180653"/>
                  <a:pt x="5826413" y="1180394"/>
                  <a:pt x="5659787" y="1190626"/>
                </a:cubicBezTo>
                <a:cubicBezTo>
                  <a:pt x="5493161" y="1200858"/>
                  <a:pt x="5134557" y="1160463"/>
                  <a:pt x="4982718" y="1190626"/>
                </a:cubicBezTo>
                <a:cubicBezTo>
                  <a:pt x="4830879" y="1220788"/>
                  <a:pt x="4634298" y="1221396"/>
                  <a:pt x="4305649" y="1190625"/>
                </a:cubicBezTo>
                <a:cubicBezTo>
                  <a:pt x="3977000" y="1159854"/>
                  <a:pt x="3816884" y="1168536"/>
                  <a:pt x="3547332" y="1190625"/>
                </a:cubicBezTo>
                <a:cubicBezTo>
                  <a:pt x="3277780" y="1212714"/>
                  <a:pt x="3199155" y="1190917"/>
                  <a:pt x="2951512" y="1190625"/>
                </a:cubicBezTo>
                <a:cubicBezTo>
                  <a:pt x="2703869" y="1190333"/>
                  <a:pt x="2476464" y="1184112"/>
                  <a:pt x="2274443" y="1190625"/>
                </a:cubicBezTo>
                <a:cubicBezTo>
                  <a:pt x="2072422" y="1197138"/>
                  <a:pt x="1871454" y="1214595"/>
                  <a:pt x="1759871" y="1190625"/>
                </a:cubicBezTo>
                <a:cubicBezTo>
                  <a:pt x="1648288" y="1166655"/>
                  <a:pt x="936062" y="1214884"/>
                  <a:pt x="595313" y="1190625"/>
                </a:cubicBezTo>
                <a:cubicBezTo>
                  <a:pt x="225640" y="1238260"/>
                  <a:pt x="43753" y="892536"/>
                  <a:pt x="0" y="595312"/>
                </a:cubicBezTo>
                <a:lnTo>
                  <a:pt x="0" y="595313"/>
                </a:lnTo>
                <a:close/>
              </a:path>
              <a:path w="9315450" h="1190625" stroke="0" extrusionOk="0">
                <a:moveTo>
                  <a:pt x="0" y="595313"/>
                </a:moveTo>
                <a:cubicBezTo>
                  <a:pt x="-10030" y="277058"/>
                  <a:pt x="283076" y="69987"/>
                  <a:pt x="595313" y="0"/>
                </a:cubicBezTo>
                <a:cubicBezTo>
                  <a:pt x="834297" y="-10828"/>
                  <a:pt x="935179" y="13863"/>
                  <a:pt x="1109885" y="0"/>
                </a:cubicBezTo>
                <a:cubicBezTo>
                  <a:pt x="1284591" y="-13863"/>
                  <a:pt x="1498549" y="-2577"/>
                  <a:pt x="1705706" y="0"/>
                </a:cubicBezTo>
                <a:cubicBezTo>
                  <a:pt x="1912863" y="2577"/>
                  <a:pt x="2038499" y="19688"/>
                  <a:pt x="2139030" y="0"/>
                </a:cubicBezTo>
                <a:cubicBezTo>
                  <a:pt x="2239561" y="-19688"/>
                  <a:pt x="2688823" y="17562"/>
                  <a:pt x="2897347" y="0"/>
                </a:cubicBezTo>
                <a:cubicBezTo>
                  <a:pt x="3105871" y="-17562"/>
                  <a:pt x="3241326" y="-2580"/>
                  <a:pt x="3330671" y="0"/>
                </a:cubicBezTo>
                <a:cubicBezTo>
                  <a:pt x="3420016" y="2580"/>
                  <a:pt x="3751534" y="-18266"/>
                  <a:pt x="4007740" y="0"/>
                </a:cubicBezTo>
                <a:cubicBezTo>
                  <a:pt x="4263946" y="18266"/>
                  <a:pt x="4274853" y="1370"/>
                  <a:pt x="4522312" y="0"/>
                </a:cubicBezTo>
                <a:cubicBezTo>
                  <a:pt x="4769771" y="-1370"/>
                  <a:pt x="4862328" y="18283"/>
                  <a:pt x="5036884" y="0"/>
                </a:cubicBezTo>
                <a:cubicBezTo>
                  <a:pt x="5211440" y="-18283"/>
                  <a:pt x="5323362" y="7704"/>
                  <a:pt x="5470208" y="0"/>
                </a:cubicBezTo>
                <a:cubicBezTo>
                  <a:pt x="5617054" y="-7704"/>
                  <a:pt x="5812148" y="17759"/>
                  <a:pt x="5903532" y="0"/>
                </a:cubicBezTo>
                <a:cubicBezTo>
                  <a:pt x="5994916" y="-17759"/>
                  <a:pt x="6197977" y="9987"/>
                  <a:pt x="6418104" y="0"/>
                </a:cubicBezTo>
                <a:cubicBezTo>
                  <a:pt x="6638231" y="-9987"/>
                  <a:pt x="6731394" y="-18005"/>
                  <a:pt x="7013925" y="0"/>
                </a:cubicBezTo>
                <a:cubicBezTo>
                  <a:pt x="7296456" y="18005"/>
                  <a:pt x="7467141" y="10606"/>
                  <a:pt x="7772242" y="0"/>
                </a:cubicBezTo>
                <a:cubicBezTo>
                  <a:pt x="8077343" y="-10606"/>
                  <a:pt x="8268508" y="5614"/>
                  <a:pt x="8720138" y="0"/>
                </a:cubicBezTo>
                <a:cubicBezTo>
                  <a:pt x="9102762" y="-35298"/>
                  <a:pt x="9327496" y="270352"/>
                  <a:pt x="9315451" y="595313"/>
                </a:cubicBezTo>
                <a:lnTo>
                  <a:pt x="9315450" y="595313"/>
                </a:lnTo>
                <a:cubicBezTo>
                  <a:pt x="9245817" y="940302"/>
                  <a:pt x="9098786" y="1159017"/>
                  <a:pt x="8720137" y="1190626"/>
                </a:cubicBezTo>
                <a:cubicBezTo>
                  <a:pt x="8563004" y="1194268"/>
                  <a:pt x="8266290" y="1188983"/>
                  <a:pt x="8124317" y="1190626"/>
                </a:cubicBezTo>
                <a:cubicBezTo>
                  <a:pt x="7982344" y="1192269"/>
                  <a:pt x="7855668" y="1188500"/>
                  <a:pt x="7690993" y="1190626"/>
                </a:cubicBezTo>
                <a:cubicBezTo>
                  <a:pt x="7526318" y="1192752"/>
                  <a:pt x="7174335" y="1213842"/>
                  <a:pt x="6932676" y="1190626"/>
                </a:cubicBezTo>
                <a:cubicBezTo>
                  <a:pt x="6691017" y="1167410"/>
                  <a:pt x="6483840" y="1172626"/>
                  <a:pt x="6174359" y="1190626"/>
                </a:cubicBezTo>
                <a:cubicBezTo>
                  <a:pt x="5864878" y="1208626"/>
                  <a:pt x="5724212" y="1232047"/>
                  <a:pt x="5334794" y="1190626"/>
                </a:cubicBezTo>
                <a:cubicBezTo>
                  <a:pt x="4945376" y="1149205"/>
                  <a:pt x="4886947" y="1208418"/>
                  <a:pt x="4657725" y="1190626"/>
                </a:cubicBezTo>
                <a:cubicBezTo>
                  <a:pt x="4428503" y="1172833"/>
                  <a:pt x="4073267" y="1176124"/>
                  <a:pt x="3818160" y="1190625"/>
                </a:cubicBezTo>
                <a:cubicBezTo>
                  <a:pt x="3563053" y="1205127"/>
                  <a:pt x="3514571" y="1185299"/>
                  <a:pt x="3303588" y="1190625"/>
                </a:cubicBezTo>
                <a:cubicBezTo>
                  <a:pt x="3092605" y="1195951"/>
                  <a:pt x="2890141" y="1212914"/>
                  <a:pt x="2707767" y="1190625"/>
                </a:cubicBezTo>
                <a:cubicBezTo>
                  <a:pt x="2525393" y="1168336"/>
                  <a:pt x="2300709" y="1193077"/>
                  <a:pt x="1949450" y="1190625"/>
                </a:cubicBezTo>
                <a:cubicBezTo>
                  <a:pt x="1598191" y="1188173"/>
                  <a:pt x="1459419" y="1209731"/>
                  <a:pt x="1191133" y="1190625"/>
                </a:cubicBezTo>
                <a:cubicBezTo>
                  <a:pt x="922847" y="1171519"/>
                  <a:pt x="758451" y="1195261"/>
                  <a:pt x="595313" y="1190625"/>
                </a:cubicBezTo>
                <a:cubicBezTo>
                  <a:pt x="304351" y="1240231"/>
                  <a:pt x="-24006" y="953947"/>
                  <a:pt x="0" y="595312"/>
                </a:cubicBezTo>
                <a:lnTo>
                  <a:pt x="0" y="595313"/>
                </a:ln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: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Dòng sông dài như một dải lụa.</a:t>
            </a:r>
          </a:p>
        </p:txBody>
      </p:sp>
    </p:spTree>
    <p:extLst>
      <p:ext uri="{BB962C8B-B14F-4D97-AF65-F5344CB8AC3E}">
        <p14:creationId xmlns:p14="http://schemas.microsoft.com/office/powerpoint/2010/main" val="1689203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0110C7-C2C1-4327-B788-39981BA08BFC}"/>
              </a:ext>
            </a:extLst>
          </p:cNvPr>
          <p:cNvGrpSpPr/>
          <p:nvPr/>
        </p:nvGrpSpPr>
        <p:grpSpPr>
          <a:xfrm>
            <a:off x="2028825" y="2790824"/>
            <a:ext cx="8686800" cy="1028701"/>
            <a:chOff x="674228" y="4862098"/>
            <a:chExt cx="5343799" cy="133171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5D12F44-A915-4BE7-870A-C204F15CFF47}"/>
                </a:ext>
              </a:extLst>
            </p:cNvPr>
            <p:cNvSpPr/>
            <p:nvPr/>
          </p:nvSpPr>
          <p:spPr>
            <a:xfrm>
              <a:off x="674228" y="4862098"/>
              <a:ext cx="5343799" cy="1331717"/>
            </a:xfrm>
            <a:prstGeom prst="roundRect">
              <a:avLst>
                <a:gd name="adj" fmla="val 10301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52A19D8-727B-4F3C-9D82-4DD1AAB69F8C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677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44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Ôn lại bài</a:t>
              </a:r>
              <a:endPara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Hình ảnh 15">
            <a:extLst>
              <a:ext uri="{FF2B5EF4-FFF2-40B4-BE49-F238E27FC236}">
                <a16:creationId xmlns:a16="http://schemas.microsoft.com/office/drawing/2014/main" id="{5DB8B7F3-F635-4B8B-9500-3625AF0CD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025" y="857250"/>
            <a:ext cx="3769384" cy="151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745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618" y="165356"/>
            <a:ext cx="8327426" cy="6858000"/>
          </a:xfrm>
          <a:prstGeom prst="rect">
            <a:avLst/>
          </a:prstGeom>
        </p:spPr>
      </p:pic>
      <p:pic>
        <p:nvPicPr>
          <p:cNvPr id="3078" name="图片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" y="349250"/>
            <a:ext cx="1576388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800" y="3203322"/>
            <a:ext cx="3820034" cy="3820034"/>
          </a:xfrm>
          <a:prstGeom prst="rect">
            <a:avLst/>
          </a:prstGeom>
        </p:spPr>
      </p:pic>
      <p:pic>
        <p:nvPicPr>
          <p:cNvPr id="19" name="Picture 39" descr="卡通儿童">
            <a:extLst>
              <a:ext uri="{FF2B5EF4-FFF2-40B4-BE49-F238E27FC236}">
                <a16:creationId xmlns:a16="http://schemas.microsoft.com/office/drawing/2014/main" id="{47B5B06D-AF80-887A-7C4D-03D946376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433" y="4970081"/>
            <a:ext cx="5203704" cy="200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C79EF7-95CC-401A-A578-00340981F1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0349" y="2022780"/>
            <a:ext cx="6518992" cy="226474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467361" y="303530"/>
            <a:ext cx="1355725" cy="1004889"/>
            <a:chOff x="467361" y="303530"/>
            <a:chExt cx="1355725" cy="1004889"/>
          </a:xfrm>
        </p:grpSpPr>
        <p:pic>
          <p:nvPicPr>
            <p:cNvPr id="214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图片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3" descr="E:\丫头\png\小人\卡通类素材\Nipic_8062398_2013032614240107930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4675"/>
            <a:ext cx="3417487" cy="409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丫头\png\对话框\d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6" y="514350"/>
            <a:ext cx="10487024" cy="619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42BB7A-664A-4FA9-8C12-BB49366431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4337" y="1281240"/>
            <a:ext cx="7681626" cy="1457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8ACC41-D65D-4F54-A4F8-DC73562DE399}"/>
              </a:ext>
            </a:extLst>
          </p:cNvPr>
          <p:cNvSpPr txBox="1"/>
          <p:nvPr/>
        </p:nvSpPr>
        <p:spPr>
          <a:xfrm>
            <a:off x="3800475" y="2333625"/>
            <a:ext cx="66294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Luật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6665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DECDAA36-A603-47C5-9625-615D60D0FEA7}"/>
              </a:ext>
            </a:extLst>
          </p:cNvPr>
          <p:cNvGrpSpPr/>
          <p:nvPr/>
        </p:nvGrpSpPr>
        <p:grpSpPr>
          <a:xfrm>
            <a:off x="4095509" y="2431516"/>
            <a:ext cx="1700118" cy="2044171"/>
            <a:chOff x="5063759" y="697180"/>
            <a:chExt cx="2289960" cy="2699716"/>
          </a:xfrm>
        </p:grpSpPr>
        <p:pic>
          <p:nvPicPr>
            <p:cNvPr id="40" name="Picture 2" descr="Hot Air Balloon | Free Stock Photo | Illustration of a hot air balloon | #  9629">
              <a:extLst>
                <a:ext uri="{FF2B5EF4-FFF2-40B4-BE49-F238E27FC236}">
                  <a16:creationId xmlns:a16="http://schemas.microsoft.com/office/drawing/2014/main" id="{39A7AA5C-17A5-46B3-B351-E0EFC20DA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3759" y="697180"/>
              <a:ext cx="2037522" cy="2699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71A9899-E7D0-46F9-B6E7-B21AE026FA5B}"/>
                </a:ext>
              </a:extLst>
            </p:cNvPr>
            <p:cNvGrpSpPr/>
            <p:nvPr/>
          </p:nvGrpSpPr>
          <p:grpSpPr>
            <a:xfrm>
              <a:off x="5092060" y="1186882"/>
              <a:ext cx="2035314" cy="1114879"/>
              <a:chOff x="5124967" y="1163742"/>
              <a:chExt cx="2035314" cy="1114879"/>
            </a:xfrm>
          </p:grpSpPr>
          <p:pic>
            <p:nvPicPr>
              <p:cNvPr id="43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FEE36D31-2454-4DCE-8B73-292B308E3E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C6E8C7E1-7894-47AA-9E9E-FCB3AD4FBA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594"/>
              <a:stretch/>
            </p:blipFill>
            <p:spPr bwMode="auto">
              <a:xfrm flipH="1">
                <a:off x="6442683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2" name="Hộp Văn bản 4">
              <a:extLst>
                <a:ext uri="{FF2B5EF4-FFF2-40B4-BE49-F238E27FC236}">
                  <a16:creationId xmlns:a16="http://schemas.microsoft.com/office/drawing/2014/main" id="{37975540-C854-461F-8B21-DCAA2669054C}"/>
                </a:ext>
              </a:extLst>
            </p:cNvPr>
            <p:cNvSpPr txBox="1"/>
            <p:nvPr/>
          </p:nvSpPr>
          <p:spPr>
            <a:xfrm>
              <a:off x="5524920" y="1359600"/>
              <a:ext cx="1828799" cy="8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yên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DFD3ABD-6B71-4B21-8787-3012D0E33201}"/>
              </a:ext>
            </a:extLst>
          </p:cNvPr>
          <p:cNvGrpSpPr/>
          <p:nvPr/>
        </p:nvGrpSpPr>
        <p:grpSpPr>
          <a:xfrm>
            <a:off x="7088830" y="2532331"/>
            <a:ext cx="1511063" cy="2030225"/>
            <a:chOff x="7435045" y="706389"/>
            <a:chExt cx="2035314" cy="2681298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9CC91EC-9DC2-41E1-8CDF-89C5D50A3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76357" y="706389"/>
              <a:ext cx="1812669" cy="2681298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195E4DD8-FC48-4E2E-956E-C1CC14A74849}"/>
                </a:ext>
              </a:extLst>
            </p:cNvPr>
            <p:cNvGrpSpPr/>
            <p:nvPr/>
          </p:nvGrpSpPr>
          <p:grpSpPr>
            <a:xfrm>
              <a:off x="7435045" y="1151386"/>
              <a:ext cx="2035314" cy="1114879"/>
              <a:chOff x="5124967" y="1163742"/>
              <a:chExt cx="2035314" cy="1114879"/>
            </a:xfrm>
          </p:grpSpPr>
          <p:pic>
            <p:nvPicPr>
              <p:cNvPr id="49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A3B149A6-51D8-4354-91D9-C3DE16EC5B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A461B31B-6B0C-4EA8-ADED-081B19020C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594"/>
              <a:stretch/>
            </p:blipFill>
            <p:spPr bwMode="auto">
              <a:xfrm flipH="1">
                <a:off x="6442683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8" name="Hộp Văn bản 6">
              <a:extLst>
                <a:ext uri="{FF2B5EF4-FFF2-40B4-BE49-F238E27FC236}">
                  <a16:creationId xmlns:a16="http://schemas.microsoft.com/office/drawing/2014/main" id="{3EC91186-35FE-4045-AC36-6247D192D71D}"/>
                </a:ext>
              </a:extLst>
            </p:cNvPr>
            <p:cNvSpPr txBox="1"/>
            <p:nvPr/>
          </p:nvSpPr>
          <p:spPr>
            <a:xfrm>
              <a:off x="7795138" y="1271955"/>
              <a:ext cx="1369601" cy="8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tĩnh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7B2F4A7-DDE7-4E78-A98D-D878C2217AFC}"/>
              </a:ext>
            </a:extLst>
          </p:cNvPr>
          <p:cNvGrpSpPr/>
          <p:nvPr/>
        </p:nvGrpSpPr>
        <p:grpSpPr>
          <a:xfrm>
            <a:off x="9753600" y="2422828"/>
            <a:ext cx="1577092" cy="2012344"/>
            <a:chOff x="9664102" y="697180"/>
            <a:chExt cx="2124252" cy="2657683"/>
          </a:xfrm>
        </p:grpSpPr>
        <p:pic>
          <p:nvPicPr>
            <p:cNvPr id="60" name="Picture 10" descr="Hot Air Balloon Cartoon Png Transparent Images – Free PNG Images Vector,  PSD, Clipart, Templates">
              <a:extLst>
                <a:ext uri="{FF2B5EF4-FFF2-40B4-BE49-F238E27FC236}">
                  <a16:creationId xmlns:a16="http://schemas.microsoft.com/office/drawing/2014/main" id="{F5725CDB-600B-4C5A-8596-A0A3F88BF9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102" y="697180"/>
              <a:ext cx="1969968" cy="2657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492739B-EE7A-451E-BCB8-993184336806}"/>
                </a:ext>
              </a:extLst>
            </p:cNvPr>
            <p:cNvGrpSpPr/>
            <p:nvPr/>
          </p:nvGrpSpPr>
          <p:grpSpPr>
            <a:xfrm>
              <a:off x="9698437" y="1169134"/>
              <a:ext cx="2037422" cy="1114879"/>
              <a:chOff x="5124967" y="1163742"/>
              <a:chExt cx="2037422" cy="1114879"/>
            </a:xfrm>
          </p:grpSpPr>
          <p:pic>
            <p:nvPicPr>
              <p:cNvPr id="63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11E35AFC-B3E3-43B1-AFFE-37EB21E05B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F8D59586-EC98-47DA-A855-D171648DEF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594"/>
              <a:stretch/>
            </p:blipFill>
            <p:spPr bwMode="auto">
              <a:xfrm flipH="1">
                <a:off x="6444791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2" name="Hộp Văn bản 7">
              <a:extLst>
                <a:ext uri="{FF2B5EF4-FFF2-40B4-BE49-F238E27FC236}">
                  <a16:creationId xmlns:a16="http://schemas.microsoft.com/office/drawing/2014/main" id="{8C8E70D2-E640-4EEA-82A0-EC7AA5ECD93D}"/>
                </a:ext>
              </a:extLst>
            </p:cNvPr>
            <p:cNvSpPr txBox="1"/>
            <p:nvPr/>
          </p:nvSpPr>
          <p:spPr>
            <a:xfrm>
              <a:off x="9959554" y="1239772"/>
              <a:ext cx="1828800" cy="8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lặng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2410290-4D55-4C8A-B24C-807CCD07108B}"/>
              </a:ext>
            </a:extLst>
          </p:cNvPr>
          <p:cNvGrpSpPr/>
          <p:nvPr/>
        </p:nvGrpSpPr>
        <p:grpSpPr>
          <a:xfrm>
            <a:off x="1429509" y="2471597"/>
            <a:ext cx="1521415" cy="2027179"/>
            <a:chOff x="5260955" y="4162788"/>
            <a:chExt cx="2049259" cy="2677276"/>
          </a:xfrm>
        </p:grpSpPr>
        <p:pic>
          <p:nvPicPr>
            <p:cNvPr id="66" name="Picture 8" descr="Hot Air Balloon clip art (109609) Free SVG Download / 4 Vector">
              <a:extLst>
                <a:ext uri="{FF2B5EF4-FFF2-40B4-BE49-F238E27FC236}">
                  <a16:creationId xmlns:a16="http://schemas.microsoft.com/office/drawing/2014/main" id="{78A78C89-5D73-4F82-B1EB-AC32FBEAF1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0955" y="4162788"/>
              <a:ext cx="1991140" cy="2677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24EA6670-C402-434E-8F31-A1E8BD0C29C2}"/>
                </a:ext>
              </a:extLst>
            </p:cNvPr>
            <p:cNvGrpSpPr/>
            <p:nvPr/>
          </p:nvGrpSpPr>
          <p:grpSpPr>
            <a:xfrm>
              <a:off x="5272792" y="4750058"/>
              <a:ext cx="2037422" cy="1114879"/>
              <a:chOff x="5124967" y="1163742"/>
              <a:chExt cx="2037422" cy="1114879"/>
            </a:xfrm>
          </p:grpSpPr>
          <p:pic>
            <p:nvPicPr>
              <p:cNvPr id="69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ECE45722-FD28-4E56-B4A5-B4F5049C1C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FC149CF7-D1B8-4188-9C7E-8B787A3EDF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594"/>
              <a:stretch/>
            </p:blipFill>
            <p:spPr bwMode="auto">
              <a:xfrm flipH="1">
                <a:off x="6444791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8" name="Hộp Văn bản 8">
              <a:extLst>
                <a:ext uri="{FF2B5EF4-FFF2-40B4-BE49-F238E27FC236}">
                  <a16:creationId xmlns:a16="http://schemas.microsoft.com/office/drawing/2014/main" id="{4700EB34-B1DA-41E8-95F1-351D075C6DEA}"/>
                </a:ext>
              </a:extLst>
            </p:cNvPr>
            <p:cNvSpPr txBox="1"/>
            <p:nvPr/>
          </p:nvSpPr>
          <p:spPr>
            <a:xfrm>
              <a:off x="5360852" y="4848109"/>
              <a:ext cx="1828800" cy="8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im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77" name="Hộp Văn bản 3">
            <a:extLst>
              <a:ext uri="{FF2B5EF4-FFF2-40B4-BE49-F238E27FC236}">
                <a16:creationId xmlns:a16="http://schemas.microsoft.com/office/drawing/2014/main" id="{4B12DF67-7430-4E21-B1DE-D4EB3380F2D8}"/>
              </a:ext>
            </a:extLst>
          </p:cNvPr>
          <p:cNvSpPr txBox="1"/>
          <p:nvPr/>
        </p:nvSpPr>
        <p:spPr>
          <a:xfrm>
            <a:off x="2328146" y="1003198"/>
            <a:ext cx="7682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 các tiếng sau thành từ ngữ 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94970DB6-BBB8-42D2-AECE-A3860C6CE766}"/>
              </a:ext>
            </a:extLst>
          </p:cNvPr>
          <p:cNvSpPr/>
          <p:nvPr/>
        </p:nvSpPr>
        <p:spPr>
          <a:xfrm>
            <a:off x="2760502" y="4908539"/>
            <a:ext cx="1603397" cy="860286"/>
          </a:xfrm>
          <a:custGeom>
            <a:avLst/>
            <a:gdLst>
              <a:gd name="connsiteX0" fmla="*/ 0 w 1603397"/>
              <a:gd name="connsiteY0" fmla="*/ 143384 h 860286"/>
              <a:gd name="connsiteX1" fmla="*/ 143384 w 1603397"/>
              <a:gd name="connsiteY1" fmla="*/ 0 h 860286"/>
              <a:gd name="connsiteX2" fmla="*/ 1460013 w 1603397"/>
              <a:gd name="connsiteY2" fmla="*/ 0 h 860286"/>
              <a:gd name="connsiteX3" fmla="*/ 1603397 w 1603397"/>
              <a:gd name="connsiteY3" fmla="*/ 143384 h 860286"/>
              <a:gd name="connsiteX4" fmla="*/ 1603397 w 1603397"/>
              <a:gd name="connsiteY4" fmla="*/ 716902 h 860286"/>
              <a:gd name="connsiteX5" fmla="*/ 1460013 w 1603397"/>
              <a:gd name="connsiteY5" fmla="*/ 860286 h 860286"/>
              <a:gd name="connsiteX6" fmla="*/ 143384 w 1603397"/>
              <a:gd name="connsiteY6" fmla="*/ 860286 h 860286"/>
              <a:gd name="connsiteX7" fmla="*/ 0 w 1603397"/>
              <a:gd name="connsiteY7" fmla="*/ 716902 h 860286"/>
              <a:gd name="connsiteX8" fmla="*/ 0 w 1603397"/>
              <a:gd name="connsiteY8" fmla="*/ 143384 h 86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3397" h="860286" fill="none" extrusionOk="0">
                <a:moveTo>
                  <a:pt x="0" y="143384"/>
                </a:moveTo>
                <a:cubicBezTo>
                  <a:pt x="521" y="78308"/>
                  <a:pt x="69859" y="9506"/>
                  <a:pt x="143384" y="0"/>
                </a:cubicBezTo>
                <a:cubicBezTo>
                  <a:pt x="345555" y="-25135"/>
                  <a:pt x="950307" y="64065"/>
                  <a:pt x="1460013" y="0"/>
                </a:cubicBezTo>
                <a:cubicBezTo>
                  <a:pt x="1537984" y="-8386"/>
                  <a:pt x="1595119" y="61691"/>
                  <a:pt x="1603397" y="143384"/>
                </a:cubicBezTo>
                <a:cubicBezTo>
                  <a:pt x="1628150" y="414754"/>
                  <a:pt x="1596609" y="519616"/>
                  <a:pt x="1603397" y="716902"/>
                </a:cubicBezTo>
                <a:cubicBezTo>
                  <a:pt x="1603720" y="794451"/>
                  <a:pt x="1537836" y="858755"/>
                  <a:pt x="1460013" y="860286"/>
                </a:cubicBezTo>
                <a:cubicBezTo>
                  <a:pt x="884669" y="774488"/>
                  <a:pt x="767841" y="823970"/>
                  <a:pt x="143384" y="860286"/>
                </a:cubicBezTo>
                <a:cubicBezTo>
                  <a:pt x="69674" y="859667"/>
                  <a:pt x="-14977" y="799053"/>
                  <a:pt x="0" y="716902"/>
                </a:cubicBezTo>
                <a:cubicBezTo>
                  <a:pt x="43882" y="467120"/>
                  <a:pt x="-5637" y="234812"/>
                  <a:pt x="0" y="143384"/>
                </a:cubicBezTo>
                <a:close/>
              </a:path>
              <a:path w="1603397" h="860286" stroke="0" extrusionOk="0">
                <a:moveTo>
                  <a:pt x="0" y="143384"/>
                </a:moveTo>
                <a:cubicBezTo>
                  <a:pt x="3215" y="65071"/>
                  <a:pt x="68280" y="8511"/>
                  <a:pt x="143384" y="0"/>
                </a:cubicBezTo>
                <a:cubicBezTo>
                  <a:pt x="721038" y="75706"/>
                  <a:pt x="1243751" y="-112068"/>
                  <a:pt x="1460013" y="0"/>
                </a:cubicBezTo>
                <a:cubicBezTo>
                  <a:pt x="1529388" y="-7480"/>
                  <a:pt x="1604817" y="61332"/>
                  <a:pt x="1603397" y="143384"/>
                </a:cubicBezTo>
                <a:cubicBezTo>
                  <a:pt x="1644076" y="209736"/>
                  <a:pt x="1614363" y="658122"/>
                  <a:pt x="1603397" y="716902"/>
                </a:cubicBezTo>
                <a:cubicBezTo>
                  <a:pt x="1600958" y="796975"/>
                  <a:pt x="1536018" y="859765"/>
                  <a:pt x="1460013" y="860286"/>
                </a:cubicBezTo>
                <a:cubicBezTo>
                  <a:pt x="1005531" y="829956"/>
                  <a:pt x="476670" y="929065"/>
                  <a:pt x="143384" y="860286"/>
                </a:cubicBezTo>
                <a:cubicBezTo>
                  <a:pt x="50712" y="857563"/>
                  <a:pt x="-9306" y="791875"/>
                  <a:pt x="0" y="716902"/>
                </a:cubicBezTo>
                <a:cubicBezTo>
                  <a:pt x="-26125" y="603061"/>
                  <a:pt x="-37114" y="297197"/>
                  <a:pt x="0" y="143384"/>
                </a:cubicBezTo>
                <a:close/>
              </a:path>
            </a:pathLst>
          </a:custGeom>
          <a:solidFill>
            <a:srgbClr val="FFFF00"/>
          </a:solidFill>
          <a:ln w="19050"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lặng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A7C25F8A-5FF6-419C-B212-78D9FAE7D568}"/>
              </a:ext>
            </a:extLst>
          </p:cNvPr>
          <p:cNvSpPr/>
          <p:nvPr/>
        </p:nvSpPr>
        <p:spPr>
          <a:xfrm>
            <a:off x="4806393" y="4880288"/>
            <a:ext cx="1794863" cy="860286"/>
          </a:xfrm>
          <a:custGeom>
            <a:avLst/>
            <a:gdLst>
              <a:gd name="connsiteX0" fmla="*/ 0 w 1794863"/>
              <a:gd name="connsiteY0" fmla="*/ 143384 h 860286"/>
              <a:gd name="connsiteX1" fmla="*/ 143384 w 1794863"/>
              <a:gd name="connsiteY1" fmla="*/ 0 h 860286"/>
              <a:gd name="connsiteX2" fmla="*/ 1651479 w 1794863"/>
              <a:gd name="connsiteY2" fmla="*/ 0 h 860286"/>
              <a:gd name="connsiteX3" fmla="*/ 1794863 w 1794863"/>
              <a:gd name="connsiteY3" fmla="*/ 143384 h 860286"/>
              <a:gd name="connsiteX4" fmla="*/ 1794863 w 1794863"/>
              <a:gd name="connsiteY4" fmla="*/ 716902 h 860286"/>
              <a:gd name="connsiteX5" fmla="*/ 1651479 w 1794863"/>
              <a:gd name="connsiteY5" fmla="*/ 860286 h 860286"/>
              <a:gd name="connsiteX6" fmla="*/ 143384 w 1794863"/>
              <a:gd name="connsiteY6" fmla="*/ 860286 h 860286"/>
              <a:gd name="connsiteX7" fmla="*/ 0 w 1794863"/>
              <a:gd name="connsiteY7" fmla="*/ 716902 h 860286"/>
              <a:gd name="connsiteX8" fmla="*/ 0 w 1794863"/>
              <a:gd name="connsiteY8" fmla="*/ 143384 h 86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4863" h="860286" fill="none" extrusionOk="0">
                <a:moveTo>
                  <a:pt x="0" y="143384"/>
                </a:moveTo>
                <a:cubicBezTo>
                  <a:pt x="521" y="78308"/>
                  <a:pt x="69859" y="9506"/>
                  <a:pt x="143384" y="0"/>
                </a:cubicBezTo>
                <a:cubicBezTo>
                  <a:pt x="396201" y="-82048"/>
                  <a:pt x="1427245" y="-82807"/>
                  <a:pt x="1651479" y="0"/>
                </a:cubicBezTo>
                <a:cubicBezTo>
                  <a:pt x="1729450" y="-8386"/>
                  <a:pt x="1786585" y="61691"/>
                  <a:pt x="1794863" y="143384"/>
                </a:cubicBezTo>
                <a:cubicBezTo>
                  <a:pt x="1819616" y="414754"/>
                  <a:pt x="1788075" y="519616"/>
                  <a:pt x="1794863" y="716902"/>
                </a:cubicBezTo>
                <a:cubicBezTo>
                  <a:pt x="1795186" y="794451"/>
                  <a:pt x="1729302" y="858755"/>
                  <a:pt x="1651479" y="860286"/>
                </a:cubicBezTo>
                <a:cubicBezTo>
                  <a:pt x="1279310" y="758333"/>
                  <a:pt x="484779" y="728565"/>
                  <a:pt x="143384" y="860286"/>
                </a:cubicBezTo>
                <a:cubicBezTo>
                  <a:pt x="69674" y="859667"/>
                  <a:pt x="-14977" y="799053"/>
                  <a:pt x="0" y="716902"/>
                </a:cubicBezTo>
                <a:cubicBezTo>
                  <a:pt x="43882" y="467120"/>
                  <a:pt x="-5637" y="234812"/>
                  <a:pt x="0" y="143384"/>
                </a:cubicBezTo>
                <a:close/>
              </a:path>
              <a:path w="1794863" h="860286" stroke="0" extrusionOk="0">
                <a:moveTo>
                  <a:pt x="0" y="143384"/>
                </a:moveTo>
                <a:cubicBezTo>
                  <a:pt x="3215" y="65071"/>
                  <a:pt x="68280" y="8511"/>
                  <a:pt x="143384" y="0"/>
                </a:cubicBezTo>
                <a:cubicBezTo>
                  <a:pt x="434808" y="-131252"/>
                  <a:pt x="1391041" y="-85687"/>
                  <a:pt x="1651479" y="0"/>
                </a:cubicBezTo>
                <a:cubicBezTo>
                  <a:pt x="1720854" y="-7480"/>
                  <a:pt x="1796283" y="61332"/>
                  <a:pt x="1794863" y="143384"/>
                </a:cubicBezTo>
                <a:cubicBezTo>
                  <a:pt x="1835542" y="209736"/>
                  <a:pt x="1805829" y="658122"/>
                  <a:pt x="1794863" y="716902"/>
                </a:cubicBezTo>
                <a:cubicBezTo>
                  <a:pt x="1792424" y="796975"/>
                  <a:pt x="1727484" y="859765"/>
                  <a:pt x="1651479" y="860286"/>
                </a:cubicBezTo>
                <a:cubicBezTo>
                  <a:pt x="900621" y="772683"/>
                  <a:pt x="350159" y="976494"/>
                  <a:pt x="143384" y="860286"/>
                </a:cubicBezTo>
                <a:cubicBezTo>
                  <a:pt x="50712" y="857563"/>
                  <a:pt x="-9306" y="791875"/>
                  <a:pt x="0" y="716902"/>
                </a:cubicBezTo>
                <a:cubicBezTo>
                  <a:pt x="-26125" y="603061"/>
                  <a:pt x="-37114" y="297197"/>
                  <a:pt x="0" y="143384"/>
                </a:cubicBezTo>
                <a:close/>
              </a:path>
            </a:pathLst>
          </a:custGeom>
          <a:solidFill>
            <a:srgbClr val="FFFF00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yên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tĩnh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43D77EB9-1F09-499B-8945-25C0E39821AE}"/>
              </a:ext>
            </a:extLst>
          </p:cNvPr>
          <p:cNvSpPr/>
          <p:nvPr/>
        </p:nvSpPr>
        <p:spPr>
          <a:xfrm>
            <a:off x="7017431" y="4869256"/>
            <a:ext cx="1794862" cy="844164"/>
          </a:xfrm>
          <a:custGeom>
            <a:avLst/>
            <a:gdLst>
              <a:gd name="connsiteX0" fmla="*/ 0 w 1794862"/>
              <a:gd name="connsiteY0" fmla="*/ 140697 h 844164"/>
              <a:gd name="connsiteX1" fmla="*/ 140697 w 1794862"/>
              <a:gd name="connsiteY1" fmla="*/ 0 h 844164"/>
              <a:gd name="connsiteX2" fmla="*/ 1654165 w 1794862"/>
              <a:gd name="connsiteY2" fmla="*/ 0 h 844164"/>
              <a:gd name="connsiteX3" fmla="*/ 1794862 w 1794862"/>
              <a:gd name="connsiteY3" fmla="*/ 140697 h 844164"/>
              <a:gd name="connsiteX4" fmla="*/ 1794862 w 1794862"/>
              <a:gd name="connsiteY4" fmla="*/ 703467 h 844164"/>
              <a:gd name="connsiteX5" fmla="*/ 1654165 w 1794862"/>
              <a:gd name="connsiteY5" fmla="*/ 844164 h 844164"/>
              <a:gd name="connsiteX6" fmla="*/ 140697 w 1794862"/>
              <a:gd name="connsiteY6" fmla="*/ 844164 h 844164"/>
              <a:gd name="connsiteX7" fmla="*/ 0 w 1794862"/>
              <a:gd name="connsiteY7" fmla="*/ 703467 h 844164"/>
              <a:gd name="connsiteX8" fmla="*/ 0 w 1794862"/>
              <a:gd name="connsiteY8" fmla="*/ 140697 h 84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4862" h="844164" fill="none" extrusionOk="0">
                <a:moveTo>
                  <a:pt x="0" y="140697"/>
                </a:moveTo>
                <a:cubicBezTo>
                  <a:pt x="320" y="71667"/>
                  <a:pt x="67175" y="7020"/>
                  <a:pt x="140697" y="0"/>
                </a:cubicBezTo>
                <a:cubicBezTo>
                  <a:pt x="703626" y="-82256"/>
                  <a:pt x="1255580" y="-8124"/>
                  <a:pt x="1654165" y="0"/>
                </a:cubicBezTo>
                <a:cubicBezTo>
                  <a:pt x="1730887" y="-6765"/>
                  <a:pt x="1790147" y="61566"/>
                  <a:pt x="1794862" y="140697"/>
                </a:cubicBezTo>
                <a:cubicBezTo>
                  <a:pt x="1825366" y="354028"/>
                  <a:pt x="1776749" y="430852"/>
                  <a:pt x="1794862" y="703467"/>
                </a:cubicBezTo>
                <a:cubicBezTo>
                  <a:pt x="1795739" y="776721"/>
                  <a:pt x="1725565" y="837097"/>
                  <a:pt x="1654165" y="844164"/>
                </a:cubicBezTo>
                <a:cubicBezTo>
                  <a:pt x="1123156" y="741985"/>
                  <a:pt x="447374" y="721039"/>
                  <a:pt x="140697" y="844164"/>
                </a:cubicBezTo>
                <a:cubicBezTo>
                  <a:pt x="71580" y="843193"/>
                  <a:pt x="-11788" y="783503"/>
                  <a:pt x="0" y="703467"/>
                </a:cubicBezTo>
                <a:cubicBezTo>
                  <a:pt x="28564" y="455061"/>
                  <a:pt x="-42912" y="416001"/>
                  <a:pt x="0" y="140697"/>
                </a:cubicBezTo>
                <a:close/>
              </a:path>
              <a:path w="1794862" h="844164" stroke="0" extrusionOk="0">
                <a:moveTo>
                  <a:pt x="0" y="140697"/>
                </a:moveTo>
                <a:cubicBezTo>
                  <a:pt x="933" y="63246"/>
                  <a:pt x="69531" y="13624"/>
                  <a:pt x="140697" y="0"/>
                </a:cubicBezTo>
                <a:cubicBezTo>
                  <a:pt x="305855" y="75896"/>
                  <a:pt x="1366570" y="-106401"/>
                  <a:pt x="1654165" y="0"/>
                </a:cubicBezTo>
                <a:cubicBezTo>
                  <a:pt x="1730730" y="-869"/>
                  <a:pt x="1798400" y="55860"/>
                  <a:pt x="1794862" y="140697"/>
                </a:cubicBezTo>
                <a:cubicBezTo>
                  <a:pt x="1803398" y="289261"/>
                  <a:pt x="1781526" y="529960"/>
                  <a:pt x="1794862" y="703467"/>
                </a:cubicBezTo>
                <a:cubicBezTo>
                  <a:pt x="1782318" y="785717"/>
                  <a:pt x="1723662" y="842821"/>
                  <a:pt x="1654165" y="844164"/>
                </a:cubicBezTo>
                <a:cubicBezTo>
                  <a:pt x="1239922" y="903886"/>
                  <a:pt x="595167" y="860919"/>
                  <a:pt x="140697" y="844164"/>
                </a:cubicBezTo>
                <a:cubicBezTo>
                  <a:pt x="60913" y="843744"/>
                  <a:pt x="-3297" y="779679"/>
                  <a:pt x="0" y="703467"/>
                </a:cubicBezTo>
                <a:cubicBezTo>
                  <a:pt x="-24698" y="622698"/>
                  <a:pt x="13975" y="264199"/>
                  <a:pt x="0" y="140697"/>
                </a:cubicBezTo>
                <a:close/>
              </a:path>
            </a:pathLst>
          </a:custGeom>
          <a:solidFill>
            <a:srgbClr val="FFFF00"/>
          </a:solidFill>
          <a:ln w="19050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tĩnh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lặng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804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丫头\png\对话框\ds.png">
            <a:extLst>
              <a:ext uri="{FF2B5EF4-FFF2-40B4-BE49-F238E27FC236}">
                <a16:creationId xmlns:a16="http://schemas.microsoft.com/office/drawing/2014/main" id="{3F110112-8ED1-A37C-B8CD-CF1B98B76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895" y="650878"/>
            <a:ext cx="9518020" cy="52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组合 68">
            <a:extLst>
              <a:ext uri="{FF2B5EF4-FFF2-40B4-BE49-F238E27FC236}">
                <a16:creationId xmlns:a16="http://schemas.microsoft.com/office/drawing/2014/main" id="{DFF9E784-6D9A-CA97-4772-401DECE37C86}"/>
              </a:ext>
            </a:extLst>
          </p:cNvPr>
          <p:cNvGrpSpPr/>
          <p:nvPr/>
        </p:nvGrpSpPr>
        <p:grpSpPr>
          <a:xfrm>
            <a:off x="467361" y="303530"/>
            <a:ext cx="1355725" cy="1004889"/>
            <a:chOff x="467361" y="303530"/>
            <a:chExt cx="1355725" cy="1004889"/>
          </a:xfrm>
        </p:grpSpPr>
        <p:pic>
          <p:nvPicPr>
            <p:cNvPr id="42" name="图片 4">
              <a:extLst>
                <a:ext uri="{FF2B5EF4-FFF2-40B4-BE49-F238E27FC236}">
                  <a16:creationId xmlns:a16="http://schemas.microsoft.com/office/drawing/2014/main" id="{87E4871F-0CC0-B71F-90AF-0E02F46B3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图片 5">
              <a:extLst>
                <a:ext uri="{FF2B5EF4-FFF2-40B4-BE49-F238E27FC236}">
                  <a16:creationId xmlns:a16="http://schemas.microsoft.com/office/drawing/2014/main" id="{98BD5B39-4B9A-CA94-169B-AD6F89584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Google Shape;304;p20">
            <a:extLst>
              <a:ext uri="{FF2B5EF4-FFF2-40B4-BE49-F238E27FC236}">
                <a16:creationId xmlns:a16="http://schemas.microsoft.com/office/drawing/2014/main" id="{53EE6F6F-230D-8F02-1B01-6E027342D617}"/>
              </a:ext>
            </a:extLst>
          </p:cNvPr>
          <p:cNvSpPr txBox="1">
            <a:spLocks/>
          </p:cNvSpPr>
          <p:nvPr/>
        </p:nvSpPr>
        <p:spPr>
          <a:xfrm>
            <a:off x="2730785" y="3302915"/>
            <a:ext cx="6927124" cy="959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Thứ</a:t>
            </a:r>
            <a:r>
              <a:rPr lang="en-US" sz="32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</a:t>
            </a:r>
            <a:r>
              <a:rPr lang="en-US" sz="32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28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tháng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</a:t>
            </a:r>
            <a:r>
              <a:rPr lang="en-US" sz="3200" kern="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năm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2024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Odibee San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lang="en-US" sz="32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endParaRPr lang="en-US" sz="32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Luyện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tập:Từ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ngữ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có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nghĩa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giống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nhau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;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Biện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pháp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so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sánh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Odibee Sans"/>
            </a:endParaRPr>
          </a:p>
        </p:txBody>
      </p:sp>
    </p:spTree>
    <p:extLst>
      <p:ext uri="{BB962C8B-B14F-4D97-AF65-F5344CB8AC3E}">
        <p14:creationId xmlns:p14="http://schemas.microsoft.com/office/powerpoint/2010/main" val="30052027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467361" y="303530"/>
            <a:ext cx="1355725" cy="1004889"/>
            <a:chOff x="467361" y="303530"/>
            <a:chExt cx="1355725" cy="1004889"/>
          </a:xfrm>
        </p:grpSpPr>
        <p:pic>
          <p:nvPicPr>
            <p:cNvPr id="214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图片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3" descr="E:\丫头\png\小人\卡通类素材\Nipic_8062398_2013032614240107930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0563"/>
            <a:ext cx="4396195" cy="52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丫头\png\对话框\d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682" y="1308419"/>
            <a:ext cx="9021181" cy="501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4898DB-11ED-48F7-AA23-9DB7E01AF3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0088" y="2225676"/>
            <a:ext cx="6194073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361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1A3228-4B25-4109-89DA-E83F19AEE1B0}"/>
              </a:ext>
            </a:extLst>
          </p:cNvPr>
          <p:cNvSpPr/>
          <p:nvPr/>
        </p:nvSpPr>
        <p:spPr>
          <a:xfrm>
            <a:off x="590550" y="628650"/>
            <a:ext cx="10963275" cy="6038850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4C303027-14B9-4EBB-99BE-6F9D0ED3291C}"/>
              </a:ext>
            </a:extLst>
          </p:cNvPr>
          <p:cNvGrpSpPr/>
          <p:nvPr/>
        </p:nvGrpSpPr>
        <p:grpSpPr>
          <a:xfrm>
            <a:off x="0" y="189230"/>
            <a:ext cx="1355725" cy="1004889"/>
            <a:chOff x="467361" y="303530"/>
            <a:chExt cx="1355725" cy="100488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E6BFF02D-AB56-428A-B39D-8BEED218F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C4E202F0-A90A-41B2-BB94-B1B418354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CA8C3C9-7152-454C-B28D-0DB8297BBC70}"/>
              </a:ext>
            </a:extLst>
          </p:cNvPr>
          <p:cNvSpPr txBox="1"/>
          <p:nvPr/>
        </p:nvSpPr>
        <p:spPr>
          <a:xfrm>
            <a:off x="819149" y="1019175"/>
            <a:ext cx="1056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69BD54-3988-452A-B90E-99B381E874D3}"/>
              </a:ext>
            </a:extLst>
          </p:cNvPr>
          <p:cNvSpPr txBox="1"/>
          <p:nvPr/>
        </p:nvSpPr>
        <p:spPr>
          <a:xfrm>
            <a:off x="1076325" y="1781175"/>
            <a:ext cx="1026795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 cây im lặng quá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tiếng lá rơi lúc này cũng có thể khiến người ta giật mình. Gió bắt đầu thổi rào rào. 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 yên tĩnh của rừng ban mai dần biến đi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 bốc hương hoa tràm thơm ngây ngất. Gió đưa mùi hương ngọt lan xa, phảng phát khắp rừng. </a:t>
            </a:r>
          </a:p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Thoắt cái, cả một khoảng rừng nguyên sơ đã trở lại vẻ tĩnh lặng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Đoàn Giỏi)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50307F-486C-4FE2-93AE-2A7D5D6D06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2145" y="4362450"/>
            <a:ext cx="4969526" cy="210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429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0C57A2D-03D8-8A20-C504-1D6367ECBE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981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972848-6075-4133-BD06-0A763D8F0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232" y="1404774"/>
            <a:ext cx="5828281" cy="171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40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1A3228-4B25-4109-89DA-E83F19AEE1B0}"/>
              </a:ext>
            </a:extLst>
          </p:cNvPr>
          <p:cNvSpPr/>
          <p:nvPr/>
        </p:nvSpPr>
        <p:spPr>
          <a:xfrm>
            <a:off x="590550" y="628650"/>
            <a:ext cx="10963275" cy="6038850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4C303027-14B9-4EBB-99BE-6F9D0ED3291C}"/>
              </a:ext>
            </a:extLst>
          </p:cNvPr>
          <p:cNvGrpSpPr/>
          <p:nvPr/>
        </p:nvGrpSpPr>
        <p:grpSpPr>
          <a:xfrm>
            <a:off x="0" y="189230"/>
            <a:ext cx="1355725" cy="1004889"/>
            <a:chOff x="467361" y="303530"/>
            <a:chExt cx="1355725" cy="100488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E6BFF02D-AB56-428A-B39D-8BEED218F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C4E202F0-A90A-41B2-BB94-B1B418354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9CEEB87-FE20-455A-8EE2-D7FE0039144E}"/>
              </a:ext>
            </a:extLst>
          </p:cNvPr>
          <p:cNvSpPr/>
          <p:nvPr/>
        </p:nvSpPr>
        <p:spPr>
          <a:xfrm>
            <a:off x="2060229" y="947069"/>
            <a:ext cx="8090452" cy="792378"/>
          </a:xfrm>
          <a:custGeom>
            <a:avLst/>
            <a:gdLst>
              <a:gd name="connsiteX0" fmla="*/ 0 w 8090452"/>
              <a:gd name="connsiteY0" fmla="*/ 396189 h 792378"/>
              <a:gd name="connsiteX1" fmla="*/ 396189 w 8090452"/>
              <a:gd name="connsiteY1" fmla="*/ 0 h 792378"/>
              <a:gd name="connsiteX2" fmla="*/ 913689 w 8090452"/>
              <a:gd name="connsiteY2" fmla="*/ 0 h 792378"/>
              <a:gd name="connsiteX3" fmla="*/ 1650131 w 8090452"/>
              <a:gd name="connsiteY3" fmla="*/ 0 h 792378"/>
              <a:gd name="connsiteX4" fmla="*/ 2459554 w 8090452"/>
              <a:gd name="connsiteY4" fmla="*/ 0 h 792378"/>
              <a:gd name="connsiteX5" fmla="*/ 3268976 w 8090452"/>
              <a:gd name="connsiteY5" fmla="*/ 0 h 792378"/>
              <a:gd name="connsiteX6" fmla="*/ 3932438 w 8090452"/>
              <a:gd name="connsiteY6" fmla="*/ 0 h 792378"/>
              <a:gd name="connsiteX7" fmla="*/ 4522918 w 8090452"/>
              <a:gd name="connsiteY7" fmla="*/ 0 h 792378"/>
              <a:gd name="connsiteX8" fmla="*/ 5186379 w 8090452"/>
              <a:gd name="connsiteY8" fmla="*/ 0 h 792378"/>
              <a:gd name="connsiteX9" fmla="*/ 5703879 w 8090452"/>
              <a:gd name="connsiteY9" fmla="*/ 0 h 792378"/>
              <a:gd name="connsiteX10" fmla="*/ 6221379 w 8090452"/>
              <a:gd name="connsiteY10" fmla="*/ 0 h 792378"/>
              <a:gd name="connsiteX11" fmla="*/ 6665898 w 8090452"/>
              <a:gd name="connsiteY11" fmla="*/ 0 h 792378"/>
              <a:gd name="connsiteX12" fmla="*/ 7694263 w 8090452"/>
              <a:gd name="connsiteY12" fmla="*/ 0 h 792378"/>
              <a:gd name="connsiteX13" fmla="*/ 8090452 w 8090452"/>
              <a:gd name="connsiteY13" fmla="*/ 396189 h 792378"/>
              <a:gd name="connsiteX14" fmla="*/ 8090452 w 8090452"/>
              <a:gd name="connsiteY14" fmla="*/ 396189 h 792378"/>
              <a:gd name="connsiteX15" fmla="*/ 7694263 w 8090452"/>
              <a:gd name="connsiteY15" fmla="*/ 792378 h 792378"/>
              <a:gd name="connsiteX16" fmla="*/ 7103782 w 8090452"/>
              <a:gd name="connsiteY16" fmla="*/ 792378 h 792378"/>
              <a:gd name="connsiteX17" fmla="*/ 6294360 w 8090452"/>
              <a:gd name="connsiteY17" fmla="*/ 792378 h 792378"/>
              <a:gd name="connsiteX18" fmla="*/ 5630898 w 8090452"/>
              <a:gd name="connsiteY18" fmla="*/ 792378 h 792378"/>
              <a:gd name="connsiteX19" fmla="*/ 5040418 w 8090452"/>
              <a:gd name="connsiteY19" fmla="*/ 792378 h 792378"/>
              <a:gd name="connsiteX20" fmla="*/ 4230995 w 8090452"/>
              <a:gd name="connsiteY20" fmla="*/ 792378 h 792378"/>
              <a:gd name="connsiteX21" fmla="*/ 3494553 w 8090452"/>
              <a:gd name="connsiteY21" fmla="*/ 792378 h 792378"/>
              <a:gd name="connsiteX22" fmla="*/ 2831092 w 8090452"/>
              <a:gd name="connsiteY22" fmla="*/ 792378 h 792378"/>
              <a:gd name="connsiteX23" fmla="*/ 2386573 w 8090452"/>
              <a:gd name="connsiteY23" fmla="*/ 792378 h 792378"/>
              <a:gd name="connsiteX24" fmla="*/ 1723112 w 8090452"/>
              <a:gd name="connsiteY24" fmla="*/ 792378 h 792378"/>
              <a:gd name="connsiteX25" fmla="*/ 1059650 w 8090452"/>
              <a:gd name="connsiteY25" fmla="*/ 792378 h 792378"/>
              <a:gd name="connsiteX26" fmla="*/ 396189 w 8090452"/>
              <a:gd name="connsiteY26" fmla="*/ 792378 h 792378"/>
              <a:gd name="connsiteX27" fmla="*/ 0 w 8090452"/>
              <a:gd name="connsiteY27" fmla="*/ 396189 h 79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090452" h="792378" fill="none" extrusionOk="0">
                <a:moveTo>
                  <a:pt x="0" y="396189"/>
                </a:moveTo>
                <a:cubicBezTo>
                  <a:pt x="42719" y="151736"/>
                  <a:pt x="178908" y="-20041"/>
                  <a:pt x="396189" y="0"/>
                </a:cubicBezTo>
                <a:cubicBezTo>
                  <a:pt x="619854" y="11016"/>
                  <a:pt x="782477" y="-18787"/>
                  <a:pt x="913689" y="0"/>
                </a:cubicBezTo>
                <a:cubicBezTo>
                  <a:pt x="1044901" y="18787"/>
                  <a:pt x="1486368" y="-16057"/>
                  <a:pt x="1650131" y="0"/>
                </a:cubicBezTo>
                <a:cubicBezTo>
                  <a:pt x="1813894" y="16057"/>
                  <a:pt x="2192768" y="-37043"/>
                  <a:pt x="2459554" y="0"/>
                </a:cubicBezTo>
                <a:cubicBezTo>
                  <a:pt x="2726340" y="37043"/>
                  <a:pt x="3034229" y="6540"/>
                  <a:pt x="3268976" y="0"/>
                </a:cubicBezTo>
                <a:cubicBezTo>
                  <a:pt x="3503723" y="-6540"/>
                  <a:pt x="3651357" y="28240"/>
                  <a:pt x="3932438" y="0"/>
                </a:cubicBezTo>
                <a:cubicBezTo>
                  <a:pt x="4213519" y="-28240"/>
                  <a:pt x="4305592" y="-18108"/>
                  <a:pt x="4522918" y="0"/>
                </a:cubicBezTo>
                <a:cubicBezTo>
                  <a:pt x="4740244" y="18108"/>
                  <a:pt x="4932123" y="13627"/>
                  <a:pt x="5186379" y="0"/>
                </a:cubicBezTo>
                <a:cubicBezTo>
                  <a:pt x="5440635" y="-13627"/>
                  <a:pt x="5448477" y="-22142"/>
                  <a:pt x="5703879" y="0"/>
                </a:cubicBezTo>
                <a:cubicBezTo>
                  <a:pt x="5959281" y="22142"/>
                  <a:pt x="6065107" y="16940"/>
                  <a:pt x="6221379" y="0"/>
                </a:cubicBezTo>
                <a:cubicBezTo>
                  <a:pt x="6377651" y="-16940"/>
                  <a:pt x="6575706" y="-544"/>
                  <a:pt x="6665898" y="0"/>
                </a:cubicBezTo>
                <a:cubicBezTo>
                  <a:pt x="6756090" y="544"/>
                  <a:pt x="7411594" y="-37965"/>
                  <a:pt x="7694263" y="0"/>
                </a:cubicBezTo>
                <a:cubicBezTo>
                  <a:pt x="7882876" y="-9647"/>
                  <a:pt x="8133530" y="182472"/>
                  <a:pt x="8090452" y="396189"/>
                </a:cubicBezTo>
                <a:lnTo>
                  <a:pt x="8090452" y="396189"/>
                </a:lnTo>
                <a:cubicBezTo>
                  <a:pt x="8094178" y="644647"/>
                  <a:pt x="7873431" y="774878"/>
                  <a:pt x="7694263" y="792378"/>
                </a:cubicBezTo>
                <a:cubicBezTo>
                  <a:pt x="7531388" y="776858"/>
                  <a:pt x="7240087" y="814229"/>
                  <a:pt x="7103782" y="792378"/>
                </a:cubicBezTo>
                <a:cubicBezTo>
                  <a:pt x="6967477" y="770527"/>
                  <a:pt x="6530691" y="827385"/>
                  <a:pt x="6294360" y="792378"/>
                </a:cubicBezTo>
                <a:cubicBezTo>
                  <a:pt x="6058029" y="757371"/>
                  <a:pt x="5774635" y="808409"/>
                  <a:pt x="5630898" y="792378"/>
                </a:cubicBezTo>
                <a:cubicBezTo>
                  <a:pt x="5487161" y="776347"/>
                  <a:pt x="5216097" y="787154"/>
                  <a:pt x="5040418" y="792378"/>
                </a:cubicBezTo>
                <a:cubicBezTo>
                  <a:pt x="4864739" y="797602"/>
                  <a:pt x="4508828" y="788488"/>
                  <a:pt x="4230995" y="792378"/>
                </a:cubicBezTo>
                <a:cubicBezTo>
                  <a:pt x="3953162" y="796268"/>
                  <a:pt x="3655964" y="761056"/>
                  <a:pt x="3494553" y="792378"/>
                </a:cubicBezTo>
                <a:cubicBezTo>
                  <a:pt x="3333142" y="823700"/>
                  <a:pt x="3097153" y="768174"/>
                  <a:pt x="2831092" y="792378"/>
                </a:cubicBezTo>
                <a:cubicBezTo>
                  <a:pt x="2565031" y="816582"/>
                  <a:pt x="2585745" y="794349"/>
                  <a:pt x="2386573" y="792378"/>
                </a:cubicBezTo>
                <a:cubicBezTo>
                  <a:pt x="2187401" y="790407"/>
                  <a:pt x="1879148" y="767945"/>
                  <a:pt x="1723112" y="792378"/>
                </a:cubicBezTo>
                <a:cubicBezTo>
                  <a:pt x="1567076" y="816811"/>
                  <a:pt x="1247419" y="799196"/>
                  <a:pt x="1059650" y="792378"/>
                </a:cubicBezTo>
                <a:cubicBezTo>
                  <a:pt x="871881" y="785560"/>
                  <a:pt x="666410" y="783558"/>
                  <a:pt x="396189" y="792378"/>
                </a:cubicBezTo>
                <a:cubicBezTo>
                  <a:pt x="164718" y="781118"/>
                  <a:pt x="-10187" y="627868"/>
                  <a:pt x="0" y="396189"/>
                </a:cubicBezTo>
                <a:close/>
              </a:path>
              <a:path w="8090452" h="792378" stroke="0" extrusionOk="0">
                <a:moveTo>
                  <a:pt x="0" y="396189"/>
                </a:moveTo>
                <a:cubicBezTo>
                  <a:pt x="-9349" y="187192"/>
                  <a:pt x="183595" y="26290"/>
                  <a:pt x="396189" y="0"/>
                </a:cubicBezTo>
                <a:cubicBezTo>
                  <a:pt x="621960" y="-660"/>
                  <a:pt x="707807" y="11411"/>
                  <a:pt x="913689" y="0"/>
                </a:cubicBezTo>
                <a:cubicBezTo>
                  <a:pt x="1119571" y="-11411"/>
                  <a:pt x="1342202" y="-18970"/>
                  <a:pt x="1504169" y="0"/>
                </a:cubicBezTo>
                <a:cubicBezTo>
                  <a:pt x="1666136" y="18970"/>
                  <a:pt x="1757448" y="7139"/>
                  <a:pt x="1948688" y="0"/>
                </a:cubicBezTo>
                <a:cubicBezTo>
                  <a:pt x="2139928" y="-7139"/>
                  <a:pt x="2451062" y="29004"/>
                  <a:pt x="2685130" y="0"/>
                </a:cubicBezTo>
                <a:cubicBezTo>
                  <a:pt x="2919198" y="-29004"/>
                  <a:pt x="2918394" y="-10135"/>
                  <a:pt x="3129649" y="0"/>
                </a:cubicBezTo>
                <a:cubicBezTo>
                  <a:pt x="3340904" y="10135"/>
                  <a:pt x="3560784" y="14452"/>
                  <a:pt x="3793111" y="0"/>
                </a:cubicBezTo>
                <a:cubicBezTo>
                  <a:pt x="4025438" y="-14452"/>
                  <a:pt x="4060594" y="-25644"/>
                  <a:pt x="4310611" y="0"/>
                </a:cubicBezTo>
                <a:cubicBezTo>
                  <a:pt x="4560628" y="25644"/>
                  <a:pt x="4698758" y="-17525"/>
                  <a:pt x="4828110" y="0"/>
                </a:cubicBezTo>
                <a:cubicBezTo>
                  <a:pt x="4957462" y="17525"/>
                  <a:pt x="5181429" y="-10269"/>
                  <a:pt x="5272629" y="0"/>
                </a:cubicBezTo>
                <a:cubicBezTo>
                  <a:pt x="5363829" y="10269"/>
                  <a:pt x="5594089" y="17882"/>
                  <a:pt x="5717148" y="0"/>
                </a:cubicBezTo>
                <a:cubicBezTo>
                  <a:pt x="5840207" y="-17882"/>
                  <a:pt x="6005060" y="10763"/>
                  <a:pt x="6234648" y="0"/>
                </a:cubicBezTo>
                <a:cubicBezTo>
                  <a:pt x="6464236" y="-10763"/>
                  <a:pt x="6702636" y="455"/>
                  <a:pt x="6825129" y="0"/>
                </a:cubicBezTo>
                <a:cubicBezTo>
                  <a:pt x="6947622" y="-455"/>
                  <a:pt x="7483979" y="-33419"/>
                  <a:pt x="7694263" y="0"/>
                </a:cubicBezTo>
                <a:cubicBezTo>
                  <a:pt x="7925365" y="-6835"/>
                  <a:pt x="8083290" y="144240"/>
                  <a:pt x="8090452" y="396189"/>
                </a:cubicBezTo>
                <a:lnTo>
                  <a:pt x="8090452" y="396189"/>
                </a:lnTo>
                <a:cubicBezTo>
                  <a:pt x="8073950" y="614957"/>
                  <a:pt x="7868372" y="780373"/>
                  <a:pt x="7694263" y="792378"/>
                </a:cubicBezTo>
                <a:cubicBezTo>
                  <a:pt x="7395536" y="767084"/>
                  <a:pt x="7122953" y="790393"/>
                  <a:pt x="6957821" y="792378"/>
                </a:cubicBezTo>
                <a:cubicBezTo>
                  <a:pt x="6792689" y="794363"/>
                  <a:pt x="6482325" y="805145"/>
                  <a:pt x="6148398" y="792378"/>
                </a:cubicBezTo>
                <a:cubicBezTo>
                  <a:pt x="5814471" y="779611"/>
                  <a:pt x="5869558" y="786175"/>
                  <a:pt x="5703879" y="792378"/>
                </a:cubicBezTo>
                <a:cubicBezTo>
                  <a:pt x="5538200" y="798581"/>
                  <a:pt x="5252663" y="767030"/>
                  <a:pt x="4967437" y="792378"/>
                </a:cubicBezTo>
                <a:cubicBezTo>
                  <a:pt x="4682211" y="817726"/>
                  <a:pt x="4456930" y="806133"/>
                  <a:pt x="4230995" y="792378"/>
                </a:cubicBezTo>
                <a:cubicBezTo>
                  <a:pt x="4005060" y="778623"/>
                  <a:pt x="3818763" y="802153"/>
                  <a:pt x="3421572" y="792378"/>
                </a:cubicBezTo>
                <a:cubicBezTo>
                  <a:pt x="3024381" y="782603"/>
                  <a:pt x="2908617" y="799646"/>
                  <a:pt x="2758111" y="792378"/>
                </a:cubicBezTo>
                <a:cubicBezTo>
                  <a:pt x="2607605" y="785110"/>
                  <a:pt x="2200349" y="812101"/>
                  <a:pt x="1948688" y="792378"/>
                </a:cubicBezTo>
                <a:cubicBezTo>
                  <a:pt x="1697027" y="772655"/>
                  <a:pt x="1595290" y="807102"/>
                  <a:pt x="1431189" y="792378"/>
                </a:cubicBezTo>
                <a:cubicBezTo>
                  <a:pt x="1267088" y="777654"/>
                  <a:pt x="761850" y="747394"/>
                  <a:pt x="396189" y="792378"/>
                </a:cubicBezTo>
                <a:cubicBezTo>
                  <a:pt x="202853" y="803656"/>
                  <a:pt x="-52600" y="622191"/>
                  <a:pt x="0" y="39618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ngữ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nghĩa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giống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nhau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lang="en-US" sz="3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921310-B176-4C35-8988-0AC965F82A5B}"/>
              </a:ext>
            </a:extLst>
          </p:cNvPr>
          <p:cNvSpPr txBox="1"/>
          <p:nvPr/>
        </p:nvSpPr>
        <p:spPr>
          <a:xfrm>
            <a:off x="665922" y="2076450"/>
            <a:ext cx="106688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 cây im lặng quá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tiếng lá rơi lúc này cũng có thể khiến người ta giật mình. Gió bắt đầu thổi rào rào. 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 yên tĩnh của rừng ban mai dần biến đi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 bốc hương hoa tràm thơm ngây ngất. Gió đưa mùi hương ngọt lan xa, phảng phát khắp rừng. </a:t>
            </a:r>
          </a:p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Thoắt cái, cả một khoảng rừng nguyên sơ đã trở lại vẻ tĩnh lặng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Đoàn Giỏi)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3D3B93D-512B-499D-9976-1EAC964CBFCE}"/>
              </a:ext>
            </a:extLst>
          </p:cNvPr>
          <p:cNvSpPr/>
          <p:nvPr/>
        </p:nvSpPr>
        <p:spPr>
          <a:xfrm>
            <a:off x="2337352" y="2060300"/>
            <a:ext cx="1439517" cy="583509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768CF66-C050-4C44-989C-9FCADA03F7FB}"/>
              </a:ext>
            </a:extLst>
          </p:cNvPr>
          <p:cNvSpPr/>
          <p:nvPr/>
        </p:nvSpPr>
        <p:spPr>
          <a:xfrm>
            <a:off x="8289235" y="2514600"/>
            <a:ext cx="1490869" cy="608772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92C2DE-F408-4123-8F0E-742B31599DDC}"/>
              </a:ext>
            </a:extLst>
          </p:cNvPr>
          <p:cNvSpPr/>
          <p:nvPr/>
        </p:nvSpPr>
        <p:spPr>
          <a:xfrm>
            <a:off x="9511748" y="3667539"/>
            <a:ext cx="1610139" cy="718102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409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" grpId="0" animBg="1"/>
      <p:bldP spid="17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1A3228-4B25-4109-89DA-E83F19AEE1B0}"/>
              </a:ext>
            </a:extLst>
          </p:cNvPr>
          <p:cNvSpPr/>
          <p:nvPr/>
        </p:nvSpPr>
        <p:spPr>
          <a:xfrm>
            <a:off x="590550" y="628650"/>
            <a:ext cx="10963275" cy="6038850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4C303027-14B9-4EBB-99BE-6F9D0ED3291C}"/>
              </a:ext>
            </a:extLst>
          </p:cNvPr>
          <p:cNvGrpSpPr/>
          <p:nvPr/>
        </p:nvGrpSpPr>
        <p:grpSpPr>
          <a:xfrm>
            <a:off x="0" y="189230"/>
            <a:ext cx="1355725" cy="1004889"/>
            <a:chOff x="467361" y="303530"/>
            <a:chExt cx="1355725" cy="100488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E6BFF02D-AB56-428A-B39D-8BEED218F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C4E202F0-A90A-41B2-BB94-B1B418354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B3986E1-7977-4AE6-B219-2056336B02B2}"/>
              </a:ext>
            </a:extLst>
          </p:cNvPr>
          <p:cNvSpPr/>
          <p:nvPr/>
        </p:nvSpPr>
        <p:spPr>
          <a:xfrm>
            <a:off x="904875" y="346994"/>
            <a:ext cx="10525125" cy="792378"/>
          </a:xfrm>
          <a:custGeom>
            <a:avLst/>
            <a:gdLst>
              <a:gd name="connsiteX0" fmla="*/ 0 w 10525125"/>
              <a:gd name="connsiteY0" fmla="*/ 396189 h 792378"/>
              <a:gd name="connsiteX1" fmla="*/ 396189 w 10525125"/>
              <a:gd name="connsiteY1" fmla="*/ 0 h 792378"/>
              <a:gd name="connsiteX2" fmla="*/ 994058 w 10525125"/>
              <a:gd name="connsiteY2" fmla="*/ 0 h 792378"/>
              <a:gd name="connsiteX3" fmla="*/ 1397272 w 10525125"/>
              <a:gd name="connsiteY3" fmla="*/ 0 h 792378"/>
              <a:gd name="connsiteX4" fmla="*/ 2189795 w 10525125"/>
              <a:gd name="connsiteY4" fmla="*/ 0 h 792378"/>
              <a:gd name="connsiteX5" fmla="*/ 2787664 w 10525125"/>
              <a:gd name="connsiteY5" fmla="*/ 0 h 792378"/>
              <a:gd name="connsiteX6" fmla="*/ 3580188 w 10525125"/>
              <a:gd name="connsiteY6" fmla="*/ 0 h 792378"/>
              <a:gd name="connsiteX7" fmla="*/ 4080729 w 10525125"/>
              <a:gd name="connsiteY7" fmla="*/ 0 h 792378"/>
              <a:gd name="connsiteX8" fmla="*/ 4775925 w 10525125"/>
              <a:gd name="connsiteY8" fmla="*/ 0 h 792378"/>
              <a:gd name="connsiteX9" fmla="*/ 5568449 w 10525125"/>
              <a:gd name="connsiteY9" fmla="*/ 0 h 792378"/>
              <a:gd name="connsiteX10" fmla="*/ 6166318 w 10525125"/>
              <a:gd name="connsiteY10" fmla="*/ 0 h 792378"/>
              <a:gd name="connsiteX11" fmla="*/ 6764186 w 10525125"/>
              <a:gd name="connsiteY11" fmla="*/ 0 h 792378"/>
              <a:gd name="connsiteX12" fmla="*/ 7362055 w 10525125"/>
              <a:gd name="connsiteY12" fmla="*/ 0 h 792378"/>
              <a:gd name="connsiteX13" fmla="*/ 8057251 w 10525125"/>
              <a:gd name="connsiteY13" fmla="*/ 0 h 792378"/>
              <a:gd name="connsiteX14" fmla="*/ 8557793 w 10525125"/>
              <a:gd name="connsiteY14" fmla="*/ 0 h 792378"/>
              <a:gd name="connsiteX15" fmla="*/ 9350316 w 10525125"/>
              <a:gd name="connsiteY15" fmla="*/ 0 h 792378"/>
              <a:gd name="connsiteX16" fmla="*/ 10128936 w 10525125"/>
              <a:gd name="connsiteY16" fmla="*/ 0 h 792378"/>
              <a:gd name="connsiteX17" fmla="*/ 10525125 w 10525125"/>
              <a:gd name="connsiteY17" fmla="*/ 396189 h 792378"/>
              <a:gd name="connsiteX18" fmla="*/ 10525125 w 10525125"/>
              <a:gd name="connsiteY18" fmla="*/ 396189 h 792378"/>
              <a:gd name="connsiteX19" fmla="*/ 10128936 w 10525125"/>
              <a:gd name="connsiteY19" fmla="*/ 792378 h 792378"/>
              <a:gd name="connsiteX20" fmla="*/ 9239085 w 10525125"/>
              <a:gd name="connsiteY20" fmla="*/ 792378 h 792378"/>
              <a:gd name="connsiteX21" fmla="*/ 8641216 w 10525125"/>
              <a:gd name="connsiteY21" fmla="*/ 792378 h 792378"/>
              <a:gd name="connsiteX22" fmla="*/ 7946020 w 10525125"/>
              <a:gd name="connsiteY22" fmla="*/ 792378 h 792378"/>
              <a:gd name="connsiteX23" fmla="*/ 7445479 w 10525125"/>
              <a:gd name="connsiteY23" fmla="*/ 792378 h 792378"/>
              <a:gd name="connsiteX24" fmla="*/ 6847610 w 10525125"/>
              <a:gd name="connsiteY24" fmla="*/ 792378 h 792378"/>
              <a:gd name="connsiteX25" fmla="*/ 6347069 w 10525125"/>
              <a:gd name="connsiteY25" fmla="*/ 792378 h 792378"/>
              <a:gd name="connsiteX26" fmla="*/ 5846527 w 10525125"/>
              <a:gd name="connsiteY26" fmla="*/ 792378 h 792378"/>
              <a:gd name="connsiteX27" fmla="*/ 5054004 w 10525125"/>
              <a:gd name="connsiteY27" fmla="*/ 792378 h 792378"/>
              <a:gd name="connsiteX28" fmla="*/ 4164152 w 10525125"/>
              <a:gd name="connsiteY28" fmla="*/ 792378 h 792378"/>
              <a:gd name="connsiteX29" fmla="*/ 3371629 w 10525125"/>
              <a:gd name="connsiteY29" fmla="*/ 792378 h 792378"/>
              <a:gd name="connsiteX30" fmla="*/ 2481778 w 10525125"/>
              <a:gd name="connsiteY30" fmla="*/ 792378 h 792378"/>
              <a:gd name="connsiteX31" fmla="*/ 1786581 w 10525125"/>
              <a:gd name="connsiteY31" fmla="*/ 792378 h 792378"/>
              <a:gd name="connsiteX32" fmla="*/ 1188713 w 10525125"/>
              <a:gd name="connsiteY32" fmla="*/ 792378 h 792378"/>
              <a:gd name="connsiteX33" fmla="*/ 396189 w 10525125"/>
              <a:gd name="connsiteY33" fmla="*/ 792378 h 792378"/>
              <a:gd name="connsiteX34" fmla="*/ 0 w 10525125"/>
              <a:gd name="connsiteY34" fmla="*/ 396189 h 79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525125" h="792378" fill="none" extrusionOk="0">
                <a:moveTo>
                  <a:pt x="0" y="396189"/>
                </a:moveTo>
                <a:cubicBezTo>
                  <a:pt x="7513" y="178924"/>
                  <a:pt x="161341" y="-20158"/>
                  <a:pt x="396189" y="0"/>
                </a:cubicBezTo>
                <a:cubicBezTo>
                  <a:pt x="573239" y="11508"/>
                  <a:pt x="777854" y="-20016"/>
                  <a:pt x="994058" y="0"/>
                </a:cubicBezTo>
                <a:cubicBezTo>
                  <a:pt x="1210262" y="20016"/>
                  <a:pt x="1239748" y="-1620"/>
                  <a:pt x="1397272" y="0"/>
                </a:cubicBezTo>
                <a:cubicBezTo>
                  <a:pt x="1554796" y="1620"/>
                  <a:pt x="1809277" y="-8294"/>
                  <a:pt x="2189795" y="0"/>
                </a:cubicBezTo>
                <a:cubicBezTo>
                  <a:pt x="2570313" y="8294"/>
                  <a:pt x="2615953" y="-29054"/>
                  <a:pt x="2787664" y="0"/>
                </a:cubicBezTo>
                <a:cubicBezTo>
                  <a:pt x="2959375" y="29054"/>
                  <a:pt x="3388992" y="-13607"/>
                  <a:pt x="3580188" y="0"/>
                </a:cubicBezTo>
                <a:cubicBezTo>
                  <a:pt x="3771384" y="13607"/>
                  <a:pt x="3975510" y="-4202"/>
                  <a:pt x="4080729" y="0"/>
                </a:cubicBezTo>
                <a:cubicBezTo>
                  <a:pt x="4185948" y="4202"/>
                  <a:pt x="4576187" y="5238"/>
                  <a:pt x="4775925" y="0"/>
                </a:cubicBezTo>
                <a:cubicBezTo>
                  <a:pt x="4975663" y="-5238"/>
                  <a:pt x="5336671" y="-3125"/>
                  <a:pt x="5568449" y="0"/>
                </a:cubicBezTo>
                <a:cubicBezTo>
                  <a:pt x="5800227" y="3125"/>
                  <a:pt x="5916830" y="-12132"/>
                  <a:pt x="6166318" y="0"/>
                </a:cubicBezTo>
                <a:cubicBezTo>
                  <a:pt x="6415806" y="12132"/>
                  <a:pt x="6555330" y="-19463"/>
                  <a:pt x="6764186" y="0"/>
                </a:cubicBezTo>
                <a:cubicBezTo>
                  <a:pt x="6973042" y="19463"/>
                  <a:pt x="7173417" y="-5032"/>
                  <a:pt x="7362055" y="0"/>
                </a:cubicBezTo>
                <a:cubicBezTo>
                  <a:pt x="7550693" y="5032"/>
                  <a:pt x="7810261" y="3974"/>
                  <a:pt x="8057251" y="0"/>
                </a:cubicBezTo>
                <a:cubicBezTo>
                  <a:pt x="8304241" y="-3974"/>
                  <a:pt x="8359260" y="-19884"/>
                  <a:pt x="8557793" y="0"/>
                </a:cubicBezTo>
                <a:cubicBezTo>
                  <a:pt x="8756326" y="19884"/>
                  <a:pt x="9045463" y="21006"/>
                  <a:pt x="9350316" y="0"/>
                </a:cubicBezTo>
                <a:cubicBezTo>
                  <a:pt x="9655169" y="-21006"/>
                  <a:pt x="9790126" y="18665"/>
                  <a:pt x="10128936" y="0"/>
                </a:cubicBezTo>
                <a:cubicBezTo>
                  <a:pt x="10343303" y="13023"/>
                  <a:pt x="10502711" y="188257"/>
                  <a:pt x="10525125" y="396189"/>
                </a:cubicBezTo>
                <a:lnTo>
                  <a:pt x="10525125" y="396189"/>
                </a:lnTo>
                <a:cubicBezTo>
                  <a:pt x="10527048" y="608137"/>
                  <a:pt x="10326969" y="795629"/>
                  <a:pt x="10128936" y="792378"/>
                </a:cubicBezTo>
                <a:cubicBezTo>
                  <a:pt x="9796035" y="764538"/>
                  <a:pt x="9426863" y="757969"/>
                  <a:pt x="9239085" y="792378"/>
                </a:cubicBezTo>
                <a:cubicBezTo>
                  <a:pt x="9051307" y="826787"/>
                  <a:pt x="8904424" y="767570"/>
                  <a:pt x="8641216" y="792378"/>
                </a:cubicBezTo>
                <a:cubicBezTo>
                  <a:pt x="8378008" y="817186"/>
                  <a:pt x="8088484" y="782667"/>
                  <a:pt x="7946020" y="792378"/>
                </a:cubicBezTo>
                <a:cubicBezTo>
                  <a:pt x="7803556" y="802089"/>
                  <a:pt x="7574107" y="784050"/>
                  <a:pt x="7445479" y="792378"/>
                </a:cubicBezTo>
                <a:cubicBezTo>
                  <a:pt x="7316851" y="800706"/>
                  <a:pt x="7101849" y="774124"/>
                  <a:pt x="6847610" y="792378"/>
                </a:cubicBezTo>
                <a:cubicBezTo>
                  <a:pt x="6593371" y="810632"/>
                  <a:pt x="6591117" y="811627"/>
                  <a:pt x="6347069" y="792378"/>
                </a:cubicBezTo>
                <a:cubicBezTo>
                  <a:pt x="6103021" y="773129"/>
                  <a:pt x="5979546" y="770216"/>
                  <a:pt x="5846527" y="792378"/>
                </a:cubicBezTo>
                <a:cubicBezTo>
                  <a:pt x="5713508" y="814540"/>
                  <a:pt x="5323151" y="831977"/>
                  <a:pt x="5054004" y="792378"/>
                </a:cubicBezTo>
                <a:cubicBezTo>
                  <a:pt x="4784857" y="752779"/>
                  <a:pt x="4544835" y="779000"/>
                  <a:pt x="4164152" y="792378"/>
                </a:cubicBezTo>
                <a:cubicBezTo>
                  <a:pt x="3783469" y="805756"/>
                  <a:pt x="3591410" y="831482"/>
                  <a:pt x="3371629" y="792378"/>
                </a:cubicBezTo>
                <a:cubicBezTo>
                  <a:pt x="3151848" y="753274"/>
                  <a:pt x="2849223" y="770653"/>
                  <a:pt x="2481778" y="792378"/>
                </a:cubicBezTo>
                <a:cubicBezTo>
                  <a:pt x="2114333" y="814103"/>
                  <a:pt x="2094535" y="814094"/>
                  <a:pt x="1786581" y="792378"/>
                </a:cubicBezTo>
                <a:cubicBezTo>
                  <a:pt x="1478627" y="770662"/>
                  <a:pt x="1332219" y="776901"/>
                  <a:pt x="1188713" y="792378"/>
                </a:cubicBezTo>
                <a:cubicBezTo>
                  <a:pt x="1045207" y="807855"/>
                  <a:pt x="762281" y="780037"/>
                  <a:pt x="396189" y="792378"/>
                </a:cubicBezTo>
                <a:cubicBezTo>
                  <a:pt x="214315" y="769700"/>
                  <a:pt x="39195" y="625590"/>
                  <a:pt x="0" y="396189"/>
                </a:cubicBezTo>
                <a:close/>
              </a:path>
              <a:path w="10525125" h="792378" stroke="0" extrusionOk="0">
                <a:moveTo>
                  <a:pt x="0" y="396189"/>
                </a:moveTo>
                <a:cubicBezTo>
                  <a:pt x="-9349" y="187192"/>
                  <a:pt x="183595" y="26290"/>
                  <a:pt x="396189" y="0"/>
                </a:cubicBezTo>
                <a:cubicBezTo>
                  <a:pt x="553408" y="-23068"/>
                  <a:pt x="706369" y="-15370"/>
                  <a:pt x="896730" y="0"/>
                </a:cubicBezTo>
                <a:cubicBezTo>
                  <a:pt x="1087091" y="15370"/>
                  <a:pt x="1286657" y="19019"/>
                  <a:pt x="1494599" y="0"/>
                </a:cubicBezTo>
                <a:cubicBezTo>
                  <a:pt x="1702541" y="-19019"/>
                  <a:pt x="1765561" y="-11315"/>
                  <a:pt x="1897813" y="0"/>
                </a:cubicBezTo>
                <a:cubicBezTo>
                  <a:pt x="2030065" y="11315"/>
                  <a:pt x="2519451" y="-3884"/>
                  <a:pt x="2690337" y="0"/>
                </a:cubicBezTo>
                <a:cubicBezTo>
                  <a:pt x="2861223" y="3884"/>
                  <a:pt x="2965002" y="4804"/>
                  <a:pt x="3093550" y="0"/>
                </a:cubicBezTo>
                <a:cubicBezTo>
                  <a:pt x="3222098" y="-4804"/>
                  <a:pt x="3551106" y="-11943"/>
                  <a:pt x="3788747" y="0"/>
                </a:cubicBezTo>
                <a:cubicBezTo>
                  <a:pt x="4026388" y="11943"/>
                  <a:pt x="4139036" y="-20708"/>
                  <a:pt x="4289288" y="0"/>
                </a:cubicBezTo>
                <a:cubicBezTo>
                  <a:pt x="4439540" y="20708"/>
                  <a:pt x="4684159" y="-8055"/>
                  <a:pt x="4789829" y="0"/>
                </a:cubicBezTo>
                <a:cubicBezTo>
                  <a:pt x="4895499" y="8055"/>
                  <a:pt x="5009008" y="6642"/>
                  <a:pt x="5193043" y="0"/>
                </a:cubicBezTo>
                <a:cubicBezTo>
                  <a:pt x="5377078" y="-6642"/>
                  <a:pt x="5460611" y="-9040"/>
                  <a:pt x="5596257" y="0"/>
                </a:cubicBezTo>
                <a:cubicBezTo>
                  <a:pt x="5731903" y="9040"/>
                  <a:pt x="5993843" y="-10309"/>
                  <a:pt x="6096798" y="0"/>
                </a:cubicBezTo>
                <a:cubicBezTo>
                  <a:pt x="6199753" y="10309"/>
                  <a:pt x="6560077" y="-3279"/>
                  <a:pt x="6694667" y="0"/>
                </a:cubicBezTo>
                <a:cubicBezTo>
                  <a:pt x="6829257" y="3279"/>
                  <a:pt x="7227606" y="29717"/>
                  <a:pt x="7487190" y="0"/>
                </a:cubicBezTo>
                <a:cubicBezTo>
                  <a:pt x="7746774" y="-29717"/>
                  <a:pt x="8034237" y="-13676"/>
                  <a:pt x="8182387" y="0"/>
                </a:cubicBezTo>
                <a:cubicBezTo>
                  <a:pt x="8330537" y="13676"/>
                  <a:pt x="8544624" y="-2101"/>
                  <a:pt x="8780255" y="0"/>
                </a:cubicBezTo>
                <a:cubicBezTo>
                  <a:pt x="9015886" y="2101"/>
                  <a:pt x="9143019" y="-21654"/>
                  <a:pt x="9378124" y="0"/>
                </a:cubicBezTo>
                <a:cubicBezTo>
                  <a:pt x="9613229" y="21654"/>
                  <a:pt x="9939889" y="-22282"/>
                  <a:pt x="10128936" y="0"/>
                </a:cubicBezTo>
                <a:cubicBezTo>
                  <a:pt x="10337759" y="4759"/>
                  <a:pt x="10531520" y="135005"/>
                  <a:pt x="10525125" y="396189"/>
                </a:cubicBezTo>
                <a:lnTo>
                  <a:pt x="10525125" y="396189"/>
                </a:lnTo>
                <a:cubicBezTo>
                  <a:pt x="10498402" y="621738"/>
                  <a:pt x="10379320" y="804678"/>
                  <a:pt x="10128936" y="792378"/>
                </a:cubicBezTo>
                <a:cubicBezTo>
                  <a:pt x="9901224" y="829935"/>
                  <a:pt x="9636237" y="797349"/>
                  <a:pt x="9239085" y="792378"/>
                </a:cubicBezTo>
                <a:cubicBezTo>
                  <a:pt x="8841933" y="787407"/>
                  <a:pt x="8693472" y="815327"/>
                  <a:pt x="8349234" y="792378"/>
                </a:cubicBezTo>
                <a:cubicBezTo>
                  <a:pt x="8004996" y="769429"/>
                  <a:pt x="7979317" y="814438"/>
                  <a:pt x="7654037" y="792378"/>
                </a:cubicBezTo>
                <a:cubicBezTo>
                  <a:pt x="7328757" y="770318"/>
                  <a:pt x="6994959" y="795883"/>
                  <a:pt x="6764186" y="792378"/>
                </a:cubicBezTo>
                <a:cubicBezTo>
                  <a:pt x="6533413" y="788873"/>
                  <a:pt x="6365957" y="791048"/>
                  <a:pt x="6263645" y="792378"/>
                </a:cubicBezTo>
                <a:cubicBezTo>
                  <a:pt x="6161333" y="793708"/>
                  <a:pt x="5807600" y="798764"/>
                  <a:pt x="5665776" y="792378"/>
                </a:cubicBezTo>
                <a:cubicBezTo>
                  <a:pt x="5523952" y="785992"/>
                  <a:pt x="5264233" y="769353"/>
                  <a:pt x="4873253" y="792378"/>
                </a:cubicBezTo>
                <a:cubicBezTo>
                  <a:pt x="4482273" y="815403"/>
                  <a:pt x="4404498" y="809030"/>
                  <a:pt x="4080729" y="792378"/>
                </a:cubicBezTo>
                <a:cubicBezTo>
                  <a:pt x="3756960" y="775726"/>
                  <a:pt x="3598546" y="776397"/>
                  <a:pt x="3385533" y="792378"/>
                </a:cubicBezTo>
                <a:cubicBezTo>
                  <a:pt x="3172520" y="808359"/>
                  <a:pt x="3099736" y="780151"/>
                  <a:pt x="2982319" y="792378"/>
                </a:cubicBezTo>
                <a:cubicBezTo>
                  <a:pt x="2864902" y="804605"/>
                  <a:pt x="2519650" y="778573"/>
                  <a:pt x="2384450" y="792378"/>
                </a:cubicBezTo>
                <a:cubicBezTo>
                  <a:pt x="2249250" y="806183"/>
                  <a:pt x="1828510" y="761238"/>
                  <a:pt x="1591926" y="792378"/>
                </a:cubicBezTo>
                <a:cubicBezTo>
                  <a:pt x="1355342" y="823518"/>
                  <a:pt x="1280064" y="785015"/>
                  <a:pt x="994058" y="792378"/>
                </a:cubicBezTo>
                <a:cubicBezTo>
                  <a:pt x="708052" y="799741"/>
                  <a:pt x="599762" y="819389"/>
                  <a:pt x="396189" y="792378"/>
                </a:cubicBezTo>
                <a:cubicBezTo>
                  <a:pt x="155388" y="772687"/>
                  <a:pt x="-3882" y="636103"/>
                  <a:pt x="0" y="39618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2. </a:t>
            </a:r>
            <a:r>
              <a:rPr lang="vi-VN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Chọn từ dưới đây thay cho mỗi từ in đậm trong câu.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30B1A1D1-DC10-4574-9B34-9FAADB0452DE}"/>
              </a:ext>
            </a:extLst>
          </p:cNvPr>
          <p:cNvSpPr/>
          <p:nvPr/>
        </p:nvSpPr>
        <p:spPr>
          <a:xfrm>
            <a:off x="800100" y="1838326"/>
            <a:ext cx="3305175" cy="97155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sừng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sững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0A9709D6-4F0F-40CF-9EDF-3CBEBC1DECE2}"/>
              </a:ext>
            </a:extLst>
          </p:cNvPr>
          <p:cNvSpPr/>
          <p:nvPr/>
        </p:nvSpPr>
        <p:spPr>
          <a:xfrm>
            <a:off x="4429125" y="1704976"/>
            <a:ext cx="3124200" cy="97155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2AA1126B-2A07-4203-85AB-5E0B399B98DF}"/>
              </a:ext>
            </a:extLst>
          </p:cNvPr>
          <p:cNvSpPr/>
          <p:nvPr/>
        </p:nvSpPr>
        <p:spPr>
          <a:xfrm>
            <a:off x="8000999" y="1657351"/>
            <a:ext cx="3438525" cy="97155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ruộm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F0B614-9CB1-45C0-9D06-AF2C95939DA9}"/>
              </a:ext>
            </a:extLst>
          </p:cNvPr>
          <p:cNvSpPr txBox="1"/>
          <p:nvPr/>
        </p:nvSpPr>
        <p:spPr>
          <a:xfrm>
            <a:off x="1181100" y="3228975"/>
            <a:ext cx="102679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a. Những người dân quê tôi rất hiền lành,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chịu khó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b. Dưới ánh mặt trời, cánh đồng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vàng rực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màu lúa chín.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c. Đi qua cánh rừng, một dãy núi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hùng vĩ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hiện ra trước mắt chúng tôi.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BD7A95-D74C-4A9A-8D99-371CD1171A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4470" y="4582225"/>
            <a:ext cx="4049405" cy="181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862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15" grpId="0" animBg="1"/>
      <p:bldP spid="16" grpId="0" animBg="1"/>
      <p:bldP spid="4" grpId="0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5nlu3zs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5.xml><?xml version="1.0" encoding="utf-8"?>
<a:theme xmlns:a="http://schemas.openxmlformats.org/drawingml/2006/main" name="Mathematics Subject for High School by Slidesgo">
  <a:themeElements>
    <a:clrScheme name="Simple Light">
      <a:dk1>
        <a:srgbClr val="4657B0"/>
      </a:dk1>
      <a:lt1>
        <a:srgbClr val="FFFFFF"/>
      </a:lt1>
      <a:dk2>
        <a:srgbClr val="90CFD8"/>
      </a:dk2>
      <a:lt2>
        <a:srgbClr val="F2F4CF"/>
      </a:lt2>
      <a:accent1>
        <a:srgbClr val="E2EE6D"/>
      </a:accent1>
      <a:accent2>
        <a:srgbClr val="F89A9D"/>
      </a:accent2>
      <a:accent3>
        <a:srgbClr val="3DBD9A"/>
      </a:accent3>
      <a:accent4>
        <a:srgbClr val="C5E9B8"/>
      </a:accent4>
      <a:accent5>
        <a:srgbClr val="FFFFFF"/>
      </a:accent5>
      <a:accent6>
        <a:srgbClr val="FFFFFF"/>
      </a:accent6>
      <a:hlink>
        <a:srgbClr val="4657B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324</Words>
  <Application>Microsoft Office PowerPoint</Application>
  <PresentationFormat>Widescreen</PresentationFormat>
  <Paragraphs>56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42" baseType="lpstr">
      <vt:lpstr>微软雅黑</vt:lpstr>
      <vt:lpstr>宋体</vt:lpstr>
      <vt:lpstr>Arial</vt:lpstr>
      <vt:lpstr>Bad Script</vt:lpstr>
      <vt:lpstr>Calibri</vt:lpstr>
      <vt:lpstr>Calibri Light</vt:lpstr>
      <vt:lpstr>Cambria</vt:lpstr>
      <vt:lpstr>DengXian</vt:lpstr>
      <vt:lpstr>DengXian</vt:lpstr>
      <vt:lpstr>等线 Light</vt:lpstr>
      <vt:lpstr>Odibee Sans</vt:lpstr>
      <vt:lpstr>Raleway Black</vt:lpstr>
      <vt:lpstr>黑体</vt:lpstr>
      <vt:lpstr>SVN-Kitten</vt:lpstr>
      <vt:lpstr>Tahoma</vt:lpstr>
      <vt:lpstr>Times New Roman</vt:lpstr>
      <vt:lpstr>字魂27号-布丁体</vt:lpstr>
      <vt:lpstr>字魂37号-波纹乖乖体</vt:lpstr>
      <vt:lpstr>1_Office 主题</vt:lpstr>
      <vt:lpstr>3_Office 主题​​</vt:lpstr>
      <vt:lpstr>Office 主题</vt:lpstr>
      <vt:lpstr>sách</vt:lpstr>
      <vt:lpstr>Mathematics Subject for High School by Slidesgo</vt:lpstr>
      <vt:lpstr>1_Office Theme</vt:lpstr>
      <vt:lpstr>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27</cp:revision>
  <dcterms:created xsi:type="dcterms:W3CDTF">2023-01-04T12:47:49Z</dcterms:created>
  <dcterms:modified xsi:type="dcterms:W3CDTF">2024-04-11T01:32:40Z</dcterms:modified>
</cp:coreProperties>
</file>