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67" r:id="rId3"/>
    <p:sldId id="275" r:id="rId4"/>
    <p:sldId id="266" r:id="rId5"/>
    <p:sldId id="276" r:id="rId6"/>
    <p:sldId id="277" r:id="rId7"/>
    <p:sldId id="278" r:id="rId8"/>
    <p:sldId id="279" r:id="rId9"/>
    <p:sldId id="280" r:id="rId10"/>
    <p:sldId id="281" r:id="rId11"/>
    <p:sldId id="257" r:id="rId12"/>
    <p:sldId id="282" r:id="rId13"/>
    <p:sldId id="284" r:id="rId14"/>
    <p:sldId id="259" r:id="rId15"/>
    <p:sldId id="271" r:id="rId16"/>
    <p:sldId id="272" r:id="rId17"/>
    <p:sldId id="283" r:id="rId18"/>
    <p:sldId id="260" r:id="rId19"/>
    <p:sldId id="273" r:id="rId20"/>
    <p:sldId id="269" r:id="rId21"/>
    <p:sldId id="262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8A5AC-61F4-4306-965B-95B59AAEA0E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5F2A-F439-4B6F-AB1C-B42CC8A7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95F2A-F439-4B6F-AB1C-B42CC8A7FC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D57408-5090-4D23-9327-544EB28D3316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4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97226"/>
      </p:ext>
    </p:extLst>
  </p:cSld>
  <p:clrMapOvr>
    <a:masterClrMapping/>
  </p:clrMapOvr>
  <p:transition spd="med">
    <p:comb dir="vert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loads\B612_20201215_201716_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06" y="1916832"/>
            <a:ext cx="2994729" cy="2571768"/>
          </a:xfrm>
          <a:prstGeom prst="rect">
            <a:avLst/>
          </a:prstGeom>
          <a:noFill/>
        </p:spPr>
      </p:pic>
      <p:pic>
        <p:nvPicPr>
          <p:cNvPr id="3" name="Picture 4" descr="D:\Downloads\B612_20201215_201755_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938536"/>
            <a:ext cx="2643206" cy="2571768"/>
          </a:xfrm>
          <a:prstGeom prst="rect">
            <a:avLst/>
          </a:prstGeom>
          <a:noFill/>
        </p:spPr>
      </p:pic>
      <p:pic>
        <p:nvPicPr>
          <p:cNvPr id="4" name="Picture 2" descr="D:\Downloads\B612_20201215_201830_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1953117"/>
            <a:ext cx="2643206" cy="25717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590" y="494116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2621" y="4941168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0109" y="4941167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uyên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uyêt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uyên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uyện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chuyến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duyệt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29520" y="2428868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tuyệt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00364" y="6202367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29322" y="6202367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201830_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80" y="3643314"/>
            <a:ext cx="2643206" cy="2571768"/>
          </a:xfrm>
          <a:prstGeom prst="rect">
            <a:avLst/>
          </a:prstGeom>
          <a:noFill/>
        </p:spPr>
      </p:pic>
      <p:pic>
        <p:nvPicPr>
          <p:cNvPr id="3" name="Picture 3" descr="D:\Downloads\B612_20201215_201716_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03" y="3630599"/>
            <a:ext cx="2285984" cy="2571768"/>
          </a:xfrm>
          <a:prstGeom prst="rect">
            <a:avLst/>
          </a:prstGeom>
          <a:noFill/>
        </p:spPr>
      </p:pic>
      <p:pic>
        <p:nvPicPr>
          <p:cNvPr id="20" name="Picture 4" descr="D:\Downloads\B612_20201215_201755_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atin typeface=".VnArial" panose="020B7200000000000000" pitchFamily="34" charset="0"/>
                </a:rPr>
                <a:t>ViÕt</a:t>
              </a:r>
              <a:endParaRPr lang="vi-VN" sz="44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537236" y="1628800"/>
            <a:ext cx="8424344" cy="26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060848"/>
            <a:ext cx="4558144" cy="459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8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43050"/>
            <a:ext cx="5143504" cy="5214950"/>
          </a:xfrm>
          <a:prstGeom prst="rect">
            <a:avLst/>
          </a:prstGeom>
          <a:solidFill>
            <a:srgbClr val="FFFF99"/>
          </a:solidFill>
          <a:ln w="9525">
            <a:solidFill>
              <a:srgbClr val="FBD4B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 sáng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 nhà em sáng quá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 ánh trăng sáng ngời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 tròn như cái đĩa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Lơ lửng mà không rơi.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hôm nào trăng khuyết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 giống con thuyền trôi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đi trăng theo bước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muốn cùng đi chơi.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43050"/>
            <a:ext cx="5143504" cy="5214950"/>
          </a:xfrm>
          <a:prstGeom prst="rect">
            <a:avLst/>
          </a:prstGeom>
          <a:solidFill>
            <a:srgbClr val="FFFF99"/>
          </a:solidFill>
          <a:ln w="9525">
            <a:solidFill>
              <a:srgbClr val="FBD4B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nhà bạn nhỏ sáng nhờ đâu?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baseline="0" dirty="0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tròn và trăng khuyết gắn với sự vật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Những câu thơ nào cho thấy bạn nhỏ trong bài thơ và trăng rất thân thiết với nhau?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-1" y="0"/>
            <a:ext cx="9197787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427402" y="101512"/>
            <a:ext cx="3117272" cy="8728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4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45285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29132"/>
            <a:ext cx="1313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thấy gì trong tranh?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Tìm những sự vật hoạt động tên gọi chứa vần uyên uyêt?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(Trăng khuyết, con thuyền, chuyến đi, di chuyển…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Đặt câu với từ vừa tìm được?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Nói về cảm nghĩ của em với cảnh vật?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85918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uyên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350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uyêt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642918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uyên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86116" y="1428736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uyện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07167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huyến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64318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duyệt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214554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4612" y="2714620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143116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86380" y="2714620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29520" y="2214554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2714620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tuyệt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21468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00364" y="3286124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29322" y="3286124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4214794"/>
            <a:ext cx="4357686" cy="2643206"/>
          </a:xfrm>
          <a:prstGeom prst="rect">
            <a:avLst/>
          </a:prstGeom>
          <a:solidFill>
            <a:srgbClr val="FFFF99"/>
          </a:solidFill>
          <a:ln w="9525">
            <a:solidFill>
              <a:srgbClr val="FBD4B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 sáng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 nhà em sáng quá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 ánh trăng sáng ngời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 tròn như cái đĩa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Lơ lửng mà không rơi.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000496" y="4214818"/>
            <a:ext cx="5143504" cy="2643182"/>
          </a:xfrm>
          <a:prstGeom prst="rect">
            <a:avLst/>
          </a:prstGeom>
          <a:solidFill>
            <a:srgbClr val="FFFF99"/>
          </a:solidFill>
          <a:ln w="9525">
            <a:solidFill>
              <a:srgbClr val="FBD4B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Những hôm nào trăng khuyết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Trông giống con thuyền trôi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Em đi trăng theo bước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Như muốn cùng đi chơi.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chuẩn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khuất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uấ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4282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28860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57818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õ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4214818"/>
            <a:ext cx="91440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mua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chít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lộc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non,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nụ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phớt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e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ấp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xuê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óng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đem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đấy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”.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đón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" y="5072"/>
            <a:ext cx="9039638" cy="68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47664" y="525522"/>
            <a:ext cx="6048672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22242" y="6542018"/>
            <a:ext cx="233567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444103" y="139701"/>
            <a:ext cx="812839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3137298" y="482601"/>
            <a:ext cx="271700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Học vần</a:t>
            </a:r>
          </a:p>
        </p:txBody>
      </p:sp>
      <p:pic>
        <p:nvPicPr>
          <p:cNvPr id="11268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103" y="0"/>
            <a:ext cx="69889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876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867400"/>
            <a:ext cx="17014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7700764" y="5511602"/>
            <a:ext cx="1277938" cy="15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72703" y="1651000"/>
            <a:ext cx="462319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533901" y="1638300"/>
            <a:ext cx="218479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11274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79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WordArt 4"/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1A</a:t>
            </a:r>
          </a:p>
        </p:txBody>
      </p:sp>
      <p:pic>
        <p:nvPicPr>
          <p:cNvPr id="11276" name="Picture 3" descr="091BBD7432A840C9AC55774F24F4C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03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WordArt 4"/>
          <p:cNvSpPr>
            <a:spLocks noChangeArrowheads="1" noChangeShapeType="1" noTextEdit="1"/>
          </p:cNvSpPr>
          <p:nvPr/>
        </p:nvSpPr>
        <p:spPr bwMode="auto">
          <a:xfrm>
            <a:off x="0" y="2501900"/>
            <a:ext cx="885825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kết thúc.</a:t>
            </a:r>
          </a:p>
          <a:p>
            <a:pPr algn="ctr"/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643578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hay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tuyệt</a:t>
            </a:r>
            <a:endParaRPr kumimoji="0" lang="vi-VN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1880" y="5750723"/>
            <a:ext cx="178595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uyên</a:t>
            </a:r>
            <a:endParaRPr kumimoji="0" 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16216" y="5606202"/>
            <a:ext cx="17144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uyêt</a:t>
            </a:r>
            <a:endParaRPr kumimoji="0" 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 descr="D:\Downloads\B612_20201215_201639_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0"/>
            <a:ext cx="9123957" cy="601287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87624" y="4869160"/>
            <a:ext cx="10081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59832" y="4941168"/>
            <a:ext cx="10081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6056" y="4941168"/>
            <a:ext cx="129614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80312" y="4941168"/>
            <a:ext cx="1296144" cy="11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1794" y="5589240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88096" y="5613211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88024" y="5636306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92280" y="5599446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loads\B612_20201215_201716_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04664"/>
            <a:ext cx="6048672" cy="453650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03848" y="5373216"/>
            <a:ext cx="352839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thuyền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99992" y="6093296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wnloads\B612_20201215_201755_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32656"/>
            <a:ext cx="7416824" cy="482453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03848" y="5445224"/>
            <a:ext cx="3816424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trăng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khuyết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4048" y="6165304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30_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7920880" cy="518457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39752" y="5733256"/>
            <a:ext cx="4392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07904" y="6484606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64088" y="6470841"/>
            <a:ext cx="1159886" cy="275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378</Words>
  <Application>Microsoft Office PowerPoint</Application>
  <PresentationFormat>On-screen Show (4:3)</PresentationFormat>
  <Paragraphs>103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Vnavant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Admin</cp:lastModifiedBy>
  <cp:revision>21</cp:revision>
  <dcterms:created xsi:type="dcterms:W3CDTF">2020-12-15T08:15:30Z</dcterms:created>
  <dcterms:modified xsi:type="dcterms:W3CDTF">2024-04-02T01:15:41Z</dcterms:modified>
</cp:coreProperties>
</file>