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1" r:id="rId2"/>
    <p:sldId id="274" r:id="rId3"/>
    <p:sldId id="258" r:id="rId4"/>
    <p:sldId id="299" r:id="rId5"/>
    <p:sldId id="300" r:id="rId6"/>
    <p:sldId id="302" r:id="rId7"/>
    <p:sldId id="303" r:id="rId8"/>
    <p:sldId id="262" r:id="rId9"/>
    <p:sldId id="295" r:id="rId10"/>
    <p:sldId id="304" r:id="rId11"/>
    <p:sldId id="296" r:id="rId12"/>
    <p:sldId id="305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62B7-8D0F-4AB2-9E3F-31FA91AC6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95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00"/>
          <a:stretch/>
        </p:blipFill>
        <p:spPr>
          <a:xfrm>
            <a:off x="0" y="5892800"/>
            <a:ext cx="9144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27652" name="Picture 14" descr="BIRTHD~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8858250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071563" y="1785938"/>
            <a:ext cx="6715125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6000" dirty="0">
              <a:solidFill>
                <a:srgbClr val="0066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85750" y="-593725"/>
            <a:ext cx="8572500" cy="408781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6000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6000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6000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6000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6000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6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89280"/>
      </p:ext>
    </p:extLst>
  </p:cSld>
  <p:clrMapOvr>
    <a:masterClrMapping/>
  </p:clrMapOvr>
  <p:transition spd="med">
    <p:comb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214818"/>
            <a:ext cx="9144000" cy="2428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 smtClean="0">
                <a:latin typeface="Vnavant"/>
                <a:ea typeface="+mj-ea"/>
                <a:cs typeface="+mj-cs"/>
              </a:rPr>
              <a:t>   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Gần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tết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bố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Hà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chợ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mua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đào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quất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Cành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đào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chi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chít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lộc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non,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nụ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phớt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hồng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đang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e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ấp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nở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quất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xum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xuê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quả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vàng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óng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nhìn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bố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Hà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nói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: “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bố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con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đem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mùa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xuân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rối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đấy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”.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cùng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vui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đón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xuân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D:\Downloads\B612_20201215_200009_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4071941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flipV="1">
            <a:off x="8176846" y="4754769"/>
            <a:ext cx="650631" cy="18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440723" y="5689684"/>
            <a:ext cx="650631" cy="18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267700" y="6173261"/>
            <a:ext cx="650631" cy="18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755423" y="6643686"/>
            <a:ext cx="650631" cy="18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4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3934690" y="658091"/>
            <a:ext cx="1939635" cy="568036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597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B612_20201212_153517_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356" cy="101440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43174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uân</a:t>
            </a: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00562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uât</a:t>
            </a:r>
            <a:endParaRPr kumimoji="0" lang="vi-VN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14678" y="857232"/>
          <a:ext cx="228601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uân</a:t>
                      </a:r>
                      <a:endParaRPr lang="vi-VN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14678" y="1643050"/>
          <a:ext cx="2286016" cy="76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4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uân</a:t>
                      </a:r>
                      <a:endParaRPr lang="vi-VN" sz="4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2428868"/>
            <a:ext cx="178591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chuẩn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000372"/>
            <a:ext cx="171448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khuất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14612" y="2428868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huân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43174" y="3000372"/>
            <a:ext cx="192882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luật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57818" y="2428868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khuân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214942" y="3000372"/>
            <a:ext cx="1714512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thuật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43834" y="2428868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tuần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286644" y="3000372"/>
            <a:ext cx="185735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x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uấ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navant"/>
                <a:ea typeface="+mj-ea"/>
                <a:cs typeface="+mj-cs"/>
              </a:rPr>
              <a:t>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14282" y="3571876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tuần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tra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428860" y="3571876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mùa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xuân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357818" y="3571876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õ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thuật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4214818"/>
            <a:ext cx="9144000" cy="2428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 smtClean="0">
                <a:latin typeface="Vnavant"/>
                <a:ea typeface="+mj-ea"/>
                <a:cs typeface="+mj-cs"/>
              </a:rPr>
              <a:t>   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Gần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tết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bố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Hà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chợ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mua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đào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quất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Cành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đào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chi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chít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lộc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non,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nụ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phớt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hồng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đang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e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ấp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nở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quất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xum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xuê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quả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vàng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óng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nhìn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bố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Hà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nói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: “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bố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con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đem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mùa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xuân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rối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đấy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”.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cùng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vui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đón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xuân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06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56" y="0"/>
            <a:ext cx="9185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6222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8873" y="5783740"/>
            <a:ext cx="7786254" cy="78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5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0194" cy="278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7782"/>
            <a:ext cx="9296400" cy="417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49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56" y="0"/>
            <a:ext cx="9185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3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B612_20201212_153517_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356" cy="1014405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78069" y="5180590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tuần</a:t>
            </a:r>
            <a:r>
              <a:rPr lang="en-US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tra</a:t>
            </a: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286115" y="5129757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mùa</a:t>
            </a:r>
            <a:r>
              <a:rPr lang="en-US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xuân</a:t>
            </a: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572264" y="5129757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õ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thuật</a:t>
            </a: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D:\Downloads\B612_20201215_195830_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7" y="1714500"/>
            <a:ext cx="2732758" cy="3093812"/>
          </a:xfrm>
          <a:prstGeom prst="rect">
            <a:avLst/>
          </a:prstGeom>
          <a:noFill/>
        </p:spPr>
      </p:pic>
      <p:pic>
        <p:nvPicPr>
          <p:cNvPr id="2051" name="Picture 3" descr="D:\Downloads\B612_20201215_195903_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8951" y="1291388"/>
            <a:ext cx="2786065" cy="3516923"/>
          </a:xfrm>
          <a:prstGeom prst="rect">
            <a:avLst/>
          </a:prstGeom>
          <a:noFill/>
        </p:spPr>
      </p:pic>
      <p:pic>
        <p:nvPicPr>
          <p:cNvPr id="2052" name="Picture 4" descr="D:\Downloads\B612_20201215_195938_1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0705" y="1519987"/>
            <a:ext cx="2571735" cy="3059723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>
            <a:off x="580292" y="5836223"/>
            <a:ext cx="90560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59569" y="5785390"/>
            <a:ext cx="90560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29146" y="5810908"/>
            <a:ext cx="1184031" cy="2531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23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B612_20201212_153517_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356" cy="101440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43174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uân</a:t>
            </a: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00562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uât</a:t>
            </a:r>
            <a:endParaRPr kumimoji="0" lang="vi-VN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14678" y="857232"/>
          <a:ext cx="228601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uân</a:t>
                      </a:r>
                      <a:endParaRPr lang="vi-VN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14678" y="1643050"/>
          <a:ext cx="2286016" cy="76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4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uân</a:t>
                      </a:r>
                      <a:endParaRPr lang="vi-VN" sz="4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2428868"/>
            <a:ext cx="178591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chuẩn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000372"/>
            <a:ext cx="171448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khuất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14612" y="2428868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huân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43174" y="3000372"/>
            <a:ext cx="192882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Vnavant"/>
                <a:ea typeface="+mj-ea"/>
                <a:cs typeface="+mj-cs"/>
              </a:rPr>
              <a:t>  </a:t>
            </a:r>
            <a:r>
              <a:rPr lang="en-US" sz="3600" dirty="0" err="1" smtClean="0">
                <a:latin typeface="Vnavant"/>
                <a:ea typeface="+mj-ea"/>
                <a:cs typeface="+mj-cs"/>
              </a:rPr>
              <a:t>luật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57818" y="2428868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khuân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214942" y="3000372"/>
            <a:ext cx="1714512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thuật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43834" y="2428868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tuần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286644" y="3000372"/>
            <a:ext cx="185735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Vnavant"/>
                <a:ea typeface="+mj-ea"/>
                <a:cs typeface="+mj-cs"/>
              </a:rPr>
              <a:t>x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navant"/>
                <a:ea typeface="+mj-ea"/>
                <a:cs typeface="+mj-cs"/>
              </a:rPr>
              <a:t>uất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6202367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tuần</a:t>
            </a: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tra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286116" y="6202367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mùa</a:t>
            </a: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xuân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572264" y="6202367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õ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thuật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D:\Downloads\B612_20201215_195830_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2357422" cy="2379417"/>
          </a:xfrm>
          <a:prstGeom prst="rect">
            <a:avLst/>
          </a:prstGeom>
          <a:noFill/>
        </p:spPr>
      </p:pic>
      <p:pic>
        <p:nvPicPr>
          <p:cNvPr id="2051" name="Picture 3" descr="D:\Downloads\B612_20201215_195903_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643314"/>
            <a:ext cx="2428860" cy="2571768"/>
          </a:xfrm>
          <a:prstGeom prst="rect">
            <a:avLst/>
          </a:prstGeom>
          <a:noFill/>
        </p:spPr>
      </p:pic>
      <p:pic>
        <p:nvPicPr>
          <p:cNvPr id="2052" name="Picture 4" descr="D:\Downloads\B612_20201215_195938_1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714752"/>
            <a:ext cx="2571735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16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3" y="166255"/>
            <a:ext cx="2857942" cy="717516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latin typeface=".VnArial" panose="020B7200000000000000" pitchFamily="34" charset="0"/>
                </a:rPr>
                <a:t>ViÕt</a:t>
              </a:r>
              <a:endParaRPr lang="vi-VN" sz="4400" b="1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3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84040" r="7469" b="7980"/>
          <a:stretch/>
        </p:blipFill>
        <p:spPr>
          <a:xfrm>
            <a:off x="11923" y="1607127"/>
            <a:ext cx="9132077" cy="127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28"/>
          <a:stretch/>
        </p:blipFill>
        <p:spPr>
          <a:xfrm>
            <a:off x="0" y="0"/>
            <a:ext cx="9033165" cy="97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1113</TotalTime>
  <Words>194</Words>
  <Application>Microsoft Office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.VnArial</vt:lpstr>
      <vt:lpstr>.VnAvant</vt:lpstr>
      <vt:lpstr>Arial</vt:lpstr>
      <vt:lpstr>Calibri</vt:lpstr>
      <vt:lpstr>Calibri Light</vt:lpstr>
      <vt:lpstr>Times New Roman</vt:lpstr>
      <vt:lpstr>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59</cp:revision>
  <dcterms:created xsi:type="dcterms:W3CDTF">2020-08-06T11:51:30Z</dcterms:created>
  <dcterms:modified xsi:type="dcterms:W3CDTF">2024-04-02T01:12:39Z</dcterms:modified>
</cp:coreProperties>
</file>