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548" autoAdjust="0"/>
  </p:normalViewPr>
  <p:slideViewPr>
    <p:cSldViewPr snapToGrid="0">
      <p:cViewPr varScale="1">
        <p:scale>
          <a:sx n="63" d="100"/>
          <a:sy n="63" d="100"/>
        </p:scale>
        <p:origin x="18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01300" y="1007333"/>
            <a:ext cx="4067743" cy="3972479"/>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2.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3.png"/><Relationship Id="rId4" Type="http://schemas.openxmlformats.org/officeDocument/2006/relationships/image" Target="../media/image82.emf"/><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366</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22</vt:i4>
      </vt:variant>
    </vt:vector>
  </HeadingPairs>
  <TitlesOfParts>
    <vt:vector size="41" baseType="lpstr">
      <vt:lpstr>微软雅黑</vt:lpstr>
      <vt:lpstr>宋体</vt:lpstr>
      <vt:lpstr>Arial</vt:lpstr>
      <vt:lpstr>Calibri</vt:lpstr>
      <vt:lpstr>Calibri Light</vt:lpstr>
      <vt:lpstr>Cambria</vt:lpstr>
      <vt:lpstr>等线</vt:lpstr>
      <vt:lpstr>Georgia</vt:lpstr>
      <vt:lpstr>Segoe UI Historic</vt:lpstr>
      <vt:lpstr>Times New Roman</vt:lpstr>
      <vt:lpstr>UTM Guanine</vt:lpstr>
      <vt:lpstr>Wingdings</vt:lpstr>
      <vt:lpstr>南构明史稿鉴</vt:lpstr>
      <vt:lpstr>字魂141号-活力悦动体</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32</cp:revision>
  <dcterms:created xsi:type="dcterms:W3CDTF">2023-08-09T03:47:40Z</dcterms:created>
  <dcterms:modified xsi:type="dcterms:W3CDTF">2023-08-23T13:04:18Z</dcterms:modified>
  <cp:category>9Slide.vn</cp:category>
</cp:coreProperties>
</file>