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151" autoAdjust="0"/>
  </p:normalViewPr>
  <p:slideViewPr>
    <p:cSldViewPr snapToGrid="0">
      <p:cViewPr varScale="1">
        <p:scale>
          <a:sx n="63" d="100"/>
          <a:sy n="63" d="100"/>
        </p:scale>
        <p:origin x="18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0957" y="1370190"/>
            <a:ext cx="4067743" cy="3972479"/>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2">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3">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xmln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TotalTime>
  <Words>750</Words>
  <Application>Microsoft Office PowerPoint</Application>
  <PresentationFormat>Widescreen</PresentationFormat>
  <Paragraphs>67</Paragraphs>
  <Slides>26</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微软雅黑</vt:lpstr>
      <vt:lpstr>Arial</vt:lpstr>
      <vt:lpstr>Calibri</vt:lpstr>
      <vt:lpstr>Cambria</vt:lpstr>
      <vt:lpstr>DengXian</vt:lpstr>
      <vt:lpstr>DengXian</vt:lpstr>
      <vt:lpstr>Flamenco</vt:lpstr>
      <vt:lpstr>Times New Roman</vt:lpstr>
      <vt:lpstr>UTM Alberta Heavy</vt:lpstr>
      <vt:lpstr>UTM Roman Classic</vt:lpstr>
      <vt:lpstr>思源黑体 CN Regular</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60</cp:revision>
  <dcterms:created xsi:type="dcterms:W3CDTF">2023-07-24T04:43:07Z</dcterms:created>
  <dcterms:modified xsi:type="dcterms:W3CDTF">2023-08-23T13:04:01Z</dcterms:modified>
  <cp:category>9Slide.vn</cp:category>
</cp:coreProperties>
</file>