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 id="2147483694" r:id="rId4"/>
  </p:sldMasterIdLst>
  <p:notesMasterIdLst>
    <p:notesMasterId r:id="rId36"/>
  </p:notesMasterIdLst>
  <p:sldIdLst>
    <p:sldId id="8672" r:id="rId5"/>
    <p:sldId id="466" r:id="rId6"/>
    <p:sldId id="471" r:id="rId7"/>
    <p:sldId id="470" r:id="rId8"/>
    <p:sldId id="472" r:id="rId9"/>
    <p:sldId id="8692" r:id="rId10"/>
    <p:sldId id="8671" r:id="rId11"/>
    <p:sldId id="8678" r:id="rId12"/>
    <p:sldId id="3304" r:id="rId13"/>
    <p:sldId id="3308" r:id="rId14"/>
    <p:sldId id="3300" r:id="rId15"/>
    <p:sldId id="3408" r:id="rId16"/>
    <p:sldId id="3258" r:id="rId17"/>
    <p:sldId id="3299" r:id="rId18"/>
    <p:sldId id="3306" r:id="rId19"/>
    <p:sldId id="3311" r:id="rId20"/>
    <p:sldId id="8681" r:id="rId21"/>
    <p:sldId id="8679" r:id="rId22"/>
    <p:sldId id="3314" r:id="rId23"/>
    <p:sldId id="8682" r:id="rId24"/>
    <p:sldId id="8683" r:id="rId25"/>
    <p:sldId id="8684" r:id="rId26"/>
    <p:sldId id="8685" r:id="rId27"/>
    <p:sldId id="8677" r:id="rId28"/>
    <p:sldId id="8686" r:id="rId29"/>
    <p:sldId id="8687" r:id="rId30"/>
    <p:sldId id="8688" r:id="rId31"/>
    <p:sldId id="8689" r:id="rId32"/>
    <p:sldId id="8690" r:id="rId33"/>
    <p:sldId id="8691" r:id="rId34"/>
    <p:sldId id="4410" r:id="rId35"/>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94660"/>
  </p:normalViewPr>
  <p:slideViewPr>
    <p:cSldViewPr snapToGrid="0">
      <p:cViewPr varScale="1">
        <p:scale>
          <a:sx n="69" d="100"/>
          <a:sy n="69" d="100"/>
        </p:scale>
        <p:origin x="780" y="96"/>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2025/3/16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15</a:t>
            </a:fld>
            <a:endParaRPr lang="zh-CN" altLang="en-US"/>
          </a:p>
        </p:txBody>
      </p:sp>
    </p:spTree>
    <p:extLst>
      <p:ext uri="{BB962C8B-B14F-4D97-AF65-F5344CB8AC3E}">
        <p14:creationId xmlns:p14="http://schemas.microsoft.com/office/powerpoint/2010/main" val="24500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18</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24</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8</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98969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12</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13</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817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2025/3/16</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64765976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11843013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4041464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827632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7740164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527847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87177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3324491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7809482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685381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02636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65237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8342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10323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30228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2790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29871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104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13228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79694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57881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5053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334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87485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980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314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647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83661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25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1334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13409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5209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4897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4653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E65FF90-E838-272B-A6C8-D7AD68E0C97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636337" y="180485"/>
            <a:ext cx="1393792" cy="1393792"/>
          </a:xfrm>
          <a:prstGeom prst="rect">
            <a:avLst/>
          </a:prstGeom>
        </p:spPr>
      </p:pic>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2025/3/16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57530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3/16/2025</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597522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43869438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1.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slide" Target="slide3.xml"/><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7.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1.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8.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471054" y="1027834"/>
            <a:ext cx="11416146" cy="5293757"/>
          </a:xfrm>
          <a:prstGeom prst="rect">
            <a:avLst/>
          </a:prstGeom>
          <a:noFill/>
        </p:spPr>
        <p:txBody>
          <a:bodyPr wrap="square" rtlCol="0">
            <a:spAutoFit/>
          </a:bodyPr>
          <a:lstStyle/>
          <a:p>
            <a:pPr algn="just" rtl="0" latinLnBrk="0"/>
            <a:r>
              <a:rPr lang="en-US"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Chào anh. Xin lỗi, anh là...</a:t>
            </a:r>
          </a:p>
          <a:p>
            <a:pPr algn="just" rtl="0" latinLnBrk="0"/>
            <a:r>
              <a:rPr lang="en-US"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An-béc-tô Bốt-ti-ni?</a:t>
            </a:r>
          </a:p>
          <a:p>
            <a:pPr algn="just" rtl="0" latinLnBrk="0"/>
            <a:r>
              <a:rPr lang="en-US"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Đúng ạ! – Bố đưa cả hai tay về phía cụ.</a:t>
            </a:r>
          </a:p>
          <a:p>
            <a:pPr algn="just" rtl="0" latinLnBrk="0"/>
            <a:r>
              <a:rPr lang="en-US"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Cụ bước tới ôm hôn bố và nói:</a:t>
            </a:r>
          </a:p>
          <a:p>
            <a:pPr algn="just" rtl="0" latinLnBrk="0"/>
            <a:r>
              <a:rPr lang="en-US"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600"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465127" y="361951"/>
            <a:ext cx="3726873" cy="5734050"/>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360218" y="361950"/>
            <a:ext cx="8104909" cy="6093976"/>
          </a:xfrm>
          <a:prstGeom prst="rect">
            <a:avLst/>
          </a:prstGeom>
          <a:noFill/>
        </p:spPr>
        <p:txBody>
          <a:bodyPr wrap="square" rtlCol="0">
            <a:spAutoFit/>
          </a:bodyPr>
          <a:lstStyle/>
          <a:p>
            <a:pPr algn="just"/>
            <a:r>
              <a:rPr lang="en-US" sz="2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Chúng tôi vào nhà và ngồi xuống ghế yên lặng. Cụ nhìn bố tôi một lần nữa rồi nói to:</a:t>
            </a:r>
          </a:p>
          <a:p>
            <a:pPr algn="just"/>
            <a:r>
              <a:rPr lang="vi-VN" sz="2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a:r>
              <a:rPr lang="vi-VN" sz="2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Cụ trò chuyện cùng bố tôi như chưa hề xa cách. Bỗng cụ đứng dậy: </a:t>
            </a:r>
          </a:p>
          <a:p>
            <a:pPr algn="just"/>
            <a:r>
              <a:rPr lang="vi-VN" sz="2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 Tôi dành cho anh một bất ngờ đây.</a:t>
            </a:r>
          </a:p>
          <a:p>
            <a:pPr algn="just"/>
            <a:r>
              <a:rPr lang="vi-VN" sz="2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algn="just"/>
            <a:r>
              <a:rPr lang="vi-VN" sz="2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4" y="1304925"/>
            <a:ext cx="1096327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5"/>
          <a:srcRect/>
          <a:stretch>
            <a:fillRect/>
          </a:stretch>
        </p:blipFill>
        <p:spPr>
          <a:xfrm>
            <a:off x="5138238" y="967661"/>
            <a:ext cx="5127477" cy="4114800"/>
          </a:xfrm>
          <a:prstGeom prst="rect">
            <a:avLst/>
          </a:prstGeom>
        </p:spPr>
      </p:pic>
      <p:sp>
        <p:nvSpPr>
          <p:cNvPr id="9" name="Action Button: Back or Previous 8">
            <a:hlinkClick r:id="rId6"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4"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682627-58D9-2A62-F2F5-372E80A308A3}"/>
              </a:ext>
            </a:extLst>
          </p:cNvPr>
          <p:cNvPicPr>
            <a:picLocks noChangeAspect="1"/>
          </p:cNvPicPr>
          <p:nvPr/>
        </p:nvPicPr>
        <p:blipFill>
          <a:blip r:embed="rId2"/>
          <a:stretch>
            <a:fillRect/>
          </a:stretch>
        </p:blipFill>
        <p:spPr>
          <a:xfrm>
            <a:off x="623454" y="290945"/>
            <a:ext cx="10848109" cy="6386945"/>
          </a:xfrm>
          <a:prstGeom prst="rect">
            <a:avLst/>
          </a:prstGeom>
        </p:spPr>
      </p:pic>
    </p:spTree>
    <p:extLst>
      <p:ext uri="{BB962C8B-B14F-4D97-AF65-F5344CB8AC3E}">
        <p14:creationId xmlns:p14="http://schemas.microsoft.com/office/powerpoint/2010/main" val="158737750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Tree>
    <p:extLst>
      <p:ext uri="{BB962C8B-B14F-4D97-AF65-F5344CB8AC3E}">
        <p14:creationId xmlns:p14="http://schemas.microsoft.com/office/powerpoint/2010/main" val="348108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0">
            <a:extLst>
              <a:ext uri="{FF2B5EF4-FFF2-40B4-BE49-F238E27FC236}">
                <a16:creationId xmlns:a16="http://schemas.microsoft.com/office/drawing/2014/main" id="{DEEABE88-F4AE-8E53-A393-6A0AE8CB1932}"/>
              </a:ext>
            </a:extLst>
          </p:cNvPr>
          <p:cNvPicPr>
            <a:picLocks noChangeAspect="1"/>
          </p:cNvPicPr>
          <p:nvPr/>
        </p:nvPicPr>
        <p:blipFill>
          <a:blip r:embed="rId3"/>
          <a:stretch>
            <a:fillRect/>
          </a:stretch>
        </p:blipFill>
        <p:spPr>
          <a:xfrm>
            <a:off x="4594861" y="2753362"/>
            <a:ext cx="2886711" cy="3747135"/>
          </a:xfrm>
          <a:prstGeom prst="rect">
            <a:avLst/>
          </a:prstGeom>
        </p:spPr>
      </p:pic>
      <p:pic>
        <p:nvPicPr>
          <p:cNvPr id="14" name="图片 5" descr="e93f49669616f82afc3aeb26989c1d4b">
            <a:extLst>
              <a:ext uri="{FF2B5EF4-FFF2-40B4-BE49-F238E27FC236}">
                <a16:creationId xmlns:a16="http://schemas.microsoft.com/office/drawing/2014/main" id="{596B6EE8-69EE-F44D-6116-F76CA886D549}"/>
              </a:ext>
            </a:extLst>
          </p:cNvPr>
          <p:cNvPicPr>
            <a:picLocks noChangeAspect="1"/>
          </p:cNvPicPr>
          <p:nvPr/>
        </p:nvPicPr>
        <p:blipFill>
          <a:blip r:embed="rId4"/>
          <a:stretch>
            <a:fillRect/>
          </a:stretch>
        </p:blipFill>
        <p:spPr>
          <a:xfrm rot="8580000" flipV="1">
            <a:off x="1292861" y="2514600"/>
            <a:ext cx="3278505" cy="2630805"/>
          </a:xfrm>
          <a:prstGeom prst="rect">
            <a:avLst/>
          </a:prstGeom>
        </p:spPr>
      </p:pic>
      <p:sp>
        <p:nvSpPr>
          <p:cNvPr id="17" name="TextBox 7">
            <a:extLst>
              <a:ext uri="{FF2B5EF4-FFF2-40B4-BE49-F238E27FC236}">
                <a16:creationId xmlns:a16="http://schemas.microsoft.com/office/drawing/2014/main" id="{18E41775-369C-12AA-DE6E-BFFC35E06C2E}"/>
              </a:ext>
            </a:extLst>
          </p:cNvPr>
          <p:cNvSpPr txBox="1"/>
          <p:nvPr/>
        </p:nvSpPr>
        <p:spPr>
          <a:xfrm rot="18960000">
            <a:off x="1557021" y="3395960"/>
            <a:ext cx="2750185" cy="923330"/>
          </a:xfrm>
          <a:prstGeom prst="rect">
            <a:avLst/>
          </a:prstGeom>
          <a:noFill/>
        </p:spPr>
        <p:txBody>
          <a:bodyPr wrap="square" lIns="0" tIns="0" rIns="0" bIns="0" rtlCol="0">
            <a:spAutoFit/>
          </a:bodyPr>
          <a:lstStyle/>
          <a:p>
            <a:pPr algn="ctr" defTabSz="914377">
              <a:defRPr/>
            </a:pPr>
            <a:r>
              <a:rPr lang="en-US" sz="6000" b="1" dirty="0">
                <a:solidFill>
                  <a:srgbClr val="F8077A"/>
                </a:solidFill>
                <a:latin typeface="Cambria" panose="02040503050406030204" pitchFamily="18" charset="0"/>
                <a:ea typeface="Cambria" panose="02040503050406030204" pitchFamily="18" charset="0"/>
              </a:rPr>
              <a:t>Tay </a:t>
            </a:r>
            <a:r>
              <a:rPr lang="en-US" sz="6000" b="1" dirty="0" err="1">
                <a:solidFill>
                  <a:srgbClr val="F8077A"/>
                </a:solidFill>
                <a:latin typeface="Cambria" panose="02040503050406030204" pitchFamily="18" charset="0"/>
                <a:ea typeface="Cambria" panose="02040503050406030204" pitchFamily="18" charset="0"/>
              </a:rPr>
              <a:t>dò</a:t>
            </a:r>
            <a:endParaRPr lang="en-US" sz="6000" b="1" dirty="0">
              <a:solidFill>
                <a:srgbClr val="F8077A"/>
              </a:solidFill>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2DD97081-5BB5-937B-A926-48C0F5D553EA}"/>
              </a:ext>
            </a:extLst>
          </p:cNvPr>
          <p:cNvGrpSpPr/>
          <p:nvPr/>
        </p:nvGrpSpPr>
        <p:grpSpPr>
          <a:xfrm>
            <a:off x="4399281" y="107951"/>
            <a:ext cx="3278505" cy="2630806"/>
            <a:chOff x="6928" y="202"/>
            <a:chExt cx="5163" cy="4143"/>
          </a:xfrm>
        </p:grpSpPr>
        <p:pic>
          <p:nvPicPr>
            <p:cNvPr id="34" name="图片 5" descr="e93f49669616f82afc3aeb26989c1d4b">
              <a:extLst>
                <a:ext uri="{FF2B5EF4-FFF2-40B4-BE49-F238E27FC236}">
                  <a16:creationId xmlns:a16="http://schemas.microsoft.com/office/drawing/2014/main" id="{60A1C476-EFE1-BA78-55F3-6CA194DE0A2A}"/>
                </a:ext>
              </a:extLst>
            </p:cNvPr>
            <p:cNvPicPr>
              <a:picLocks noChangeAspect="1"/>
            </p:cNvPicPr>
            <p:nvPr/>
          </p:nvPicPr>
          <p:blipFill>
            <a:blip r:embed="rId4"/>
            <a:stretch>
              <a:fillRect/>
            </a:stretch>
          </p:blipFill>
          <p:spPr>
            <a:xfrm rot="10800000" flipV="1">
              <a:off x="6928" y="202"/>
              <a:ext cx="5163" cy="4143"/>
            </a:xfrm>
            <a:prstGeom prst="rect">
              <a:avLst/>
            </a:prstGeom>
          </p:spPr>
        </p:pic>
        <p:sp>
          <p:nvSpPr>
            <p:cNvPr id="36" name="TextBox 7">
              <a:extLst>
                <a:ext uri="{FF2B5EF4-FFF2-40B4-BE49-F238E27FC236}">
                  <a16:creationId xmlns:a16="http://schemas.microsoft.com/office/drawing/2014/main" id="{68EE7DD8-C3D6-AC40-6F6A-850C7879B3F0}"/>
                </a:ext>
              </a:extLst>
            </p:cNvPr>
            <p:cNvSpPr txBox="1"/>
            <p:nvPr/>
          </p:nvSpPr>
          <p:spPr>
            <a:xfrm>
              <a:off x="7434" y="1546"/>
              <a:ext cx="4331" cy="1309"/>
            </a:xfrm>
            <a:prstGeom prst="rect">
              <a:avLst/>
            </a:prstGeom>
            <a:noFill/>
          </p:spPr>
          <p:txBody>
            <a:bodyPr wrap="square" lIns="0" tIns="0" rIns="0" bIns="0" rtlCol="0">
              <a:spAutoFit/>
            </a:bodyPr>
            <a:lstStyle/>
            <a:p>
              <a:pPr algn="ctr" defTabSz="914377">
                <a:defRPr/>
              </a:pPr>
              <a:r>
                <a:rPr lang="en-US" sz="5400" b="1">
                  <a:solidFill>
                    <a:srgbClr val="ED7D31"/>
                  </a:solidFill>
                  <a:latin typeface="Cambria" panose="02040503050406030204" pitchFamily="18" charset="0"/>
                  <a:ea typeface="Cambria" panose="02040503050406030204" pitchFamily="18" charset="0"/>
                </a:rPr>
                <a:t>Mắt dõi</a:t>
              </a:r>
            </a:p>
          </p:txBody>
        </p:sp>
      </p:grpSp>
      <p:grpSp>
        <p:nvGrpSpPr>
          <p:cNvPr id="37" name="Group 36">
            <a:extLst>
              <a:ext uri="{FF2B5EF4-FFF2-40B4-BE49-F238E27FC236}">
                <a16:creationId xmlns:a16="http://schemas.microsoft.com/office/drawing/2014/main" id="{ED1014C3-ED13-8038-BB4F-C294CBC73BEF}"/>
              </a:ext>
            </a:extLst>
          </p:cNvPr>
          <p:cNvGrpSpPr/>
          <p:nvPr/>
        </p:nvGrpSpPr>
        <p:grpSpPr>
          <a:xfrm>
            <a:off x="7504432" y="2495551"/>
            <a:ext cx="3278505" cy="2630805"/>
            <a:chOff x="11818" y="3930"/>
            <a:chExt cx="5163" cy="4143"/>
          </a:xfrm>
        </p:grpSpPr>
        <p:pic>
          <p:nvPicPr>
            <p:cNvPr id="38" name="图片 5" descr="e93f49669616f82afc3aeb26989c1d4b">
              <a:extLst>
                <a:ext uri="{FF2B5EF4-FFF2-40B4-BE49-F238E27FC236}">
                  <a16:creationId xmlns:a16="http://schemas.microsoft.com/office/drawing/2014/main" id="{1F61BCDA-1E81-6E39-9D58-60C852CFBF2D}"/>
                </a:ext>
              </a:extLst>
            </p:cNvPr>
            <p:cNvPicPr>
              <a:picLocks noChangeAspect="1"/>
            </p:cNvPicPr>
            <p:nvPr/>
          </p:nvPicPr>
          <p:blipFill>
            <a:blip r:embed="rId4"/>
            <a:stretch>
              <a:fillRect/>
            </a:stretch>
          </p:blipFill>
          <p:spPr>
            <a:xfrm rot="12900000" flipH="1" flipV="1">
              <a:off x="11818" y="3930"/>
              <a:ext cx="5163" cy="4143"/>
            </a:xfrm>
            <a:prstGeom prst="rect">
              <a:avLst/>
            </a:prstGeom>
          </p:spPr>
        </p:pic>
        <p:sp>
          <p:nvSpPr>
            <p:cNvPr id="39" name="TextBox 7">
              <a:extLst>
                <a:ext uri="{FF2B5EF4-FFF2-40B4-BE49-F238E27FC236}">
                  <a16:creationId xmlns:a16="http://schemas.microsoft.com/office/drawing/2014/main" id="{0B861441-462E-8758-023A-BAA66A9FDA1A}"/>
                </a:ext>
              </a:extLst>
            </p:cNvPr>
            <p:cNvSpPr txBox="1"/>
            <p:nvPr/>
          </p:nvSpPr>
          <p:spPr>
            <a:xfrm rot="2160000">
              <a:off x="12234" y="5195"/>
              <a:ext cx="4331" cy="1260"/>
            </a:xfrm>
            <a:prstGeom prst="rect">
              <a:avLst/>
            </a:prstGeom>
            <a:noFill/>
          </p:spPr>
          <p:txBody>
            <a:bodyPr wrap="square" lIns="0" tIns="0" rIns="0" bIns="0" rtlCol="0">
              <a:spAutoFit/>
            </a:bodyPr>
            <a:lstStyle/>
            <a:p>
              <a:pPr algn="ctr" defTabSz="914377">
                <a:defRPr/>
              </a:pPr>
              <a:r>
                <a:rPr lang="en-US" sz="5200" b="1">
                  <a:solidFill>
                    <a:srgbClr val="00B0F0"/>
                  </a:solidFill>
                  <a:latin typeface="Cambria" panose="02040503050406030204" pitchFamily="18" charset="0"/>
                  <a:ea typeface="Cambria" panose="02040503050406030204" pitchFamily="18" charset="0"/>
                </a:rPr>
                <a:t>Tai nghe</a:t>
              </a:r>
            </a:p>
          </p:txBody>
        </p:sp>
      </p:grpSp>
    </p:spTree>
    <p:extLst>
      <p:ext uri="{BB962C8B-B14F-4D97-AF65-F5344CB8AC3E}">
        <p14:creationId xmlns:p14="http://schemas.microsoft.com/office/powerpoint/2010/main" val="957180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TotalTime>
  <Words>1566</Words>
  <Application>Microsoft Office PowerPoint</Application>
  <PresentationFormat>Widescreen</PresentationFormat>
  <Paragraphs>132</Paragraphs>
  <Slides>31</Slides>
  <Notes>22</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31</vt:i4>
      </vt:variant>
    </vt:vector>
  </HeadingPairs>
  <TitlesOfParts>
    <vt:vector size="53" baseType="lpstr">
      <vt:lpstr>微软雅黑</vt:lpstr>
      <vt:lpstr>Arial</vt:lpstr>
      <vt:lpstr>Calibri</vt:lpstr>
      <vt:lpstr>Calibri Light</vt:lpstr>
      <vt:lpstr>Cambria</vt:lpstr>
      <vt:lpstr>等线</vt:lpstr>
      <vt:lpstr>等线 Light</vt:lpstr>
      <vt:lpstr>DFPOP1-W9</vt:lpstr>
      <vt:lpstr>iCiel Cadena</vt:lpstr>
      <vt:lpstr>iCiel Pony</vt:lpstr>
      <vt:lpstr>inpin heiti</vt:lpstr>
      <vt:lpstr>Lato Hairline</vt:lpstr>
      <vt:lpstr>Lato Light</vt:lpstr>
      <vt:lpstr>Lato Regular</vt:lpstr>
      <vt:lpstr>Times New Roman</vt:lpstr>
      <vt:lpstr>Wingdings</vt:lpstr>
      <vt:lpstr>字魂105号-简雅黑</vt:lpstr>
      <vt:lpstr>字魂59号-创粗黑</vt:lpstr>
      <vt:lpstr>千图网海量PPT模板www.58pic.com​​</vt:lpstr>
      <vt:lpstr>1_Office 主题​​</vt:lpstr>
      <vt:lpstr>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Windows User</cp:lastModifiedBy>
  <cp:revision>139</cp:revision>
  <dcterms:created xsi:type="dcterms:W3CDTF">2018-04-10T08:10:31Z</dcterms:created>
  <dcterms:modified xsi:type="dcterms:W3CDTF">2025-03-16T13:40:15Z</dcterms:modified>
</cp:coreProperties>
</file>