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89" r:id="rId3"/>
    <p:sldMasterId id="2147483701" r:id="rId4"/>
  </p:sldMasterIdLst>
  <p:notesMasterIdLst>
    <p:notesMasterId r:id="rId29"/>
  </p:notesMasterIdLst>
  <p:sldIdLst>
    <p:sldId id="1546" r:id="rId5"/>
    <p:sldId id="1519" r:id="rId6"/>
    <p:sldId id="1543" r:id="rId7"/>
    <p:sldId id="1521" r:id="rId8"/>
    <p:sldId id="259" r:id="rId9"/>
    <p:sldId id="1547" r:id="rId10"/>
    <p:sldId id="299" r:id="rId11"/>
    <p:sldId id="1548" r:id="rId12"/>
    <p:sldId id="1549" r:id="rId13"/>
    <p:sldId id="1550" r:id="rId14"/>
    <p:sldId id="1556" r:id="rId15"/>
    <p:sldId id="1555" r:id="rId16"/>
    <p:sldId id="1551" r:id="rId17"/>
    <p:sldId id="1552" r:id="rId18"/>
    <p:sldId id="381" r:id="rId19"/>
    <p:sldId id="1553" r:id="rId20"/>
    <p:sldId id="1554" r:id="rId21"/>
    <p:sldId id="1557" r:id="rId22"/>
    <p:sldId id="1558" r:id="rId23"/>
    <p:sldId id="1559" r:id="rId24"/>
    <p:sldId id="1560" r:id="rId25"/>
    <p:sldId id="1561" r:id="rId26"/>
    <p:sldId id="1562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3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8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8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BF3202-6B5E-1CB5-8029-8BDC9DF9A3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5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8393DB-F2D2-87F5-0D88-285704BB0F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6D4298B-BABD-B285-B062-EDBB3D023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85749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3.wmf"/><Relationship Id="rId26" Type="http://schemas.openxmlformats.org/officeDocument/2006/relationships/oleObject" Target="../embeddings/oleObject14.bin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56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5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46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1.wmf"/><Relationship Id="rId22" Type="http://schemas.openxmlformats.org/officeDocument/2006/relationships/image" Target="../media/image55.wmf"/><Relationship Id="rId27" Type="http://schemas.openxmlformats.org/officeDocument/2006/relationships/image" Target="../media/image5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6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86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8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80835" imgH="393529" progId="Equation.3">
                    <p:embed/>
                  </p:oleObj>
                </mc:Choice>
                <mc:Fallback>
                  <p:oleObj name="Equation" r:id="rId17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39639" imgH="393529" progId="Equation.3">
                    <p:embed/>
                  </p:oleObj>
                </mc:Choice>
                <mc:Fallback>
                  <p:oleObj name="Equation" r:id="rId1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2334" imgH="393529" progId="Equation.3">
                    <p:embed/>
                  </p:oleObj>
                </mc:Choice>
                <mc:Fallback>
                  <p:oleObj name="Equation" r:id="rId21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317225" imgH="393359" progId="Equation.3">
                    <p:embed/>
                  </p:oleObj>
                </mc:Choice>
                <mc:Fallback>
                  <p:oleObj name="Equation" r:id="rId23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713" imgH="393359" progId="Equation.3">
                  <p:embed/>
                </p:oleObj>
              </mc:Choice>
              <mc:Fallback>
                <p:oleObj name="Equation" r:id="rId25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444307" imgH="393529" progId="Equation.3">
                    <p:embed/>
                  </p:oleObj>
                </mc:Choice>
                <mc:Fallback>
                  <p:oleObj name="Equation" r:id="rId26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39639" imgH="393529" progId="Equation.3">
                    <p:embed/>
                  </p:oleObj>
                </mc:Choice>
                <mc:Fallback>
                  <p:oleObj name="Equation" r:id="rId28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4040460"/>
              <a:gd name="connsiteY0" fmla="*/ 272683 h 1636063"/>
              <a:gd name="connsiteX1" fmla="*/ 272683 w 4040460"/>
              <a:gd name="connsiteY1" fmla="*/ 0 h 1636063"/>
              <a:gd name="connsiteX2" fmla="*/ 673410 w 4040460"/>
              <a:gd name="connsiteY2" fmla="*/ 0 h 1636063"/>
              <a:gd name="connsiteX3" fmla="*/ 673410 w 4040460"/>
              <a:gd name="connsiteY3" fmla="*/ 0 h 1636063"/>
              <a:gd name="connsiteX4" fmla="*/ 1683525 w 4040460"/>
              <a:gd name="connsiteY4" fmla="*/ 0 h 1636063"/>
              <a:gd name="connsiteX5" fmla="*/ 3767777 w 4040460"/>
              <a:gd name="connsiteY5" fmla="*/ 0 h 1636063"/>
              <a:gd name="connsiteX6" fmla="*/ 4040460 w 4040460"/>
              <a:gd name="connsiteY6" fmla="*/ 272683 h 1636063"/>
              <a:gd name="connsiteX7" fmla="*/ 4040460 w 4040460"/>
              <a:gd name="connsiteY7" fmla="*/ 954370 h 1636063"/>
              <a:gd name="connsiteX8" fmla="*/ 4040460 w 4040460"/>
              <a:gd name="connsiteY8" fmla="*/ 954370 h 1636063"/>
              <a:gd name="connsiteX9" fmla="*/ 4040460 w 4040460"/>
              <a:gd name="connsiteY9" fmla="*/ 1363386 h 1636063"/>
              <a:gd name="connsiteX10" fmla="*/ 4040460 w 4040460"/>
              <a:gd name="connsiteY10" fmla="*/ 1363380 h 1636063"/>
              <a:gd name="connsiteX11" fmla="*/ 3767777 w 4040460"/>
              <a:gd name="connsiteY11" fmla="*/ 1636063 h 1636063"/>
              <a:gd name="connsiteX12" fmla="*/ 1683525 w 4040460"/>
              <a:gd name="connsiteY12" fmla="*/ 1636063 h 1636063"/>
              <a:gd name="connsiteX13" fmla="*/ 143275 w 4040460"/>
              <a:gd name="connsiteY13" fmla="*/ 2090627 h 1636063"/>
              <a:gd name="connsiteX14" fmla="*/ 673410 w 4040460"/>
              <a:gd name="connsiteY14" fmla="*/ 1636063 h 1636063"/>
              <a:gd name="connsiteX15" fmla="*/ 272683 w 4040460"/>
              <a:gd name="connsiteY15" fmla="*/ 1636063 h 1636063"/>
              <a:gd name="connsiteX16" fmla="*/ 0 w 4040460"/>
              <a:gd name="connsiteY16" fmla="*/ 1363380 h 1636063"/>
              <a:gd name="connsiteX17" fmla="*/ 0 w 4040460"/>
              <a:gd name="connsiteY17" fmla="*/ 1363386 h 1636063"/>
              <a:gd name="connsiteX18" fmla="*/ 0 w 4040460"/>
              <a:gd name="connsiteY18" fmla="*/ 954370 h 1636063"/>
              <a:gd name="connsiteX19" fmla="*/ 0 w 4040460"/>
              <a:gd name="connsiteY19" fmla="*/ 954370 h 1636063"/>
              <a:gd name="connsiteX20" fmla="*/ 0 w 4040460"/>
              <a:gd name="connsiteY20" fmla="*/ 272683 h 1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0460" h="1636063" fill="none" extrusionOk="0">
                <a:moveTo>
                  <a:pt x="0" y="272683"/>
                </a:moveTo>
                <a:cubicBezTo>
                  <a:pt x="-20281" y="130969"/>
                  <a:pt x="151600" y="3569"/>
                  <a:pt x="272683" y="0"/>
                </a:cubicBezTo>
                <a:cubicBezTo>
                  <a:pt x="465886" y="21003"/>
                  <a:pt x="629274" y="-21877"/>
                  <a:pt x="673410" y="0"/>
                </a:cubicBezTo>
                <a:lnTo>
                  <a:pt x="673410" y="0"/>
                </a:lnTo>
                <a:cubicBezTo>
                  <a:pt x="803719" y="59629"/>
                  <a:pt x="1349362" y="42978"/>
                  <a:pt x="1683525" y="0"/>
                </a:cubicBezTo>
                <a:cubicBezTo>
                  <a:pt x="2125421" y="-157665"/>
                  <a:pt x="3131807" y="-122053"/>
                  <a:pt x="3767777" y="0"/>
                </a:cubicBezTo>
                <a:cubicBezTo>
                  <a:pt x="3914650" y="-8590"/>
                  <a:pt x="4034820" y="151102"/>
                  <a:pt x="4040460" y="272683"/>
                </a:cubicBezTo>
                <a:cubicBezTo>
                  <a:pt x="3979112" y="559319"/>
                  <a:pt x="4014198" y="825469"/>
                  <a:pt x="4040460" y="954370"/>
                </a:cubicBezTo>
                <a:lnTo>
                  <a:pt x="4040460" y="954370"/>
                </a:lnTo>
                <a:cubicBezTo>
                  <a:pt x="4062097" y="1076135"/>
                  <a:pt x="4052164" y="1267451"/>
                  <a:pt x="4040460" y="1363386"/>
                </a:cubicBezTo>
                <a:lnTo>
                  <a:pt x="4040460" y="1363380"/>
                </a:lnTo>
                <a:cubicBezTo>
                  <a:pt x="4061649" y="1500579"/>
                  <a:pt x="3908208" y="1613615"/>
                  <a:pt x="3767777" y="1636063"/>
                </a:cubicBezTo>
                <a:cubicBezTo>
                  <a:pt x="3272202" y="1488994"/>
                  <a:pt x="2069932" y="1500803"/>
                  <a:pt x="1683525" y="1636063"/>
                </a:cubicBezTo>
                <a:cubicBezTo>
                  <a:pt x="1526259" y="1674061"/>
                  <a:pt x="449711" y="2009202"/>
                  <a:pt x="143275" y="2090627"/>
                </a:cubicBezTo>
                <a:cubicBezTo>
                  <a:pt x="260051" y="1993865"/>
                  <a:pt x="506664" y="1706408"/>
                  <a:pt x="673410" y="1636063"/>
                </a:cubicBezTo>
                <a:cubicBezTo>
                  <a:pt x="603548" y="1652962"/>
                  <a:pt x="346813" y="1661797"/>
                  <a:pt x="272683" y="1636063"/>
                </a:cubicBezTo>
                <a:cubicBezTo>
                  <a:pt x="138411" y="1655683"/>
                  <a:pt x="-20730" y="1523506"/>
                  <a:pt x="0" y="1363380"/>
                </a:cubicBezTo>
                <a:lnTo>
                  <a:pt x="0" y="1363386"/>
                </a:lnTo>
                <a:cubicBezTo>
                  <a:pt x="22363" y="1222654"/>
                  <a:pt x="15290" y="1112474"/>
                  <a:pt x="0" y="954370"/>
                </a:cubicBezTo>
                <a:lnTo>
                  <a:pt x="0" y="954370"/>
                </a:lnTo>
                <a:cubicBezTo>
                  <a:pt x="-58209" y="674101"/>
                  <a:pt x="30092" y="557566"/>
                  <a:pt x="0" y="272683"/>
                </a:cubicBezTo>
                <a:close/>
              </a:path>
              <a:path w="4040460" h="1636063" stroke="0" extrusionOk="0">
                <a:moveTo>
                  <a:pt x="0" y="272683"/>
                </a:moveTo>
                <a:cubicBezTo>
                  <a:pt x="26565" y="112496"/>
                  <a:pt x="142266" y="11734"/>
                  <a:pt x="272683" y="0"/>
                </a:cubicBezTo>
                <a:cubicBezTo>
                  <a:pt x="350936" y="-6460"/>
                  <a:pt x="528007" y="5627"/>
                  <a:pt x="673410" y="0"/>
                </a:cubicBezTo>
                <a:lnTo>
                  <a:pt x="673410" y="0"/>
                </a:lnTo>
                <a:cubicBezTo>
                  <a:pt x="915133" y="2346"/>
                  <a:pt x="1530226" y="64505"/>
                  <a:pt x="1683525" y="0"/>
                </a:cubicBezTo>
                <a:cubicBezTo>
                  <a:pt x="2456526" y="-50308"/>
                  <a:pt x="3167408" y="-85446"/>
                  <a:pt x="3767777" y="0"/>
                </a:cubicBezTo>
                <a:cubicBezTo>
                  <a:pt x="3930251" y="-27651"/>
                  <a:pt x="4042414" y="143110"/>
                  <a:pt x="4040460" y="272683"/>
                </a:cubicBezTo>
                <a:cubicBezTo>
                  <a:pt x="4087267" y="485883"/>
                  <a:pt x="4039104" y="830212"/>
                  <a:pt x="4040460" y="954370"/>
                </a:cubicBezTo>
                <a:lnTo>
                  <a:pt x="4040460" y="954370"/>
                </a:lnTo>
                <a:cubicBezTo>
                  <a:pt x="4028683" y="1115276"/>
                  <a:pt x="4006337" y="1291873"/>
                  <a:pt x="4040460" y="1363386"/>
                </a:cubicBezTo>
                <a:lnTo>
                  <a:pt x="4040460" y="1363380"/>
                </a:lnTo>
                <a:cubicBezTo>
                  <a:pt x="4061445" y="1508737"/>
                  <a:pt x="3917385" y="1648249"/>
                  <a:pt x="3767777" y="1636063"/>
                </a:cubicBezTo>
                <a:cubicBezTo>
                  <a:pt x="2994422" y="1684095"/>
                  <a:pt x="2129189" y="1674213"/>
                  <a:pt x="1683525" y="1636063"/>
                </a:cubicBezTo>
                <a:cubicBezTo>
                  <a:pt x="1438846" y="1649995"/>
                  <a:pt x="641014" y="2086599"/>
                  <a:pt x="143275" y="2090627"/>
                </a:cubicBezTo>
                <a:cubicBezTo>
                  <a:pt x="373618" y="1921431"/>
                  <a:pt x="549801" y="1746666"/>
                  <a:pt x="673410" y="1636063"/>
                </a:cubicBezTo>
                <a:cubicBezTo>
                  <a:pt x="498810" y="1631654"/>
                  <a:pt x="341151" y="1651705"/>
                  <a:pt x="272683" y="1636063"/>
                </a:cubicBezTo>
                <a:cubicBezTo>
                  <a:pt x="127850" y="1628877"/>
                  <a:pt x="-4993" y="1513452"/>
                  <a:pt x="0" y="1363380"/>
                </a:cubicBezTo>
                <a:lnTo>
                  <a:pt x="0" y="1363386"/>
                </a:lnTo>
                <a:cubicBezTo>
                  <a:pt x="10751" y="1252663"/>
                  <a:pt x="33378" y="1088149"/>
                  <a:pt x="0" y="954370"/>
                </a:cubicBezTo>
                <a:lnTo>
                  <a:pt x="0" y="954370"/>
                </a:lnTo>
                <a:cubicBezTo>
                  <a:pt x="31405" y="623293"/>
                  <a:pt x="48961" y="435166"/>
                  <a:pt x="0" y="27268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545</Words>
  <Application>Microsoft Office PowerPoint</Application>
  <PresentationFormat>Widescreen</PresentationFormat>
  <Paragraphs>116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DengXian</vt:lpstr>
      <vt:lpstr>字魂52号-阿开漫画体</vt:lpstr>
      <vt:lpstr>字魂59号-创粗黑</vt:lpstr>
      <vt:lpstr>Arial</vt:lpstr>
      <vt:lpstr>Calibri</vt:lpstr>
      <vt:lpstr>Cambria</vt:lpstr>
      <vt:lpstr>Cambria Math</vt:lpstr>
      <vt:lpstr>SVN-Hole Hearted</vt:lpstr>
      <vt:lpstr>UTM Avo</vt:lpstr>
      <vt:lpstr>UTM Futura Extra</vt:lpstr>
      <vt:lpstr>Office 主题​​</vt:lpstr>
      <vt:lpstr>Office Theme</vt:lpstr>
      <vt:lpstr>5_Office Theme</vt:lpstr>
      <vt:lpstr>1_Office Theme</vt:lpstr>
      <vt:lpstr>Equation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2023-12-07T01:41:36Z</dcterms:created>
  <dcterms:modified xsi:type="dcterms:W3CDTF">2023-12-07T03:47:14Z</dcterms:modified>
</cp:coreProperties>
</file>