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9" r:id="rId4"/>
    <p:sldId id="306" r:id="rId5"/>
    <p:sldId id="284" r:id="rId6"/>
    <p:sldId id="285" r:id="rId7"/>
    <p:sldId id="290" r:id="rId8"/>
    <p:sldId id="298" r:id="rId9"/>
    <p:sldId id="309" r:id="rId10"/>
    <p:sldId id="292" r:id="rId11"/>
    <p:sldId id="286" r:id="rId12"/>
    <p:sldId id="310" r:id="rId13"/>
    <p:sldId id="288" r:id="rId14"/>
    <p:sldId id="293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94" autoAdjust="0"/>
    <p:restoredTop sz="94660"/>
  </p:normalViewPr>
  <p:slideViewPr>
    <p:cSldViewPr snapToGrid="0">
      <p:cViewPr>
        <p:scale>
          <a:sx n="79" d="100"/>
          <a:sy n="79" d="100"/>
        </p:scale>
        <p:origin x="144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53: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SO SÁNH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CÁC 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59FEAD4-D6AC-1F44-BADD-05D1E5DB9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011" y="4213252"/>
            <a:ext cx="3214537" cy="2210446"/>
          </a:xfrm>
          <a:prstGeom prst="rect">
            <a:avLst/>
          </a:prstGeom>
        </p:spPr>
      </p:pic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FD041947-79AF-0849-83DB-890FE1DB7BD5}"/>
              </a:ext>
            </a:extLst>
          </p:cNvPr>
          <p:cNvSpPr/>
          <p:nvPr/>
        </p:nvSpPr>
        <p:spPr>
          <a:xfrm>
            <a:off x="1542659" y="447444"/>
            <a:ext cx="1665891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62D1B62-D0C1-C24A-B230-4873A781D8C3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B34497B-9081-1646-8561-C5E4CFFC3B93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314           502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C9F7A5AB-FF3D-B34B-9B8A-7201281C6D7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E322358-635D-EF4B-877A-68A91720145E}"/>
              </a:ext>
            </a:extLst>
          </p:cNvPr>
          <p:cNvGrpSpPr/>
          <p:nvPr/>
        </p:nvGrpSpPr>
        <p:grpSpPr>
          <a:xfrm>
            <a:off x="1807365" y="2789768"/>
            <a:ext cx="2802370" cy="713719"/>
            <a:chOff x="1169590" y="4621088"/>
            <a:chExt cx="2802370" cy="7137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B07052A-59DD-3249-96FD-AB5D7AE70026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537           399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5FB08D57-E319-0F45-975D-AE9CE33EC255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8B9C7D8-0D30-3940-BE2B-97F247437AA4}"/>
              </a:ext>
            </a:extLst>
          </p:cNvPr>
          <p:cNvGrpSpPr/>
          <p:nvPr/>
        </p:nvGrpSpPr>
        <p:grpSpPr>
          <a:xfrm>
            <a:off x="1807365" y="3979082"/>
            <a:ext cx="2802370" cy="713719"/>
            <a:chOff x="1169590" y="4621088"/>
            <a:chExt cx="2802370" cy="713719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1244A4F-ED4B-A549-BC73-AC8E431839E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635           635</a:t>
              </a: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76934759-C5A9-0446-AEC5-7BBADBC43A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9EA63E8-06D9-3D4D-8580-3D5B8FA4878E}"/>
              </a:ext>
            </a:extLst>
          </p:cNvPr>
          <p:cNvGrpSpPr/>
          <p:nvPr/>
        </p:nvGrpSpPr>
        <p:grpSpPr>
          <a:xfrm>
            <a:off x="6573961" y="1559757"/>
            <a:ext cx="2802370" cy="713719"/>
            <a:chOff x="1169590" y="4621088"/>
            <a:chExt cx="2802370" cy="713719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A3178EB-87E5-FC42-9EC3-7BDFC5D26738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365           366</a:t>
              </a: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0DB96AA3-7C51-7F4C-AAA8-DFCD8B72E808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2241C90-7920-794F-BA27-D7C6BCE87143}"/>
              </a:ext>
            </a:extLst>
          </p:cNvPr>
          <p:cNvGrpSpPr/>
          <p:nvPr/>
        </p:nvGrpSpPr>
        <p:grpSpPr>
          <a:xfrm>
            <a:off x="6540877" y="2756074"/>
            <a:ext cx="2802370" cy="713719"/>
            <a:chOff x="1169590" y="4621088"/>
            <a:chExt cx="2802370" cy="71371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87A1107-2E57-1347-AA73-F7B07C2ACA3C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718           718</a:t>
              </a: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54AA4F9A-7AB2-AC48-B413-4CC905B69E84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853F80C-97B9-334B-8CC2-C68082CA5056}"/>
              </a:ext>
            </a:extLst>
          </p:cNvPr>
          <p:cNvGrpSpPr/>
          <p:nvPr/>
        </p:nvGrpSpPr>
        <p:grpSpPr>
          <a:xfrm>
            <a:off x="6540877" y="3945388"/>
            <a:ext cx="2802370" cy="713719"/>
            <a:chOff x="1169590" y="4621088"/>
            <a:chExt cx="2802370" cy="713719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14D6A89-6560-B04E-8575-12F4416D708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212           121</a:t>
              </a: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39D5374F-180C-F54E-B852-BC4EC505A5B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C5C5E949-9A93-3A42-AC3E-C2F2094B47D7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1C0395A-DB46-8A4F-9C09-D3C6556E8B6C}"/>
              </a:ext>
            </a:extLst>
          </p:cNvPr>
          <p:cNvSpPr txBox="1"/>
          <p:nvPr/>
        </p:nvSpPr>
        <p:spPr>
          <a:xfrm>
            <a:off x="2958837" y="2831506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F917B50-283D-3346-8F34-F0FD6DD3C8CE}"/>
              </a:ext>
            </a:extLst>
          </p:cNvPr>
          <p:cNvSpPr txBox="1"/>
          <p:nvPr/>
        </p:nvSpPr>
        <p:spPr>
          <a:xfrm>
            <a:off x="2958837" y="4002758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B0B4639-20E7-124D-BB70-7F3F22B9D7D0}"/>
              </a:ext>
            </a:extLst>
          </p:cNvPr>
          <p:cNvSpPr txBox="1"/>
          <p:nvPr/>
        </p:nvSpPr>
        <p:spPr>
          <a:xfrm>
            <a:off x="7725433" y="1583433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AEC246B-C0B0-9743-B9EF-9C2D8CF6F170}"/>
              </a:ext>
            </a:extLst>
          </p:cNvPr>
          <p:cNvSpPr txBox="1"/>
          <p:nvPr/>
        </p:nvSpPr>
        <p:spPr>
          <a:xfrm>
            <a:off x="7692349" y="2797812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9AE1A9A-E5B1-F24C-9E55-FAC72E832498}"/>
              </a:ext>
            </a:extLst>
          </p:cNvPr>
          <p:cNvSpPr txBox="1"/>
          <p:nvPr/>
        </p:nvSpPr>
        <p:spPr>
          <a:xfrm>
            <a:off x="7692349" y="396906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3BB482-BD5D-124A-8945-3406B1BF9B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"/>
          <a:stretch/>
        </p:blipFill>
        <p:spPr>
          <a:xfrm>
            <a:off x="1003177" y="1303355"/>
            <a:ext cx="10008323" cy="260846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1E5CE-355F-074E-8794-92874378D260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sóc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đeo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thẻ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4B0B5-57F9-C64A-BBD9-9D4EF752CF4A}"/>
              </a:ext>
            </a:extLst>
          </p:cNvPr>
          <p:cNvSpPr txBox="1"/>
          <p:nvPr/>
        </p:nvSpPr>
        <p:spPr>
          <a:xfrm>
            <a:off x="1087898" y="3712030"/>
            <a:ext cx="5008102" cy="2436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Chú mèo đeo số bé nhất là: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Chú mèo đeo số lớn nhất là: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39E835-72D1-6445-9691-DB55D40D9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" r="77418"/>
          <a:stretch/>
        </p:blipFill>
        <p:spPr>
          <a:xfrm>
            <a:off x="6400800" y="3321670"/>
            <a:ext cx="1534531" cy="1781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EE6F24-44A6-F748-A732-CC4E85E456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950" r="-100"/>
          <a:stretch/>
        </p:blipFill>
        <p:spPr>
          <a:xfrm>
            <a:off x="6042745" y="4602839"/>
            <a:ext cx="1937288" cy="178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7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4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(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). </a:t>
            </a:r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A8EF5E5-999A-1D47-B184-BA3C566B4F45}"/>
              </a:ext>
            </a:extLst>
          </p:cNvPr>
          <p:cNvGrpSpPr/>
          <p:nvPr/>
        </p:nvGrpSpPr>
        <p:grpSpPr>
          <a:xfrm>
            <a:off x="3412671" y="1710599"/>
            <a:ext cx="5366660" cy="4306246"/>
            <a:chOff x="3412671" y="1710599"/>
            <a:chExt cx="5366660" cy="430624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467D07C-D6ED-F14B-87BD-074AC67FD607}"/>
                </a:ext>
              </a:extLst>
            </p:cNvPr>
            <p:cNvSpPr/>
            <p:nvPr/>
          </p:nvSpPr>
          <p:spPr>
            <a:xfrm>
              <a:off x="4415854" y="2182605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A9F478-EF86-0A44-911B-BA0E12E31866}"/>
                </a:ext>
              </a:extLst>
            </p:cNvPr>
            <p:cNvSpPr/>
            <p:nvPr/>
          </p:nvSpPr>
          <p:spPr>
            <a:xfrm>
              <a:off x="4415853" y="5318044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857D924-381D-B14E-B4AC-C191082A0923}"/>
                </a:ext>
              </a:extLst>
            </p:cNvPr>
            <p:cNvSpPr/>
            <p:nvPr/>
          </p:nvSpPr>
          <p:spPr>
            <a:xfrm>
              <a:off x="7548290" y="2186497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9B41C9F-3F66-DE49-AE34-68F179E56A3D}"/>
                </a:ext>
              </a:extLst>
            </p:cNvPr>
            <p:cNvSpPr/>
            <p:nvPr/>
          </p:nvSpPr>
          <p:spPr>
            <a:xfrm>
              <a:off x="7548289" y="5314152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D9CFB4-1938-E649-A4F1-A66E3AA55F96}"/>
                </a:ext>
              </a:extLst>
            </p:cNvPr>
            <p:cNvSpPr txBox="1"/>
            <p:nvPr/>
          </p:nvSpPr>
          <p:spPr>
            <a:xfrm>
              <a:off x="3412671" y="5426578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567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F691F64-00CE-A44B-A1B2-D13979390627}"/>
                </a:ext>
              </a:extLst>
            </p:cNvPr>
            <p:cNvSpPr txBox="1"/>
            <p:nvPr/>
          </p:nvSpPr>
          <p:spPr>
            <a:xfrm>
              <a:off x="3412671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657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0368048-C3BD-9640-B3DA-FDFB5368322E}"/>
                </a:ext>
              </a:extLst>
            </p:cNvPr>
            <p:cNvSpPr txBox="1"/>
            <p:nvPr/>
          </p:nvSpPr>
          <p:spPr>
            <a:xfrm>
              <a:off x="7911786" y="5432070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756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FB92F6-C83E-6F47-8023-38248CB58417}"/>
                </a:ext>
              </a:extLst>
            </p:cNvPr>
            <p:cNvSpPr txBox="1"/>
            <p:nvPr/>
          </p:nvSpPr>
          <p:spPr>
            <a:xfrm>
              <a:off x="7826827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765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B23FF45-AC8D-EB4A-B551-6B5EE2801119}"/>
              </a:ext>
            </a:extLst>
          </p:cNvPr>
          <p:cNvCxnSpPr>
            <a:cxnSpLocks/>
            <a:stCxn id="31" idx="0"/>
            <a:endCxn id="30" idx="4"/>
          </p:cNvCxnSpPr>
          <p:nvPr/>
        </p:nvCxnSpPr>
        <p:spPr>
          <a:xfrm flipV="1">
            <a:off x="4528280" y="2407458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E00A067-20EA-6A4B-B37C-25D1840D6637}"/>
              </a:ext>
            </a:extLst>
          </p:cNvPr>
          <p:cNvCxnSpPr>
            <a:cxnSpLocks/>
            <a:stCxn id="30" idx="5"/>
            <a:endCxn id="33" idx="1"/>
          </p:cNvCxnSpPr>
          <p:nvPr/>
        </p:nvCxnSpPr>
        <p:spPr>
          <a:xfrm>
            <a:off x="4607778" y="2374529"/>
            <a:ext cx="2973440" cy="29725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BEB1F7D-C743-0840-B666-24F27B5CFC93}"/>
              </a:ext>
            </a:extLst>
          </p:cNvPr>
          <p:cNvCxnSpPr>
            <a:cxnSpLocks/>
          </p:cNvCxnSpPr>
          <p:nvPr/>
        </p:nvCxnSpPr>
        <p:spPr>
          <a:xfrm flipV="1">
            <a:off x="7663821" y="2423787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543578" y="31803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9DF854-5AAA-2646-9C9F-B6FC3C44C13D}"/>
              </a:ext>
            </a:extLst>
          </p:cNvPr>
          <p:cNvSpPr txBox="1"/>
          <p:nvPr/>
        </p:nvSpPr>
        <p:spPr>
          <a:xfrm>
            <a:off x="1114166" y="318034"/>
            <a:ext cx="10626074" cy="18553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Nam,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Mai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thần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kì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nhau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14000"/>
              </a:lnSpc>
            </a:pPr>
            <a:r>
              <a:rPr lang="en-US" sz="2800" dirty="0">
                <a:solidFill>
                  <a:prstClr val="black"/>
                </a:solidFill>
              </a:rPr>
              <a:t>Nam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Hỏi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sẽ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nào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en-VN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497FAB8-2F51-EA4D-8792-6D1D286EA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10" y="1910443"/>
            <a:ext cx="7436212" cy="397213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059A33-96E6-C945-867D-4E23307DD106}"/>
              </a:ext>
            </a:extLst>
          </p:cNvPr>
          <p:cNvCxnSpPr/>
          <p:nvPr/>
        </p:nvCxnSpPr>
        <p:spPr>
          <a:xfrm>
            <a:off x="3755570" y="1343698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C9681B-6F9C-3844-9134-C4BD7D035C2A}"/>
              </a:ext>
            </a:extLst>
          </p:cNvPr>
          <p:cNvCxnSpPr>
            <a:cxnSpLocks/>
          </p:cNvCxnSpPr>
          <p:nvPr/>
        </p:nvCxnSpPr>
        <p:spPr>
          <a:xfrm>
            <a:off x="7108370" y="1321239"/>
            <a:ext cx="13335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786354C-2629-A743-AF00-9FFDEB4C08CD}"/>
              </a:ext>
            </a:extLst>
          </p:cNvPr>
          <p:cNvCxnSpPr/>
          <p:nvPr/>
        </p:nvCxnSpPr>
        <p:spPr>
          <a:xfrm>
            <a:off x="1235803" y="1822670"/>
            <a:ext cx="71845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374FDCB-0519-334E-BDCE-E7C2A997DFE7}"/>
              </a:ext>
            </a:extLst>
          </p:cNvPr>
          <p:cNvCxnSpPr>
            <a:cxnSpLocks/>
          </p:cNvCxnSpPr>
          <p:nvPr/>
        </p:nvCxnSpPr>
        <p:spPr>
          <a:xfrm>
            <a:off x="4621260" y="1800211"/>
            <a:ext cx="133350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A9CD322-4079-0641-8FA5-F7257BF49F8A}"/>
              </a:ext>
            </a:extLst>
          </p:cNvPr>
          <p:cNvGrpSpPr/>
          <p:nvPr/>
        </p:nvGrpSpPr>
        <p:grpSpPr>
          <a:xfrm>
            <a:off x="5127573" y="5741265"/>
            <a:ext cx="1654375" cy="660535"/>
            <a:chOff x="7921929" y="4026988"/>
            <a:chExt cx="1819813" cy="96708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92BB85D-3E7F-7B4E-A6E2-4E2586E44214}"/>
                </a:ext>
              </a:extLst>
            </p:cNvPr>
            <p:cNvSpPr txBox="1"/>
            <p:nvPr/>
          </p:nvSpPr>
          <p:spPr>
            <a:xfrm>
              <a:off x="7933194" y="4026988"/>
              <a:ext cx="1748736" cy="96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Nam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2BDF7FB2-7991-D546-AEFD-A7147C0F054D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2F9A23-56FE-1745-846D-36BE23CA8DEA}"/>
              </a:ext>
            </a:extLst>
          </p:cNvPr>
          <p:cNvGrpSpPr/>
          <p:nvPr/>
        </p:nvGrpSpPr>
        <p:grpSpPr>
          <a:xfrm>
            <a:off x="7687026" y="5736219"/>
            <a:ext cx="1654375" cy="660536"/>
            <a:chOff x="7921929" y="4026988"/>
            <a:chExt cx="1819813" cy="96708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6139236-5115-0741-885C-83736DB35066}"/>
                </a:ext>
              </a:extLst>
            </p:cNvPr>
            <p:cNvSpPr txBox="1"/>
            <p:nvPr/>
          </p:nvSpPr>
          <p:spPr>
            <a:xfrm>
              <a:off x="7987080" y="4026988"/>
              <a:ext cx="1748736" cy="964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accent5">
                      <a:lumMod val="75000"/>
                    </a:schemeClr>
                  </a:solidFill>
                </a:rPr>
                <a:t>Việt</a:t>
              </a:r>
              <a:endParaRPr lang="en-US" sz="2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0618DDFB-D9CE-DB44-8D2C-3209DEE9D526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F644E52-A031-9841-8EC1-F9063BAB3723}"/>
              </a:ext>
            </a:extLst>
          </p:cNvPr>
          <p:cNvGrpSpPr/>
          <p:nvPr/>
        </p:nvGrpSpPr>
        <p:grpSpPr>
          <a:xfrm>
            <a:off x="2568120" y="5752544"/>
            <a:ext cx="1654375" cy="658835"/>
            <a:chOff x="7921929" y="4050895"/>
            <a:chExt cx="1819813" cy="96460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E8BF8A2-F12C-0E4B-8427-4492FCE6B994}"/>
                </a:ext>
              </a:extLst>
            </p:cNvPr>
            <p:cNvSpPr txBox="1"/>
            <p:nvPr/>
          </p:nvSpPr>
          <p:spPr>
            <a:xfrm>
              <a:off x="7969118" y="4050895"/>
              <a:ext cx="1748736" cy="964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Mai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D86566D2-09B6-584B-90FD-5E513347DFE3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Box 411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3379571" y="3048149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237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41B81E-5FEB-FB4D-9669-FBBFB97FA169}"/>
              </a:ext>
            </a:extLst>
          </p:cNvPr>
          <p:cNvGrpSpPr/>
          <p:nvPr/>
        </p:nvGrpSpPr>
        <p:grpSpPr>
          <a:xfrm>
            <a:off x="731663" y="790147"/>
            <a:ext cx="7630194" cy="2246097"/>
            <a:chOff x="1316879" y="984608"/>
            <a:chExt cx="7630194" cy="2246097"/>
          </a:xfrm>
        </p:grpSpPr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5C5C2697-DF8B-6B44-8C1D-EE6F3CDCCC56}"/>
                </a:ext>
              </a:extLst>
            </p:cNvPr>
            <p:cNvSpPr txBox="1"/>
            <p:nvPr/>
          </p:nvSpPr>
          <p:spPr>
            <a:xfrm>
              <a:off x="1316879" y="984608"/>
              <a:ext cx="588945" cy="519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 </a:t>
              </a:r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0F2F589E-993C-BA4E-82CA-A4A2DC9E5A6B}"/>
                </a:ext>
              </a:extLst>
            </p:cNvPr>
            <p:cNvSpPr/>
            <p:nvPr/>
          </p:nvSpPr>
          <p:spPr>
            <a:xfrm>
              <a:off x="1866260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06436A8F-1627-594D-B505-C42F40C86374}"/>
                </a:ext>
              </a:extLst>
            </p:cNvPr>
            <p:cNvSpPr/>
            <p:nvPr/>
          </p:nvSpPr>
          <p:spPr>
            <a:xfrm>
              <a:off x="5863749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06" name="Picture 405">
              <a:extLst>
                <a:ext uri="{FF2B5EF4-FFF2-40B4-BE49-F238E27FC236}">
                  <a16:creationId xmlns:a16="http://schemas.microsoft.com/office/drawing/2014/main" id="{0C338EEE-FEDD-BA41-B544-635FC468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78" y="1663839"/>
              <a:ext cx="1002667" cy="1002667"/>
            </a:xfrm>
            <a:prstGeom prst="rect">
              <a:avLst/>
            </a:prstGeom>
          </p:spPr>
        </p:pic>
        <p:pic>
          <p:nvPicPr>
            <p:cNvPr id="407" name="Picture 406">
              <a:extLst>
                <a:ext uri="{FF2B5EF4-FFF2-40B4-BE49-F238E27FC236}">
                  <a16:creationId xmlns:a16="http://schemas.microsoft.com/office/drawing/2014/main" id="{C77EF553-0CFA-4F45-A07D-0E6B31A6E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86" y="1799347"/>
              <a:ext cx="1002667" cy="1002667"/>
            </a:xfrm>
            <a:prstGeom prst="rect">
              <a:avLst/>
            </a:prstGeom>
          </p:spPr>
        </p:pic>
        <p:pic>
          <p:nvPicPr>
            <p:cNvPr id="410" name="Picture 409">
              <a:extLst>
                <a:ext uri="{FF2B5EF4-FFF2-40B4-BE49-F238E27FC236}">
                  <a16:creationId xmlns:a16="http://schemas.microsoft.com/office/drawing/2014/main" id="{30BABE43-B46E-9441-A7C0-1F38FFB7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10" y="1673757"/>
              <a:ext cx="1002667" cy="1002667"/>
            </a:xfrm>
            <a:prstGeom prst="rect">
              <a:avLst/>
            </a:prstGeom>
          </p:spPr>
        </p:pic>
        <p:pic>
          <p:nvPicPr>
            <p:cNvPr id="411" name="Picture 410">
              <a:extLst>
                <a:ext uri="{FF2B5EF4-FFF2-40B4-BE49-F238E27FC236}">
                  <a16:creationId xmlns:a16="http://schemas.microsoft.com/office/drawing/2014/main" id="{D3E40BF2-9FE3-1547-A861-534672952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18" y="1809265"/>
              <a:ext cx="1002667" cy="1002667"/>
            </a:xfrm>
            <a:prstGeom prst="rect">
              <a:avLst/>
            </a:prstGeom>
          </p:spPr>
        </p:pic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EBA77D0C-E1C3-0440-9E8E-CA8CDD1B883E}"/>
                </a:ext>
              </a:extLst>
            </p:cNvPr>
            <p:cNvGrpSpPr/>
            <p:nvPr/>
          </p:nvGrpSpPr>
          <p:grpSpPr>
            <a:xfrm>
              <a:off x="3954432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80739EA8-86D0-BE45-813E-3B7B78927D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B291C445-5785-5341-ABE5-B507D6632A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8E2BB936-8C08-BA4C-B70D-57D57C91F7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94ED5504-589A-AC49-BCD6-67B42D2E258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69212122-0784-8242-BD78-A971063B14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BC57CE01-BE38-5E4A-BAF8-4B19ED8A40A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5222AB6A-DEDC-9140-83D1-1EE26742776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2D65C1A7-88F7-DD46-8E85-755AAD9DD6D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5111ACDA-33C6-CD43-AE67-67614E86E7C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433A940A-F34A-6D4B-AE90-EE86FF5E258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id="{8F7B1CC5-D7F6-D64B-BB4E-CF6FB7FE22FD}"/>
                </a:ext>
              </a:extLst>
            </p:cNvPr>
            <p:cNvGrpSpPr/>
            <p:nvPr/>
          </p:nvGrpSpPr>
          <p:grpSpPr>
            <a:xfrm>
              <a:off x="4258347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16CE91DC-9C9D-914C-8D55-8032A7F676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BBC1003E-6F5B-3749-943B-DAC8434A018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4EA334B0-86FB-1747-AAFA-CAEC3707950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id="{39A551FC-B969-0A40-A1DA-98F9F7D0C78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E27705F6-6972-534E-B8D7-70DCC7ED43B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8549E08B-200B-4343-B84F-9B5C90A391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919C6627-DFCD-0844-8A5C-C2109C96B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B7E45B89-1FED-8F4A-82F1-449A7E7DE44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07358E93-E660-5F4A-A7E2-2140BBE2EFB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C9386923-4B11-A843-A97D-96998538D77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E4A0B671-FAB5-934F-BB12-08370C2E2376}"/>
                </a:ext>
              </a:extLst>
            </p:cNvPr>
            <p:cNvGrpSpPr/>
            <p:nvPr/>
          </p:nvGrpSpPr>
          <p:grpSpPr>
            <a:xfrm>
              <a:off x="3623994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DAFB2C7C-0C29-C94C-A7FC-FADC477894D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D14B0B8E-59E5-234D-A854-CEFDD04D447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53AFD84E-C051-7A49-AF4E-CFDCF026697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F707D73A-6D42-B748-8D52-D9F220BC771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08198420-E087-244F-B949-010164841A0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935C3DB7-E04E-4B4D-8E3E-FA43C0C5117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04901CDB-4D8B-5C48-A525-552A09F80DE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3D8A1C7E-5C09-6140-8CBA-F151137DE33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CCA51316-DBCC-1841-9F5F-9B9F3397D3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01FB706E-8960-1E41-A11D-2D05003A0F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C87480D4-660B-A64E-91B9-AE9542B784AC}"/>
                </a:ext>
              </a:extLst>
            </p:cNvPr>
            <p:cNvGrpSpPr/>
            <p:nvPr/>
          </p:nvGrpSpPr>
          <p:grpSpPr>
            <a:xfrm>
              <a:off x="4529038" y="2117483"/>
              <a:ext cx="66448" cy="675908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6BDD8E98-A44E-1F44-B90E-2E0F3BD0058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A80241E9-549C-BE49-A025-A6B864D0D4F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2C709D39-18B8-DB43-950A-FDF60E9B274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34214B28-F0F5-9C4B-B9E7-8A02E511F0D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F998D7AD-FE22-3644-B364-38F64FCFAC7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A244FEDA-CD28-B045-B36A-7351E1A151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0DAA844E-54CF-9A48-874B-706895D105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0" name="Group 469">
              <a:extLst>
                <a:ext uri="{FF2B5EF4-FFF2-40B4-BE49-F238E27FC236}">
                  <a16:creationId xmlns:a16="http://schemas.microsoft.com/office/drawing/2014/main" id="{500C5144-4647-F145-86EC-7D646950DF2C}"/>
                </a:ext>
              </a:extLst>
            </p:cNvPr>
            <p:cNvGrpSpPr/>
            <p:nvPr/>
          </p:nvGrpSpPr>
          <p:grpSpPr>
            <a:xfrm>
              <a:off x="7912989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FF3EB617-9C9F-B84E-839F-5784F356D2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C55DDE9D-81A3-984C-B6F9-DD0FFE5D422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73407808-C392-114B-B09C-2C44FB53ADA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35AE1C7B-E4C4-BB4F-BB6D-5C6951ECB29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663052DD-41A0-3446-B0A3-B9505826170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FFE6FC2C-71F8-D141-ABD1-95AE36A01B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83972E07-D04B-9C40-85A6-C2AB5D9B706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9450AA92-5534-DB4E-81BA-E672C731B84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E5702A3C-7C37-404F-B09A-5200A815B9F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0DD508C0-F6CF-8E44-BB90-0BFD8A1718B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id="{134DB257-4384-6249-8DA2-EE5F436FEB4A}"/>
                </a:ext>
              </a:extLst>
            </p:cNvPr>
            <p:cNvGrpSpPr/>
            <p:nvPr/>
          </p:nvGrpSpPr>
          <p:grpSpPr>
            <a:xfrm>
              <a:off x="8216904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6E46D21F-CC66-A14C-A5FE-0FC92EE4CDA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765E69B8-D6CB-D143-AEA1-5CC74955670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8489F9E9-8ABC-E242-BFA7-3D67DBA0FC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5E8E55E3-7826-FE42-8955-B430B366EE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D263D729-5714-CF46-8C64-88FD7BA99C4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A9855BA0-28D0-A747-AB64-11DE592FA2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84245ABA-33A2-7C48-BF6D-9FA12AF9187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2278689D-C761-F943-BC4F-EDF90F8E172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30757C8A-8998-6049-947E-4148EDBD21C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5495C4B2-3D2A-B747-B7E3-37C0003F0DA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43814CFE-F819-2448-9889-2A946E6E6947}"/>
                </a:ext>
              </a:extLst>
            </p:cNvPr>
            <p:cNvGrpSpPr/>
            <p:nvPr/>
          </p:nvGrpSpPr>
          <p:grpSpPr>
            <a:xfrm>
              <a:off x="7582551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4BF96089-7BB3-0D43-BFEB-A39E794ACAA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01045211-531D-9D46-9727-03F2633709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615ACD09-6743-514E-A917-A70ABEF6B24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BAE00788-64B8-9E4B-866E-7153ECDD7CF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5BA6176D-8D12-AF49-8B39-4D652056B43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B62DB499-1F6D-1C43-84CD-9792DE48A8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:a16="http://schemas.microsoft.com/office/drawing/2014/main" id="{560BE1F0-862F-4942-89D8-5F196BCA08C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id="{D0FD9F57-653A-264E-9AF4-428191CDE68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id="{149167C8-81EA-644E-8E06-45EB34489CE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724464AD-FEF5-9648-8A95-0E7CCEBC795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id="{234AF3CA-3B57-AC41-9626-726407E62962}"/>
                </a:ext>
              </a:extLst>
            </p:cNvPr>
            <p:cNvGrpSpPr/>
            <p:nvPr/>
          </p:nvGrpSpPr>
          <p:grpSpPr>
            <a:xfrm>
              <a:off x="8487595" y="2476547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508" name="Rectangle 507">
                <a:extLst>
                  <a:ext uri="{FF2B5EF4-FFF2-40B4-BE49-F238E27FC236}">
                    <a16:creationId xmlns:a16="http://schemas.microsoft.com/office/drawing/2014/main" id="{0CC8C5E6-1EB5-4640-8C8A-47071CD75A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id="{920FA12D-A5F0-9047-98A2-DA1B2FDF385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id="{37884D4F-AC6D-1F4A-976B-FE86093E08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2ED80CE-9008-6B47-8E4C-7C6D404847C6}"/>
              </a:ext>
            </a:extLst>
          </p:cNvPr>
          <p:cNvSpPr/>
          <p:nvPr/>
        </p:nvSpPr>
        <p:spPr>
          <a:xfrm>
            <a:off x="5391573" y="304347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233</a:t>
            </a:r>
            <a:endParaRPr lang="en-V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2497A0-10EC-A54C-A50A-8C1FD2AEB53E}"/>
              </a:ext>
            </a:extLst>
          </p:cNvPr>
          <p:cNvSpPr/>
          <p:nvPr/>
        </p:nvSpPr>
        <p:spPr>
          <a:xfrm>
            <a:off x="4656922" y="2933750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&gt;</a:t>
            </a:r>
            <a:endParaRPr lang="en-VN" sz="3200" dirty="0"/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A5C2DAEE-FFAB-A24A-BED9-C26BE04F02D9}"/>
              </a:ext>
            </a:extLst>
          </p:cNvPr>
          <p:cNvSpPr txBox="1"/>
          <p:nvPr/>
        </p:nvSpPr>
        <p:spPr>
          <a:xfrm>
            <a:off x="8929762" y="131010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237 &gt; 233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233 &lt; 237</a:t>
            </a: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738B9128-EA2F-5E46-8562-8669EA7C2EF2}"/>
              </a:ext>
            </a:extLst>
          </p:cNvPr>
          <p:cNvSpPr txBox="1"/>
          <p:nvPr/>
        </p:nvSpPr>
        <p:spPr>
          <a:xfrm>
            <a:off x="3413007" y="5833211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328</a:t>
            </a:r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id="{8BF85329-3AF0-E241-94F3-B92D099EE13F}"/>
              </a:ext>
            </a:extLst>
          </p:cNvPr>
          <p:cNvSpPr/>
          <p:nvPr/>
        </p:nvSpPr>
        <p:spPr>
          <a:xfrm>
            <a:off x="5425009" y="5828540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338</a:t>
            </a:r>
            <a:endParaRPr lang="en-VN" dirty="0"/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id="{784E0C96-E6FC-7543-9DBD-5AF3C03A0B7E}"/>
              </a:ext>
            </a:extLst>
          </p:cNvPr>
          <p:cNvSpPr/>
          <p:nvPr/>
        </p:nvSpPr>
        <p:spPr>
          <a:xfrm>
            <a:off x="4690358" y="5718812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&lt;</a:t>
            </a:r>
            <a:endParaRPr lang="en-VN" sz="3200" dirty="0"/>
          </a:p>
        </p:txBody>
      </p:sp>
      <p:sp>
        <p:nvSpPr>
          <p:cNvPr id="605" name="TextBox 604">
            <a:extLst>
              <a:ext uri="{FF2B5EF4-FFF2-40B4-BE49-F238E27FC236}">
                <a16:creationId xmlns:a16="http://schemas.microsoft.com/office/drawing/2014/main" id="{B39C5CB9-A20F-9540-990D-165AB0A68CBC}"/>
              </a:ext>
            </a:extLst>
          </p:cNvPr>
          <p:cNvSpPr txBox="1"/>
          <p:nvPr/>
        </p:nvSpPr>
        <p:spPr>
          <a:xfrm>
            <a:off x="8963198" y="4095168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328 &lt; 338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338 &gt; 328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C5DCE1-536E-B849-8931-A16C242E759C}"/>
              </a:ext>
            </a:extLst>
          </p:cNvPr>
          <p:cNvGrpSpPr/>
          <p:nvPr/>
        </p:nvGrpSpPr>
        <p:grpSpPr>
          <a:xfrm>
            <a:off x="727453" y="3722575"/>
            <a:ext cx="7667840" cy="2098731"/>
            <a:chOff x="727453" y="3819850"/>
            <a:chExt cx="7667840" cy="2098731"/>
          </a:xfrm>
        </p:grpSpPr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id="{C72A3431-C27C-E94A-AA5D-7FA3882B3903}"/>
                </a:ext>
              </a:extLst>
            </p:cNvPr>
            <p:cNvSpPr txBox="1"/>
            <p:nvPr/>
          </p:nvSpPr>
          <p:spPr>
            <a:xfrm>
              <a:off x="727453" y="3819850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 </a:t>
              </a:r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54DB4176-31B0-1F4C-AA61-7670B5358FED}"/>
                </a:ext>
              </a:extLst>
            </p:cNvPr>
            <p:cNvSpPr/>
            <p:nvPr/>
          </p:nvSpPr>
          <p:spPr>
            <a:xfrm>
              <a:off x="1314480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5EDC9DDF-418A-1D4D-917E-9A7519C7759A}"/>
                </a:ext>
              </a:extLst>
            </p:cNvPr>
            <p:cNvSpPr/>
            <p:nvPr/>
          </p:nvSpPr>
          <p:spPr>
            <a:xfrm>
              <a:off x="5311969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521" name="Picture 520">
              <a:extLst>
                <a:ext uri="{FF2B5EF4-FFF2-40B4-BE49-F238E27FC236}">
                  <a16:creationId xmlns:a16="http://schemas.microsoft.com/office/drawing/2014/main" id="{D47E95F4-6F69-7B49-9238-88323FDDF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198" y="4351715"/>
              <a:ext cx="1002667" cy="1002667"/>
            </a:xfrm>
            <a:prstGeom prst="rect">
              <a:avLst/>
            </a:prstGeom>
          </p:spPr>
        </p:pic>
        <p:pic>
          <p:nvPicPr>
            <p:cNvPr id="522" name="Picture 521">
              <a:extLst>
                <a:ext uri="{FF2B5EF4-FFF2-40B4-BE49-F238E27FC236}">
                  <a16:creationId xmlns:a16="http://schemas.microsoft.com/office/drawing/2014/main" id="{D0104B53-5FC3-334B-A522-E42342C1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706" y="4487223"/>
              <a:ext cx="1002667" cy="1002667"/>
            </a:xfrm>
            <a:prstGeom prst="rect">
              <a:avLst/>
            </a:prstGeom>
          </p:spPr>
        </p:pic>
        <p:pic>
          <p:nvPicPr>
            <p:cNvPr id="523" name="Picture 522">
              <a:extLst>
                <a:ext uri="{FF2B5EF4-FFF2-40B4-BE49-F238E27FC236}">
                  <a16:creationId xmlns:a16="http://schemas.microsoft.com/office/drawing/2014/main" id="{252EE819-8B85-384B-8C85-5F4AFF907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430" y="4361633"/>
              <a:ext cx="1002667" cy="1002667"/>
            </a:xfrm>
            <a:prstGeom prst="rect">
              <a:avLst/>
            </a:prstGeom>
          </p:spPr>
        </p:pic>
        <p:pic>
          <p:nvPicPr>
            <p:cNvPr id="524" name="Picture 523">
              <a:extLst>
                <a:ext uri="{FF2B5EF4-FFF2-40B4-BE49-F238E27FC236}">
                  <a16:creationId xmlns:a16="http://schemas.microsoft.com/office/drawing/2014/main" id="{4373ED82-207E-0E48-9356-CB38BD889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938" y="4497141"/>
              <a:ext cx="1002667" cy="1002667"/>
            </a:xfrm>
            <a:prstGeom prst="rect">
              <a:avLst/>
            </a:prstGeom>
          </p:spPr>
        </p:pic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id="{DD7C8795-5C4C-CE41-AA6C-FD9E2C3052F1}"/>
                </a:ext>
              </a:extLst>
            </p:cNvPr>
            <p:cNvGrpSpPr/>
            <p:nvPr/>
          </p:nvGrpSpPr>
          <p:grpSpPr>
            <a:xfrm>
              <a:off x="3564220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id="{6DDFAF30-1409-504D-A646-E1D36CC9F96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:a16="http://schemas.microsoft.com/office/drawing/2014/main" id="{DE3C606F-A435-C246-B5BF-F1F301B5537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id="{9DF5E745-C27E-1C4D-999B-00BEA034CA4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:a16="http://schemas.microsoft.com/office/drawing/2014/main" id="{9CC967F6-24BD-6D46-8DA9-4471C7AAB83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id="{D1A216F2-10E8-0B49-8D8A-8DF319A9A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:a16="http://schemas.microsoft.com/office/drawing/2014/main" id="{24226C04-8401-E942-AA1F-851DDE38CD5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id="{B1BEC3E6-9DC9-454C-9EC9-E91D2D0F38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id="{65C09B38-4082-3748-8923-603D34AE64C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id="{B5A550EA-F638-2244-9958-D60ECB430D9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id="{56123A86-04AC-024B-9F86-B98E72C12B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6" name="Group 525">
              <a:extLst>
                <a:ext uri="{FF2B5EF4-FFF2-40B4-BE49-F238E27FC236}">
                  <a16:creationId xmlns:a16="http://schemas.microsoft.com/office/drawing/2014/main" id="{23410A32-788A-1C48-B1B5-128D7C1CA5FB}"/>
                </a:ext>
              </a:extLst>
            </p:cNvPr>
            <p:cNvGrpSpPr/>
            <p:nvPr/>
          </p:nvGrpSpPr>
          <p:grpSpPr>
            <a:xfrm>
              <a:off x="3868135" y="4869827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id="{0190AD8D-A4C0-1F43-8737-A9E8F612DC8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:a16="http://schemas.microsoft.com/office/drawing/2014/main" id="{9218FE74-FF13-1046-B0DD-84D3F1CCC01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Rectangle 586">
                <a:extLst>
                  <a:ext uri="{FF2B5EF4-FFF2-40B4-BE49-F238E27FC236}">
                    <a16:creationId xmlns:a16="http://schemas.microsoft.com/office/drawing/2014/main" id="{836E0DCB-77F4-8C4E-BAB1-05B0D053D63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Rectangle 587">
                <a:extLst>
                  <a:ext uri="{FF2B5EF4-FFF2-40B4-BE49-F238E27FC236}">
                    <a16:creationId xmlns:a16="http://schemas.microsoft.com/office/drawing/2014/main" id="{2A766A33-B7C5-DA4C-85CF-3F84591E859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id="{BF19CD8D-B474-C144-A7B1-C7DBB25E1FF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:a16="http://schemas.microsoft.com/office/drawing/2014/main" id="{BC81679B-2704-3347-8B5C-7ADCCA95C10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id="{D8657F10-C19B-F64F-B3EE-B7EDB697B3F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Rectangle 591">
                <a:extLst>
                  <a:ext uri="{FF2B5EF4-FFF2-40B4-BE49-F238E27FC236}">
                    <a16:creationId xmlns:a16="http://schemas.microsoft.com/office/drawing/2014/main" id="{9E74D4CC-D6C4-394E-BA02-980E94CE670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7" name="Group 526">
              <a:extLst>
                <a:ext uri="{FF2B5EF4-FFF2-40B4-BE49-F238E27FC236}">
                  <a16:creationId xmlns:a16="http://schemas.microsoft.com/office/drawing/2014/main" id="{2384B051-A5DB-484B-BE69-821B1F58AB9F}"/>
                </a:ext>
              </a:extLst>
            </p:cNvPr>
            <p:cNvGrpSpPr/>
            <p:nvPr/>
          </p:nvGrpSpPr>
          <p:grpSpPr>
            <a:xfrm>
              <a:off x="3233782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73" name="Rectangle 572">
                <a:extLst>
                  <a:ext uri="{FF2B5EF4-FFF2-40B4-BE49-F238E27FC236}">
                    <a16:creationId xmlns:a16="http://schemas.microsoft.com/office/drawing/2014/main" id="{9AC3DEDB-FFA0-C44F-8E80-9C8B7E27A9B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Rectangle 573">
                <a:extLst>
                  <a:ext uri="{FF2B5EF4-FFF2-40B4-BE49-F238E27FC236}">
                    <a16:creationId xmlns:a16="http://schemas.microsoft.com/office/drawing/2014/main" id="{44856211-119D-F846-A7B7-3EADEF119AC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Rectangle 574">
                <a:extLst>
                  <a:ext uri="{FF2B5EF4-FFF2-40B4-BE49-F238E27FC236}">
                    <a16:creationId xmlns:a16="http://schemas.microsoft.com/office/drawing/2014/main" id="{AEE9556E-54BA-0149-B941-A795FB97200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Rectangle 575">
                <a:extLst>
                  <a:ext uri="{FF2B5EF4-FFF2-40B4-BE49-F238E27FC236}">
                    <a16:creationId xmlns:a16="http://schemas.microsoft.com/office/drawing/2014/main" id="{D2635E85-3737-9747-8A81-C7147DDF9BD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Rectangle 576">
                <a:extLst>
                  <a:ext uri="{FF2B5EF4-FFF2-40B4-BE49-F238E27FC236}">
                    <a16:creationId xmlns:a16="http://schemas.microsoft.com/office/drawing/2014/main" id="{750A33AA-AD84-264E-B17E-C0E18081086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Rectangle 577">
                <a:extLst>
                  <a:ext uri="{FF2B5EF4-FFF2-40B4-BE49-F238E27FC236}">
                    <a16:creationId xmlns:a16="http://schemas.microsoft.com/office/drawing/2014/main" id="{8ECBE44B-1FD6-FC49-8CBF-FFCA8E2B8F6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Rectangle 578">
                <a:extLst>
                  <a:ext uri="{FF2B5EF4-FFF2-40B4-BE49-F238E27FC236}">
                    <a16:creationId xmlns:a16="http://schemas.microsoft.com/office/drawing/2014/main" id="{81AB9619-34CD-7449-B8BE-D668EE1C29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Rectangle 579">
                <a:extLst>
                  <a:ext uri="{FF2B5EF4-FFF2-40B4-BE49-F238E27FC236}">
                    <a16:creationId xmlns:a16="http://schemas.microsoft.com/office/drawing/2014/main" id="{4D64603D-B805-384D-A16D-A4D90EEFB54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id="{BCD38787-B013-0E4E-AD07-20C15A4A8A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id="{C04B6967-45A2-8D48-A6F4-6C85AEACDDB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06" name="Picture 605">
              <a:extLst>
                <a:ext uri="{FF2B5EF4-FFF2-40B4-BE49-F238E27FC236}">
                  <a16:creationId xmlns:a16="http://schemas.microsoft.com/office/drawing/2014/main" id="{E149B3DB-3B38-6345-8B22-264412F07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06" y="4639623"/>
              <a:ext cx="1002667" cy="1002667"/>
            </a:xfrm>
            <a:prstGeom prst="rect">
              <a:avLst/>
            </a:prstGeom>
          </p:spPr>
        </p:pic>
        <p:pic>
          <p:nvPicPr>
            <p:cNvPr id="607" name="Picture 606">
              <a:extLst>
                <a:ext uri="{FF2B5EF4-FFF2-40B4-BE49-F238E27FC236}">
                  <a16:creationId xmlns:a16="http://schemas.microsoft.com/office/drawing/2014/main" id="{9D26A592-7198-AF46-AB44-D0A81A52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38" y="4649541"/>
              <a:ext cx="1002667" cy="1002667"/>
            </a:xfrm>
            <a:prstGeom prst="rect">
              <a:avLst/>
            </a:prstGeom>
          </p:spPr>
        </p:pic>
        <p:grpSp>
          <p:nvGrpSpPr>
            <p:cNvPr id="639" name="Group 638">
              <a:extLst>
                <a:ext uri="{FF2B5EF4-FFF2-40B4-BE49-F238E27FC236}">
                  <a16:creationId xmlns:a16="http://schemas.microsoft.com/office/drawing/2014/main" id="{3FD41719-EA2A-0740-8803-E490EE0D591F}"/>
                </a:ext>
              </a:extLst>
            </p:cNvPr>
            <p:cNvGrpSpPr/>
            <p:nvPr/>
          </p:nvGrpSpPr>
          <p:grpSpPr>
            <a:xfrm>
              <a:off x="7683638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68F6CABF-2AA6-5942-9AD5-DCFCFC7AD67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C9B7A874-B47B-4649-A640-A3F533464D1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9BDFAB62-4CE8-6145-91E7-D6DA606C6C1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id="{5E58EAA0-1CDC-F64C-9E86-A7D321489D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65929235-23E7-BA49-84BD-7AE2B4516DA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id="{07DE793F-F962-EB40-8E98-2AA5648CDB5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id="{764EA5C6-0609-C943-9D42-B701D95A3AD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id="{2E242D46-F00A-FD44-A83E-F9E9854F10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id="{F2134868-9BFC-1041-B567-3612625CC10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id="{040A871C-FA8A-F447-B801-A41F6A1776A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0" name="Group 649">
              <a:extLst>
                <a:ext uri="{FF2B5EF4-FFF2-40B4-BE49-F238E27FC236}">
                  <a16:creationId xmlns:a16="http://schemas.microsoft.com/office/drawing/2014/main" id="{C5BCC00B-7444-644C-BD10-D217316F99D8}"/>
                </a:ext>
              </a:extLst>
            </p:cNvPr>
            <p:cNvGrpSpPr/>
            <p:nvPr/>
          </p:nvGrpSpPr>
          <p:grpSpPr>
            <a:xfrm>
              <a:off x="7987553" y="4879063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id="{215B3249-179D-5C49-96D0-B0D0B46C2F2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id="{047C3D10-0C19-C54F-A6B2-3F81FD7B8F7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id="{E7D1E2E7-3296-0742-A18B-9D32F985C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:a16="http://schemas.microsoft.com/office/drawing/2014/main" id="{55D390D1-C538-6B4F-8AF7-A9E0EDF63CF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id="{2D2646CA-4E3F-F94A-AC23-A3C6DF5317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id="{761594B2-A7F3-5D4D-ADBF-DB1B73C42E8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id="{0708CE5F-2753-8D4E-B5F2-B88671B36B8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id="{556ED2A3-0E82-5840-9AC3-A9382B6210E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9" name="Group 658">
              <a:extLst>
                <a:ext uri="{FF2B5EF4-FFF2-40B4-BE49-F238E27FC236}">
                  <a16:creationId xmlns:a16="http://schemas.microsoft.com/office/drawing/2014/main" id="{0AA25755-6094-6346-AC9C-796D5F7C2F21}"/>
                </a:ext>
              </a:extLst>
            </p:cNvPr>
            <p:cNvGrpSpPr/>
            <p:nvPr/>
          </p:nvGrpSpPr>
          <p:grpSpPr>
            <a:xfrm>
              <a:off x="73532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60" name="Rectangle 659">
                <a:extLst>
                  <a:ext uri="{FF2B5EF4-FFF2-40B4-BE49-F238E27FC236}">
                    <a16:creationId xmlns:a16="http://schemas.microsoft.com/office/drawing/2014/main" id="{9708C8E6-1A21-6C4A-BA80-E1E1078FD7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id="{3CD87ED9-7C89-474B-8698-4DD8FF7D4D7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id="{37B9B136-3180-FD40-88CB-606896F8B59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id="{55DB092D-9C05-0542-9F69-2FC60B8731F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id="{C1E8A6C2-E099-844D-81EE-8B4E801E695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id="{98B8D27B-74B2-804D-B9DF-FAE8113B56D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id="{15D43DB2-75BB-A24C-9E65-0369BFAC21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:a16="http://schemas.microsoft.com/office/drawing/2014/main" id="{A7B66E0D-2AA6-5949-9970-4C7238ACF49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id="{8E32DA65-199A-0F46-849C-34B4406795B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:a16="http://schemas.microsoft.com/office/drawing/2014/main" id="{D46FAF2A-8F81-8648-95D0-18AC53471EF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id="{51919F50-41DF-7640-991E-4AE316B5071A}"/>
                </a:ext>
              </a:extLst>
            </p:cNvPr>
            <p:cNvGrpSpPr/>
            <p:nvPr/>
          </p:nvGrpSpPr>
          <p:grpSpPr>
            <a:xfrm>
              <a:off x="70484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4" name="Rectangle 683">
                <a:extLst>
                  <a:ext uri="{FF2B5EF4-FFF2-40B4-BE49-F238E27FC236}">
                    <a16:creationId xmlns:a16="http://schemas.microsoft.com/office/drawing/2014/main" id="{4E5828C1-8F21-6548-BC13-B4BFAD08763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:a16="http://schemas.microsoft.com/office/drawing/2014/main" id="{BD7E1BFF-6825-C940-8B62-60D6C1364E3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:a16="http://schemas.microsoft.com/office/drawing/2014/main" id="{B628A63F-CE9B-E845-986C-08574506E9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id="{B3895987-A4C0-4945-B3EC-6CA68B0C652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id="{7224D4F9-E940-DF47-8CEB-0E030698B42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id="{FD785571-E51F-9E40-83AA-87822E0106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id="{F31C1A6F-9C04-9941-BD9F-1BC634B577B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id="{79E86D64-1FEC-6B4F-A279-D4947963647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id="{9E4EA04A-8760-E046-A227-699B42BB666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>
                <a:extLst>
                  <a:ext uri="{FF2B5EF4-FFF2-40B4-BE49-F238E27FC236}">
                    <a16:creationId xmlns:a16="http://schemas.microsoft.com/office/drawing/2014/main" id="{53CA084D-9276-E744-B34C-37BE44D9532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/>
      <p:bldP spid="14" grpId="0"/>
      <p:bldP spid="16" grpId="0"/>
      <p:bldP spid="515" grpId="0" build="p"/>
      <p:bldP spid="516" grpId="0"/>
      <p:bldP spid="603" grpId="0"/>
      <p:bldP spid="604" grpId="0"/>
      <p:bldP spid="60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id="{1B3576BB-7082-C64E-BC4F-F2B21D267AE0}"/>
              </a:ext>
            </a:extLst>
          </p:cNvPr>
          <p:cNvSpPr txBox="1"/>
          <p:nvPr/>
        </p:nvSpPr>
        <p:spPr>
          <a:xfrm>
            <a:off x="3568650" y="2935924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213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181CEE4-97FF-BB4A-8BBD-3B0BFE510E99}"/>
              </a:ext>
            </a:extLst>
          </p:cNvPr>
          <p:cNvSpPr/>
          <p:nvPr/>
        </p:nvSpPr>
        <p:spPr>
          <a:xfrm>
            <a:off x="5580652" y="2931253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134</a:t>
            </a:r>
            <a:endParaRPr lang="en-VN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36AB38C-068D-6D4F-A493-C41C3ECD732C}"/>
              </a:ext>
            </a:extLst>
          </p:cNvPr>
          <p:cNvSpPr/>
          <p:nvPr/>
        </p:nvSpPr>
        <p:spPr>
          <a:xfrm>
            <a:off x="4846001" y="2821525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&gt;</a:t>
            </a:r>
            <a:endParaRPr lang="en-VN" sz="32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B4D5CF5-55B5-6142-ABAC-DBBA99B204E7}"/>
              </a:ext>
            </a:extLst>
          </p:cNvPr>
          <p:cNvSpPr txBox="1"/>
          <p:nvPr/>
        </p:nvSpPr>
        <p:spPr>
          <a:xfrm>
            <a:off x="8962573" y="1366922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213 &gt; 134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134 &lt; 213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36E698D-1CA9-F643-B4EA-2F6F4954CF52}"/>
              </a:ext>
            </a:extLst>
          </p:cNvPr>
          <p:cNvGrpSpPr/>
          <p:nvPr/>
        </p:nvGrpSpPr>
        <p:grpSpPr>
          <a:xfrm>
            <a:off x="896094" y="863357"/>
            <a:ext cx="7667840" cy="2013355"/>
            <a:chOff x="883096" y="1154472"/>
            <a:chExt cx="7667840" cy="2013355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C142968-A8FE-174E-A1CA-BEDC1965735A}"/>
                </a:ext>
              </a:extLst>
            </p:cNvPr>
            <p:cNvSpPr txBox="1"/>
            <p:nvPr/>
          </p:nvSpPr>
          <p:spPr>
            <a:xfrm>
              <a:off x="883096" y="115447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c) 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0309748-F278-1A4C-A839-C5A54169A94C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6D8A6BA-5CEB-2441-A1C5-1AF31552E149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DE6128C2-4E0E-2143-BFE6-BA240EFA2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7774D9F9-7607-2647-BA7E-7623F6AA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68" y="1977055"/>
              <a:ext cx="1002667" cy="1002667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AD2FF11-230A-154D-B207-C9ED322BC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989F80A-B4C5-4A4E-B346-A8A70DFE8512}"/>
                </a:ext>
              </a:extLst>
            </p:cNvPr>
            <p:cNvGrpSpPr/>
            <p:nvPr/>
          </p:nvGrpSpPr>
          <p:grpSpPr>
            <a:xfrm>
              <a:off x="3719863" y="2011331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E53B2A3-2B47-9C4A-A73B-2DF26CC0714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38FE402C-4596-2E4F-B913-57691C49766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A26441AC-8999-1A4B-BA15-CA6563DF073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9D67B193-F860-5F43-8520-E4627BB4793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70896A9-741B-274A-BA85-9130DB2167D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321E4575-FFAD-3145-BCF5-BB2741FCBAF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6BDB1947-70F3-A743-9C39-EC7FC6402D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32029CDB-7865-C649-89AC-0737190A26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A8929BA2-9EB7-F64A-BA75-A7F6946154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7CE7855E-88E0-8642-B2BE-D3C1FC30281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6984431E-2D1B-4845-965C-ABDEF719D522}"/>
                </a:ext>
              </a:extLst>
            </p:cNvPr>
            <p:cNvGrpSpPr/>
            <p:nvPr/>
          </p:nvGrpSpPr>
          <p:grpSpPr>
            <a:xfrm>
              <a:off x="4023778" y="2687239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7921012E-033C-6B4D-9831-8D97834BE67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D72E5FDA-E827-3F4C-9702-6EC83AEA5C7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D42EC7B-2938-0346-9B1F-FBD252A789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000CC9E-783F-384F-9F66-68496DEFA9CD}"/>
                </a:ext>
              </a:extLst>
            </p:cNvPr>
            <p:cNvGrpSpPr/>
            <p:nvPr/>
          </p:nvGrpSpPr>
          <p:grpSpPr>
            <a:xfrm>
              <a:off x="7839281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F00BB298-AA41-9F45-BED8-0A599A7DF49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A89345D-CF31-184D-B73D-734DB1A30A5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0A150743-FB35-3049-AAB1-08BE1D589B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8E33661E-5BC9-B04C-86A5-E76BBDCEB6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65C12E6F-014F-A049-82C6-D1104C8AC5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1C51E10E-E1F0-774A-AEE5-0D6A2C557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BA80C07B-F4FD-B241-87D4-71D8473B399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A47811F0-19B8-1942-B74E-1D584CDE8BB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2DB99E84-E941-CD4D-9C53-60E5B9F8E1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6C0B5065-550F-E04D-BA4D-AA8EBC88986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05A25AA-EA33-0B48-95E1-E73954EC3B5B}"/>
                </a:ext>
              </a:extLst>
            </p:cNvPr>
            <p:cNvGrpSpPr/>
            <p:nvPr/>
          </p:nvGrpSpPr>
          <p:grpSpPr>
            <a:xfrm>
              <a:off x="8143196" y="2599920"/>
              <a:ext cx="66448" cy="386233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F839A9F6-C9FD-064E-B503-3F87A06792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3180BEC3-E9AA-594D-9EB5-421B999F4AB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B443B15B-F1E6-6141-A043-95BFB95A6BA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ADBAA464-5728-A44D-B88B-3F67F2D8EB5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2221E0D-99B2-9147-BD40-25B02D893FE0}"/>
                </a:ext>
              </a:extLst>
            </p:cNvPr>
            <p:cNvGrpSpPr/>
            <p:nvPr/>
          </p:nvGrpSpPr>
          <p:grpSpPr>
            <a:xfrm>
              <a:off x="75088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BD4F1AE8-7C62-9E44-8D9E-B09DC6BA9EB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CA775AA-0029-C942-8266-FBEF9BEEE32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80DA6A0B-55C2-554D-B25F-8BBBDE27986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13F285A-6DC7-974A-B216-62A3947E310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435821C2-DA0D-8D45-9BE4-8F01071BF6C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B8A4F61-8B2C-D349-B1B5-641A698A710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95ED3219-0CA8-E742-A9FE-6963B3CA424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867702D3-5F71-7E40-A97D-DD7C889DBB1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5ADE0F87-1E65-C048-9D49-0818693AC71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4580F907-DE71-6F42-BE60-CA9F69E382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F74FB6E-5236-6B4F-8B84-8D4F6885C22F}"/>
                </a:ext>
              </a:extLst>
            </p:cNvPr>
            <p:cNvGrpSpPr/>
            <p:nvPr/>
          </p:nvGrpSpPr>
          <p:grpSpPr>
            <a:xfrm>
              <a:off x="72040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C0E25C1-E9B5-4C40-8EE8-40D0E818860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938FC1E-97E7-F04D-BA7E-2AC031DD222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6936545-2254-6441-A618-4D27FA54122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25C9814B-04C9-2742-88B1-389A7260CF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077991A-BE19-1547-80ED-6F207E6345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D9F6283-BC55-2B4E-9292-4CAD8F7FDD2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E52230B8-11FA-254C-B5FE-54A7144EFAA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39EAF6F0-CF7B-5D4F-8996-344AACD7A8B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55BDD2F-944F-C048-B166-9B0AA252867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BE58312-F5F1-C94C-8008-39B427C5FBC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6" name="Rounded Rectangle 185">
            <a:extLst>
              <a:ext uri="{FF2B5EF4-FFF2-40B4-BE49-F238E27FC236}">
                <a16:creationId xmlns:a16="http://schemas.microsoft.com/office/drawing/2014/main" id="{D2B8269E-D799-C245-943A-28B054B2DE69}"/>
              </a:ext>
            </a:extLst>
          </p:cNvPr>
          <p:cNvSpPr/>
          <p:nvPr/>
        </p:nvSpPr>
        <p:spPr>
          <a:xfrm>
            <a:off x="749808" y="3769390"/>
            <a:ext cx="10387534" cy="272285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950C608A-E39B-424D-9FC4-7FC934A4F881}"/>
              </a:ext>
            </a:extLst>
          </p:cNvPr>
          <p:cNvSpPr txBox="1"/>
          <p:nvPr/>
        </p:nvSpPr>
        <p:spPr>
          <a:xfrm>
            <a:off x="896094" y="3915047"/>
            <a:ext cx="10241248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Quy tắc so sánh: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Đầu tiên so sánh số trăm: Số nào có số trăm lớn hơn thì số đó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Cùng số trăm, so sánh số chục: Số nào có số chục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Cùng số trăm, cùng số chục: Số nào có số đơn vị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 build="p"/>
      <p:bldP spid="186" grpId="0" animBg="1"/>
      <p:bldP spid="1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</a:t>
              </a:r>
              <a:r>
                <a:rPr lang="en-US" sz="2800" dirty="0"/>
                <a:t>/ S?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1C2126D-7CC0-1F44-ABE2-2FDB14530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380236"/>
            <a:ext cx="10718800" cy="49022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04CEAF5-9774-284D-9CE9-65EF68A4DD87}"/>
              </a:ext>
            </a:extLst>
          </p:cNvPr>
          <p:cNvCxnSpPr>
            <a:cxnSpLocks/>
          </p:cNvCxnSpPr>
          <p:nvPr/>
        </p:nvCxnSpPr>
        <p:spPr>
          <a:xfrm>
            <a:off x="7278624" y="2523744"/>
            <a:ext cx="694944" cy="9052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43A23F8-0F40-5841-A8F1-7AADFDC4A7E6}"/>
              </a:ext>
            </a:extLst>
          </p:cNvPr>
          <p:cNvCxnSpPr/>
          <p:nvPr/>
        </p:nvCxnSpPr>
        <p:spPr>
          <a:xfrm flipH="1">
            <a:off x="9015984" y="2523744"/>
            <a:ext cx="1133856" cy="905256"/>
          </a:xfrm>
          <a:prstGeom prst="line">
            <a:avLst/>
          </a:prstGeom>
          <a:ln w="57150">
            <a:solidFill>
              <a:srgbClr val="F1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55ED35-68C1-9E4E-BEFD-D66C3BF6BB2A}"/>
              </a:ext>
            </a:extLst>
          </p:cNvPr>
          <p:cNvCxnSpPr/>
          <p:nvPr/>
        </p:nvCxnSpPr>
        <p:spPr>
          <a:xfrm flipV="1">
            <a:off x="3153260" y="4407408"/>
            <a:ext cx="4472836" cy="69494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C30CC16-C4C9-BC49-AE47-AEA90AE1BB0D}"/>
              </a:ext>
            </a:extLst>
          </p:cNvPr>
          <p:cNvCxnSpPr>
            <a:cxnSpLocks/>
          </p:cNvCxnSpPr>
          <p:nvPr/>
        </p:nvCxnSpPr>
        <p:spPr>
          <a:xfrm flipH="1" flipV="1">
            <a:off x="5321808" y="4261104"/>
            <a:ext cx="1773936" cy="969264"/>
          </a:xfrm>
          <a:prstGeom prst="line">
            <a:avLst/>
          </a:prstGeom>
          <a:ln w="57150">
            <a:solidFill>
              <a:srgbClr val="F7B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E004193-C19A-DC42-8F4D-EBA5A17DA527}"/>
              </a:ext>
            </a:extLst>
          </p:cNvPr>
          <p:cNvCxnSpPr/>
          <p:nvPr/>
        </p:nvCxnSpPr>
        <p:spPr>
          <a:xfrm flipH="1" flipV="1">
            <a:off x="8869680" y="4261104"/>
            <a:ext cx="1280160" cy="84124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3485920" y="491838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2867966" y="436974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207" name="Oval 206">
            <a:extLst>
              <a:ext uri="{FF2B5EF4-FFF2-40B4-BE49-F238E27FC236}">
                <a16:creationId xmlns:a16="http://schemas.microsoft.com/office/drawing/2014/main" id="{AC3BB40C-2497-9D4C-9AD9-9ACFB9574EB2}"/>
              </a:ext>
            </a:extLst>
          </p:cNvPr>
          <p:cNvSpPr/>
          <p:nvPr/>
        </p:nvSpPr>
        <p:spPr>
          <a:xfrm>
            <a:off x="982132" y="1422400"/>
            <a:ext cx="10097347" cy="4368800"/>
          </a:xfrm>
          <a:prstGeom prst="ellipse">
            <a:avLst/>
          </a:prstGeom>
          <a:solidFill>
            <a:srgbClr val="FBE1EB">
              <a:alpha val="71172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B0AA742-9009-7142-9E52-D841E03B3B9A}"/>
              </a:ext>
            </a:extLst>
          </p:cNvPr>
          <p:cNvGrpSpPr/>
          <p:nvPr/>
        </p:nvGrpSpPr>
        <p:grpSpPr>
          <a:xfrm>
            <a:off x="1313334" y="4613824"/>
            <a:ext cx="2802370" cy="713719"/>
            <a:chOff x="858694" y="4621088"/>
            <a:chExt cx="2802370" cy="713719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1E540565-D39E-2F49-A1CA-2D2E8AA16D12}"/>
                </a:ext>
              </a:extLst>
            </p:cNvPr>
            <p:cNvSpPr txBox="1"/>
            <p:nvPr/>
          </p:nvSpPr>
          <p:spPr>
            <a:xfrm>
              <a:off x="858694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776           777</a:t>
              </a:r>
            </a:p>
          </p:txBody>
        </p:sp>
        <p:sp>
          <p:nvSpPr>
            <p:cNvPr id="211" name="Rounded Rectangle 210">
              <a:extLst>
                <a:ext uri="{FF2B5EF4-FFF2-40B4-BE49-F238E27FC236}">
                  <a16:creationId xmlns:a16="http://schemas.microsoft.com/office/drawing/2014/main" id="{5D1A6729-4E08-164D-84E0-E84BD8254192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CE5E7520-599A-C24C-85FD-E76602BD79B1}"/>
              </a:ext>
            </a:extLst>
          </p:cNvPr>
          <p:cNvGrpSpPr/>
          <p:nvPr/>
        </p:nvGrpSpPr>
        <p:grpSpPr>
          <a:xfrm>
            <a:off x="861867" y="3058160"/>
            <a:ext cx="2802370" cy="713719"/>
            <a:chOff x="1151302" y="4621088"/>
            <a:chExt cx="2802370" cy="713719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272E461B-A452-184A-8725-E417ADA7C5A2}"/>
                </a:ext>
              </a:extLst>
            </p:cNvPr>
            <p:cNvSpPr txBox="1"/>
            <p:nvPr/>
          </p:nvSpPr>
          <p:spPr>
            <a:xfrm>
              <a:off x="1151302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392           239</a:t>
              </a:r>
            </a:p>
          </p:txBody>
        </p:sp>
        <p:sp>
          <p:nvSpPr>
            <p:cNvPr id="247" name="Rounded Rectangle 246">
              <a:extLst>
                <a:ext uri="{FF2B5EF4-FFF2-40B4-BE49-F238E27FC236}">
                  <a16:creationId xmlns:a16="http://schemas.microsoft.com/office/drawing/2014/main" id="{4A8C42B8-984D-6940-8AF0-48318FE4EC2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7DC21781-CFF7-DD47-BEDF-8533B64F1F9D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2371D592-76C9-B044-9623-7C521616DAE9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215           218</a:t>
              </a:r>
            </a:p>
          </p:txBody>
        </p:sp>
        <p:sp>
          <p:nvSpPr>
            <p:cNvPr id="250" name="Rounded Rectangle 249">
              <a:extLst>
                <a:ext uri="{FF2B5EF4-FFF2-40B4-BE49-F238E27FC236}">
                  <a16:creationId xmlns:a16="http://schemas.microsoft.com/office/drawing/2014/main" id="{44896D4E-6E20-E64A-8558-E74B987DC75A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10D427D6-1BFF-534E-83F1-FC8AD6AEE8BF}"/>
              </a:ext>
            </a:extLst>
          </p:cNvPr>
          <p:cNvGrpSpPr/>
          <p:nvPr/>
        </p:nvGrpSpPr>
        <p:grpSpPr>
          <a:xfrm>
            <a:off x="7775787" y="4721881"/>
            <a:ext cx="2888933" cy="713719"/>
            <a:chOff x="878408" y="4621088"/>
            <a:chExt cx="2888933" cy="713719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724C01D7-5A28-3245-B984-C71DC1756AA0}"/>
                </a:ext>
              </a:extLst>
            </p:cNvPr>
            <p:cNvSpPr txBox="1"/>
            <p:nvPr/>
          </p:nvSpPr>
          <p:spPr>
            <a:xfrm>
              <a:off x="878408" y="4716338"/>
              <a:ext cx="2888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858            585</a:t>
              </a:r>
            </a:p>
          </p:txBody>
        </p:sp>
        <p:sp>
          <p:nvSpPr>
            <p:cNvPr id="253" name="Rounded Rectangle 252">
              <a:extLst>
                <a:ext uri="{FF2B5EF4-FFF2-40B4-BE49-F238E27FC236}">
                  <a16:creationId xmlns:a16="http://schemas.microsoft.com/office/drawing/2014/main" id="{525BE14F-9A43-2B45-A0BB-B3B27720639B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F78A608D-6E4E-064E-AC00-E30FB7F2C77A}"/>
              </a:ext>
            </a:extLst>
          </p:cNvPr>
          <p:cNvGrpSpPr/>
          <p:nvPr/>
        </p:nvGrpSpPr>
        <p:grpSpPr>
          <a:xfrm>
            <a:off x="8504115" y="3269907"/>
            <a:ext cx="3071092" cy="713719"/>
            <a:chOff x="1116170" y="4621088"/>
            <a:chExt cx="3071092" cy="713719"/>
          </a:xfrm>
        </p:grpSpPr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B3F8FB39-70DC-FA41-A669-439E2A6E7603}"/>
                </a:ext>
              </a:extLst>
            </p:cNvPr>
            <p:cNvSpPr txBox="1"/>
            <p:nvPr/>
          </p:nvSpPr>
          <p:spPr>
            <a:xfrm>
              <a:off x="1116170" y="4716338"/>
              <a:ext cx="30710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258           258</a:t>
              </a:r>
            </a:p>
          </p:txBody>
        </p:sp>
        <p:sp>
          <p:nvSpPr>
            <p:cNvPr id="256" name="Rounded Rectangle 255">
              <a:extLst>
                <a:ext uri="{FF2B5EF4-FFF2-40B4-BE49-F238E27FC236}">
                  <a16:creationId xmlns:a16="http://schemas.microsoft.com/office/drawing/2014/main" id="{C3FCC38D-2C69-6848-904D-351922F082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5F703BB9-518B-1E44-93F8-C0DFCA888C0F}"/>
              </a:ext>
            </a:extLst>
          </p:cNvPr>
          <p:cNvGrpSpPr/>
          <p:nvPr/>
        </p:nvGrpSpPr>
        <p:grpSpPr>
          <a:xfrm>
            <a:off x="7386083" y="1701624"/>
            <a:ext cx="2802370" cy="713719"/>
            <a:chOff x="1169590" y="4621088"/>
            <a:chExt cx="2802370" cy="713719"/>
          </a:xfrm>
        </p:grpSpPr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E4F72DEB-005E-1A4D-B623-F68648BB4DAE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587           507</a:t>
              </a:r>
            </a:p>
          </p:txBody>
        </p:sp>
        <p:sp>
          <p:nvSpPr>
            <p:cNvPr id="259" name="Rounded Rectangle 258">
              <a:extLst>
                <a:ext uri="{FF2B5EF4-FFF2-40B4-BE49-F238E27FC236}">
                  <a16:creationId xmlns:a16="http://schemas.microsoft.com/office/drawing/2014/main" id="{AD217264-7A45-F944-AC2F-8B8A1B017BE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id="{B24D7341-B82C-4D47-8043-46A1DC489CF2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64F21775-2CA5-F24F-BDD1-87865CE71EB7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D619F990-FA5F-E640-B2E5-726C8BEFEE4B}"/>
              </a:ext>
            </a:extLst>
          </p:cNvPr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2949A342-63FC-7D4D-B289-43124C71CFB9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C49D867-DB64-C74E-99E6-EE0048D0E657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05E54D45-C96C-A14A-8E06-C7DA6EFC6C3F}"/>
              </a:ext>
            </a:extLst>
          </p:cNvPr>
          <p:cNvSpPr txBox="1"/>
          <p:nvPr/>
        </p:nvSpPr>
        <p:spPr>
          <a:xfrm>
            <a:off x="2015221" y="3116679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266" name="Picture 265">
            <a:extLst>
              <a:ext uri="{FF2B5EF4-FFF2-40B4-BE49-F238E27FC236}">
                <a16:creationId xmlns:a16="http://schemas.microsoft.com/office/drawing/2014/main" id="{84FE784F-4FCB-3844-8A1A-35635B71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6" b="96327" l="9864" r="94558">
                        <a14:foregroundMark x1="44898" y1="43673" x2="58503" y2="44490"/>
                        <a14:foregroundMark x1="65986" y1="19592" x2="65986" y2="19592"/>
                        <a14:foregroundMark x1="65986" y1="19592" x2="67347" y2="22857"/>
                        <a14:foregroundMark x1="61565" y1="34286" x2="61565" y2="34286"/>
                        <a14:foregroundMark x1="90816" y1="37551" x2="90816" y2="37551"/>
                        <a14:foregroundMark x1="92857" y1="54286" x2="92857" y2="54286"/>
                        <a14:foregroundMark x1="47279" y1="96327" x2="47279" y2="96327"/>
                        <a14:foregroundMark x1="41156" y1="48980" x2="58163" y2="49796"/>
                        <a14:foregroundMark x1="61224" y1="87347" x2="61224" y2="87347"/>
                        <a14:foregroundMark x1="67007" y1="20408" x2="67007" y2="20408"/>
                        <a14:foregroundMark x1="65986" y1="13878" x2="65986" y2="13878"/>
                        <a14:foregroundMark x1="61565" y1="13878" x2="62925" y2="13878"/>
                        <a14:foregroundMark x1="60544" y1="28980" x2="62245" y2="33878"/>
                        <a14:foregroundMark x1="94558" y1="51429" x2="94558" y2="51429"/>
                        <a14:foregroundMark x1="10204" y1="44490" x2="10204" y2="44490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32" y="1873250"/>
            <a:ext cx="37338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val 186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2627174" y="52841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3303509" y="416979"/>
            <a:ext cx="6481261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Cho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4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5FE31CC-6E6F-E747-A2C0-FE91852E1FD7}"/>
              </a:ext>
            </a:extLst>
          </p:cNvPr>
          <p:cNvGrpSpPr/>
          <p:nvPr/>
        </p:nvGrpSpPr>
        <p:grpSpPr>
          <a:xfrm>
            <a:off x="1570182" y="1169280"/>
            <a:ext cx="9051636" cy="2289364"/>
            <a:chOff x="1117600" y="1587500"/>
            <a:chExt cx="9956800" cy="25183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3997372-30DD-AB42-A5F2-66B6B50F0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1587500"/>
              <a:ext cx="9956800" cy="1841500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D01ABE7-C335-EC4B-A79B-83A0387CB6B5}"/>
                </a:ext>
              </a:extLst>
            </p:cNvPr>
            <p:cNvGrpSpPr/>
            <p:nvPr/>
          </p:nvGrpSpPr>
          <p:grpSpPr>
            <a:xfrm>
              <a:off x="1554773" y="3446561"/>
              <a:ext cx="1748736" cy="635848"/>
              <a:chOff x="7987080" y="4098709"/>
              <a:chExt cx="1748736" cy="635848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59AEEA5-9FB7-3C4E-A6B9-DFF0BEA105D3}"/>
                  </a:ext>
                </a:extLst>
              </p:cNvPr>
              <p:cNvSpPr txBox="1"/>
              <p:nvPr/>
            </p:nvSpPr>
            <p:spPr>
              <a:xfrm>
                <a:off x="7987080" y="409870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213 cm</a:t>
                </a:r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CE0ACF0F-B38E-4846-92BA-38B91E4802CA}"/>
                  </a:ext>
                </a:extLst>
              </p:cNvPr>
              <p:cNvSpPr/>
              <p:nvPr/>
            </p:nvSpPr>
            <p:spPr>
              <a:xfrm>
                <a:off x="8148209" y="4179105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A8C14CC6-1E4E-2F48-B724-77C589641253}"/>
                </a:ext>
              </a:extLst>
            </p:cNvPr>
            <p:cNvGrpSpPr/>
            <p:nvPr/>
          </p:nvGrpSpPr>
          <p:grpSpPr>
            <a:xfrm>
              <a:off x="3927859" y="3469951"/>
              <a:ext cx="1748736" cy="635849"/>
              <a:chOff x="7987080" y="4122099"/>
              <a:chExt cx="1748736" cy="635849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880BC1F-CBD1-6C4B-8D8D-C0DF88A250F8}"/>
                  </a:ext>
                </a:extLst>
              </p:cNvPr>
              <p:cNvSpPr txBox="1"/>
              <p:nvPr/>
            </p:nvSpPr>
            <p:spPr>
              <a:xfrm>
                <a:off x="7987080" y="412209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579 cm</a:t>
                </a:r>
              </a:p>
            </p:txBody>
          </p:sp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CA4D79C0-39CA-DC4D-9986-81B7B771736A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CAAC95BC-3DB9-4047-BC7A-0B24C999E305}"/>
                </a:ext>
              </a:extLst>
            </p:cNvPr>
            <p:cNvGrpSpPr/>
            <p:nvPr/>
          </p:nvGrpSpPr>
          <p:grpSpPr>
            <a:xfrm>
              <a:off x="6608716" y="3469953"/>
              <a:ext cx="1748736" cy="635847"/>
              <a:chOff x="7987080" y="4122101"/>
              <a:chExt cx="1748736" cy="635847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90B96DA-6484-7147-BBF0-61049E4F9208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396 cm</a:t>
                </a:r>
              </a:p>
            </p:txBody>
          </p:sp>
          <p:sp>
            <p:nvSpPr>
              <p:cNvPr id="115" name="Rounded Rectangle 114">
                <a:extLst>
                  <a:ext uri="{FF2B5EF4-FFF2-40B4-BE49-F238E27FC236}">
                    <a16:creationId xmlns:a16="http://schemas.microsoft.com/office/drawing/2014/main" id="{79056353-8F54-B443-A50C-E708982CBFA4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D236CCB-88BF-5B41-A923-4141FF99473F}"/>
                </a:ext>
              </a:extLst>
            </p:cNvPr>
            <p:cNvGrpSpPr/>
            <p:nvPr/>
          </p:nvGrpSpPr>
          <p:grpSpPr>
            <a:xfrm>
              <a:off x="8981802" y="3469953"/>
              <a:ext cx="1748736" cy="635847"/>
              <a:chOff x="7987080" y="4122101"/>
              <a:chExt cx="1748736" cy="635847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6F3D17B-8FEC-E640-8219-FBF6CECD1D50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274 cm</a:t>
                </a:r>
              </a:p>
            </p:txBody>
          </p:sp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B9F47A6B-685E-6E4E-8F7F-0C6924C8437C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64DAB828-1078-DC44-83D6-D1EDFFD3BC36}"/>
              </a:ext>
            </a:extLst>
          </p:cNvPr>
          <p:cNvSpPr txBox="1"/>
          <p:nvPr/>
        </p:nvSpPr>
        <p:spPr>
          <a:xfrm>
            <a:off x="1137742" y="3679016"/>
            <a:ext cx="4120039" cy="130510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a)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   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1D0F473-7C7F-E048-BA6C-6FA1D0991A99}"/>
              </a:ext>
            </a:extLst>
          </p:cNvPr>
          <p:cNvSpPr txBox="1"/>
          <p:nvPr/>
        </p:nvSpPr>
        <p:spPr>
          <a:xfrm>
            <a:off x="1137742" y="5128253"/>
            <a:ext cx="9712852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Tên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tự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1E76D8D-F4E6-9B4E-9F6D-3E257C8BDE94}"/>
              </a:ext>
            </a:extLst>
          </p:cNvPr>
          <p:cNvGrpSpPr/>
          <p:nvPr/>
        </p:nvGrpSpPr>
        <p:grpSpPr>
          <a:xfrm>
            <a:off x="5257781" y="3525684"/>
            <a:ext cx="3522007" cy="780975"/>
            <a:chOff x="5257781" y="3525684"/>
            <a:chExt cx="3522007" cy="780975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518A1617-3269-164C-B42F-60C322FD8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4" r="49591"/>
            <a:stretch/>
          </p:blipFill>
          <p:spPr>
            <a:xfrm>
              <a:off x="5257781" y="3525684"/>
              <a:ext cx="1136945" cy="780975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0BF1F39-6B88-B743-9188-9E5295D77A9B}"/>
                </a:ext>
              </a:extLst>
            </p:cNvPr>
            <p:cNvSpPr/>
            <p:nvPr/>
          </p:nvSpPr>
          <p:spPr>
            <a:xfrm>
              <a:off x="6499997" y="3642480"/>
              <a:ext cx="2279791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Hươu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cao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cổ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4E73CA3-6745-2D4E-BD3B-DA7C233BB5D6}"/>
              </a:ext>
            </a:extLst>
          </p:cNvPr>
          <p:cNvGrpSpPr/>
          <p:nvPr/>
        </p:nvGrpSpPr>
        <p:grpSpPr>
          <a:xfrm>
            <a:off x="5158218" y="4444778"/>
            <a:ext cx="2767169" cy="780975"/>
            <a:chOff x="5158218" y="4444778"/>
            <a:chExt cx="2767169" cy="780975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54D28829-3BEA-0240-99D8-5876E577E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0" t="332" r="74165" b="-332"/>
            <a:stretch/>
          </p:blipFill>
          <p:spPr>
            <a:xfrm>
              <a:off x="5158218" y="4444778"/>
              <a:ext cx="1136945" cy="780975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F2C6BA1-BC7D-3042-BD01-3944837AD8C8}"/>
                </a:ext>
              </a:extLst>
            </p:cNvPr>
            <p:cNvSpPr/>
            <p:nvPr/>
          </p:nvSpPr>
          <p:spPr>
            <a:xfrm>
              <a:off x="6499997" y="4505880"/>
              <a:ext cx="1425390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Đà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điểu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CAC358C-C85E-EC4C-88BC-855D145C0EAF}"/>
              </a:ext>
            </a:extLst>
          </p:cNvPr>
          <p:cNvSpPr/>
          <p:nvPr/>
        </p:nvSpPr>
        <p:spPr>
          <a:xfrm>
            <a:off x="1570182" y="5722262"/>
            <a:ext cx="5918608" cy="658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điểu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gấu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nâu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voi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hươu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cổ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9" grpId="0" uiExpand="1" build="p"/>
      <p:bldP spid="120" grpId="0"/>
      <p:bldP spid="1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36809D1-919F-8D4D-ACC8-B2C31E498FEB}"/>
              </a:ext>
            </a:extLst>
          </p:cNvPr>
          <p:cNvSpPr/>
          <p:nvPr/>
        </p:nvSpPr>
        <p:spPr>
          <a:xfrm>
            <a:off x="925965" y="35829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AFE06-6983-9846-AB0C-DE6ECF3EB7D0}"/>
              </a:ext>
            </a:extLst>
          </p:cNvPr>
          <p:cNvSpPr txBox="1"/>
          <p:nvPr/>
        </p:nvSpPr>
        <p:spPr>
          <a:xfrm>
            <a:off x="1602300" y="276330"/>
            <a:ext cx="9663735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2, 3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5,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viết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giấy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48476-1CA8-EB4C-9330-9236C974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01"/>
          <a:stretch/>
        </p:blipFill>
        <p:spPr>
          <a:xfrm>
            <a:off x="1602300" y="1581431"/>
            <a:ext cx="8560351" cy="28440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22C220-C414-D44A-B9AE-EE83D8B7836D}"/>
              </a:ext>
            </a:extLst>
          </p:cNvPr>
          <p:cNvSpPr txBox="1"/>
          <p:nvPr/>
        </p:nvSpPr>
        <p:spPr>
          <a:xfrm>
            <a:off x="1266205" y="4321677"/>
            <a:ext cx="4454109" cy="19514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E2F3A-19B4-9345-9971-3E11595A8FF3}"/>
              </a:ext>
            </a:extLst>
          </p:cNvPr>
          <p:cNvSpPr txBox="1"/>
          <p:nvPr/>
        </p:nvSpPr>
        <p:spPr>
          <a:xfrm>
            <a:off x="4253021" y="508882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352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ED6F9D-D2FB-134E-ACA1-1944FB556E72}"/>
              </a:ext>
            </a:extLst>
          </p:cNvPr>
          <p:cNvSpPr txBox="1"/>
          <p:nvPr/>
        </p:nvSpPr>
        <p:spPr>
          <a:xfrm>
            <a:off x="4253021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557571-038D-4E4B-BFF7-99AFEE7D2CE1}"/>
              </a:ext>
            </a:extLst>
          </p:cNvPr>
          <p:cNvCxnSpPr>
            <a:stCxn id="7" idx="2"/>
          </p:cNvCxnSpPr>
          <p:nvPr/>
        </p:nvCxnSpPr>
        <p:spPr>
          <a:xfrm flipH="1">
            <a:off x="5882475" y="4425523"/>
            <a:ext cx="1" cy="1996542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BD1DA84-7D1A-ED4A-A991-03CB7809B4F9}"/>
              </a:ext>
            </a:extLst>
          </p:cNvPr>
          <p:cNvSpPr txBox="1"/>
          <p:nvPr/>
        </p:nvSpPr>
        <p:spPr>
          <a:xfrm>
            <a:off x="6260234" y="4321677"/>
            <a:ext cx="4454109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Hãy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5121EA-5C67-AE44-852A-C8F4763B8091}"/>
              </a:ext>
            </a:extLst>
          </p:cNvPr>
          <p:cNvSpPr txBox="1"/>
          <p:nvPr/>
        </p:nvSpPr>
        <p:spPr>
          <a:xfrm>
            <a:off x="7635819" y="5739776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523,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843A79-70BD-EF41-85A4-FECE4864B2A0}"/>
              </a:ext>
            </a:extLst>
          </p:cNvPr>
          <p:cNvSpPr txBox="1"/>
          <p:nvPr/>
        </p:nvSpPr>
        <p:spPr>
          <a:xfrm>
            <a:off x="8642636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532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432</Words>
  <Application>Microsoft Macintosh PowerPoint</Application>
  <PresentationFormat>Widescreen</PresentationFormat>
  <Paragraphs>107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Le Bao Chau 20146072</cp:lastModifiedBy>
  <cp:revision>242</cp:revision>
  <dcterms:created xsi:type="dcterms:W3CDTF">2021-06-02T01:34:28Z</dcterms:created>
  <dcterms:modified xsi:type="dcterms:W3CDTF">2021-06-20T15:02:05Z</dcterms:modified>
</cp:coreProperties>
</file>