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2" r:id="rId3"/>
    <p:sldId id="303" r:id="rId4"/>
    <p:sldId id="295" r:id="rId5"/>
    <p:sldId id="296" r:id="rId6"/>
    <p:sldId id="290" r:id="rId7"/>
    <p:sldId id="299" r:id="rId8"/>
    <p:sldId id="304" r:id="rId9"/>
    <p:sldId id="305" r:id="rId10"/>
    <p:sldId id="308" r:id="rId11"/>
    <p:sldId id="306" r:id="rId12"/>
    <p:sldId id="307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00" r:id="rId21"/>
    <p:sldId id="301" r:id="rId22"/>
    <p:sldId id="316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18/06/2021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microsoft.com/office/2007/relationships/hdphoto" Target="../media/hdphoto2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1.wdp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10" Type="http://schemas.microsoft.com/office/2007/relationships/hdphoto" Target="../media/hdphoto23.wdp"/><Relationship Id="rId4" Type="http://schemas.microsoft.com/office/2007/relationships/hdphoto" Target="../media/hdphoto20.wdp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13" Type="http://schemas.microsoft.com/office/2007/relationships/hdphoto" Target="../media/hdphoto27.wdp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5.wdp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28.wdp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1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0.wdp"/><Relationship Id="rId5" Type="http://schemas.openxmlformats.org/officeDocument/2006/relationships/image" Target="../media/image55.png"/><Relationship Id="rId4" Type="http://schemas.microsoft.com/office/2007/relationships/hdphoto" Target="../media/hdphoto29.wdp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3.wdp"/><Relationship Id="rId5" Type="http://schemas.openxmlformats.org/officeDocument/2006/relationships/image" Target="../media/image60.png"/><Relationship Id="rId4" Type="http://schemas.microsoft.com/office/2007/relationships/hdphoto" Target="../media/hdphoto3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microsoft.com/office/2007/relationships/hdphoto" Target="../media/hdphoto34.wdp"/><Relationship Id="rId7" Type="http://schemas.microsoft.com/office/2007/relationships/hdphoto" Target="../media/hdphoto36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microsoft.com/office/2007/relationships/hdphoto" Target="../media/hdphoto35.wdp"/><Relationship Id="rId4" Type="http://schemas.openxmlformats.org/officeDocument/2006/relationships/image" Target="../media/image62.png"/><Relationship Id="rId9" Type="http://schemas.microsoft.com/office/2007/relationships/hdphoto" Target="../media/hdphoto37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7" Type="http://schemas.microsoft.com/office/2007/relationships/hdphoto" Target="../media/hdphoto38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microsoft.com/office/2007/relationships/hdphoto" Target="../media/hdphoto35.wdp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17.png"/><Relationship Id="rId21" Type="http://schemas.openxmlformats.org/officeDocument/2006/relationships/image" Target="../media/image27.png"/><Relationship Id="rId7" Type="http://schemas.openxmlformats.org/officeDocument/2006/relationships/image" Target="../media/image19.png"/><Relationship Id="rId12" Type="http://schemas.microsoft.com/office/2007/relationships/hdphoto" Target="../media/hdphoto15.wdp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microsoft.com/office/2007/relationships/hdphoto" Target="../media/hdphoto17.wdp"/><Relationship Id="rId20" Type="http://schemas.microsoft.com/office/2007/relationships/hdphoto" Target="../media/hdphoto18.wdp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microsoft.com/office/2007/relationships/hdphoto" Target="../media/hdphoto14.wdp"/><Relationship Id="rId19" Type="http://schemas.openxmlformats.org/officeDocument/2006/relationships/image" Target="../media/image26.png"/><Relationship Id="rId4" Type="http://schemas.microsoft.com/office/2007/relationships/hdphoto" Target="../media/hdphoto11.wdp"/><Relationship Id="rId9" Type="http://schemas.openxmlformats.org/officeDocument/2006/relationships/image" Target="../media/image20.png"/><Relationship Id="rId14" Type="http://schemas.microsoft.com/office/2007/relationships/hdphoto" Target="../media/hdphoto1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9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66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63A00B-B07C-4B09-A223-BAA0F32F78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6536" y="3176322"/>
            <a:ext cx="2390775" cy="15430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9C203F7-852B-42DF-B9DB-F3C4C822BBD8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21819-D6C5-49B5-8D76-0C87291C8DA6}"/>
              </a:ext>
            </a:extLst>
          </p:cNvPr>
          <p:cNvSpPr txBox="1"/>
          <p:nvPr/>
        </p:nvSpPr>
        <p:spPr>
          <a:xfrm>
            <a:off x="3405258" y="618543"/>
            <a:ext cx="544335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a) Tìm con ong phù hợp với bông hoa.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A847B-2066-45B2-AB30-448C3C053A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284" y="2356120"/>
            <a:ext cx="2647950" cy="157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24E06-0E3A-4F7E-855C-8AEC3E231E1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032" y="2122758"/>
            <a:ext cx="2533650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593096-4CB3-49BD-889C-9AFA9AE1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507"/>
          <a:stretch/>
        </p:blipFill>
        <p:spPr>
          <a:xfrm>
            <a:off x="1753858" y="891135"/>
            <a:ext cx="1858836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CF78D-7BB5-4C66-A313-8C4F0EB37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181"/>
          <a:stretch/>
        </p:blipFill>
        <p:spPr>
          <a:xfrm>
            <a:off x="8856854" y="3696545"/>
            <a:ext cx="1699313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0CB907-D5C9-4556-B846-ACDBC6E2CF5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5" t="2240" r="56106" b="-2240"/>
          <a:stretch/>
        </p:blipFill>
        <p:spPr>
          <a:xfrm>
            <a:off x="5933003" y="4270679"/>
            <a:ext cx="1699313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00580B-4E0D-426E-81AD-ACCF41E285A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66" t="4001" r="28815" b="-4001"/>
          <a:stretch/>
        </p:blipFill>
        <p:spPr>
          <a:xfrm>
            <a:off x="2873989" y="4161108"/>
            <a:ext cx="1699313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F27A84-4B1E-437C-85A7-D3169F71DA7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65" t="-2444" r="775" b="2444"/>
          <a:stretch/>
        </p:blipFill>
        <p:spPr>
          <a:xfrm>
            <a:off x="730152" y="2664806"/>
            <a:ext cx="2013027" cy="1571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296188-5790-4A49-9CAD-F67F624BF0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625" t="-52" r="51882" b="52"/>
          <a:stretch/>
        </p:blipFill>
        <p:spPr>
          <a:xfrm>
            <a:off x="4733474" y="1062707"/>
            <a:ext cx="1858836" cy="1533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ACB0B4-DA0D-4EF6-AFBC-BADB64E47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46" t="-2563" r="25061" b="2563"/>
          <a:stretch/>
        </p:blipFill>
        <p:spPr>
          <a:xfrm>
            <a:off x="7282272" y="834721"/>
            <a:ext cx="1858836" cy="1533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D68E69-346E-435B-95DC-705EC83B7A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859" t="-1305" r="-2352" b="1305"/>
          <a:stretch/>
        </p:blipFill>
        <p:spPr>
          <a:xfrm>
            <a:off x="9451553" y="1545002"/>
            <a:ext cx="1858836" cy="1533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E770D4-FDED-49A4-8E20-8F2EE4D35E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597" y="2356120"/>
            <a:ext cx="2647950" cy="1571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FCDF39-4CB3-42D7-8A95-C6946AE963FF}"/>
              </a:ext>
            </a:extLst>
          </p:cNvPr>
          <p:cNvSpPr txBox="1"/>
          <p:nvPr/>
        </p:nvSpPr>
        <p:spPr>
          <a:xfrm>
            <a:off x="1014733" y="5489749"/>
            <a:ext cx="576792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b) Bông hoa nào có nhiều ong đậu nhất?</a:t>
            </a:r>
          </a:p>
        </p:txBody>
      </p:sp>
    </p:spTree>
    <p:extLst>
      <p:ext uri="{BB962C8B-B14F-4D97-AF65-F5344CB8AC3E}">
        <p14:creationId xmlns:p14="http://schemas.microsoft.com/office/powerpoint/2010/main" val="9716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1159 0.0678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33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4375 -0.159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798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0677 -0.2113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057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10169 0.233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4583 -0.0944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472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17344 0.209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5859 -0.323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161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15247 0.2236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36133 0.3423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F233200-7CE5-4166-AA46-997C5A3E9903}"/>
              </a:ext>
            </a:extLst>
          </p:cNvPr>
          <p:cNvSpPr/>
          <p:nvPr/>
        </p:nvSpPr>
        <p:spPr>
          <a:xfrm>
            <a:off x="1116599" y="135384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BBF47C-561F-437D-9E0A-258BFDE945A8}"/>
              </a:ext>
            </a:extLst>
          </p:cNvPr>
          <p:cNvGrpSpPr/>
          <p:nvPr/>
        </p:nvGrpSpPr>
        <p:grpSpPr>
          <a:xfrm>
            <a:off x="1734406" y="137380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1B4759-3228-472A-A4F1-E88464E36AF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54BB2F5-C324-4DE4-A1A9-E09B2239B91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3A110D-95CA-4132-9506-B1F96D2094F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D69008-14B3-4ACC-98A8-B32E023E01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275EAB-AA30-42CD-A7D3-1A6DE7CFB3D8}"/>
              </a:ext>
            </a:extLst>
          </p:cNvPr>
          <p:cNvGrpSpPr/>
          <p:nvPr/>
        </p:nvGrpSpPr>
        <p:grpSpPr>
          <a:xfrm>
            <a:off x="990191" y="2229444"/>
            <a:ext cx="2840570" cy="1527434"/>
            <a:chOff x="8067369" y="4708827"/>
            <a:chExt cx="2840570" cy="15274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AF0D2C-9CAB-432F-9804-252237E864D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      =  2</a:t>
                  </a: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474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2A4E0C1-347B-430B-98BF-F45FBBF64C06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1 =  5</a:t>
                  </a: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E468A16-7D73-453C-BCD6-31C6FD1BAB4C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2FFFB8-C173-478F-BD0D-E5E16B40ACAC}"/>
              </a:ext>
            </a:extLst>
          </p:cNvPr>
          <p:cNvSpPr/>
          <p:nvPr/>
        </p:nvSpPr>
        <p:spPr>
          <a:xfrm>
            <a:off x="2300475" y="251488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B61E9B-5311-40AF-B50E-2E9276CF8572}"/>
              </a:ext>
            </a:extLst>
          </p:cNvPr>
          <p:cNvGrpSpPr/>
          <p:nvPr/>
        </p:nvGrpSpPr>
        <p:grpSpPr>
          <a:xfrm>
            <a:off x="990190" y="3884915"/>
            <a:ext cx="2840570" cy="1527434"/>
            <a:chOff x="8067369" y="4708827"/>
            <a:chExt cx="2840570" cy="152743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520027-E37E-4A75-BFCB-57B64A2C8E8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88F06D-899A-45CE-AF67-94804377547A}"/>
                </a:ext>
              </a:extLst>
            </p:cNvPr>
            <p:cNvSpPr txBox="1"/>
            <p:nvPr/>
          </p:nvSpPr>
          <p:spPr>
            <a:xfrm>
              <a:off x="8171713" y="4988491"/>
              <a:ext cx="2736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  5  :        =  1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0B65B4D-6243-41F3-89D4-C0134F3E5F82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44172B-7918-483A-802A-54C893E5955B}"/>
                </a:ext>
              </a:extLst>
            </p:cNvPr>
            <p:cNvSpPr txBox="1"/>
            <p:nvPr/>
          </p:nvSpPr>
          <p:spPr>
            <a:xfrm>
              <a:off x="8684368" y="5603937"/>
              <a:ext cx="2223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      :  2  =  1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CEBAE50-E898-46E3-B1B8-9AE643919037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21A8206-87BA-48CD-BA6C-9EB96E0508C4}"/>
              </a:ext>
            </a:extLst>
          </p:cNvPr>
          <p:cNvSpPr/>
          <p:nvPr/>
        </p:nvSpPr>
        <p:spPr>
          <a:xfrm>
            <a:off x="1548196" y="3072969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81B6B95-6A15-4488-9784-706A44B89551}"/>
              </a:ext>
            </a:extLst>
          </p:cNvPr>
          <p:cNvSpPr/>
          <p:nvPr/>
        </p:nvSpPr>
        <p:spPr>
          <a:xfrm>
            <a:off x="2300475" y="4166148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C4BB4F5-1230-416B-BFE2-4268A40E04DA}"/>
              </a:ext>
            </a:extLst>
          </p:cNvPr>
          <p:cNvSpPr/>
          <p:nvPr/>
        </p:nvSpPr>
        <p:spPr>
          <a:xfrm>
            <a:off x="1548196" y="473693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F27989-29D7-467A-A62B-47EB982A864D}"/>
              </a:ext>
            </a:extLst>
          </p:cNvPr>
          <p:cNvCxnSpPr/>
          <p:nvPr/>
        </p:nvCxnSpPr>
        <p:spPr>
          <a:xfrm>
            <a:off x="4149969" y="548640"/>
            <a:ext cx="0" cy="54723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9F6A314-6F20-4788-9346-F2951DF10444}"/>
              </a:ext>
            </a:extLst>
          </p:cNvPr>
          <p:cNvSpPr/>
          <p:nvPr/>
        </p:nvSpPr>
        <p:spPr>
          <a:xfrm>
            <a:off x="4469178" y="517438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296C94-1779-453D-BE07-7C47BFBDC79A}"/>
              </a:ext>
            </a:extLst>
          </p:cNvPr>
          <p:cNvGrpSpPr/>
          <p:nvPr/>
        </p:nvGrpSpPr>
        <p:grpSpPr>
          <a:xfrm>
            <a:off x="5086985" y="537402"/>
            <a:ext cx="1116312" cy="472051"/>
            <a:chOff x="1870518" y="1440653"/>
            <a:chExt cx="1116312" cy="46166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A956855-4F0E-4D81-8A47-469A4AA6717E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6BCBA37-B3BB-4E43-9C82-3FB104BE593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17FDFD-0F4A-4047-967D-C73DACC0BC4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D1B0F4-1C3A-419F-AF12-6530400E2CC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130982-D363-43FE-849C-A323313BEC3D}"/>
              </a:ext>
            </a:extLst>
          </p:cNvPr>
          <p:cNvGrpSpPr/>
          <p:nvPr/>
        </p:nvGrpSpPr>
        <p:grpSpPr>
          <a:xfrm>
            <a:off x="4469177" y="1042421"/>
            <a:ext cx="6763211" cy="2647471"/>
            <a:chOff x="4469177" y="1042421"/>
            <a:chExt cx="6763211" cy="264747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D84EA61-7A2E-4978-A62C-169FFC1CE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2003" y="1042421"/>
              <a:ext cx="5900385" cy="144427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6DC51D-AE83-4CC4-A542-2C6E06231722}"/>
                </a:ext>
              </a:extLst>
            </p:cNvPr>
            <p:cNvSpPr txBox="1"/>
            <p:nvPr/>
          </p:nvSpPr>
          <p:spPr>
            <a:xfrm>
              <a:off x="4469178" y="150294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972B62D-162D-4BB6-8B4F-DF40D5E1081D}"/>
                </a:ext>
              </a:extLst>
            </p:cNvPr>
            <p:cNvSpPr txBox="1"/>
            <p:nvPr/>
          </p:nvSpPr>
          <p:spPr>
            <a:xfrm>
              <a:off x="4469177" y="2822504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1ABB299-F151-4421-812F-693A41744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6614" y="2296430"/>
              <a:ext cx="5903106" cy="1393462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AB517EF-903E-416B-9E09-54EE3CF9F839}"/>
              </a:ext>
            </a:extLst>
          </p:cNvPr>
          <p:cNvSpPr txBox="1"/>
          <p:nvPr/>
        </p:nvSpPr>
        <p:spPr>
          <a:xfrm>
            <a:off x="7235759" y="1184388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3DA236-06FB-4027-98EA-CA5D563EBB64}"/>
              </a:ext>
            </a:extLst>
          </p:cNvPr>
          <p:cNvSpPr txBox="1"/>
          <p:nvPr/>
        </p:nvSpPr>
        <p:spPr>
          <a:xfrm>
            <a:off x="8814695" y="1761511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5CABD4-7207-41A6-A1CE-F536976BF3D6}"/>
              </a:ext>
            </a:extLst>
          </p:cNvPr>
          <p:cNvSpPr txBox="1"/>
          <p:nvPr/>
        </p:nvSpPr>
        <p:spPr>
          <a:xfrm>
            <a:off x="10421325" y="1304931"/>
            <a:ext cx="58541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DD75D6-5427-4D98-A48E-C643DB7D5560}"/>
              </a:ext>
            </a:extLst>
          </p:cNvPr>
          <p:cNvSpPr txBox="1"/>
          <p:nvPr/>
        </p:nvSpPr>
        <p:spPr>
          <a:xfrm>
            <a:off x="7149638" y="23377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B7E99A-1732-49D6-88EE-F9C761FFDB5F}"/>
              </a:ext>
            </a:extLst>
          </p:cNvPr>
          <p:cNvSpPr txBox="1"/>
          <p:nvPr/>
        </p:nvSpPr>
        <p:spPr>
          <a:xfrm>
            <a:off x="8784846" y="29114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1CE10A-1ADE-41D4-8DB6-3CC2B833F6E9}"/>
              </a:ext>
            </a:extLst>
          </p:cNvPr>
          <p:cNvSpPr txBox="1"/>
          <p:nvPr/>
        </p:nvSpPr>
        <p:spPr>
          <a:xfrm>
            <a:off x="10363341" y="245350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A0D5E61-E4AB-430E-81AF-8D7D86BCA88D}"/>
              </a:ext>
            </a:extLst>
          </p:cNvPr>
          <p:cNvSpPr/>
          <p:nvPr/>
        </p:nvSpPr>
        <p:spPr>
          <a:xfrm>
            <a:off x="4469177" y="378832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E6822E-3392-42EF-BD75-30BBD41E26D5}"/>
              </a:ext>
            </a:extLst>
          </p:cNvPr>
          <p:cNvGrpSpPr/>
          <p:nvPr/>
        </p:nvGrpSpPr>
        <p:grpSpPr>
          <a:xfrm>
            <a:off x="5086983" y="3780150"/>
            <a:ext cx="1488510" cy="489799"/>
            <a:chOff x="1870517" y="1413138"/>
            <a:chExt cx="1488510" cy="47902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C4C22A1-7DC8-45A9-A801-2129504DAC7E}"/>
                </a:ext>
              </a:extLst>
            </p:cNvPr>
            <p:cNvGrpSpPr/>
            <p:nvPr/>
          </p:nvGrpSpPr>
          <p:grpSpPr>
            <a:xfrm>
              <a:off x="1870517" y="1413138"/>
              <a:ext cx="1488510" cy="451508"/>
              <a:chOff x="1870517" y="1413138"/>
              <a:chExt cx="1488510" cy="451508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073B6A1D-179B-41D1-AF16-E9C211718744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16313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B3A5D64-5866-4CAC-9BAD-9EB5696B71E0}"/>
                  </a:ext>
                </a:extLst>
              </p:cNvPr>
              <p:cNvSpPr txBox="1"/>
              <p:nvPr/>
            </p:nvSpPr>
            <p:spPr>
              <a:xfrm>
                <a:off x="1940886" y="1413138"/>
                <a:ext cx="1418141" cy="45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592477-3271-4F0F-A2D9-28DE5FF61422}"/>
                </a:ext>
              </a:extLst>
            </p:cNvPr>
            <p:cNvSpPr txBox="1"/>
            <p:nvPr/>
          </p:nvSpPr>
          <p:spPr>
            <a:xfrm>
              <a:off x="2630642" y="1440653"/>
              <a:ext cx="696024" cy="45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    ?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364F102-99A3-4C22-839C-04C625327F58}"/>
              </a:ext>
            </a:extLst>
          </p:cNvPr>
          <p:cNvGrpSpPr/>
          <p:nvPr/>
        </p:nvGrpSpPr>
        <p:grpSpPr>
          <a:xfrm>
            <a:off x="4398873" y="4363090"/>
            <a:ext cx="2840570" cy="1821810"/>
            <a:chOff x="8067369" y="4708827"/>
            <a:chExt cx="2840570" cy="182181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704A087-FC12-4112-8318-0048A24DA023}"/>
                </a:ext>
              </a:extLst>
            </p:cNvPr>
            <p:cNvSpPr/>
            <p:nvPr/>
          </p:nvSpPr>
          <p:spPr>
            <a:xfrm>
              <a:off x="8067369" y="4708827"/>
              <a:ext cx="2840570" cy="18218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3        4</a:t>
                  </a:r>
                </a:p>
              </p:txBody>
            </p:sp>
          </mc:Choice>
          <mc:Fallback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473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7969809-8BF5-4708-B8FE-E7397037AE5F}"/>
                </a:ext>
              </a:extLst>
            </p:cNvPr>
            <p:cNvSpPr/>
            <p:nvPr/>
          </p:nvSpPr>
          <p:spPr>
            <a:xfrm>
              <a:off x="9726557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/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6        30</a:t>
                  </a:r>
                </a:p>
              </p:txBody>
            </p:sp>
          </mc:Choice>
          <mc:Fallback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53" t="-12791" r="-4932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273E5762-4C3B-4273-820A-5FE972E3A253}"/>
                </a:ext>
              </a:extLst>
            </p:cNvPr>
            <p:cNvSpPr/>
            <p:nvPr/>
          </p:nvSpPr>
          <p:spPr>
            <a:xfrm>
              <a:off x="9726557" y="567576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F29282B-423D-4968-91D3-D7E7C336870B}"/>
              </a:ext>
            </a:extLst>
          </p:cNvPr>
          <p:cNvSpPr/>
          <p:nvPr/>
        </p:nvSpPr>
        <p:spPr>
          <a:xfrm>
            <a:off x="6058828" y="453599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702C990-DCE7-4F6B-876E-F01F82669FCD}"/>
              </a:ext>
            </a:extLst>
          </p:cNvPr>
          <p:cNvGrpSpPr/>
          <p:nvPr/>
        </p:nvGrpSpPr>
        <p:grpSpPr>
          <a:xfrm>
            <a:off x="7508482" y="4363090"/>
            <a:ext cx="3529334" cy="1807098"/>
            <a:chOff x="8067369" y="4708827"/>
            <a:chExt cx="3529334" cy="180709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0C5BC04-A5E2-41E6-A301-B06309F18B32}"/>
                </a:ext>
              </a:extLst>
            </p:cNvPr>
            <p:cNvSpPr/>
            <p:nvPr/>
          </p:nvSpPr>
          <p:spPr>
            <a:xfrm>
              <a:off x="8067369" y="4708827"/>
              <a:ext cx="3393916" cy="18070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b)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16 : 2</a:t>
                  </a:r>
                </a:p>
              </p:txBody>
            </p:sp>
          </mc:Choice>
          <mc:Fallback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377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68047E4C-8C16-445F-A50C-C1542CAEDAFA}"/>
                </a:ext>
              </a:extLst>
            </p:cNvPr>
            <p:cNvSpPr/>
            <p:nvPr/>
          </p:nvSpPr>
          <p:spPr>
            <a:xfrm>
              <a:off x="9694764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1670194-5A5D-4B59-9325-16277605E488}"/>
                </a:ext>
              </a:extLst>
            </p:cNvPr>
            <p:cNvSpPr txBox="1"/>
            <p:nvPr/>
          </p:nvSpPr>
          <p:spPr>
            <a:xfrm>
              <a:off x="8628568" y="5719042"/>
              <a:ext cx="2968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35 : 5        40 : 5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E16CC44-1341-4677-A657-2EEECD604285}"/>
                </a:ext>
              </a:extLst>
            </p:cNvPr>
            <p:cNvSpPr/>
            <p:nvPr/>
          </p:nvSpPr>
          <p:spPr>
            <a:xfrm>
              <a:off x="9737719" y="567428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9FAC5CA-1BA9-421F-BB02-B7B71460547A}"/>
              </a:ext>
            </a:extLst>
          </p:cNvPr>
          <p:cNvSpPr/>
          <p:nvPr/>
        </p:nvSpPr>
        <p:spPr>
          <a:xfrm>
            <a:off x="6069954" y="534582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3CC3DB6-B5EF-4D1A-9AA8-270E248F27D8}"/>
              </a:ext>
            </a:extLst>
          </p:cNvPr>
          <p:cNvSpPr/>
          <p:nvPr/>
        </p:nvSpPr>
        <p:spPr>
          <a:xfrm>
            <a:off x="9134590" y="4532874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0393DEA-F253-4A6B-81DE-1249E967F3C2}"/>
              </a:ext>
            </a:extLst>
          </p:cNvPr>
          <p:cNvSpPr/>
          <p:nvPr/>
        </p:nvSpPr>
        <p:spPr>
          <a:xfrm>
            <a:off x="9169888" y="534186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40F3097-5585-4A35-A6E7-AA8A8536343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8186" y="2977394"/>
            <a:ext cx="1556806" cy="198432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045D6C3-4469-4069-A9FB-56F986E24FC5}"/>
              </a:ext>
            </a:extLst>
          </p:cNvPr>
          <p:cNvSpPr txBox="1"/>
          <p:nvPr/>
        </p:nvSpPr>
        <p:spPr>
          <a:xfrm>
            <a:off x="5359168" y="5038595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5A5AFA0-14B1-4013-9D30-C1C6FD362C5C}"/>
              </a:ext>
            </a:extLst>
          </p:cNvPr>
          <p:cNvSpPr txBox="1"/>
          <p:nvPr/>
        </p:nvSpPr>
        <p:spPr>
          <a:xfrm>
            <a:off x="5231814" y="582573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30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1BFFBC-5301-4286-825D-B9250C27AF46}"/>
              </a:ext>
            </a:extLst>
          </p:cNvPr>
          <p:cNvSpPr txBox="1"/>
          <p:nvPr/>
        </p:nvSpPr>
        <p:spPr>
          <a:xfrm>
            <a:off x="8440691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D121E54-EE42-402E-9342-B860F34D8860}"/>
              </a:ext>
            </a:extLst>
          </p:cNvPr>
          <p:cNvSpPr txBox="1"/>
          <p:nvPr/>
        </p:nvSpPr>
        <p:spPr>
          <a:xfrm>
            <a:off x="10129935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27D6524-8894-44DC-BEB3-999EF5EC5CF2}"/>
              </a:ext>
            </a:extLst>
          </p:cNvPr>
          <p:cNvSpPr txBox="1"/>
          <p:nvPr/>
        </p:nvSpPr>
        <p:spPr>
          <a:xfrm>
            <a:off x="8440691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63253A3-48FC-422B-B311-AEA9B9C02DDE}"/>
              </a:ext>
            </a:extLst>
          </p:cNvPr>
          <p:cNvSpPr txBox="1"/>
          <p:nvPr/>
        </p:nvSpPr>
        <p:spPr>
          <a:xfrm>
            <a:off x="10129935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5" grpId="0" animBg="1"/>
      <p:bldP spid="26" grpId="0" animBg="1"/>
      <p:bldP spid="27" grpId="0" animBg="1"/>
      <p:bldP spid="3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1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59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7936" y="478381"/>
            <a:ext cx="7892322" cy="16343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160270D-D75E-497A-A32D-DA2A8C3C5E89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2C659-C709-4893-878C-7064848B5D80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95633-0999-4A56-B0D2-EBF893D9FF5E}"/>
              </a:ext>
            </a:extLst>
          </p:cNvPr>
          <p:cNvSpPr txBox="1"/>
          <p:nvPr/>
        </p:nvSpPr>
        <p:spPr>
          <a:xfrm>
            <a:off x="4277945" y="55609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FC151-AA0F-426E-9AA0-78CB0BE3E878}"/>
              </a:ext>
            </a:extLst>
          </p:cNvPr>
          <p:cNvSpPr txBox="1"/>
          <p:nvPr/>
        </p:nvSpPr>
        <p:spPr>
          <a:xfrm>
            <a:off x="4277945" y="108676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CA2C3-6138-4A75-8109-CEBF0D6C19ED}"/>
              </a:ext>
            </a:extLst>
          </p:cNvPr>
          <p:cNvSpPr txBox="1"/>
          <p:nvPr/>
        </p:nvSpPr>
        <p:spPr>
          <a:xfrm>
            <a:off x="4277945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A0135-5146-4ED9-9F96-CD5706212C9B}"/>
              </a:ext>
            </a:extLst>
          </p:cNvPr>
          <p:cNvSpPr txBox="1"/>
          <p:nvPr/>
        </p:nvSpPr>
        <p:spPr>
          <a:xfrm>
            <a:off x="6436945" y="556098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2AB57-3723-4169-855A-121B94B74533}"/>
              </a:ext>
            </a:extLst>
          </p:cNvPr>
          <p:cNvSpPr txBox="1"/>
          <p:nvPr/>
        </p:nvSpPr>
        <p:spPr>
          <a:xfrm>
            <a:off x="6436945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3E5D7-B0FF-42CC-8C4A-A2F1A7C417DF}"/>
              </a:ext>
            </a:extLst>
          </p:cNvPr>
          <p:cNvSpPr txBox="1"/>
          <p:nvPr/>
        </p:nvSpPr>
        <p:spPr>
          <a:xfrm>
            <a:off x="6436945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78721-E0FA-4BB2-9BEA-CF93C8EE61E3}"/>
              </a:ext>
            </a:extLst>
          </p:cNvPr>
          <p:cNvSpPr txBox="1"/>
          <p:nvPr/>
        </p:nvSpPr>
        <p:spPr>
          <a:xfrm>
            <a:off x="8361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A0FEB-1110-4E9B-93C3-CBE1D1C28D3A}"/>
              </a:ext>
            </a:extLst>
          </p:cNvPr>
          <p:cNvSpPr txBox="1"/>
          <p:nvPr/>
        </p:nvSpPr>
        <p:spPr>
          <a:xfrm>
            <a:off x="8361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3281E-DF13-4119-B55A-89BF30036A21}"/>
              </a:ext>
            </a:extLst>
          </p:cNvPr>
          <p:cNvSpPr txBox="1"/>
          <p:nvPr/>
        </p:nvSpPr>
        <p:spPr>
          <a:xfrm>
            <a:off x="8361943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43E95-A6AD-4DBA-AE47-1984A329C18F}"/>
              </a:ext>
            </a:extLst>
          </p:cNvPr>
          <p:cNvSpPr txBox="1"/>
          <p:nvPr/>
        </p:nvSpPr>
        <p:spPr>
          <a:xfrm>
            <a:off x="10520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71B49-00EA-43F8-88EC-D6A46D87B17F}"/>
              </a:ext>
            </a:extLst>
          </p:cNvPr>
          <p:cNvSpPr txBox="1"/>
          <p:nvPr/>
        </p:nvSpPr>
        <p:spPr>
          <a:xfrm>
            <a:off x="10520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26E2A-05E3-4C83-90A9-50EB91510795}"/>
              </a:ext>
            </a:extLst>
          </p:cNvPr>
          <p:cNvSpPr txBox="1"/>
          <p:nvPr/>
        </p:nvSpPr>
        <p:spPr>
          <a:xfrm>
            <a:off x="10520943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C174EB-22D4-45DE-A41C-2D2D725EC874}"/>
              </a:ext>
            </a:extLst>
          </p:cNvPr>
          <p:cNvSpPr/>
          <p:nvPr/>
        </p:nvSpPr>
        <p:spPr>
          <a:xfrm>
            <a:off x="995872" y="21201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D1F971-4D79-45C8-8CD6-1524F8A31401}"/>
              </a:ext>
            </a:extLst>
          </p:cNvPr>
          <p:cNvSpPr txBox="1"/>
          <p:nvPr/>
        </p:nvSpPr>
        <p:spPr>
          <a:xfrm>
            <a:off x="1433194" y="2120177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Viết tích thành tổng rồi tính (theo mẫu).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/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7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CB4009A-1D3F-46A2-A81D-4026355BA196}"/>
              </a:ext>
            </a:extLst>
          </p:cNvPr>
          <p:cNvGrpSpPr/>
          <p:nvPr/>
        </p:nvGrpSpPr>
        <p:grpSpPr>
          <a:xfrm>
            <a:off x="856626" y="2647852"/>
            <a:ext cx="4635500" cy="1354354"/>
            <a:chOff x="1313001" y="2225190"/>
            <a:chExt cx="4635500" cy="13543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9DC293-20C8-4784-B543-42D19F64B358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8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3 = 8 + 8 + 8 = 24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8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3 = 24</a:t>
                  </a: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484" r="-1398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/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/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6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blipFill>
                <a:blip r:embed="rId8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7 + 7 + 7 = 14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14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blipFill>
                <a:blip r:embed="rId9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8 + 8 + 8 + 8 = 32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32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blipFill>
                <a:blip r:embed="rId10"/>
                <a:stretch>
                  <a:fillRect l="-2653" r="-165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6 + 6 + 6 + 6 + 6 = 30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30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blipFill>
                <a:blip r:embed="rId11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5" grpId="0"/>
      <p:bldP spid="26" grpId="0"/>
      <p:bldP spid="27" grpId="0" build="p"/>
      <p:bldP spid="28" grpId="0" build="p"/>
      <p:bldP spid="2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20A3D3-0591-45B7-B624-13C531BCA1EF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73F07B-9B33-4762-8CE9-EE37292E1924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00AD79C7-4C95-4BEB-A2ED-A7E6A7D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4AB44BA-DCAF-4B8C-9FBE-3CC84F5098E5}"/>
              </a:ext>
            </a:extLst>
          </p:cNvPr>
          <p:cNvGrpSpPr/>
          <p:nvPr/>
        </p:nvGrpSpPr>
        <p:grpSpPr>
          <a:xfrm>
            <a:off x="4723509" y="140671"/>
            <a:ext cx="6667327" cy="2917530"/>
            <a:chOff x="3905544" y="276786"/>
            <a:chExt cx="6667327" cy="29175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9CB39AE-E6B3-4BE1-9F7F-B7210F4364D6}"/>
              </a:ext>
            </a:extLst>
          </p:cNvPr>
          <p:cNvSpPr txBox="1"/>
          <p:nvPr/>
        </p:nvSpPr>
        <p:spPr>
          <a:xfrm>
            <a:off x="7821369" y="614763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0402D-29DA-41C7-8AB8-0C3046DF26F4}"/>
              </a:ext>
            </a:extLst>
          </p:cNvPr>
          <p:cNvSpPr txBox="1"/>
          <p:nvPr/>
        </p:nvSpPr>
        <p:spPr>
          <a:xfrm>
            <a:off x="10585609" y="54522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26B1A-19FF-4BD6-ACD8-7688CFF49B0A}"/>
              </a:ext>
            </a:extLst>
          </p:cNvPr>
          <p:cNvSpPr txBox="1"/>
          <p:nvPr/>
        </p:nvSpPr>
        <p:spPr>
          <a:xfrm>
            <a:off x="7821369" y="1925075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F9736-D6AA-4AE9-B0B1-D6893DFDCFA9}"/>
              </a:ext>
            </a:extLst>
          </p:cNvPr>
          <p:cNvSpPr txBox="1"/>
          <p:nvPr/>
        </p:nvSpPr>
        <p:spPr>
          <a:xfrm>
            <a:off x="9744805" y="197492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17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63D31C-23D0-4FF8-8024-B6E22FB2167D}"/>
              </a:ext>
            </a:extLst>
          </p:cNvPr>
          <p:cNvSpPr/>
          <p:nvPr/>
        </p:nvSpPr>
        <p:spPr>
          <a:xfrm>
            <a:off x="4781737" y="313537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0931F2-95DD-45C3-B9B7-EF91E88E9E23}"/>
              </a:ext>
            </a:extLst>
          </p:cNvPr>
          <p:cNvSpPr txBox="1"/>
          <p:nvPr/>
        </p:nvSpPr>
        <p:spPr>
          <a:xfrm>
            <a:off x="5219059" y="3135379"/>
            <a:ext cx="2490035" cy="3046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14" y="1537989"/>
            <a:ext cx="4236329" cy="46443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9E25E6-DBA1-4ADF-8142-D17F22F775F1}"/>
              </a:ext>
            </a:extLst>
          </p:cNvPr>
          <p:cNvSpPr txBox="1"/>
          <p:nvPr/>
        </p:nvSpPr>
        <p:spPr>
          <a:xfrm>
            <a:off x="8569077" y="3135379"/>
            <a:ext cx="155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D5F9C4-336A-437B-99C2-F9B4CE50BC60}"/>
              </a:ext>
            </a:extLst>
          </p:cNvPr>
          <p:cNvSpPr txBox="1"/>
          <p:nvPr/>
        </p:nvSpPr>
        <p:spPr>
          <a:xfrm>
            <a:off x="7868317" y="3597044"/>
            <a:ext cx="320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 lọ hoa như vậy Mai cắm tất cả số bông hoa là: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/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 2 = 10 (bông)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blipFill>
                <a:blip r:embed="rId9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873829C-AF37-4BAC-85D2-1BB96D792732}"/>
              </a:ext>
            </a:extLst>
          </p:cNvPr>
          <p:cNvSpPr txBox="1"/>
          <p:nvPr/>
        </p:nvSpPr>
        <p:spPr>
          <a:xfrm>
            <a:off x="7339342" y="5219983"/>
            <a:ext cx="401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dirty="0">
                <a:solidFill>
                  <a:srgbClr val="FF0000"/>
                </a:solidFill>
              </a:rPr>
              <a:t>Đáp số</a:t>
            </a:r>
            <a:r>
              <a:rPr lang="vi-VN" sz="2400">
                <a:solidFill>
                  <a:srgbClr val="FF0000"/>
                </a:solidFill>
              </a:rPr>
              <a:t>: 10 bông hoa.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724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95D4A00-472E-442A-B7E8-8842830C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483617C-C7B2-40AD-B78D-8F0393086B6E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33ACA7-F0AC-4E9D-A0F3-14A64882FACD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53D104-EB65-4A6F-A0C0-F7D6A2F673D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955F52C-3580-418F-B2FF-100252ECB88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38B87A-B9B1-4133-BE75-8D3B08714A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D59E97-9854-4347-A0EF-24F2EC3BC62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17">
            <a:extLst>
              <a:ext uri="{FF2B5EF4-FFF2-40B4-BE49-F238E27FC236}">
                <a16:creationId xmlns:a16="http://schemas.microsoft.com/office/drawing/2014/main" id="{1CB35F16-973B-40BE-ABC4-8AEBB054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67453"/>
              </p:ext>
            </p:extLst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CD801AA-1DB5-4D55-B226-C01861920ACE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13" name="Table 17">
            <a:extLst>
              <a:ext uri="{FF2B5EF4-FFF2-40B4-BE49-F238E27FC236}">
                <a16:creationId xmlns:a16="http://schemas.microsoft.com/office/drawing/2014/main" id="{355DA05B-C828-4D5F-9800-55A1EA5E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59049"/>
              </p:ext>
            </p:extLst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7F980E5-C97D-477A-8804-78F8800950E1}"/>
              </a:ext>
            </a:extLst>
          </p:cNvPr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A3BE51-13CA-4E0E-9A8E-FAD58E60E5C1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89F8E-60B7-448E-90C9-16AFA57FC263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E0FC89-6A60-413E-9C43-400664B348E9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C2E3B-5213-457E-B28E-16E4CF2093B3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2E5687-A42C-4F38-982A-04572A320536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7810E3-4EC3-400F-8244-9E47A939681A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17064-3953-45A8-8CC8-AB4BA93A88D5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D8A3D5-CE45-40F4-B040-73B87B525707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80FF19-7047-4DC5-9286-37CC415F4B7E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0DE3E3-176C-43B8-9009-F6E60335CC6D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83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92842-70C4-4724-862B-F32392E1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2902500"/>
            <a:ext cx="7685314" cy="34933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438B21-1F8F-4E23-A388-A71D0A73FC76}"/>
              </a:ext>
            </a:extLst>
          </p:cNvPr>
          <p:cNvSpPr/>
          <p:nvPr/>
        </p:nvSpPr>
        <p:spPr>
          <a:xfrm>
            <a:off x="1016627" y="13328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E72B5-399F-419D-9819-99CB69CB1BD1}"/>
              </a:ext>
            </a:extLst>
          </p:cNvPr>
          <p:cNvSpPr txBox="1"/>
          <p:nvPr/>
        </p:nvSpPr>
        <p:spPr>
          <a:xfrm>
            <a:off x="1453950" y="1332840"/>
            <a:ext cx="3597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Bà có 20 quả vải, bà chia đều cho 2 cháu. Hỏi mỗi cháu được bao nhiêu quả vải?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BE5C8F0E-9C67-4FFF-BB75-232688CF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43BF21-0CA7-43E5-AF35-AB462A30376E}"/>
              </a:ext>
            </a:extLst>
          </p:cNvPr>
          <p:cNvSpPr txBox="1"/>
          <p:nvPr/>
        </p:nvSpPr>
        <p:spPr>
          <a:xfrm>
            <a:off x="7691973" y="5166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3226F-06B9-480E-B763-8F71CB6984D8}"/>
              </a:ext>
            </a:extLst>
          </p:cNvPr>
          <p:cNvSpPr txBox="1"/>
          <p:nvPr/>
        </p:nvSpPr>
        <p:spPr>
          <a:xfrm>
            <a:off x="5067297" y="1095240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cháu được số quả vải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89201A-D867-4695-95FB-A34418F91561}"/>
              </a:ext>
            </a:extLst>
          </p:cNvPr>
          <p:cNvSpPr txBox="1"/>
          <p:nvPr/>
        </p:nvSpPr>
        <p:spPr>
          <a:xfrm>
            <a:off x="5594536" y="169226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44C6F-A9A2-4ECB-8E1D-6D50150F99E6}"/>
              </a:ext>
            </a:extLst>
          </p:cNvPr>
          <p:cNvSpPr txBox="1"/>
          <p:nvPr/>
        </p:nvSpPr>
        <p:spPr>
          <a:xfrm>
            <a:off x="6649186" y="225454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10 quả vải.</a:t>
            </a:r>
          </a:p>
        </p:txBody>
      </p:sp>
    </p:spTree>
    <p:extLst>
      <p:ext uri="{BB962C8B-B14F-4D97-AF65-F5344CB8AC3E}">
        <p14:creationId xmlns:p14="http://schemas.microsoft.com/office/powerpoint/2010/main" val="37573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8BF9DF85-3FA0-4B43-8EC3-9164B285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77D1D07-832C-485F-8536-37CA2C6F04D8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391301-7CBF-4CF5-ACFA-D7798CEE3888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7606A8-FF8E-49AD-AE7B-6789CB7EE74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625AE4A-650D-4360-A4D1-A852DAF794A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3C15FB-77F1-4EFD-933A-D23296360A4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A4AB5A-2D35-408D-BFF0-A7AE90410C7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60A372-A651-4B1A-83A5-35B2BFB505E9}"/>
              </a:ext>
            </a:extLst>
          </p:cNvPr>
          <p:cNvGrpSpPr/>
          <p:nvPr/>
        </p:nvGrpSpPr>
        <p:grpSpPr>
          <a:xfrm>
            <a:off x="1397623" y="1515208"/>
            <a:ext cx="8924299" cy="4111869"/>
            <a:chOff x="1397623" y="1515208"/>
            <a:chExt cx="8924299" cy="41118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BA441-1CAF-4DC1-AC5B-8BC3E7AE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CCE316-0BF9-4C11-824D-E5E028F5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B66DB2-8CE1-48F6-9C8A-7C967E055C81}"/>
                </a:ext>
              </a:extLst>
            </p:cNvPr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2FE524-5C97-4D6C-8DC4-60A67B1C97AA}"/>
                </a:ext>
              </a:extLst>
            </p:cNvPr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652AD0C-F2CB-4F8E-9381-88C9F42A39B9}"/>
              </a:ext>
            </a:extLst>
          </p:cNvPr>
          <p:cNvSpPr txBox="1"/>
          <p:nvPr/>
        </p:nvSpPr>
        <p:spPr>
          <a:xfrm>
            <a:off x="5818066" y="2218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EBD52B-55B3-4C12-8C1C-A587587E8A1B}"/>
              </a:ext>
            </a:extLst>
          </p:cNvPr>
          <p:cNvSpPr txBox="1"/>
          <p:nvPr/>
        </p:nvSpPr>
        <p:spPr>
          <a:xfrm>
            <a:off x="8643682" y="2218218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F0B09-83BA-4746-A9E1-34D9EB4E397D}"/>
              </a:ext>
            </a:extLst>
          </p:cNvPr>
          <p:cNvSpPr txBox="1"/>
          <p:nvPr/>
        </p:nvSpPr>
        <p:spPr>
          <a:xfrm>
            <a:off x="5994614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6C69DA-EB71-4D69-8B67-83EE1512DE53}"/>
              </a:ext>
            </a:extLst>
          </p:cNvPr>
          <p:cNvSpPr txBox="1"/>
          <p:nvPr/>
        </p:nvSpPr>
        <p:spPr>
          <a:xfrm>
            <a:off x="8934761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19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021496" y="740676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5026496" y="1416937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96694" y="2440951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Người chơi bắt đầu từ vị trí </a:t>
            </a:r>
            <a:r>
              <a:rPr lang="vi-VN" sz="2400" b="1" dirty="0">
                <a:solidFill>
                  <a:srgbClr val="002060"/>
                </a:solidFill>
              </a:rPr>
              <a:t>xuất phát</a:t>
            </a:r>
            <a:r>
              <a:rPr lang="vi-VN" sz="2400" dirty="0">
                <a:solidFill>
                  <a:srgbClr val="002060"/>
                </a:solidFill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Nêu kết quả của phép tính tại ô đi đến, nếu nêu sai kết quả thì phải quay về ô xuất phát trước đó.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có người đến được </a:t>
            </a:r>
            <a:r>
              <a:rPr lang="vi-VN" sz="2400" b="1" dirty="0">
                <a:solidFill>
                  <a:srgbClr val="002060"/>
                </a:solidFill>
              </a:rPr>
              <a:t>kho báu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822F52-0213-4078-827F-01BCA2EC8D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5901" y="3777201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5C22402D-64EC-4141-A4E0-8E3DE949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CB40D7-4253-4DC5-A39E-C3C207990C8A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FDADD-90F3-4B27-A06A-1D0A06BB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80F63-BAB2-4330-A372-085C8EE2D8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28600"/>
            <a:ext cx="6188510" cy="62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20 </a:t>
                  </a: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868" y="459432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4409537" y="446732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440953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639362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639362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8429087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842908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1041317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1041317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448327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448327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646736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646736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850282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850282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1048691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1048691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1000002" y="252968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37324" y="2529686"/>
            <a:ext cx="975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7383506" y="324801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4742505" y="3870013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6644931" y="4920417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50 viên sỏi.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5 0.0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1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4154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C29F768-2E4B-4387-ADDE-E3AF51868107}"/>
              </a:ext>
            </a:extLst>
          </p:cNvPr>
          <p:cNvGrpSpPr/>
          <p:nvPr/>
        </p:nvGrpSpPr>
        <p:grpSpPr>
          <a:xfrm>
            <a:off x="778941" y="1192305"/>
            <a:ext cx="4556906" cy="2504316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:a16="http://schemas.microsoft.com/office/drawing/2014/main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017944D6-915B-4E56-AC29-631482113CAB}"/>
              </a:ext>
            </a:extLst>
          </p:cNvPr>
          <p:cNvSpPr/>
          <p:nvPr/>
        </p:nvSpPr>
        <p:spPr>
          <a:xfrm>
            <a:off x="3115095" y="59187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3ADBEC-20D0-4B0A-85F8-C03CC1C09BE6}"/>
              </a:ext>
            </a:extLst>
          </p:cNvPr>
          <p:cNvSpPr txBox="1"/>
          <p:nvPr/>
        </p:nvSpPr>
        <p:spPr>
          <a:xfrm>
            <a:off x="3552417" y="591872"/>
            <a:ext cx="7420383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47BE76-741D-4F77-92AE-EBD8878323D5}"/>
              </a:ext>
            </a:extLst>
          </p:cNvPr>
          <p:cNvSpPr txBox="1"/>
          <p:nvPr/>
        </p:nvSpPr>
        <p:spPr>
          <a:xfrm>
            <a:off x="7717941" y="137836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40BD9C-0F55-436D-8785-ADBAA9910085}"/>
              </a:ext>
            </a:extLst>
          </p:cNvPr>
          <p:cNvSpPr txBox="1"/>
          <p:nvPr/>
        </p:nvSpPr>
        <p:spPr>
          <a:xfrm>
            <a:off x="5076940" y="1867014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nhóm như vậy có 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95230C-195D-4731-A3C9-8838E95A2A3B}"/>
              </a:ext>
            </a:extLst>
          </p:cNvPr>
          <p:cNvSpPr txBox="1"/>
          <p:nvPr/>
        </p:nvSpPr>
        <p:spPr>
          <a:xfrm>
            <a:off x="5620504" y="23941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D9E9BC-A3D6-4EBD-8FBD-FD0624345992}"/>
              </a:ext>
            </a:extLst>
          </p:cNvPr>
          <p:cNvSpPr txBox="1"/>
          <p:nvPr/>
        </p:nvSpPr>
        <p:spPr>
          <a:xfrm>
            <a:off x="6577263" y="2917418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7 bạn.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3442089-156C-46A1-81E9-B1DAE5B65565}"/>
              </a:ext>
            </a:extLst>
          </p:cNvPr>
          <p:cNvSpPr/>
          <p:nvPr/>
        </p:nvSpPr>
        <p:spPr>
          <a:xfrm>
            <a:off x="975922" y="347806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357A94E-76D0-4663-BD62-A9DB08D07631}"/>
              </a:ext>
            </a:extLst>
          </p:cNvPr>
          <p:cNvGrpSpPr/>
          <p:nvPr/>
        </p:nvGrpSpPr>
        <p:grpSpPr>
          <a:xfrm>
            <a:off x="1593729" y="3498028"/>
            <a:ext cx="1116312" cy="472051"/>
            <a:chOff x="1870518" y="1440653"/>
            <a:chExt cx="1116312" cy="46166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B1C7AF9-E7F1-4C21-B735-0EAA454100B9}"/>
              </a:ext>
            </a:extLst>
          </p:cNvPr>
          <p:cNvSpPr txBox="1"/>
          <p:nvPr/>
        </p:nvSpPr>
        <p:spPr>
          <a:xfrm>
            <a:off x="2324233" y="39700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38A2C13-138D-4EE0-A5C2-B628076D90CA}"/>
              </a:ext>
            </a:extLst>
          </p:cNvPr>
          <p:cNvSpPr txBox="1"/>
          <p:nvPr/>
        </p:nvSpPr>
        <p:spPr>
          <a:xfrm>
            <a:off x="2324233" y="544732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6538" y="3615255"/>
            <a:ext cx="6361897" cy="28603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39D52B7-5724-4701-9B1B-C60197965F28}"/>
              </a:ext>
            </a:extLst>
          </p:cNvPr>
          <p:cNvSpPr txBox="1"/>
          <p:nvPr/>
        </p:nvSpPr>
        <p:spPr>
          <a:xfrm>
            <a:off x="6110427" y="403173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DB024BC-0EF6-4B4B-B89A-F03FEE78A949}"/>
              </a:ext>
            </a:extLst>
          </p:cNvPr>
          <p:cNvSpPr txBox="1"/>
          <p:nvPr/>
        </p:nvSpPr>
        <p:spPr>
          <a:xfrm>
            <a:off x="8582680" y="3987340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A632D80-CB5B-4781-BD10-A8FC45B6810A}"/>
              </a:ext>
            </a:extLst>
          </p:cNvPr>
          <p:cNvSpPr txBox="1"/>
          <p:nvPr/>
        </p:nvSpPr>
        <p:spPr>
          <a:xfrm>
            <a:off x="6077113" y="5428716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329C8F6-DC32-43A2-9B24-4631CF7289C7}"/>
              </a:ext>
            </a:extLst>
          </p:cNvPr>
          <p:cNvSpPr txBox="1"/>
          <p:nvPr/>
        </p:nvSpPr>
        <p:spPr>
          <a:xfrm>
            <a:off x="8326199" y="553538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  <p:bldP spid="68" grpId="0"/>
      <p:bldP spid="69" grpId="0"/>
      <p:bldP spid="71" grpId="0" animBg="1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788</Words>
  <Application>Microsoft Office PowerPoint</Application>
  <PresentationFormat>Widescreen</PresentationFormat>
  <Paragraphs>259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Phạm Thanh Hằng (ADAS – GV)</cp:lastModifiedBy>
  <cp:revision>202</cp:revision>
  <dcterms:created xsi:type="dcterms:W3CDTF">2021-06-02T01:34:28Z</dcterms:created>
  <dcterms:modified xsi:type="dcterms:W3CDTF">2021-06-18T15:15:12Z</dcterms:modified>
</cp:coreProperties>
</file>