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  <p:sldMasterId id="2147483713" r:id="rId5"/>
    <p:sldMasterId id="2147483724" r:id="rId6"/>
    <p:sldMasterId id="2147483736" r:id="rId7"/>
    <p:sldMasterId id="2147483745" r:id="rId8"/>
    <p:sldMasterId id="2147483757" r:id="rId9"/>
    <p:sldMasterId id="2147483770" r:id="rId10"/>
    <p:sldMasterId id="2147483782" r:id="rId11"/>
    <p:sldMasterId id="2147483794" r:id="rId12"/>
    <p:sldMasterId id="2147483806" r:id="rId13"/>
  </p:sldMasterIdLst>
  <p:notesMasterIdLst>
    <p:notesMasterId r:id="rId48"/>
  </p:notesMasterIdLst>
  <p:sldIdLst>
    <p:sldId id="2007577121" r:id="rId14"/>
    <p:sldId id="360" r:id="rId15"/>
    <p:sldId id="264" r:id="rId16"/>
    <p:sldId id="258" r:id="rId17"/>
    <p:sldId id="470" r:id="rId18"/>
    <p:sldId id="473" r:id="rId19"/>
    <p:sldId id="471" r:id="rId20"/>
    <p:sldId id="257" r:id="rId21"/>
    <p:sldId id="263" r:id="rId22"/>
    <p:sldId id="2007577123" r:id="rId23"/>
    <p:sldId id="331" r:id="rId24"/>
    <p:sldId id="367" r:id="rId25"/>
    <p:sldId id="2007577096" r:id="rId26"/>
    <p:sldId id="2007577101" r:id="rId27"/>
    <p:sldId id="2007577099" r:id="rId28"/>
    <p:sldId id="2007577100" r:id="rId29"/>
    <p:sldId id="2007577102" r:id="rId30"/>
    <p:sldId id="2007577103" r:id="rId31"/>
    <p:sldId id="2007577120" r:id="rId32"/>
    <p:sldId id="335" r:id="rId33"/>
    <p:sldId id="2007577125" r:id="rId34"/>
    <p:sldId id="2007577128" r:id="rId35"/>
    <p:sldId id="2007577130" r:id="rId36"/>
    <p:sldId id="2007577126" r:id="rId37"/>
    <p:sldId id="2007577129" r:id="rId38"/>
    <p:sldId id="2007577131" r:id="rId39"/>
    <p:sldId id="2007577127" r:id="rId40"/>
    <p:sldId id="2007577105" r:id="rId41"/>
    <p:sldId id="2007577119" r:id="rId42"/>
    <p:sldId id="2007577124" r:id="rId43"/>
    <p:sldId id="342" r:id="rId44"/>
    <p:sldId id="2007577106" r:id="rId45"/>
    <p:sldId id="284" r:id="rId46"/>
    <p:sldId id="200757711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BAA63-1C2B-412B-B4F8-7DEA9A64726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7677-8C0B-478A-A164-999F7F89A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44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79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30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9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7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AA201A-1DCA-4CE6-9250-787F69B26879}"/>
              </a:ext>
            </a:extLst>
          </p:cNvPr>
          <p:cNvSpPr txBox="1"/>
          <p:nvPr userDrawn="1"/>
        </p:nvSpPr>
        <p:spPr>
          <a:xfrm>
            <a:off x="9204960" y="23813"/>
            <a:ext cx="2926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5296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89109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60337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4542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811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3827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6129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25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104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8945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2729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0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01685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19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398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4542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811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38273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6129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25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104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8945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2729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33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05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19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398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4542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811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38273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6129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25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104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8945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1465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27290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05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19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398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616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7602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9597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0331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3779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923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1331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044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2546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5073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8540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87985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29952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70943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6720311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463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33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5910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04765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48893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63291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4110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72081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2744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0562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0669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96837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1275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18877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2926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62104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4252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676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19792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91461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12142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04970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10497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9863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69253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334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429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6261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5939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4385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2590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1281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0329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265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1321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361181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8629748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28698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43828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1339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66056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2838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2566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5945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58671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5286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01913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6503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7396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5325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58746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222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09888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10608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91587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1543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540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55316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2768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4308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136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226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622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321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667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7769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3966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7338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53857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5745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0937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3568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1976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84826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7705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3924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5665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0666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743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1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129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2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7107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69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21185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63767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7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3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3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0564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39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5.gif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gif"/><Relationship Id="rId17" Type="http://schemas.openxmlformats.org/officeDocument/2006/relationships/image" Target="../media/image24.gif"/><Relationship Id="rId2" Type="http://schemas.openxmlformats.org/officeDocument/2006/relationships/audio" Target="../media/media2.mp3"/><Relationship Id="rId16" Type="http://schemas.openxmlformats.org/officeDocument/2006/relationships/image" Target="../media/image23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2.xml"/><Relationship Id="rId5" Type="http://schemas.microsoft.com/office/2007/relationships/media" Target="../media/media4.mp3"/><Relationship Id="rId15" Type="http://schemas.openxmlformats.org/officeDocument/2006/relationships/image" Target="../media/image22.gif"/><Relationship Id="rId10" Type="http://schemas.openxmlformats.org/officeDocument/2006/relationships/audio" Target="../media/media6.mp3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gif"/><Relationship Id="rId11" Type="http://schemas.openxmlformats.org/officeDocument/2006/relationships/image" Target="../media/image27.gif"/><Relationship Id="rId5" Type="http://schemas.openxmlformats.org/officeDocument/2006/relationships/audio" Target="../media/audio4.wav"/><Relationship Id="rId15" Type="http://schemas.openxmlformats.org/officeDocument/2006/relationships/image" Target="../media/image29.gif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12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11" Type="http://schemas.openxmlformats.org/officeDocument/2006/relationships/image" Target="../media/image24.gif"/><Relationship Id="rId5" Type="http://schemas.openxmlformats.org/officeDocument/2006/relationships/image" Target="../media/image25.gif"/><Relationship Id="rId15" Type="http://schemas.microsoft.com/office/2007/relationships/hdphoto" Target="../media/hdphoto1.wdp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15.gif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gif"/><Relationship Id="rId11" Type="http://schemas.openxmlformats.org/officeDocument/2006/relationships/image" Target="../media/image28.png"/><Relationship Id="rId5" Type="http://schemas.openxmlformats.org/officeDocument/2006/relationships/image" Target="../media/image25.gif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24.gif"/><Relationship Id="rId1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20.png"/><Relationship Id="rId2" Type="http://schemas.microsoft.com/office/2007/relationships/media" Target="../media/media7.mp3"/><Relationship Id="rId1" Type="http://schemas.openxmlformats.org/officeDocument/2006/relationships/tags" Target="../tags/tag1.xml"/><Relationship Id="rId6" Type="http://schemas.openxmlformats.org/officeDocument/2006/relationships/image" Target="../media/image33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48FE19-25B8-45E3-8B75-347E763EDCBD}"/>
              </a:ext>
            </a:extLst>
          </p:cNvPr>
          <p:cNvSpPr/>
          <p:nvPr/>
        </p:nvSpPr>
        <p:spPr>
          <a:xfrm>
            <a:off x="1071368" y="2593371"/>
            <a:ext cx="96064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mừng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em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đến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với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Việt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-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955231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35">
            <a:extLst>
              <a:ext uri="{FF2B5EF4-FFF2-40B4-BE49-F238E27FC236}">
                <a16:creationId xmlns:a16="http://schemas.microsoft.com/office/drawing/2014/main" id="{D23C5E07-A82D-4027-8E0B-F4FE0AAFF755}"/>
              </a:ext>
            </a:extLst>
          </p:cNvPr>
          <p:cNvGrpSpPr/>
          <p:nvPr/>
        </p:nvGrpSpPr>
        <p:grpSpPr>
          <a:xfrm>
            <a:off x="508000" y="240305"/>
            <a:ext cx="11499273" cy="966897"/>
            <a:chOff x="2470108" y="2002067"/>
            <a:chExt cx="8236231" cy="966897"/>
          </a:xfrm>
        </p:grpSpPr>
        <p:sp>
          <p:nvSpPr>
            <p:cNvPr id="9" name="23">
              <a:extLst>
                <a:ext uri="{FF2B5EF4-FFF2-40B4-BE49-F238E27FC236}">
                  <a16:creationId xmlns:a16="http://schemas.microsoft.com/office/drawing/2014/main" id="{8E96E602-CFD9-4AF2-BE8C-91E485346F5E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0" name="137">
              <a:extLst>
                <a:ext uri="{FF2B5EF4-FFF2-40B4-BE49-F238E27FC236}">
                  <a16:creationId xmlns:a16="http://schemas.microsoft.com/office/drawing/2014/main" id="{9ED23990-07BD-4B3E-829F-456FFFDB678F}"/>
                </a:ext>
              </a:extLst>
            </p:cNvPr>
            <p:cNvSpPr txBox="1"/>
            <p:nvPr/>
          </p:nvSpPr>
          <p:spPr>
            <a:xfrm>
              <a:off x="2470109" y="2129641"/>
              <a:ext cx="784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lang="zh-CN" alt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27D16E8-2128-417C-B194-83D7BAC19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58" y="1614084"/>
            <a:ext cx="7228679" cy="41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0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314960"/>
            <a:ext cx="11175999" cy="6237428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đọc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ình cảm, lưu luyến thể hiện sự tiếc nuối.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ịch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D530214-5EFF-4162-A960-27CD64A1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28" y="159384"/>
            <a:ext cx="4446072" cy="59280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84A409-858B-4121-A76C-E4BC5142E497}"/>
              </a:ext>
            </a:extLst>
          </p:cNvPr>
          <p:cNvSpPr/>
          <p:nvPr/>
        </p:nvSpPr>
        <p:spPr>
          <a:xfrm>
            <a:off x="4838330" y="6116715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5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98F392C-0CED-4F95-895B-B314CA405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09" y="1426129"/>
            <a:ext cx="6854414" cy="51408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F3941E-0AA1-4786-B3FB-002FC0A218A5}"/>
              </a:ext>
            </a:extLst>
          </p:cNvPr>
          <p:cNvSpPr/>
          <p:nvPr/>
        </p:nvSpPr>
        <p:spPr>
          <a:xfrm>
            <a:off x="3471169" y="365125"/>
            <a:ext cx="5951963" cy="73570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19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DCDAEE-6DF8-498E-A0E1-FB3CD89C5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00" y="356348"/>
            <a:ext cx="8357000" cy="45796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AAEB02-60CD-4789-ABD5-305AAEF6A657}"/>
              </a:ext>
            </a:extLst>
          </p:cNvPr>
          <p:cNvSpPr/>
          <p:nvPr/>
        </p:nvSpPr>
        <p:spPr>
          <a:xfrm>
            <a:off x="4702206" y="5415379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23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1" y="127819"/>
            <a:ext cx="6051164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FC7ADF7-1A69-430B-A305-644515EB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DD283F4-B02A-4C9E-A2FF-4567281C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4F06CE4-5A7C-45A1-B6AA-A37DE9E6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14A402D-23FA-4C9D-A228-EB47F221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890D72B-BD1E-4EAA-8629-58AFCD859527}"/>
              </a:ext>
            </a:extLst>
          </p:cNvPr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581261-5870-4370-BAF2-58F67116C84D}"/>
              </a:ext>
            </a:extLst>
          </p:cNvPr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BC3818-D723-42F4-B293-0DB0787F9DA9}"/>
              </a:ext>
            </a:extLst>
          </p:cNvPr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658548-F9D4-42AF-8546-CB02C8762307}"/>
              </a:ext>
            </a:extLst>
          </p:cNvPr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A553A4-7919-4ED2-A44E-4F2EB6EABCDC}"/>
              </a:ext>
            </a:extLst>
          </p:cNvPr>
          <p:cNvSpPr/>
          <p:nvPr/>
        </p:nvSpPr>
        <p:spPr>
          <a:xfrm>
            <a:off x="7654953" y="1019680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22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6019060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7783096" y="1089709"/>
            <a:ext cx="3863473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26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604676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7818655" y="1167442"/>
            <a:ext cx="3709468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55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773156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2277657" y="1698630"/>
            <a:ext cx="5665616" cy="42473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36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192892" y="166605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472501" y="1842645"/>
            <a:ext cx="9433468" cy="1798189"/>
            <a:chOff x="156834" y="1993081"/>
            <a:chExt cx="2160494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306089" y="2201877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 defTabSz="913256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356917" y="2847492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44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745" y="822036"/>
            <a:ext cx="9781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2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2900515" y="1019011"/>
            <a:ext cx="5090321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2900515" y="4098052"/>
            <a:ext cx="4178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44" y="1777008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545007-9D49-4C5A-9021-1C11F918BFFE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97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927" y="618836"/>
            <a:ext cx="1019694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tabLst>
                <a:tab pos="1190625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bố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hôm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qua ở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cành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vườn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hạt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lúa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mẹ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vở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hồng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con.Vậy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rong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khổ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cuối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bố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dặn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nhỏ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"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hôm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qua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vẫn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"?</a:t>
            </a:r>
            <a:endParaRPr lang="en-US" sz="40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8715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3176699" y="1973246"/>
            <a:ext cx="4671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dirty="0" smtClean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</a:t>
            </a: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</a:t>
            </a:r>
            <a:r>
              <a:rPr lang="vi-VN" sz="2400" dirty="0" smtClean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995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D1DD5073-A043-4966-953C-1FD0CC3A423A}"/>
              </a:ext>
            </a:extLst>
          </p:cNvPr>
          <p:cNvSpPr/>
          <p:nvPr/>
        </p:nvSpPr>
        <p:spPr>
          <a:xfrm>
            <a:off x="2123720" y="2311123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72707-EBB6-4CFB-BAAC-867C78BCBAB2}"/>
              </a:ext>
            </a:extLst>
          </p:cNvPr>
          <p:cNvSpPr txBox="1"/>
          <p:nvPr/>
        </p:nvSpPr>
        <p:spPr>
          <a:xfrm>
            <a:off x="2591791" y="2231982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940F9F-71DB-4DE3-B514-A14D152A5251}"/>
              </a:ext>
            </a:extLst>
          </p:cNvPr>
          <p:cNvSpPr txBox="1"/>
          <p:nvPr/>
        </p:nvSpPr>
        <p:spPr>
          <a:xfrm>
            <a:off x="3457828" y="3979801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852805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7600740" y="1167442"/>
            <a:ext cx="4475984" cy="855804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1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539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A138ED-F88C-4444-8095-23491D71C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2168" y="126486"/>
            <a:ext cx="59198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CFB47-C1E1-4DFB-A912-9425037F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554"/>
            <a:ext cx="7132320" cy="1345686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1137FEAE-EACF-4305-821B-4CA5474113D2}"/>
              </a:ext>
            </a:extLst>
          </p:cNvPr>
          <p:cNvSpPr/>
          <p:nvPr/>
        </p:nvSpPr>
        <p:spPr>
          <a:xfrm>
            <a:off x="797914" y="1936057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70591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7B5B2FD-5119-485B-B1A2-651860EAA1B2}"/>
              </a:ext>
            </a:extLst>
          </p:cNvPr>
          <p:cNvGrpSpPr/>
          <p:nvPr/>
        </p:nvGrpSpPr>
        <p:grpSpPr>
          <a:xfrm>
            <a:off x="7992137" y="2877993"/>
            <a:ext cx="3109972" cy="3691772"/>
            <a:chOff x="3963397" y="1589167"/>
            <a:chExt cx="3565106" cy="381676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7749B8E-E5A7-4163-8507-D8F3B9F34E13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298902-3191-41FB-91C7-4B3C2113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952FA3-C211-425D-ACC2-45A72F116B1F}"/>
              </a:ext>
            </a:extLst>
          </p:cNvPr>
          <p:cNvSpPr txBox="1"/>
          <p:nvPr/>
        </p:nvSpPr>
        <p:spPr>
          <a:xfrm>
            <a:off x="1534160" y="288235"/>
            <a:ext cx="8012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2B935-CE6B-44BD-9572-4F8971576313}"/>
              </a:ext>
            </a:extLst>
          </p:cNvPr>
          <p:cNvSpPr txBox="1"/>
          <p:nvPr/>
        </p:nvSpPr>
        <p:spPr>
          <a:xfrm>
            <a:off x="693952" y="2174157"/>
            <a:ext cx="10362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32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6389" y="418009"/>
            <a:ext cx="9111044" cy="5839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8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endParaRPr lang="vi-VN" sz="28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  <a:endParaRPr lang="vi-VN" sz="28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78860" y="4510155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78860" y="56655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926856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C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891665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6" y="1905641"/>
            <a:ext cx="5587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6" y="-725243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4422" y="453980"/>
            <a:ext cx="8626764" cy="2462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8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9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u="sng" baseline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altLang="zh-CN" sz="4000" b="1" u="sng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u="sng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endParaRPr lang="en-US" altLang="zh-CN" sz="4000" b="1" u="sng" dirty="0" smtClean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1,2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kumimoji="0" lang="en-US" altLang="zh-CN" sz="4000" b="1" i="0" u="none" strike="noStrike" kern="1200" cap="none" spc="0" normalizeH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noProof="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altLang="zh-CN" sz="4000" b="1" noProof="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lang="en-US" altLang="zh-CN" sz="40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13)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91F3D9F-5FA6-4608-8312-9FC825F48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B47F4E36-28FF-43AC-A839-B382C56F3772}"/>
              </a:ext>
            </a:extLst>
          </p:cNvPr>
          <p:cNvGrpSpPr/>
          <p:nvPr/>
        </p:nvGrpSpPr>
        <p:grpSpPr>
          <a:xfrm>
            <a:off x="3238428" y="1328503"/>
            <a:ext cx="6870211" cy="3440843"/>
            <a:chOff x="4959022" y="1786754"/>
            <a:chExt cx="3461487" cy="2684330"/>
          </a:xfrm>
          <a:solidFill>
            <a:srgbClr val="8386B1"/>
          </a:solidFill>
        </p:grpSpPr>
        <p:sp>
          <p:nvSpPr>
            <p:cNvPr id="24" name="圆角矩形 52">
              <a:extLst>
                <a:ext uri="{FF2B5EF4-FFF2-40B4-BE49-F238E27FC236}">
                  <a16:creationId xmlns:a16="http://schemas.microsoft.com/office/drawing/2014/main" id="{4C8C2DC6-F84D-42B5-B0BB-E095CDDDAFBB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6598B8A6-DF0D-4B31-BDDC-CD903C239F5F}"/>
                </a:ext>
              </a:extLst>
            </p:cNvPr>
            <p:cNvSpPr/>
            <p:nvPr/>
          </p:nvSpPr>
          <p:spPr>
            <a:xfrm>
              <a:off x="4959022" y="1786754"/>
              <a:ext cx="315610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5FE5E2C-1F90-4E4A-808E-4D28576BCCA7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7" name="圆角矩形 52">
              <a:extLst>
                <a:ext uri="{FF2B5EF4-FFF2-40B4-BE49-F238E27FC236}">
                  <a16:creationId xmlns:a16="http://schemas.microsoft.com/office/drawing/2014/main" id="{E5DE8389-E6C4-4BD2-B0EF-5493192027ED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E7D0AF-144C-4C90-A485-40E3B02D94E9}"/>
                </a:ext>
              </a:extLst>
            </p:cNvPr>
            <p:cNvSpPr/>
            <p:nvPr/>
          </p:nvSpPr>
          <p:spPr>
            <a:xfrm>
              <a:off x="4973536" y="2731760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5707DE3-CBF8-4DE4-959F-97A8C68D5199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399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được các câu hỏi của bài.</a:t>
              </a:r>
            </a:p>
          </p:txBody>
        </p:sp>
        <p:sp>
          <p:nvSpPr>
            <p:cNvPr id="30" name="圆角矩形 52">
              <a:extLst>
                <a:ext uri="{FF2B5EF4-FFF2-40B4-BE49-F238E27FC236}">
                  <a16:creationId xmlns:a16="http://schemas.microsoft.com/office/drawing/2014/main" id="{571B4E1D-7E25-4CC1-8E19-E251FED4B3D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5294340-8A22-407C-8B14-9586D6B45325}"/>
                </a:ext>
              </a:extLst>
            </p:cNvPr>
            <p:cNvSpPr/>
            <p:nvPr/>
          </p:nvSpPr>
          <p:spPr>
            <a:xfrm>
              <a:off x="4973536" y="3676766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CCCE242-BE82-4B51-9554-FB809EA1300B}"/>
                </a:ext>
              </a:extLst>
            </p:cNvPr>
            <p:cNvSpPr txBox="1"/>
            <p:nvPr/>
          </p:nvSpPr>
          <p:spPr>
            <a:xfrm>
              <a:off x="5518024" y="3712343"/>
              <a:ext cx="2902485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lang="en-US" sz="28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EF1FD53-B4D2-4D18-A113-4E536F10402D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Mục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1311</Words>
  <Application>Microsoft Office PowerPoint</Application>
  <PresentationFormat>Widescreen</PresentationFormat>
  <Paragraphs>239</Paragraphs>
  <Slides>34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60" baseType="lpstr">
      <vt:lpstr>宋体</vt:lpstr>
      <vt:lpstr>Arial</vt:lpstr>
      <vt:lpstr>Arial-Rounded</vt:lpstr>
      <vt:lpstr>Arial-Rounded</vt:lpstr>
      <vt:lpstr>Calibri</vt:lpstr>
      <vt:lpstr>Calibri Light</vt:lpstr>
      <vt:lpstr>DengXian</vt:lpstr>
      <vt:lpstr>DengXian</vt:lpstr>
      <vt:lpstr>等线 Light</vt:lpstr>
      <vt:lpstr>Times New Roman</vt:lpstr>
      <vt:lpstr>华康少女文字W5(P)</vt:lpstr>
      <vt:lpstr>思源黑体 CN Bold</vt:lpstr>
      <vt:lpstr>思源黑体 CN Regular</vt:lpstr>
      <vt:lpstr>千图网拥有20W+精美PPT模板 更多PPT模板下载至：www.58pic.com/office/ppt​​</vt:lpstr>
      <vt:lpstr>2_Office Theme</vt:lpstr>
      <vt:lpstr>Office 主题</vt:lpstr>
      <vt:lpstr>1_Office 主题​​</vt:lpstr>
      <vt:lpstr>1_Office 主题</vt:lpstr>
      <vt:lpstr>3_Office 主题​​</vt:lpstr>
      <vt:lpstr>2_Office 主题</vt:lpstr>
      <vt:lpstr>Office 主题​​</vt:lpstr>
      <vt:lpstr>5_Office Theme</vt:lpstr>
      <vt:lpstr>2_Office 主题​​</vt:lpstr>
      <vt:lpstr>4_Office 主题​​</vt:lpstr>
      <vt:lpstr>5_Office 主题​​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37</cp:revision>
  <dcterms:created xsi:type="dcterms:W3CDTF">2021-07-23T09:05:21Z</dcterms:created>
  <dcterms:modified xsi:type="dcterms:W3CDTF">2023-09-07T02:54:34Z</dcterms:modified>
</cp:coreProperties>
</file>