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80" r:id="rId2"/>
    <p:sldMasterId id="2147483706" r:id="rId3"/>
    <p:sldMasterId id="2147483718" r:id="rId4"/>
    <p:sldMasterId id="2147483743" r:id="rId5"/>
  </p:sldMasterIdLst>
  <p:notesMasterIdLst>
    <p:notesMasterId r:id="rId22"/>
  </p:notesMasterIdLst>
  <p:sldIdLst>
    <p:sldId id="474" r:id="rId6"/>
    <p:sldId id="267" r:id="rId7"/>
    <p:sldId id="257" r:id="rId8"/>
    <p:sldId id="256" r:id="rId9"/>
    <p:sldId id="541" r:id="rId10"/>
    <p:sldId id="542" r:id="rId11"/>
    <p:sldId id="260" r:id="rId12"/>
    <p:sldId id="320" r:id="rId13"/>
    <p:sldId id="549" r:id="rId14"/>
    <p:sldId id="566" r:id="rId15"/>
    <p:sldId id="564" r:id="rId16"/>
    <p:sldId id="567" r:id="rId17"/>
    <p:sldId id="565" r:id="rId18"/>
    <p:sldId id="476" r:id="rId19"/>
    <p:sldId id="570" r:id="rId20"/>
    <p:sldId id="5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71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86085-3181-4CFB-A0EF-02BED04E336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918C-D718-44A1-8AF5-72AC757A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1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4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3445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141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6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21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71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97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44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40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01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79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10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42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5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88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58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62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41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31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43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25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015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38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65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3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11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9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59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56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040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66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321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970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677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319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261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907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5740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785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8124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2085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62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85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119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036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47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92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962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224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294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7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54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813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64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020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6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95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8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6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2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0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3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317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4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2.mp3"/><Relationship Id="rId7" Type="http://schemas.openxmlformats.org/officeDocument/2006/relationships/image" Target="../media/image39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image" Target="../media/image38.jpe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8.xml"/><Relationship Id="rId7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7.xml"/><Relationship Id="rId3" Type="http://schemas.openxmlformats.org/officeDocument/2006/relationships/image" Target="../media/image13.jpeg"/><Relationship Id="rId7" Type="http://schemas.openxmlformats.org/officeDocument/2006/relationships/slide" Target="slide5.xml"/><Relationship Id="rId12" Type="http://schemas.openxmlformats.org/officeDocument/2006/relationships/image" Target="../media/image19.png"/><Relationship Id="rId2" Type="http://schemas.openxmlformats.org/officeDocument/2006/relationships/image" Target="../media/image12.jpg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4.png"/><Relationship Id="rId11" Type="http://schemas.openxmlformats.org/officeDocument/2006/relationships/image" Target="../media/image27.gif"/><Relationship Id="rId5" Type="http://schemas.openxmlformats.org/officeDocument/2006/relationships/image" Target="../media/image24.gif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slide" Target="slide3.xml"/><Relationship Id="rId14" Type="http://schemas.openxmlformats.org/officeDocument/2006/relationships/image" Target="../media/image3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6.png"/><Relationship Id="rId11" Type="http://schemas.openxmlformats.org/officeDocument/2006/relationships/image" Target="../media/image27.gif"/><Relationship Id="rId5" Type="http://schemas.openxmlformats.org/officeDocument/2006/relationships/image" Target="../media/image24.gif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slide" Target="slide3.xml"/><Relationship Id="rId14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.png"/><Relationship Id="rId11" Type="http://schemas.openxmlformats.org/officeDocument/2006/relationships/image" Target="../media/image27.gif"/><Relationship Id="rId5" Type="http://schemas.openxmlformats.org/officeDocument/2006/relationships/image" Target="../media/image24.gif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slide" Target="slide3.xml"/><Relationship Id="rId1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0.png"/><Relationship Id="rId11" Type="http://schemas.openxmlformats.org/officeDocument/2006/relationships/image" Target="../media/image27.gif"/><Relationship Id="rId5" Type="http://schemas.openxmlformats.org/officeDocument/2006/relationships/image" Target="../media/image24.gif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slide" Target="slide3.xml"/><Relationship Id="rId14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8583" y="877192"/>
            <a:ext cx="9831822" cy="137766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ts val="4762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3 - 4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kể về những việc em thường làm trước khi đi học.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77234" y="1805212"/>
            <a:ext cx="10431454" cy="4645691"/>
            <a:chOff x="768927" y="1641595"/>
            <a:chExt cx="5340928" cy="2511698"/>
          </a:xfrm>
        </p:grpSpPr>
        <p:grpSp>
          <p:nvGrpSpPr>
            <p:cNvPr id="16" name="Group 15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4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7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7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042838" y="1727227"/>
              <a:ext cx="1129909" cy="382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Gợi</a:t>
              </a:r>
              <a:r>
                <a:rPr lang="en-US" sz="40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ý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54250" y="3201711"/>
            <a:ext cx="10023127" cy="2608772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marL="544285" indent="-544285">
              <a:lnSpc>
                <a:spcPts val="4762"/>
              </a:lnSpc>
              <a:buFontTx/>
              <a:buChar char="-"/>
            </a:pPr>
            <a:r>
              <a:rPr lang="en-US" sz="44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làm những việc gì?</a:t>
            </a:r>
          </a:p>
          <a:p>
            <a:pPr marL="544285" indent="-544285">
              <a:lnSpc>
                <a:spcPts val="4762"/>
              </a:lnSpc>
              <a:buFontTx/>
              <a:buChar char="-"/>
            </a:pPr>
            <a:r>
              <a:rPr lang="vi-VN" sz="44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làm những việc đó vào những thời gian nào?</a:t>
            </a:r>
          </a:p>
          <a:p>
            <a:pPr marL="544285" indent="-544285">
              <a:lnSpc>
                <a:spcPts val="4762"/>
              </a:lnSpc>
              <a:buFontTx/>
              <a:buChar char="-"/>
            </a:pPr>
            <a:r>
              <a:rPr lang="vi-VN" sz="44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cảm thấy như thế nào?</a:t>
            </a:r>
            <a:endParaRPr lang="en-US" sz="4400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52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5073" y="1"/>
            <a:ext cx="12220741" cy="6858000"/>
            <a:chOff x="768927" y="1641595"/>
            <a:chExt cx="5340928" cy="2511698"/>
          </a:xfrm>
        </p:grpSpPr>
        <p:grpSp>
          <p:nvGrpSpPr>
            <p:cNvPr id="16" name="Group 15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4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7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7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926117" y="1810305"/>
              <a:ext cx="1129909" cy="281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44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dirty="0" err="1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4400" dirty="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 1</a:t>
              </a:r>
              <a:endParaRPr lang="en-US" sz="4400" dirty="0">
                <a:solidFill>
                  <a:srgbClr val="0070C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95817" y="1616423"/>
            <a:ext cx="10891520" cy="4455431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ts val="4762"/>
              </a:lnSpc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3994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E372ED-38F1-40BE-8C28-397F80435B83}"/>
              </a:ext>
            </a:extLst>
          </p:cNvPr>
          <p:cNvSpPr txBox="1"/>
          <p:nvPr/>
        </p:nvSpPr>
        <p:spPr>
          <a:xfrm>
            <a:off x="626301" y="1193660"/>
            <a:ext cx="11223321" cy="4886318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 Buổi sáng, em thường thức dậy lúc 6 giờ. Ngủ dậy, em kéo rèm cửa, đánh răng, gấp chăn rồi tập thể dục. Đến 6 giờ 30 phút thì em bắt đầu ăn sáng. Ăn sáng xong, em thay quần áo, đi giày, kiểm tra lại sách vở, đồ dùng học tập. Đúng 7 giờ sáng, bố đưa em tới trường.</a:t>
            </a:r>
            <a:endParaRPr lang="en-US" sz="44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EA10A8-2FB0-439F-B69D-CEDCCDE3B1EB}"/>
              </a:ext>
            </a:extLst>
          </p:cNvPr>
          <p:cNvSpPr txBox="1"/>
          <p:nvPr/>
        </p:nvSpPr>
        <p:spPr>
          <a:xfrm>
            <a:off x="1133824" y="489256"/>
            <a:ext cx="9831822" cy="70440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ts val="4762"/>
              </a:lnSpc>
            </a:pP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2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35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8583" y="877192"/>
            <a:ext cx="9831822" cy="137766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ts val="4762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3 - 4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kể về những việc em thường làm trước khi đi học.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77234" y="1805212"/>
            <a:ext cx="10431454" cy="4645691"/>
            <a:chOff x="768927" y="1641595"/>
            <a:chExt cx="5340928" cy="2511698"/>
          </a:xfrm>
        </p:grpSpPr>
        <p:grpSp>
          <p:nvGrpSpPr>
            <p:cNvPr id="16" name="Group 15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4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7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3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7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042838" y="1727227"/>
              <a:ext cx="1129909" cy="382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Gợi</a:t>
              </a:r>
              <a:r>
                <a:rPr lang="en-US" sz="40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ý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54250" y="3201711"/>
            <a:ext cx="10023127" cy="2608772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marL="544285" indent="-544285">
              <a:lnSpc>
                <a:spcPts val="4762"/>
              </a:lnSpc>
              <a:buFontTx/>
              <a:buChar char="-"/>
            </a:pPr>
            <a:r>
              <a:rPr lang="en-US" sz="4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làm những việc gì?</a:t>
            </a:r>
          </a:p>
          <a:p>
            <a:pPr marL="544285" indent="-544285">
              <a:lnSpc>
                <a:spcPts val="4762"/>
              </a:lnSpc>
              <a:buFontTx/>
              <a:buChar char="-"/>
            </a:pPr>
            <a:r>
              <a:rPr lang="vi-VN" sz="4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làm những việc đó vào những thời gian nào?</a:t>
            </a:r>
          </a:p>
          <a:p>
            <a:pPr marL="544285" indent="-544285">
              <a:lnSpc>
                <a:spcPts val="4762"/>
              </a:lnSpc>
              <a:buFontTx/>
              <a:buChar char="-"/>
            </a:pPr>
            <a:r>
              <a:rPr lang="vi-VN" sz="4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cảm thấy như thế nào?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oogle Shape;1029;p42"/>
          <p:cNvGrpSpPr/>
          <p:nvPr/>
        </p:nvGrpSpPr>
        <p:grpSpPr>
          <a:xfrm rot="20594821">
            <a:off x="9416890" y="5070848"/>
            <a:ext cx="2088916" cy="1197813"/>
            <a:chOff x="7570574" y="3912596"/>
            <a:chExt cx="1175015" cy="898360"/>
          </a:xfrm>
        </p:grpSpPr>
        <p:grpSp>
          <p:nvGrpSpPr>
            <p:cNvPr id="23" name="Google Shape;1030;p42"/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28" name="Google Shape;1031;p42"/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1032;p42"/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1033;p42"/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1034;p42"/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1035;p42"/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1036;p42"/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1037;p42"/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1038;p42"/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1039;p42"/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1040;p42"/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1041;p42"/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1042;p42"/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1043;p42"/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1044;p42"/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1045;p42"/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1046;p42"/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1047;p42"/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1048;p42"/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1049;p42"/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1050;p42"/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1051;p42"/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4" name="Google Shape;1052;p42"/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9708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39" y="860697"/>
            <a:ext cx="12123573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83" y="694145"/>
            <a:ext cx="11569787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190" y="1122655"/>
            <a:ext cx="2233532" cy="5601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9086" y="1083879"/>
            <a:ext cx="2502382" cy="873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245604" y="2220261"/>
            <a:ext cx="3699641" cy="8082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45143" tIns="72571" rIns="145143" bIns="72571" rtlCol="0">
            <a:spAutoFit/>
          </a:bodyPr>
          <a:lstStyle/>
          <a:p>
            <a:pPr defTabSz="816428">
              <a:defRPr/>
            </a:pPr>
            <a:r>
              <a:rPr lang="vi-VN" sz="4300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4300" i="1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2146" y="3225762"/>
            <a:ext cx="8658132" cy="24856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45143" tIns="72571" rIns="145143" bIns="72571" rtlCol="0">
            <a:spAutoFit/>
          </a:bodyPr>
          <a:lstStyle/>
          <a:p>
            <a:pPr defTabSz="816428">
              <a:defRPr/>
            </a:pP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Viết đoạn văn kể về những việc em thường làm trước khi đi học trong vở trắng Tiếng Việt. </a:t>
            </a:r>
          </a:p>
          <a:p>
            <a:pPr defTabSz="816428">
              <a:defRPr/>
            </a:pP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Chuẩn bị bài: Cây xấu hổ</a:t>
            </a:r>
          </a:p>
        </p:txBody>
      </p:sp>
      <p:pic>
        <p:nvPicPr>
          <p:cNvPr id="3" name="y2mate.com - Thuận Kiều Trường Của Chúng Em - Bích Liễu- Thùy Trâm_ Minh  Thư - Thảo Vy_zFe3WoFwKe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769506" y="5482823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473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858180"/>
            <a:ext cx="12187593" cy="5141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27AE8C-64D3-BF49-94CD-8A3BA3B0304B}"/>
              </a:ext>
            </a:extLst>
          </p:cNvPr>
          <p:cNvSpPr txBox="1"/>
          <p:nvPr/>
        </p:nvSpPr>
        <p:spPr>
          <a:xfrm>
            <a:off x="3415253" y="2525395"/>
            <a:ext cx="5686866" cy="885223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247603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39173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376402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34018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71149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tai như đôi quạt, Cái mũi mọc rất dài, To lớn như quả núi, Kéo gỗ rất dẻo dai - Là con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cằm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1684185" y="1983459"/>
            <a:ext cx="851769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55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6: </a:t>
            </a:r>
            <a:r>
              <a:rPr kumimoji="0" lang="en-US" sz="55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55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5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55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500" b="1" i="0" u="none" strike="noStrike" kern="1200" cap="none" spc="0" normalizeH="0" noProof="0" dirty="0" err="1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5500" b="1" i="0" u="none" strike="noStrike" kern="1200" cap="none" spc="0" normalizeH="0" noProof="0" dirty="0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(t6)</a:t>
            </a:r>
            <a:endParaRPr kumimoji="0" lang="en-US" sz="55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D2ECCB-54C7-41CA-A569-15F8FA3C1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901" y="365125"/>
            <a:ext cx="7743825" cy="526732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505ED4A-FFBB-4642-A99B-DEEF34718D26}"/>
              </a:ext>
            </a:extLst>
          </p:cNvPr>
          <p:cNvSpPr/>
          <p:nvPr/>
        </p:nvSpPr>
        <p:spPr>
          <a:xfrm>
            <a:off x="106326" y="1201479"/>
            <a:ext cx="3646966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F5D94B-560D-4354-B3A5-512AD573DE1C}"/>
              </a:ext>
            </a:extLst>
          </p:cNvPr>
          <p:cNvSpPr/>
          <p:nvPr/>
        </p:nvSpPr>
        <p:spPr>
          <a:xfrm>
            <a:off x="4501116" y="2770907"/>
            <a:ext cx="204145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E79545-DBFE-4269-A6F3-D73F1F2B3129}"/>
              </a:ext>
            </a:extLst>
          </p:cNvPr>
          <p:cNvSpPr/>
          <p:nvPr/>
        </p:nvSpPr>
        <p:spPr>
          <a:xfrm>
            <a:off x="7921256" y="2770907"/>
            <a:ext cx="2312470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B982EA-5FFF-45FF-84A5-34986A5EDBEB}"/>
              </a:ext>
            </a:extLst>
          </p:cNvPr>
          <p:cNvSpPr/>
          <p:nvPr/>
        </p:nvSpPr>
        <p:spPr>
          <a:xfrm>
            <a:off x="4678326" y="516461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C29557-1A4E-48A6-8BC2-F20A61A6C5B3}"/>
              </a:ext>
            </a:extLst>
          </p:cNvPr>
          <p:cNvSpPr/>
          <p:nvPr/>
        </p:nvSpPr>
        <p:spPr>
          <a:xfrm>
            <a:off x="8194269" y="5221416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FFAF89-BD41-40D2-87C3-9C22C43D7678}"/>
              </a:ext>
            </a:extLst>
          </p:cNvPr>
          <p:cNvSpPr txBox="1">
            <a:spLocks/>
          </p:cNvSpPr>
          <p:nvPr/>
        </p:nvSpPr>
        <p:spPr>
          <a:xfrm>
            <a:off x="997688" y="38435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DB6664F4-2FF9-4FE5-ADD2-4C780E9F7B96}"/>
              </a:ext>
            </a:extLst>
          </p:cNvPr>
          <p:cNvSpPr/>
          <p:nvPr/>
        </p:nvSpPr>
        <p:spPr>
          <a:xfrm>
            <a:off x="265813" y="3083442"/>
            <a:ext cx="3487479" cy="156068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A2BE3D5C-BB09-4D3A-8812-24DFA4418AC4}"/>
              </a:ext>
            </a:extLst>
          </p:cNvPr>
          <p:cNvSpPr/>
          <p:nvPr/>
        </p:nvSpPr>
        <p:spPr>
          <a:xfrm>
            <a:off x="265813" y="4779068"/>
            <a:ext cx="3613460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515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DFC9A72-1936-464A-841C-A18660FF6ECD}"/>
  <p:tag name="GENSWF_ADVANCE_TIME" val="8"/>
  <p:tag name="TIMING" val="|5|1"/>
  <p:tag name="ISPRING_CUSTOM_TIMING_USED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475</Words>
  <Application>Microsoft Office PowerPoint</Application>
  <PresentationFormat>Widescreen</PresentationFormat>
  <Paragraphs>55</Paragraphs>
  <Slides>16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宋体</vt:lpstr>
      <vt:lpstr>Arial</vt:lpstr>
      <vt:lpstr>Arial-Rounded</vt:lpstr>
      <vt:lpstr>Calibri</vt:lpstr>
      <vt:lpstr>Calibri Light</vt:lpstr>
      <vt:lpstr>等线</vt:lpstr>
      <vt:lpstr>HP001 4 hàng</vt:lpstr>
      <vt:lpstr>黑体</vt:lpstr>
      <vt:lpstr>Tahoma</vt:lpstr>
      <vt:lpstr>Times New Roman</vt:lpstr>
      <vt:lpstr>UTM Avo</vt:lpstr>
      <vt:lpstr>3_Office Theme</vt:lpstr>
      <vt:lpstr>4_Office Theme</vt:lpstr>
      <vt:lpstr>6_Office Theme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30</cp:revision>
  <dcterms:created xsi:type="dcterms:W3CDTF">2021-05-22T09:15:26Z</dcterms:created>
  <dcterms:modified xsi:type="dcterms:W3CDTF">2025-01-13T14:45:19Z</dcterms:modified>
</cp:coreProperties>
</file>