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audio1.wav" ContentType="audio/x-wav"/>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3.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6"/>
  </p:notesMasterIdLst>
  <p:sldIdLst>
    <p:sldId id="257" r:id="rId7"/>
    <p:sldId id="337" r:id="rId8"/>
    <p:sldId id="258" r:id="rId9"/>
    <p:sldId id="338" r:id="rId10"/>
    <p:sldId id="339" r:id="rId11"/>
    <p:sldId id="261" r:id="rId12"/>
    <p:sldId id="259" r:id="rId13"/>
    <p:sldId id="311" r:id="rId14"/>
    <p:sldId id="346" r:id="rId15"/>
    <p:sldId id="319" r:id="rId16"/>
    <p:sldId id="347" r:id="rId17"/>
    <p:sldId id="320" r:id="rId18"/>
    <p:sldId id="322" r:id="rId19"/>
    <p:sldId id="340" r:id="rId20"/>
    <p:sldId id="323" r:id="rId21"/>
    <p:sldId id="348" r:id="rId22"/>
    <p:sldId id="325" r:id="rId23"/>
    <p:sldId id="327" r:id="rId24"/>
    <p:sldId id="329" r:id="rId25"/>
    <p:sldId id="269" r:id="rId26"/>
    <p:sldId id="343" r:id="rId27"/>
    <p:sldId id="341" r:id="rId28"/>
    <p:sldId id="342" r:id="rId29"/>
    <p:sldId id="330" r:id="rId30"/>
    <p:sldId id="334" r:id="rId31"/>
    <p:sldId id="335" r:id="rId32"/>
    <p:sldId id="344" r:id="rId33"/>
    <p:sldId id="345" r:id="rId34"/>
    <p:sldId id="20075770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p:scale>
          <a:sx n="119" d="100"/>
          <a:sy n="119" d="100"/>
        </p:scale>
        <p:origin x="-27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9/2/2021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9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433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819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127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55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988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8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23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34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8036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028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2103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85030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56916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20924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26727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92630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27159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35473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82225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58962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96701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02594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10060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9520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16056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179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474195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274554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02/09/2021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088790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02/09/2021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952805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02/09/2021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103233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02/09/2021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9434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28910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02/09/2021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5482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02/09/2021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732588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02/09/2021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729468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12460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58010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826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686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563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031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31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408963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735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637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5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42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11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13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64821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070170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139483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7275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610280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759931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208443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0826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41207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68680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451239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7461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22073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0476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292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5642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2021/9/2</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29097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02/09/2021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39518967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95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4654515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slide" Target="slide4.xml"/><Relationship Id="rId3" Type="http://schemas.openxmlformats.org/officeDocument/2006/relationships/slideLayout" Target="../slideLayouts/slideLayout35.xml"/><Relationship Id="rId7" Type="http://schemas.openxmlformats.org/officeDocument/2006/relationships/image" Target="../media/image12.gif"/><Relationship Id="rId12" Type="http://schemas.openxmlformats.org/officeDocument/2006/relationships/slide" Target="slide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xml"/><Relationship Id="rId5" Type="http://schemas.openxmlformats.org/officeDocument/2006/relationships/image" Target="../media/image16.jp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7" name="57">
            <a:extLst>
              <a:ext uri="{FF2B5EF4-FFF2-40B4-BE49-F238E27FC236}">
                <a16:creationId xmlns:a16="http://schemas.microsoft.com/office/drawing/2014/main" xmlns=""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xmlns=""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xmlns=""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xmlns=""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xmlns=""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xmlns=""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xmlns=""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xmlns=""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xmlns=""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xmlns=""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xmlns=""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xmlns=""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Tự</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nhiên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xã</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hội</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endParaRPr>
          </a:p>
        </p:txBody>
      </p:sp>
      <p:sp>
        <p:nvSpPr>
          <p:cNvPr id="22" name="TextBox 21">
            <a:extLst>
              <a:ext uri="{FF2B5EF4-FFF2-40B4-BE49-F238E27FC236}">
                <a16:creationId xmlns:a16="http://schemas.microsoft.com/office/drawing/2014/main" xmlns="" id="{355107B7-19FA-4850-9A00-A718CDFB4AC2}"/>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a:t>
            </a:r>
            <a:endPar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8E6320-C42F-4119-8357-76512A53C8F9}"/>
              </a:ext>
            </a:extLst>
          </p:cNvPr>
          <p:cNvSpPr>
            <a:spLocks noGrp="1"/>
          </p:cNvSpPr>
          <p:nvPr>
            <p:ph type="title"/>
          </p:nvPr>
        </p:nvSpPr>
        <p:spPr/>
        <p:txBody>
          <a:bodyPr/>
          <a:lstStyle/>
          <a:p>
            <a:pPr algn="ctr"/>
            <a:r>
              <a:rPr lang="en-US" dirty="0" err="1">
                <a:highlight>
                  <a:srgbClr val="FFFF00"/>
                </a:highlight>
                <a:latin typeface="+mn-lt"/>
                <a:ea typeface="Arial-Rounded" panose="020B0500000000000000" pitchFamily="34" charset="0"/>
                <a:cs typeface="Arial-Rounded" panose="020B0500000000000000" pitchFamily="34" charset="0"/>
              </a:rPr>
              <a:t>Kể</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tên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công</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việc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hoặc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nghề</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nghiệp</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của</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người</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lớn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mà</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em</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biết</a:t>
            </a:r>
            <a:endParaRPr lang="en-US" dirty="0">
              <a:highlight>
                <a:srgbClr val="FFFF00"/>
              </a:highlight>
              <a:latin typeface="+mn-lt"/>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xmlns="" id="{7AAB6E4D-B4CC-4B63-A06D-0F4C2A7DA8FB}"/>
              </a:ext>
            </a:extLst>
          </p:cNvPr>
          <p:cNvSpPr>
            <a:spLocks noGrp="1"/>
          </p:cNvSpPr>
          <p:nvPr>
            <p:ph idx="1"/>
          </p:nvPr>
        </p:nvSpPr>
        <p:spPr/>
        <p:txBody>
          <a:bodyPr/>
          <a:lstStyle/>
          <a:p>
            <a:endParaRPr lang="en-US" dirty="0"/>
          </a:p>
        </p:txBody>
      </p:sp>
      <p:sp>
        <p:nvSpPr>
          <p:cNvPr id="7" name="Rectangle: Rounded Corners 6">
            <a:extLst>
              <a:ext uri="{FF2B5EF4-FFF2-40B4-BE49-F238E27FC236}">
                <a16:creationId xmlns:a16="http://schemas.microsoft.com/office/drawing/2014/main" xmlns="" id="{D81FFC26-229B-4D75-861A-BAF743EAC6DD}"/>
              </a:ext>
            </a:extLst>
          </p:cNvPr>
          <p:cNvSpPr/>
          <p:nvPr/>
        </p:nvSpPr>
        <p:spPr>
          <a:xfrm>
            <a:off x="4447954" y="2035397"/>
            <a:ext cx="3296092" cy="46205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Giáo</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viên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Bác</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sĩ</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Công</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nhân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Nông</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dân</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Kĩ</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sư</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a:solidFill>
                  <a:prstClr val="white"/>
                </a:solidFill>
                <a:latin typeface="Calibri" panose="020F0502020204030204"/>
                <a:ea typeface="Arial-Rounded" panose="020B0500000000000000" pitchFamily="34" charset="0"/>
                <a:cs typeface="Arial-Rounded" panose="020B0500000000000000" pitchFamily="34" charset="0"/>
              </a:rPr>
              <a:t>Ca</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sỹ</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627412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30197965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14C7AA9-99B2-4DCE-BC24-190891513970}"/>
              </a:ext>
            </a:extLst>
          </p:cNvPr>
          <p:cNvSpPr/>
          <p:nvPr/>
        </p:nvSpPr>
        <p:spPr>
          <a:xfrm>
            <a:off x="203200" y="248356"/>
            <a:ext cx="11717867"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1.Tìm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hiểu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C3477BF2-46ED-41A5-B69B-D8FDE2D1BCFD}"/>
              </a:ext>
            </a:extLst>
          </p:cNvPr>
          <p:cNvPicPr>
            <a:picLocks noChangeAspect="1"/>
          </p:cNvPicPr>
          <p:nvPr/>
        </p:nvPicPr>
        <p:blipFill>
          <a:blip r:embed="rId2"/>
          <a:stretch>
            <a:fillRect/>
          </a:stretch>
        </p:blipFill>
        <p:spPr>
          <a:xfrm>
            <a:off x="2307487" y="1461201"/>
            <a:ext cx="7258050" cy="4467225"/>
          </a:xfrm>
          <a:prstGeom prst="rect">
            <a:avLst/>
          </a:prstGeom>
        </p:spPr>
      </p:pic>
      <p:sp>
        <p:nvSpPr>
          <p:cNvPr id="14" name="Thought Bubble: Cloud 13">
            <a:extLst>
              <a:ext uri="{FF2B5EF4-FFF2-40B4-BE49-F238E27FC236}">
                <a16:creationId xmlns:a16="http://schemas.microsoft.com/office/drawing/2014/main" xmlns="" id="{5D3DF798-37B0-4276-A5C5-0BB66043E190}"/>
              </a:ext>
            </a:extLst>
          </p:cNvPr>
          <p:cNvSpPr/>
          <p:nvPr/>
        </p:nvSpPr>
        <p:spPr>
          <a:xfrm>
            <a:off x="-191386" y="1461200"/>
            <a:ext cx="2583712" cy="2100707"/>
          </a:xfrm>
          <a:prstGeom prst="cloudCallout">
            <a:avLst>
              <a:gd name="adj1" fmla="val 79707"/>
              <a:gd name="adj2" fmla="val 680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Bố</a:t>
            </a:r>
            <a:r>
              <a:rPr lang="en-US" sz="3200" dirty="0"/>
              <a:t> </a:t>
            </a:r>
            <a:r>
              <a:rPr lang="en-US" sz="3200" dirty="0" err="1"/>
              <a:t>mẹ</a:t>
            </a:r>
            <a:r>
              <a:rPr lang="en-US" sz="3200" dirty="0"/>
              <a:t> </a:t>
            </a:r>
            <a:r>
              <a:rPr lang="en-US" sz="3200" dirty="0" err="1"/>
              <a:t>em</a:t>
            </a:r>
            <a:r>
              <a:rPr lang="en-US" sz="3200" dirty="0"/>
              <a:t> </a:t>
            </a:r>
            <a:r>
              <a:rPr lang="en-US" sz="3200" dirty="0" err="1"/>
              <a:t>làm</a:t>
            </a:r>
            <a:r>
              <a:rPr lang="en-US" sz="3200" dirty="0"/>
              <a:t> </a:t>
            </a:r>
            <a:r>
              <a:rPr lang="en-US" sz="3200" dirty="0" err="1"/>
              <a:t>nghề</a:t>
            </a:r>
            <a:r>
              <a:rPr lang="en-US" sz="3200" dirty="0"/>
              <a:t> </a:t>
            </a:r>
            <a:r>
              <a:rPr lang="en-US" sz="3200" dirty="0" err="1"/>
              <a:t>gì</a:t>
            </a:r>
            <a:r>
              <a:rPr lang="en-US" sz="3200" dirty="0"/>
              <a:t>?</a:t>
            </a:r>
          </a:p>
        </p:txBody>
      </p:sp>
      <p:sp>
        <p:nvSpPr>
          <p:cNvPr id="15" name="Thought Bubble: Cloud 14">
            <a:extLst>
              <a:ext uri="{FF2B5EF4-FFF2-40B4-BE49-F238E27FC236}">
                <a16:creationId xmlns:a16="http://schemas.microsoft.com/office/drawing/2014/main" xmlns="" id="{21376638-266D-4F4A-A9C0-3BD7FA8B4AC9}"/>
              </a:ext>
            </a:extLst>
          </p:cNvPr>
          <p:cNvSpPr/>
          <p:nvPr/>
        </p:nvSpPr>
        <p:spPr>
          <a:xfrm>
            <a:off x="9441713" y="1174045"/>
            <a:ext cx="2750288" cy="2981054"/>
          </a:xfrm>
          <a:prstGeom prst="cloudCallout">
            <a:avLst>
              <a:gd name="adj1" fmla="val -80508"/>
              <a:gd name="adj2" fmla="val 82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Nghề</a:t>
            </a:r>
            <a:r>
              <a:rPr lang="en-US" sz="3200" dirty="0"/>
              <a:t> </a:t>
            </a:r>
            <a:r>
              <a:rPr lang="en-US" sz="3200" dirty="0" err="1"/>
              <a:t>đó</a:t>
            </a:r>
            <a:r>
              <a:rPr lang="en-US" sz="3200" dirty="0"/>
              <a:t> </a:t>
            </a:r>
            <a:r>
              <a:rPr lang="en-US" sz="3200" dirty="0" err="1"/>
              <a:t>có</a:t>
            </a:r>
            <a:r>
              <a:rPr lang="en-US" sz="3200" dirty="0"/>
              <a:t> ý </a:t>
            </a:r>
            <a:r>
              <a:rPr lang="en-US" sz="3200" dirty="0" err="1"/>
              <a:t>nghĩa</a:t>
            </a:r>
            <a:r>
              <a:rPr lang="en-US" sz="3200" dirty="0"/>
              <a:t> </a:t>
            </a:r>
            <a:r>
              <a:rPr lang="en-US" sz="3200" dirty="0" err="1"/>
              <a:t>gì</a:t>
            </a:r>
            <a:r>
              <a:rPr lang="en-US" sz="3200" dirty="0"/>
              <a:t> </a:t>
            </a:r>
            <a:r>
              <a:rPr lang="en-US" sz="3200" dirty="0" err="1"/>
              <a:t>cho</a:t>
            </a:r>
            <a:r>
              <a:rPr lang="en-US" sz="3200" dirty="0"/>
              <a:t> </a:t>
            </a:r>
            <a:r>
              <a:rPr lang="en-US" sz="3200" dirty="0" err="1"/>
              <a:t>xã</a:t>
            </a:r>
            <a:r>
              <a:rPr lang="en-US" sz="3200" dirty="0"/>
              <a:t> </a:t>
            </a:r>
            <a:r>
              <a:rPr lang="en-US" sz="3200" dirty="0" err="1"/>
              <a:t>hội</a:t>
            </a:r>
            <a:r>
              <a:rPr lang="en-US" sz="3200" dirty="0"/>
              <a:t>?</a:t>
            </a:r>
          </a:p>
        </p:txBody>
      </p:sp>
    </p:spTree>
    <p:extLst>
      <p:ext uri="{BB962C8B-B14F-4D97-AF65-F5344CB8AC3E}">
        <p14:creationId xmlns:p14="http://schemas.microsoft.com/office/powerpoint/2010/main" val="28584946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3ACA98E-81CA-459D-8076-58E0AD53D085}"/>
              </a:ext>
            </a:extLst>
          </p:cNvPr>
          <p:cNvSpPr/>
          <p:nvPr/>
        </p:nvSpPr>
        <p:spPr>
          <a:xfrm>
            <a:off x="124178" y="169333"/>
            <a:ext cx="11114436" cy="1021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Chỉ</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và</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nói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công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việc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hoặc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nghiệp</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của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những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người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trong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hình</a:t>
            </a:r>
            <a:r>
              <a:rPr kumimoji="0" lang="en-US" sz="3200" b="0" i="0" u="none" strike="noStrike" kern="1200" cap="none" spc="0" normalizeH="0" noProof="0" dirty="0">
                <a:ln>
                  <a:noFill/>
                </a:ln>
                <a:solidFill>
                  <a:prstClr val="white"/>
                </a:solidFill>
                <a:effectLst/>
                <a:uLnTx/>
                <a:uFillTx/>
                <a:latin typeface="Calibri"/>
                <a:ea typeface="+mn-ea"/>
                <a:cs typeface="+mn-cs"/>
              </a:rPr>
              <a: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xmlns="" id="{97E6AD90-8E27-42D0-8963-30C373BF5C66}"/>
              </a:ext>
            </a:extLst>
          </p:cNvPr>
          <p:cNvPicPr>
            <a:picLocks noChangeAspect="1"/>
          </p:cNvPicPr>
          <p:nvPr/>
        </p:nvPicPr>
        <p:blipFill>
          <a:blip r:embed="rId3"/>
          <a:stretch>
            <a:fillRect/>
          </a:stretch>
        </p:blipFill>
        <p:spPr>
          <a:xfrm>
            <a:off x="2600325" y="1448908"/>
            <a:ext cx="6991350" cy="3067050"/>
          </a:xfrm>
          <a:prstGeom prst="rect">
            <a:avLst/>
          </a:prstGeom>
        </p:spPr>
      </p:pic>
      <p:sp>
        <p:nvSpPr>
          <p:cNvPr id="10" name="Rectangle 9">
            <a:extLst>
              <a:ext uri="{FF2B5EF4-FFF2-40B4-BE49-F238E27FC236}">
                <a16:creationId xmlns:a16="http://schemas.microsoft.com/office/drawing/2014/main" xmlns="" id="{881D52B8-A7A4-425A-B4A2-B4EF7A769C86}"/>
              </a:ext>
            </a:extLst>
          </p:cNvPr>
          <p:cNvSpPr/>
          <p:nvPr/>
        </p:nvSpPr>
        <p:spPr>
          <a:xfrm>
            <a:off x="3327990" y="4646428"/>
            <a:ext cx="1637414"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a:t>
            </a:r>
            <a:r>
              <a:rPr lang="en-US" sz="3200" dirty="0"/>
              <a:t> </a:t>
            </a:r>
            <a:r>
              <a:rPr lang="en-US" sz="3200" dirty="0" err="1"/>
              <a:t>dân</a:t>
            </a:r>
            <a:endParaRPr lang="en-US" sz="3200" dirty="0"/>
          </a:p>
        </p:txBody>
      </p:sp>
      <p:sp>
        <p:nvSpPr>
          <p:cNvPr id="12" name="Rectangle 11">
            <a:extLst>
              <a:ext uri="{FF2B5EF4-FFF2-40B4-BE49-F238E27FC236}">
                <a16:creationId xmlns:a16="http://schemas.microsoft.com/office/drawing/2014/main" xmlns="" id="{4F07D3AF-B9AA-4F92-885D-CA364F3EDD29}"/>
              </a:ext>
            </a:extLst>
          </p:cNvPr>
          <p:cNvSpPr/>
          <p:nvPr/>
        </p:nvSpPr>
        <p:spPr>
          <a:xfrm>
            <a:off x="6507126" y="4646428"/>
            <a:ext cx="3084549"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Bộ</a:t>
            </a:r>
            <a:r>
              <a:rPr lang="en-US" sz="3200" dirty="0"/>
              <a:t> </a:t>
            </a:r>
            <a:r>
              <a:rPr lang="en-US" sz="3200" dirty="0" err="1"/>
              <a:t>đội</a:t>
            </a:r>
            <a:r>
              <a:rPr lang="en-US" sz="3200" dirty="0"/>
              <a:t> </a:t>
            </a:r>
            <a:r>
              <a:rPr lang="en-US" sz="3200" dirty="0" err="1"/>
              <a:t>hải</a:t>
            </a:r>
            <a:r>
              <a:rPr lang="en-US" sz="3200" dirty="0"/>
              <a:t> </a:t>
            </a:r>
            <a:r>
              <a:rPr lang="en-US" sz="3200" dirty="0" err="1"/>
              <a:t>quân</a:t>
            </a:r>
            <a:endParaRPr lang="en-US" sz="3200" dirty="0"/>
          </a:p>
        </p:txBody>
      </p:sp>
    </p:spTree>
    <p:extLst>
      <p:ext uri="{BB962C8B-B14F-4D97-AF65-F5344CB8AC3E}">
        <p14:creationId xmlns:p14="http://schemas.microsoft.com/office/powerpoint/2010/main" val="3651560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021EB3-1276-4518-9E82-F594E3C6B4F4}"/>
              </a:ext>
            </a:extLst>
          </p:cNvPr>
          <p:cNvPicPr>
            <a:picLocks noChangeAspect="1"/>
          </p:cNvPicPr>
          <p:nvPr/>
        </p:nvPicPr>
        <p:blipFill>
          <a:blip r:embed="rId2"/>
          <a:stretch>
            <a:fillRect/>
          </a:stretch>
        </p:blipFill>
        <p:spPr>
          <a:xfrm>
            <a:off x="2808325" y="106214"/>
            <a:ext cx="6362700" cy="5667375"/>
          </a:xfrm>
          <a:prstGeom prst="rect">
            <a:avLst/>
          </a:prstGeom>
        </p:spPr>
      </p:pic>
      <p:sp>
        <p:nvSpPr>
          <p:cNvPr id="4" name="Rectangle 3">
            <a:extLst>
              <a:ext uri="{FF2B5EF4-FFF2-40B4-BE49-F238E27FC236}">
                <a16:creationId xmlns:a16="http://schemas.microsoft.com/office/drawing/2014/main" xmlns="" id="{96148D65-259B-4D65-AC0A-ED33EF223192}"/>
              </a:ext>
            </a:extLst>
          </p:cNvPr>
          <p:cNvSpPr/>
          <p:nvPr/>
        </p:nvSpPr>
        <p:spPr>
          <a:xfrm>
            <a:off x="3020975" y="257307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Công</a:t>
            </a:r>
            <a:r>
              <a:rPr lang="en-US" sz="3200" dirty="0"/>
              <a:t> </a:t>
            </a:r>
            <a:r>
              <a:rPr lang="en-US" sz="3200" dirty="0" err="1"/>
              <a:t>nhân</a:t>
            </a:r>
            <a:r>
              <a:rPr lang="en-US" sz="3200" dirty="0"/>
              <a:t> may</a:t>
            </a:r>
          </a:p>
        </p:txBody>
      </p:sp>
      <p:sp>
        <p:nvSpPr>
          <p:cNvPr id="5" name="Rectangle 4">
            <a:extLst>
              <a:ext uri="{FF2B5EF4-FFF2-40B4-BE49-F238E27FC236}">
                <a16:creationId xmlns:a16="http://schemas.microsoft.com/office/drawing/2014/main" xmlns="" id="{31F98266-410D-4C66-903B-04AD6D1F562B}"/>
              </a:ext>
            </a:extLst>
          </p:cNvPr>
          <p:cNvSpPr/>
          <p:nvPr/>
        </p:nvSpPr>
        <p:spPr>
          <a:xfrm>
            <a:off x="6422066" y="2573078"/>
            <a:ext cx="2562446"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Thợ</a:t>
            </a:r>
            <a:r>
              <a:rPr lang="en-US" sz="3200" dirty="0"/>
              <a:t> </a:t>
            </a:r>
            <a:r>
              <a:rPr lang="en-US" sz="3200" dirty="0" err="1"/>
              <a:t>đan</a:t>
            </a:r>
            <a:r>
              <a:rPr lang="en-US" sz="3200" dirty="0"/>
              <a:t> </a:t>
            </a:r>
            <a:r>
              <a:rPr lang="en-US" sz="3200" dirty="0" err="1"/>
              <a:t>nón</a:t>
            </a:r>
            <a:endParaRPr lang="en-US" sz="3200" dirty="0"/>
          </a:p>
        </p:txBody>
      </p:sp>
      <p:sp>
        <p:nvSpPr>
          <p:cNvPr id="6" name="Rectangle 5">
            <a:extLst>
              <a:ext uri="{FF2B5EF4-FFF2-40B4-BE49-F238E27FC236}">
                <a16:creationId xmlns:a16="http://schemas.microsoft.com/office/drawing/2014/main" xmlns="" id="{E7A8632B-7FE6-47D6-8E81-A825D992AFF4}"/>
              </a:ext>
            </a:extLst>
          </p:cNvPr>
          <p:cNvSpPr/>
          <p:nvPr/>
        </p:nvSpPr>
        <p:spPr>
          <a:xfrm>
            <a:off x="3020974" y="560346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Nông</a:t>
            </a:r>
            <a:r>
              <a:rPr lang="en-US" sz="3200" dirty="0"/>
              <a:t> </a:t>
            </a:r>
            <a:r>
              <a:rPr lang="en-US" sz="3200" dirty="0" err="1"/>
              <a:t>dân</a:t>
            </a:r>
            <a:endParaRPr lang="en-US" sz="3200" dirty="0"/>
          </a:p>
        </p:txBody>
      </p:sp>
      <p:sp>
        <p:nvSpPr>
          <p:cNvPr id="7" name="Rectangle 6">
            <a:extLst>
              <a:ext uri="{FF2B5EF4-FFF2-40B4-BE49-F238E27FC236}">
                <a16:creationId xmlns:a16="http://schemas.microsoft.com/office/drawing/2014/main" xmlns="" id="{4B7E56B6-3A8C-4A7B-BA10-4DE317D6F3F9}"/>
              </a:ext>
            </a:extLst>
          </p:cNvPr>
          <p:cNvSpPr/>
          <p:nvPr/>
        </p:nvSpPr>
        <p:spPr>
          <a:xfrm>
            <a:off x="6263241" y="5603467"/>
            <a:ext cx="2880095" cy="871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Người</a:t>
            </a:r>
            <a:r>
              <a:rPr lang="en-US" sz="3200" dirty="0"/>
              <a:t> </a:t>
            </a:r>
            <a:r>
              <a:rPr lang="en-US" sz="3200" dirty="0" err="1"/>
              <a:t>bán</a:t>
            </a:r>
            <a:r>
              <a:rPr lang="en-US" sz="3200" dirty="0"/>
              <a:t> </a:t>
            </a:r>
            <a:r>
              <a:rPr lang="en-US" sz="3200" dirty="0" err="1"/>
              <a:t>hoa</a:t>
            </a:r>
            <a:r>
              <a:rPr lang="en-US" sz="3200" dirty="0"/>
              <a:t> </a:t>
            </a:r>
            <a:r>
              <a:rPr lang="en-US" sz="3200" dirty="0" err="1"/>
              <a:t>quả</a:t>
            </a:r>
            <a:endParaRPr lang="en-US" sz="3200" dirty="0"/>
          </a:p>
        </p:txBody>
      </p:sp>
    </p:spTree>
    <p:extLst>
      <p:ext uri="{BB962C8B-B14F-4D97-AF65-F5344CB8AC3E}">
        <p14:creationId xmlns:p14="http://schemas.microsoft.com/office/powerpoint/2010/main" val="220590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Rectangle 1">
            <a:extLst>
              <a:ext uri="{FF2B5EF4-FFF2-40B4-BE49-F238E27FC236}">
                <a16:creationId xmlns:a16="http://schemas.microsoft.com/office/drawing/2014/main" xmlns="" id="{0C90B5E3-6870-4A3C-99B2-87B68EDB9806}"/>
              </a:ext>
            </a:extLst>
          </p:cNvPr>
          <p:cNvSpPr/>
          <p:nvPr/>
        </p:nvSpPr>
        <p:spPr>
          <a:xfrm>
            <a:off x="627321" y="159488"/>
            <a:ext cx="4253023" cy="8293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pic>
        <p:nvPicPr>
          <p:cNvPr id="4" name="Picture 3">
            <a:extLst>
              <a:ext uri="{FF2B5EF4-FFF2-40B4-BE49-F238E27FC236}">
                <a16:creationId xmlns:a16="http://schemas.microsoft.com/office/drawing/2014/main" xmlns="" id="{ADA18B61-FA09-437B-9CB6-3A8E6C22E2F1}"/>
              </a:ext>
            </a:extLst>
          </p:cNvPr>
          <p:cNvPicPr>
            <a:picLocks noChangeAspect="1"/>
          </p:cNvPicPr>
          <p:nvPr/>
        </p:nvPicPr>
        <p:blipFill>
          <a:blip r:embed="rId5"/>
          <a:stretch>
            <a:fillRect/>
          </a:stretch>
        </p:blipFill>
        <p:spPr>
          <a:xfrm>
            <a:off x="3076575" y="1628775"/>
            <a:ext cx="6038850" cy="3600450"/>
          </a:xfrm>
          <a:prstGeom prst="rect">
            <a:avLst/>
          </a:prstGeom>
        </p:spPr>
      </p:pic>
      <p:pic>
        <p:nvPicPr>
          <p:cNvPr id="6" name="Picture 5">
            <a:extLst>
              <a:ext uri="{FF2B5EF4-FFF2-40B4-BE49-F238E27FC236}">
                <a16:creationId xmlns:a16="http://schemas.microsoft.com/office/drawing/2014/main" xmlns="" id="{8CDCE569-14FE-4EF7-ACCB-45D389A447FB}"/>
              </a:ext>
            </a:extLst>
          </p:cNvPr>
          <p:cNvPicPr>
            <a:picLocks noChangeAspect="1"/>
          </p:cNvPicPr>
          <p:nvPr/>
        </p:nvPicPr>
        <p:blipFill>
          <a:blip r:embed="rId6"/>
          <a:stretch>
            <a:fillRect/>
          </a:stretch>
        </p:blipFill>
        <p:spPr>
          <a:xfrm>
            <a:off x="2362200" y="1628776"/>
            <a:ext cx="7504814" cy="3368526"/>
          </a:xfrm>
          <a:prstGeom prst="rect">
            <a:avLst/>
          </a:prstGeom>
        </p:spPr>
      </p:pic>
    </p:spTree>
    <p:extLst>
      <p:ext uri="{BB962C8B-B14F-4D97-AF65-F5344CB8AC3E}">
        <p14:creationId xmlns:p14="http://schemas.microsoft.com/office/powerpoint/2010/main" val="2517690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linds(horizontal)">
                                      <p:cBhvr>
                                        <p:cTn id="12" dur="500"/>
                                        <p:tgtEl>
                                          <p:spTgt spid="53253"/>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5392186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14C7AA9-99B2-4DCE-BC24-190891513970}"/>
              </a:ext>
            </a:extLst>
          </p:cNvPr>
          <p:cNvSpPr/>
          <p:nvPr/>
        </p:nvSpPr>
        <p:spPr>
          <a:xfrm>
            <a:off x="203201" y="248356"/>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1. </a:t>
            </a:r>
            <a:r>
              <a:rPr kumimoji="0" lang="en-US" sz="3200" b="0" i="0" u="none" strike="noStrike" kern="1200" cap="none" spc="0" normalizeH="0" baseline="0" noProof="0" dirty="0" err="1">
                <a:ln>
                  <a:noFill/>
                </a:ln>
                <a:solidFill>
                  <a:prstClr val="white"/>
                </a:solidFill>
                <a:effectLst/>
                <a:uLnTx/>
                <a:uFillTx/>
                <a:latin typeface="Calibri" panose="020F0502020204030204"/>
              </a:rPr>
              <a:t>Kể</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tên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các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a:t>
            </a:r>
            <a:r>
              <a:rPr lang="en-US" sz="3200" dirty="0">
                <a:solidFill>
                  <a:prstClr val="white"/>
                </a:solidFill>
                <a:latin typeface="Calibri" panose="020F0502020204030204"/>
              </a:rPr>
              <a:t>g </a:t>
            </a:r>
            <a:r>
              <a:rPr lang="en-US" sz="3200" dirty="0" err="1">
                <a:solidFill>
                  <a:prstClr val="white"/>
                </a:solidFill>
                <a:latin typeface="Calibri" panose="020F0502020204030204"/>
              </a:rPr>
              <a:t>việc</a:t>
            </a:r>
            <a:r>
              <a:rPr lang="en-US" sz="3200" dirty="0">
                <a:solidFill>
                  <a:prstClr val="white"/>
                </a:solidFill>
                <a:latin typeface="Calibri" panose="020F0502020204030204"/>
              </a:rPr>
              <a:t> </a:t>
            </a:r>
            <a:r>
              <a:rPr lang="en-US" sz="3200" dirty="0" err="1">
                <a:solidFill>
                  <a:prstClr val="white"/>
                </a:solidFill>
                <a:latin typeface="Calibri" panose="020F0502020204030204"/>
              </a:rPr>
              <a:t>có</a:t>
            </a:r>
            <a:r>
              <a:rPr lang="en-US" sz="3200" dirty="0">
                <a:solidFill>
                  <a:prstClr val="white"/>
                </a:solidFill>
                <a:latin typeface="Calibri" panose="020F0502020204030204"/>
              </a:rPr>
              <a:t> </a:t>
            </a:r>
            <a:r>
              <a:rPr lang="en-US" sz="3200" dirty="0" err="1">
                <a:solidFill>
                  <a:prstClr val="white"/>
                </a:solidFill>
                <a:latin typeface="Calibri" panose="020F0502020204030204"/>
              </a:rPr>
              <a:t>thu</a:t>
            </a:r>
            <a:r>
              <a:rPr lang="en-US" sz="3200" dirty="0">
                <a:solidFill>
                  <a:prstClr val="white"/>
                </a:solidFill>
                <a:latin typeface="Calibri" panose="020F0502020204030204"/>
              </a:rPr>
              <a:t> </a:t>
            </a:r>
            <a:r>
              <a:rPr lang="en-US" sz="3200" dirty="0" err="1">
                <a:solidFill>
                  <a:prstClr val="white"/>
                </a:solidFill>
                <a:latin typeface="Calibri" panose="020F0502020204030204"/>
              </a:rPr>
              <a:t>nhập</a:t>
            </a:r>
            <a:r>
              <a:rPr lang="en-US" sz="3200" dirty="0">
                <a:solidFill>
                  <a:prstClr val="white"/>
                </a:solidFill>
                <a:latin typeface="Calibri" panose="020F0502020204030204"/>
              </a:rPr>
              <a:t> </a:t>
            </a:r>
            <a:r>
              <a:rPr lang="en-US" sz="3200" dirty="0" err="1">
                <a:solidFill>
                  <a:prstClr val="white"/>
                </a:solidFill>
                <a:latin typeface="Calibri" panose="020F0502020204030204"/>
              </a:rPr>
              <a:t>khác</a:t>
            </a:r>
            <a:r>
              <a:rPr lang="en-US" sz="3200" dirty="0">
                <a:solidFill>
                  <a:prstClr val="white"/>
                </a:solidFill>
                <a:latin typeface="Calibri" panose="020F0502020204030204"/>
              </a:rPr>
              <a:t> </a:t>
            </a:r>
            <a:r>
              <a:rPr lang="en-US" sz="3200" dirty="0" err="1">
                <a:solidFill>
                  <a:prstClr val="white"/>
                </a:solidFill>
                <a:latin typeface="Calibri" panose="020F0502020204030204"/>
              </a:rPr>
              <a:t>mà</a:t>
            </a:r>
            <a:r>
              <a:rPr lang="en-US" sz="3200" dirty="0">
                <a:solidFill>
                  <a:prstClr val="white"/>
                </a:solidFill>
                <a:latin typeface="Calibri" panose="020F0502020204030204"/>
              </a:rPr>
              <a:t> </a:t>
            </a:r>
            <a:r>
              <a:rPr lang="en-US" sz="3200" dirty="0" err="1">
                <a:solidFill>
                  <a:prstClr val="white"/>
                </a:solidFill>
                <a:latin typeface="Calibri" panose="020F0502020204030204"/>
              </a:rPr>
              <a:t>em</a:t>
            </a:r>
            <a:r>
              <a:rPr lang="en-US" sz="3200" dirty="0">
                <a:solidFill>
                  <a:prstClr val="white"/>
                </a:solidFill>
                <a:latin typeface="Calibri" panose="020F0502020204030204"/>
              </a:rPr>
              <a:t> </a:t>
            </a:r>
            <a:r>
              <a:rPr lang="en-US" sz="3200" dirty="0" err="1">
                <a:solidFill>
                  <a:prstClr val="white"/>
                </a:solidFill>
                <a:latin typeface="Calibri" panose="020F0502020204030204"/>
              </a:rPr>
              <a:t>biết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5" name="Picture 4">
            <a:extLst>
              <a:ext uri="{FF2B5EF4-FFF2-40B4-BE49-F238E27FC236}">
                <a16:creationId xmlns:a16="http://schemas.microsoft.com/office/drawing/2014/main" xmlns="" id="{99E73A4D-C0E1-4C53-9987-3DCDD59294B7}"/>
              </a:ext>
            </a:extLst>
          </p:cNvPr>
          <p:cNvPicPr>
            <a:picLocks noChangeAspect="1"/>
          </p:cNvPicPr>
          <p:nvPr/>
        </p:nvPicPr>
        <p:blipFill>
          <a:blip r:embed="rId2"/>
          <a:stretch>
            <a:fillRect/>
          </a:stretch>
        </p:blipFill>
        <p:spPr>
          <a:xfrm>
            <a:off x="2169041" y="1217760"/>
            <a:ext cx="7559749" cy="4422480"/>
          </a:xfrm>
          <a:prstGeom prst="rect">
            <a:avLst/>
          </a:prstGeom>
        </p:spPr>
      </p:pic>
      <p:sp>
        <p:nvSpPr>
          <p:cNvPr id="9" name="Rectangle 8">
            <a:extLst>
              <a:ext uri="{FF2B5EF4-FFF2-40B4-BE49-F238E27FC236}">
                <a16:creationId xmlns:a16="http://schemas.microsoft.com/office/drawing/2014/main" xmlns="" id="{AE566967-699C-4EF1-BB4E-E1C8333F1FFC}"/>
              </a:ext>
            </a:extLst>
          </p:cNvPr>
          <p:cNvSpPr/>
          <p:nvPr/>
        </p:nvSpPr>
        <p:spPr>
          <a:xfrm>
            <a:off x="873052" y="5880331"/>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2. </a:t>
            </a:r>
            <a:r>
              <a:rPr kumimoji="0" lang="en-US" sz="3200" b="0" i="0" u="none" strike="noStrike" kern="1200" cap="none" spc="0" normalizeH="0" baseline="0" noProof="0" dirty="0" err="1">
                <a:ln>
                  <a:noFill/>
                </a:ln>
                <a:solidFill>
                  <a:prstClr val="white"/>
                </a:solidFill>
                <a:effectLst/>
                <a:uLnTx/>
                <a:uFillTx/>
                <a:latin typeface="Calibri" panose="020F0502020204030204"/>
              </a:rPr>
              <a:t>Nói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về</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việc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của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một</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người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lớn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trong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gia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đình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em</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698685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p>
        </p:txBody>
      </p:sp>
      <p:pic>
        <p:nvPicPr>
          <p:cNvPr id="4" name="Content Placeholder 20" descr="logo">
            <a:extLst>
              <a:ext uri="{FF2B5EF4-FFF2-40B4-BE49-F238E27FC236}">
                <a16:creationId xmlns:a16="http://schemas.microsoft.com/office/drawing/2014/main" xmlns="" id="{1CE84CC7-EAC5-487B-B2E3-1A51E3234137}"/>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16548317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38F17A4-4162-4961-81D5-3410DC116EFF}"/>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tin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dưới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đây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nhận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lương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58F28677-E2BE-4798-B9CA-A64A2221ECC3}"/>
              </a:ext>
            </a:extLst>
          </p:cNvPr>
          <p:cNvPicPr>
            <a:picLocks noChangeAspect="1"/>
          </p:cNvPicPr>
          <p:nvPr/>
        </p:nvPicPr>
        <p:blipFill>
          <a:blip r:embed="rId2"/>
          <a:stretch>
            <a:fillRect/>
          </a:stretch>
        </p:blipFill>
        <p:spPr>
          <a:xfrm>
            <a:off x="2211572" y="1388323"/>
            <a:ext cx="7620000" cy="4676775"/>
          </a:xfrm>
          <a:prstGeom prst="rect">
            <a:avLst/>
          </a:prstGeom>
        </p:spPr>
      </p:pic>
      <p:sp>
        <p:nvSpPr>
          <p:cNvPr id="2" name="Oval 1">
            <a:extLst>
              <a:ext uri="{FF2B5EF4-FFF2-40B4-BE49-F238E27FC236}">
                <a16:creationId xmlns:a16="http://schemas.microsoft.com/office/drawing/2014/main" xmlns="" id="{81AD270A-0CDC-4514-8070-CA87A761855A}"/>
              </a:ext>
            </a:extLst>
          </p:cNvPr>
          <p:cNvSpPr/>
          <p:nvPr/>
        </p:nvSpPr>
        <p:spPr>
          <a:xfrm>
            <a:off x="3264195" y="3317358"/>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CC25A971-0D53-4528-9856-9492AC640171}"/>
              </a:ext>
            </a:extLst>
          </p:cNvPr>
          <p:cNvSpPr/>
          <p:nvPr/>
        </p:nvSpPr>
        <p:spPr>
          <a:xfrm>
            <a:off x="5837274" y="214777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601A50DD-D107-4880-9049-348D861D77D8}"/>
              </a:ext>
            </a:extLst>
          </p:cNvPr>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E0E3D48-F506-43FB-AEA6-66EF04D3582F}"/>
              </a:ext>
            </a:extLst>
          </p:cNvPr>
          <p:cNvSpPr/>
          <p:nvPr/>
        </p:nvSpPr>
        <p:spPr>
          <a:xfrm>
            <a:off x="1669312" y="5973158"/>
            <a:ext cx="8311116"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xã</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34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Heart 7">
            <a:hlinkClick r:id="rId5" action="ppaction://hlinksldjump"/>
          </p:cNvPr>
          <p:cNvSpPr/>
          <p:nvPr/>
        </p:nvSpPr>
        <p:spPr>
          <a:xfrm>
            <a:off x="2521219" y="5612863"/>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11" action="ppaction://hlinksldjump"/>
          </p:cNvPr>
          <p:cNvSpPr/>
          <p:nvPr/>
        </p:nvSpPr>
        <p:spPr>
          <a:xfrm>
            <a:off x="3905641" y="5621552"/>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70" name="Heart 69">
            <a:hlinkClick r:id="rId12"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1" name="Heart 70">
            <a:hlinkClick r:id="rId13"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70" grpId="0" animBg="1"/>
      <p:bldP spid="71"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8EC15B-2351-4D7E-8AEC-DE4C0639432E}"/>
              </a:ext>
            </a:extLst>
          </p:cNvPr>
          <p:cNvSpPr txBox="1"/>
          <p:nvPr/>
        </p:nvSpPr>
        <p:spPr>
          <a:xfrm>
            <a:off x="3284131" y="480341"/>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639A2585-1C89-4F4F-B097-51C171329DC5}"/>
              </a:ext>
            </a:extLst>
          </p:cNvPr>
          <p:cNvSpPr txBox="1"/>
          <p:nvPr/>
        </p:nvSpPr>
        <p:spPr>
          <a:xfrm>
            <a:off x="1934547" y="1784485"/>
            <a:ext cx="8091955" cy="3508653"/>
          </a:xfrm>
          <a:prstGeom prst="rect">
            <a:avLst/>
          </a:prstGeom>
          <a:noFill/>
        </p:spPr>
        <p:txBody>
          <a:bodyPr wrap="square" rtlCol="0">
            <a:spAutoFit/>
          </a:bodyPr>
          <a:lstStyle/>
          <a:p>
            <a:pPr lvl="0" algn="just">
              <a:defRPr/>
            </a:pPr>
            <a:r>
              <a:rPr lang="vi-VN" sz="3700" dirty="0">
                <a:solidFill>
                  <a:srgbClr val="FF0000"/>
                </a:solidFill>
                <a:latin typeface="Calibri" panose="020F0502020204030204" pitchFamily="34" charset="0"/>
                <a:cs typeface="Arial" panose="020B0604020202020204" pitchFamily="34" charset="0"/>
              </a:rPr>
              <a:t>Những người làm công việc </a:t>
            </a:r>
            <a:r>
              <a:rPr lang="en-US" sz="3700" dirty="0" err="1">
                <a:solidFill>
                  <a:srgbClr val="FF0000"/>
                </a:solidFill>
                <a:latin typeface="Calibri" panose="020F0502020204030204" pitchFamily="34" charset="0"/>
                <a:cs typeface="Arial" panose="020B0604020202020204" pitchFamily="34" charset="0"/>
              </a:rPr>
              <a:t>trên</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đều không nhận lương. Trong xã hội còn có rất nhiều công việc không nhận lương khác, không mang lại thu nhập cho</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bản thân nhưng mang lại lợi ích tốt đẹp cho cộng đồng và xã hội..</a:t>
            </a: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15" name="Content Placeholder 20" descr="logo">
            <a:extLst>
              <a:ext uri="{FF2B5EF4-FFF2-40B4-BE49-F238E27FC236}">
                <a16:creationId xmlns:a16="http://schemas.microsoft.com/office/drawing/2014/main" xmlns="" id="{DEB9F41A-6FC2-4C65-BF83-3D9D74F666CA}"/>
              </a:ext>
            </a:extLst>
          </p:cNvPr>
          <p:cNvPicPr>
            <a:picLocks noChangeAspect="1"/>
          </p:cNvPicPr>
          <p:nvPr/>
        </p:nvPicPr>
        <p:blipFill>
          <a:blip r:embed="rId3"/>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4012947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DB49FE-6E68-492A-A9FD-4CA6A57531AD}"/>
              </a:ext>
            </a:extLst>
          </p:cNvPr>
          <p:cNvSpPr>
            <a:spLocks noGrp="1"/>
          </p:cNvSpPr>
          <p:nvPr>
            <p:ph type="title"/>
          </p:nvPr>
        </p:nvSpPr>
        <p:spPr/>
        <p:txBody>
          <a:bodyPr/>
          <a:lstStyle/>
          <a:p>
            <a:endParaRPr lang="en-US"/>
          </a:p>
        </p:txBody>
      </p:sp>
      <p:pic>
        <p:nvPicPr>
          <p:cNvPr id="6" name="Content Placeholder 5" descr="A picture containing child, person, floor, child&#10;&#10;Description automatically generated">
            <a:extLst>
              <a:ext uri="{FF2B5EF4-FFF2-40B4-BE49-F238E27FC236}">
                <a16:creationId xmlns:a16="http://schemas.microsoft.com/office/drawing/2014/main" xmlns="" id="{969A0C41-1277-4C5C-8A45-4DDD50066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4195" y="1825624"/>
            <a:ext cx="5411972" cy="5032375"/>
          </a:xfrm>
        </p:spPr>
      </p:pic>
      <p:sp>
        <p:nvSpPr>
          <p:cNvPr id="4" name="Rectangle 3">
            <a:extLst>
              <a:ext uri="{FF2B5EF4-FFF2-40B4-BE49-F238E27FC236}">
                <a16:creationId xmlns:a16="http://schemas.microsoft.com/office/drawing/2014/main" xmlns="" id="{77170933-90BE-4201-B881-F5B60A855B2C}"/>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từng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tham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lại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hought Bubble: Cloud 6">
            <a:extLst>
              <a:ext uri="{FF2B5EF4-FFF2-40B4-BE49-F238E27FC236}">
                <a16:creationId xmlns:a16="http://schemas.microsoft.com/office/drawing/2014/main" xmlns="" id="{2CF3BF9B-A343-4A97-82C9-70AAA1AD34B4}"/>
              </a:ext>
            </a:extLst>
          </p:cNvPr>
          <p:cNvSpPr/>
          <p:nvPr/>
        </p:nvSpPr>
        <p:spPr>
          <a:xfrm>
            <a:off x="1" y="2147777"/>
            <a:ext cx="3264194" cy="230726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2000" dirty="0" err="1"/>
              <a:t>Khuyên</a:t>
            </a:r>
            <a:r>
              <a:rPr lang="en-US" sz="2000" dirty="0"/>
              <a:t> </a:t>
            </a:r>
            <a:r>
              <a:rPr lang="en-US" sz="2000" dirty="0" err="1"/>
              <a:t>góp</a:t>
            </a:r>
            <a:r>
              <a:rPr lang="en-US" sz="2000" dirty="0"/>
              <a:t> </a:t>
            </a:r>
            <a:r>
              <a:rPr lang="en-US" sz="2000" dirty="0" err="1"/>
              <a:t>quần</a:t>
            </a:r>
            <a:r>
              <a:rPr lang="en-US" sz="2000" dirty="0"/>
              <a:t> </a:t>
            </a:r>
            <a:r>
              <a:rPr lang="en-US" sz="2000" dirty="0" err="1"/>
              <a:t>áo</a:t>
            </a:r>
            <a:r>
              <a:rPr lang="en-US" sz="2000" dirty="0"/>
              <a:t> </a:t>
            </a:r>
            <a:r>
              <a:rPr lang="en-US" sz="2000" dirty="0" err="1"/>
              <a:t>cũ</a:t>
            </a:r>
            <a:endParaRPr lang="en-US" sz="2000" dirty="0"/>
          </a:p>
          <a:p>
            <a:pPr marL="285750" indent="-285750" algn="ctr">
              <a:buFontTx/>
              <a:buChar char="-"/>
            </a:pPr>
            <a:r>
              <a:rPr lang="en-US" sz="2000" dirty="0" err="1"/>
              <a:t>Ủng</a:t>
            </a:r>
            <a:r>
              <a:rPr lang="en-US" sz="2000" dirty="0"/>
              <a:t> </a:t>
            </a:r>
            <a:r>
              <a:rPr lang="en-US" sz="2000" dirty="0" err="1"/>
              <a:t>hộ</a:t>
            </a:r>
            <a:r>
              <a:rPr lang="en-US" sz="2000" dirty="0"/>
              <a:t> </a:t>
            </a:r>
            <a:r>
              <a:rPr lang="en-US" sz="2000" dirty="0" err="1"/>
              <a:t>vùng</a:t>
            </a:r>
            <a:r>
              <a:rPr lang="en-US" sz="2000" dirty="0"/>
              <a:t> </a:t>
            </a:r>
            <a:r>
              <a:rPr lang="en-US" sz="2000" dirty="0" err="1"/>
              <a:t>lũ</a:t>
            </a:r>
            <a:endParaRPr lang="en-US" sz="2000" dirty="0"/>
          </a:p>
          <a:p>
            <a:pPr marL="285750" indent="-285750" algn="ctr">
              <a:buFontTx/>
              <a:buChar char="-"/>
            </a:pPr>
            <a:r>
              <a:rPr lang="en-US" sz="2000" dirty="0" err="1"/>
              <a:t>Dọn</a:t>
            </a:r>
            <a:r>
              <a:rPr lang="en-US" sz="2000" dirty="0"/>
              <a:t> </a:t>
            </a:r>
            <a:r>
              <a:rPr lang="en-US" sz="2000" dirty="0" err="1"/>
              <a:t>dẹp</a:t>
            </a:r>
            <a:r>
              <a:rPr lang="en-US" sz="2000" dirty="0"/>
              <a:t> </a:t>
            </a:r>
            <a:r>
              <a:rPr lang="en-US" sz="2000" dirty="0" err="1"/>
              <a:t>đường</a:t>
            </a:r>
            <a:r>
              <a:rPr lang="en-US" sz="2000" dirty="0"/>
              <a:t> </a:t>
            </a:r>
            <a:r>
              <a:rPr lang="en-US" sz="2000" dirty="0" err="1"/>
              <a:t>phố</a:t>
            </a:r>
            <a:endParaRPr lang="en-US" sz="2000" dirty="0"/>
          </a:p>
        </p:txBody>
      </p:sp>
    </p:spTree>
    <p:extLst>
      <p:ext uri="{BB962C8B-B14F-4D97-AF65-F5344CB8AC3E}">
        <p14:creationId xmlns:p14="http://schemas.microsoft.com/office/powerpoint/2010/main" val="30748272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rPr>
              <a:t>Kết</a:t>
            </a:r>
            <a:r>
              <a:rPr kumimoji="0" lang="en-US" sz="3600" b="0" i="0" u="sng" strike="noStrike" kern="1200" cap="none" spc="0" normalizeH="0" noProof="0" dirty="0">
                <a:ln>
                  <a:noFill/>
                </a:ln>
                <a:solidFill>
                  <a:srgbClr val="FF0000"/>
                </a:solidFill>
                <a:effectLst/>
                <a:uLnTx/>
                <a:uFillTx/>
                <a:latin typeface="Calibri"/>
              </a:rPr>
              <a:t> </a:t>
            </a:r>
            <a:r>
              <a:rPr kumimoji="0" lang="en-US" sz="3600" b="0" i="0" u="sng" strike="noStrike" kern="1200" cap="none" spc="0" normalizeH="0" noProof="0" dirty="0" err="1">
                <a:ln>
                  <a:noFill/>
                </a:ln>
                <a:solidFill>
                  <a:srgbClr val="FF0000"/>
                </a:solidFill>
                <a:effectLst/>
                <a:uLnTx/>
                <a:uFillTx/>
                <a:latin typeface="Calibri"/>
              </a:rPr>
              <a:t>luận</a:t>
            </a:r>
            <a:r>
              <a:rPr kumimoji="0" lang="en-US" sz="3600" b="0" i="0" u="sng" strike="noStrike" kern="1200" cap="none" spc="0" normalizeH="0" noProof="0" dirty="0">
                <a:ln>
                  <a:noFill/>
                </a:ln>
                <a:solidFill>
                  <a:srgbClr val="FF0000"/>
                </a:solidFill>
                <a:effectLst/>
                <a:uLnTx/>
                <a:uFillTx/>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nhiều</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tình</a:t>
            </a:r>
            <a:r>
              <a:rPr lang="en-US" sz="3600" dirty="0">
                <a:solidFill>
                  <a:prstClr val="black"/>
                </a:solidFill>
                <a:latin typeface="Calibri"/>
              </a:rPr>
              <a:t> </a:t>
            </a:r>
            <a:r>
              <a:rPr lang="en-US" sz="3600" dirty="0" err="1">
                <a:solidFill>
                  <a:prstClr val="black"/>
                </a:solidFill>
                <a:latin typeface="Calibri"/>
              </a:rPr>
              <a:t>nguyện</a:t>
            </a:r>
            <a:r>
              <a:rPr lang="en-US" sz="3600" dirty="0">
                <a:solidFill>
                  <a:prstClr val="black"/>
                </a:solidFill>
                <a:latin typeface="Calibri"/>
              </a:rPr>
              <a:t> </a:t>
            </a:r>
            <a:r>
              <a:rPr lang="en-US" sz="3600" dirty="0" err="1">
                <a:solidFill>
                  <a:prstClr val="black"/>
                </a:solidFill>
                <a:latin typeface="Calibri"/>
              </a:rPr>
              <a:t>mang</a:t>
            </a:r>
            <a:r>
              <a:rPr lang="en-US" sz="3600" dirty="0">
                <a:solidFill>
                  <a:prstClr val="black"/>
                </a:solidFill>
                <a:latin typeface="Calibri"/>
              </a:rPr>
              <a:t> </a:t>
            </a:r>
            <a:r>
              <a:rPr lang="en-US" sz="3600" dirty="0" err="1">
                <a:solidFill>
                  <a:prstClr val="black"/>
                </a:solidFill>
                <a:latin typeface="Calibri"/>
              </a:rPr>
              <a:t>lại</a:t>
            </a:r>
            <a:r>
              <a:rPr lang="en-US" sz="3600" dirty="0">
                <a:solidFill>
                  <a:prstClr val="black"/>
                </a:solidFill>
                <a:latin typeface="Calibri"/>
              </a:rPr>
              <a:t> </a:t>
            </a:r>
            <a:r>
              <a:rPr lang="en-US" sz="3600" dirty="0" err="1">
                <a:solidFill>
                  <a:prstClr val="black"/>
                </a:solidFill>
                <a:latin typeface="Calibri"/>
              </a:rPr>
              <a:t>lợi</a:t>
            </a:r>
            <a:r>
              <a:rPr lang="en-US" sz="3600" dirty="0">
                <a:solidFill>
                  <a:prstClr val="black"/>
                </a:solidFill>
                <a:latin typeface="Calibri"/>
              </a:rPr>
              <a:t> </a:t>
            </a:r>
            <a:r>
              <a:rPr lang="en-US" sz="3600" dirty="0" err="1">
                <a:solidFill>
                  <a:prstClr val="black"/>
                </a:solidFill>
                <a:latin typeface="Calibri"/>
              </a:rPr>
              <a:t>ích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mọi</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xung</a:t>
            </a:r>
            <a:r>
              <a:rPr lang="en-US" sz="3600" dirty="0">
                <a:solidFill>
                  <a:prstClr val="black"/>
                </a:solidFill>
                <a:latin typeface="Calibri"/>
              </a:rPr>
              <a:t> </a:t>
            </a:r>
            <a:r>
              <a:rPr lang="en-US" sz="3600" dirty="0" err="1">
                <a:solidFill>
                  <a:prstClr val="black"/>
                </a:solidFill>
                <a:latin typeface="Calibri"/>
              </a:rPr>
              <a:t>quanh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cộng</a:t>
            </a:r>
            <a:r>
              <a:rPr lang="en-US" sz="3600" dirty="0">
                <a:solidFill>
                  <a:prstClr val="black"/>
                </a:solidFill>
                <a:latin typeface="Calibri"/>
              </a:rPr>
              <a:t> </a:t>
            </a:r>
            <a:r>
              <a:rPr lang="en-US" sz="3600" dirty="0" err="1">
                <a:solidFill>
                  <a:prstClr val="black"/>
                </a:solidFill>
                <a:latin typeface="Calibri"/>
              </a:rPr>
              <a:t>đồng</a:t>
            </a:r>
            <a:r>
              <a:rPr lang="en-US" sz="3600" dirty="0">
                <a:solidFill>
                  <a:prstClr val="black"/>
                </a:solidFill>
                <a:latin typeface="Calibri"/>
              </a:rPr>
              <a:t> </a:t>
            </a:r>
            <a:r>
              <a:rPr lang="en-US" sz="3600" dirty="0" err="1">
                <a:solidFill>
                  <a:prstClr val="black"/>
                </a:solidFill>
                <a:latin typeface="Calibri"/>
              </a:rPr>
              <a:t>mà</a:t>
            </a:r>
            <a:r>
              <a:rPr lang="en-US" sz="3600" dirty="0">
                <a:solidFill>
                  <a:prstClr val="black"/>
                </a:solidFill>
                <a:latin typeface="Calibri"/>
              </a:rPr>
              <a:t> </a:t>
            </a:r>
            <a:r>
              <a:rPr lang="en-US" sz="3600" dirty="0" err="1">
                <a:solidFill>
                  <a:prstClr val="black"/>
                </a:solidFill>
                <a:latin typeface="Calibri"/>
              </a:rPr>
              <a:t>chúng</a:t>
            </a:r>
            <a:r>
              <a:rPr lang="en-US" sz="3600" dirty="0">
                <a:solidFill>
                  <a:prstClr val="black"/>
                </a:solidFill>
                <a:latin typeface="Calibri"/>
              </a:rPr>
              <a:t> ta </a:t>
            </a:r>
            <a:r>
              <a:rPr lang="en-US" sz="360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thể</a:t>
            </a:r>
            <a:r>
              <a:rPr lang="en-US" sz="3600" dirty="0">
                <a:solidFill>
                  <a:prstClr val="black"/>
                </a:solidFill>
                <a:latin typeface="Calibri"/>
              </a:rPr>
              <a:t> </a:t>
            </a:r>
            <a:r>
              <a:rPr lang="en-US" sz="3600" dirty="0" err="1">
                <a:solidFill>
                  <a:prstClr val="black"/>
                </a:solidFill>
                <a:latin typeface="Calibri"/>
              </a:rPr>
              <a:t>làm</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Tùy</a:t>
            </a:r>
            <a:r>
              <a:rPr lang="en-US" sz="3600" dirty="0">
                <a:solidFill>
                  <a:prstClr val="black"/>
                </a:solidFill>
                <a:latin typeface="Calibri"/>
              </a:rPr>
              <a:t> </a:t>
            </a:r>
            <a:r>
              <a:rPr lang="en-US" sz="3600" dirty="0" err="1">
                <a:solidFill>
                  <a:prstClr val="black"/>
                </a:solidFill>
                <a:latin typeface="Calibri"/>
              </a:rPr>
              <a:t>theo</a:t>
            </a:r>
            <a:r>
              <a:rPr lang="en-US" sz="3600" dirty="0">
                <a:solidFill>
                  <a:prstClr val="black"/>
                </a:solidFill>
                <a:latin typeface="Calibri"/>
              </a:rPr>
              <a:t> </a:t>
            </a:r>
            <a:r>
              <a:rPr lang="en-US" sz="3600" dirty="0" err="1">
                <a:solidFill>
                  <a:prstClr val="black"/>
                </a:solidFill>
                <a:latin typeface="Calibri"/>
              </a:rPr>
              <a:t>sức</a:t>
            </a:r>
            <a:r>
              <a:rPr lang="en-US" sz="3600" dirty="0">
                <a:solidFill>
                  <a:prstClr val="black"/>
                </a:solidFill>
                <a:latin typeface="Calibri"/>
              </a:rPr>
              <a:t> </a:t>
            </a:r>
            <a:r>
              <a:rPr lang="en-US" sz="3600" dirty="0" err="1">
                <a:solidFill>
                  <a:prstClr val="black"/>
                </a:solidFill>
                <a:latin typeface="Calibri"/>
              </a:rPr>
              <a:t>mình</a:t>
            </a:r>
            <a:r>
              <a:rPr lang="en-US" sz="3600" dirty="0">
                <a:solidFill>
                  <a:prstClr val="black"/>
                </a:solidFill>
                <a:latin typeface="Calibri"/>
              </a:rPr>
              <a:t>, </a:t>
            </a:r>
            <a:r>
              <a:rPr lang="en-US" sz="3600" dirty="0" err="1">
                <a:solidFill>
                  <a:prstClr val="black"/>
                </a:solidFill>
                <a:latin typeface="Calibri"/>
              </a:rPr>
              <a:t>các</a:t>
            </a:r>
            <a:r>
              <a:rPr lang="en-US" sz="3600" dirty="0">
                <a:solidFill>
                  <a:prstClr val="black"/>
                </a:solidFill>
                <a:latin typeface="Calibri"/>
              </a:rPr>
              <a:t> </a:t>
            </a:r>
            <a:r>
              <a:rPr lang="en-US" sz="3600" dirty="0" err="1">
                <a:solidFill>
                  <a:prstClr val="black"/>
                </a:solidFill>
                <a:latin typeface="Calibri"/>
              </a:rPr>
              <a:t>em</a:t>
            </a:r>
            <a:r>
              <a:rPr lang="en-US" sz="3600" dirty="0">
                <a:solidFill>
                  <a:prstClr val="black"/>
                </a:solidFill>
                <a:latin typeface="Calibri"/>
              </a:rPr>
              <a:t> </a:t>
            </a:r>
            <a:r>
              <a:rPr lang="en-US" sz="3600" dirty="0" err="1">
                <a:solidFill>
                  <a:prstClr val="black"/>
                </a:solidFill>
                <a:latin typeface="Calibri"/>
              </a:rPr>
              <a:t>hãy</a:t>
            </a:r>
            <a:r>
              <a:rPr lang="en-US" sz="3600" dirty="0">
                <a:solidFill>
                  <a:prstClr val="black"/>
                </a:solidFill>
                <a:latin typeface="Calibri"/>
              </a:rPr>
              <a:t> </a:t>
            </a:r>
            <a:r>
              <a:rPr lang="en-US" sz="3600" dirty="0" err="1">
                <a:solidFill>
                  <a:prstClr val="black"/>
                </a:solidFill>
                <a:latin typeface="Calibri"/>
              </a:rPr>
              <a:t>luôn</a:t>
            </a:r>
            <a:r>
              <a:rPr lang="en-US" sz="3600" dirty="0">
                <a:solidFill>
                  <a:prstClr val="black"/>
                </a:solidFill>
                <a:latin typeface="Calibri"/>
              </a:rPr>
              <a:t> </a:t>
            </a:r>
            <a:r>
              <a:rPr lang="en-US" sz="3600" dirty="0" err="1">
                <a:solidFill>
                  <a:prstClr val="black"/>
                </a:solidFill>
                <a:latin typeface="Calibri"/>
              </a:rPr>
              <a:t>có</a:t>
            </a:r>
            <a:r>
              <a:rPr lang="en-US" sz="3600" dirty="0">
                <a:solidFill>
                  <a:prstClr val="black"/>
                </a:solidFill>
                <a:latin typeface="Calibri"/>
              </a:rPr>
              <a:t> ý </a:t>
            </a:r>
            <a:r>
              <a:rPr lang="en-US" sz="3600" dirty="0" err="1">
                <a:solidFill>
                  <a:prstClr val="black"/>
                </a:solidFill>
                <a:latin typeface="Calibri"/>
              </a:rPr>
              <a:t>thức</a:t>
            </a:r>
            <a:r>
              <a:rPr lang="en-US" sz="3600" dirty="0">
                <a:solidFill>
                  <a:prstClr val="black"/>
                </a:solidFill>
                <a:latin typeface="Calibri"/>
              </a:rPr>
              <a:t> </a:t>
            </a:r>
            <a:r>
              <a:rPr lang="en-US" sz="3600" dirty="0" err="1">
                <a:solidFill>
                  <a:prstClr val="black"/>
                </a:solidFill>
                <a:latin typeface="Calibri"/>
              </a:rPr>
              <a:t>giúp</a:t>
            </a:r>
            <a:r>
              <a:rPr lang="en-US" sz="3600" dirty="0">
                <a:solidFill>
                  <a:prstClr val="black"/>
                </a:solidFill>
                <a:latin typeface="Calibri"/>
              </a:rPr>
              <a:t> </a:t>
            </a:r>
            <a:r>
              <a:rPr lang="en-US" sz="3600" dirty="0" err="1">
                <a:solidFill>
                  <a:prstClr val="black"/>
                </a:solidFill>
                <a:latin typeface="Calibri"/>
              </a:rPr>
              <a:t>đỡ</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khác</a:t>
            </a:r>
            <a:r>
              <a:rPr lang="en-US" sz="3600" dirty="0">
                <a:solidFill>
                  <a:prstClr val="black"/>
                </a:solidFill>
                <a:latin typeface="Calibri"/>
              </a:rPr>
              <a:t> </a:t>
            </a:r>
            <a:r>
              <a:rPr lang="en-US" sz="3600" dirty="0" err="1">
                <a:solidFill>
                  <a:prstClr val="black"/>
                </a:solidFill>
                <a:latin typeface="Calibri"/>
              </a:rPr>
              <a:t>là</a:t>
            </a:r>
            <a:r>
              <a:rPr lang="en-US" sz="3600" dirty="0">
                <a:solidFill>
                  <a:prstClr val="black"/>
                </a:solidFill>
                <a:latin typeface="Calibri"/>
              </a:rPr>
              <a:t> </a:t>
            </a:r>
            <a:r>
              <a:rPr lang="en-US" sz="3600" dirty="0" err="1">
                <a:solidFill>
                  <a:prstClr val="black"/>
                </a:solidFill>
                <a:latin typeface="Calibri"/>
              </a:rPr>
              <a:t>một</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tốt</a:t>
            </a:r>
            <a:r>
              <a:rPr lang="en-US" sz="3600" dirty="0">
                <a:solidFill>
                  <a:prstClr val="black"/>
                </a:solidFill>
                <a:latin typeface="Calibri"/>
              </a:rPr>
              <a:t>, </a:t>
            </a:r>
            <a:r>
              <a:rPr lang="en-US" sz="3600" dirty="0" err="1">
                <a:solidFill>
                  <a:prstClr val="black"/>
                </a:solidFill>
                <a:latin typeface="Calibri"/>
              </a:rPr>
              <a:t>đáng</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trân</a:t>
            </a:r>
            <a:r>
              <a:rPr lang="en-US" sz="3600" dirty="0">
                <a:solidFill>
                  <a:prstClr val="black"/>
                </a:solidFill>
                <a:latin typeface="Calibri"/>
              </a:rPr>
              <a:t> </a:t>
            </a:r>
            <a:r>
              <a:rPr lang="en-US" sz="3600" dirty="0" err="1">
                <a:solidFill>
                  <a:prstClr val="black"/>
                </a:solidFill>
                <a:latin typeface="Calibri"/>
              </a:rPr>
              <a:t>trọng</a:t>
            </a:r>
            <a:r>
              <a:rPr lang="en-US" sz="3600" dirty="0">
                <a:solidFill>
                  <a:prstClr val="black"/>
                </a:solidFill>
                <a:latin typeface="Calibri"/>
              </a:rPr>
              <a:t>. </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pic>
        <p:nvPicPr>
          <p:cNvPr id="6" name="Content Placeholder 20" descr="logo">
            <a:extLst>
              <a:ext uri="{FF2B5EF4-FFF2-40B4-BE49-F238E27FC236}">
                <a16:creationId xmlns:a16="http://schemas.microsoft.com/office/drawing/2014/main" xmlns="" id="{1CBCC59E-0B7A-4C5E-8E39-E3AE6A44B17A}"/>
              </a:ext>
            </a:extLst>
          </p:cNvPr>
          <p:cNvPicPr>
            <a:picLocks noChangeAspect="1"/>
          </p:cNvPicPr>
          <p:nvPr/>
        </p:nvPicPr>
        <p:blipFill>
          <a:blip r:embed="rId6"/>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2717730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15" name="Content Placeholder 20" descr="logo">
            <a:extLst>
              <a:ext uri="{FF2B5EF4-FFF2-40B4-BE49-F238E27FC236}">
                <a16:creationId xmlns:a16="http://schemas.microsoft.com/office/drawing/2014/main" xmlns="" id="{DEB9F41A-6FC2-4C65-BF83-3D9D74F666CA}"/>
              </a:ext>
            </a:extLst>
          </p:cNvPr>
          <p:cNvPicPr>
            <a:picLocks noChangeAspect="1"/>
          </p:cNvPicPr>
          <p:nvPr/>
        </p:nvPicPr>
        <p:blipFill>
          <a:blip r:embed="rId3"/>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421564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E3105-7DA7-48AF-ABA2-E8A39B5D4373}"/>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xmlns="" id="{23022322-4C96-49A2-A562-B693F6287C25}"/>
              </a:ext>
            </a:extLst>
          </p:cNvPr>
          <p:cNvSpPr/>
          <p:nvPr/>
        </p:nvSpPr>
        <p:spPr>
          <a:xfrm>
            <a:off x="1050852" y="153190"/>
            <a:ext cx="9188302" cy="10482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hát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thích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làm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video bài 2">
            <a:hlinkClick r:id="" action="ppaction://media"/>
            <a:extLst>
              <a:ext uri="{FF2B5EF4-FFF2-40B4-BE49-F238E27FC236}">
                <a16:creationId xmlns:a16="http://schemas.microsoft.com/office/drawing/2014/main" xmlns="" id="{A5ADDAAA-7F4D-4BEC-8FC0-1F472F67E1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0852" y="1413416"/>
            <a:ext cx="9741195" cy="5572175"/>
          </a:xfrm>
        </p:spPr>
      </p:pic>
    </p:spTree>
    <p:extLst>
      <p:ext uri="{BB962C8B-B14F-4D97-AF65-F5344CB8AC3E}">
        <p14:creationId xmlns:p14="http://schemas.microsoft.com/office/powerpoint/2010/main" val="4001133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C189BEC-9A5E-4119-8D1B-8D0565351BE7}"/>
              </a:ext>
            </a:extLst>
          </p:cNvPr>
          <p:cNvSpPr/>
          <p:nvPr/>
        </p:nvSpPr>
        <p:spPr>
          <a:xfrm>
            <a:off x="978195" y="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dựng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Tủ</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sách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ủng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khăn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xmlns="" id="{DFF1E979-3431-4D0F-AA0E-05E0CF55A54D}"/>
              </a:ext>
            </a:extLst>
          </p:cNvPr>
          <p:cNvPicPr>
            <a:picLocks noGrp="1" noChangeAspect="1"/>
          </p:cNvPicPr>
          <p:nvPr>
            <p:ph idx="1"/>
          </p:nvPr>
        </p:nvPicPr>
        <p:blipFill>
          <a:blip r:embed="rId2"/>
          <a:stretch>
            <a:fillRect/>
          </a:stretch>
        </p:blipFill>
        <p:spPr>
          <a:xfrm>
            <a:off x="1548588" y="1127402"/>
            <a:ext cx="6610350" cy="4152900"/>
          </a:xfrm>
        </p:spPr>
      </p:pic>
      <p:sp>
        <p:nvSpPr>
          <p:cNvPr id="8" name="Scroll: Vertical 7">
            <a:extLst>
              <a:ext uri="{FF2B5EF4-FFF2-40B4-BE49-F238E27FC236}">
                <a16:creationId xmlns:a16="http://schemas.microsoft.com/office/drawing/2014/main" xmlns="" id="{89844BBE-4CAD-403C-8C89-993B8DEFBBC1}"/>
              </a:ext>
            </a:extLst>
          </p:cNvPr>
          <p:cNvSpPr/>
          <p:nvPr/>
        </p:nvSpPr>
        <p:spPr>
          <a:xfrm>
            <a:off x="8729331" y="722489"/>
            <a:ext cx="3306726" cy="467477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Kế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hoạch</a:t>
            </a:r>
            <a:r>
              <a:rPr lang="en-US" sz="3200" dirty="0">
                <a:solidFill>
                  <a:schemeClr val="bg1"/>
                </a:solidFill>
                <a:latin typeface="Times New Roman" panose="02020603050405020304" pitchFamily="18" charset="0"/>
                <a:cs typeface="Times New Roman" panose="02020603050405020304" pitchFamily="18" charset="0"/>
              </a:rPr>
              <a:t> bao </a:t>
            </a:r>
            <a:r>
              <a:rPr lang="en-US" sz="3200" dirty="0" err="1">
                <a:solidFill>
                  <a:schemeClr val="bg1"/>
                </a:solidFill>
                <a:latin typeface="Times New Roman" panose="02020603050405020304" pitchFamily="18" charset="0"/>
                <a:cs typeface="Times New Roman" panose="02020603050405020304" pitchFamily="18" charset="0"/>
              </a:rPr>
              <a:t>gồm</a:t>
            </a:r>
            <a:r>
              <a:rPr lang="en-US" sz="3200" dirty="0">
                <a:solidFill>
                  <a:schemeClr val="bg1"/>
                </a:solidFill>
                <a:latin typeface="Times New Roman" panose="02020603050405020304" pitchFamily="18" charset="0"/>
                <a:cs typeface="Times New Roman" panose="02020603050405020304" pitchFamily="18" charset="0"/>
              </a:rPr>
              <a:t>:</a:t>
            </a:r>
          </a:p>
          <a:p>
            <a:pPr marL="0" marR="0">
              <a:lnSpc>
                <a:spcPct val="107000"/>
              </a:lnSpc>
              <a:spcBef>
                <a:spcPts val="0"/>
              </a:spcBef>
              <a:spcAft>
                <a:spcPts val="800"/>
              </a:spcAft>
            </a:pPr>
            <a:r>
              <a:rPr lang="en-US" sz="3200" dirty="0">
                <a:solidFill>
                  <a:schemeClr val="bg1"/>
                </a:solidFill>
                <a:latin typeface="+mj-lt"/>
                <a:ea typeface="Calibri" panose="020F0502020204030204" pitchFamily="34" charset="0"/>
                <a:cs typeface="Times New Roman" panose="02020603050405020304" pitchFamily="18" charset="0"/>
              </a:rPr>
              <a:t>C</a:t>
            </a:r>
            <a:r>
              <a:rPr lang="vi-VN" sz="3200" dirty="0">
                <a:solidFill>
                  <a:schemeClr val="bg1"/>
                </a:solidFill>
                <a:effectLst/>
                <a:latin typeface="+mj-lt"/>
                <a:ea typeface="Calibri" panose="020F0502020204030204" pitchFamily="34" charset="0"/>
                <a:cs typeface="Times New Roman" panose="02020603050405020304" pitchFamily="18" charset="0"/>
              </a:rPr>
              <a:t>ách thực hiện, lí do nhóm muốn thực hiện kế hoạch,... </a:t>
            </a:r>
            <a:endParaRPr lang="en-US" sz="32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20324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CF7875-D850-4E90-953B-A1A0BA82F3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F43FCA7-F3B3-4799-9095-411DAA5538A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xmlns="" id="{87705A2C-BB27-473D-8631-29BA2900E5B2}"/>
              </a:ext>
            </a:extLst>
          </p:cNvPr>
          <p:cNvPicPr>
            <a:picLocks noChangeAspect="1"/>
          </p:cNvPicPr>
          <p:nvPr/>
        </p:nvPicPr>
        <p:blipFill>
          <a:blip r:embed="rId2"/>
          <a:stretch>
            <a:fillRect/>
          </a:stretch>
        </p:blipFill>
        <p:spPr>
          <a:xfrm>
            <a:off x="2710414" y="857869"/>
            <a:ext cx="6337006" cy="4640925"/>
          </a:xfrm>
          <a:prstGeom prst="rect">
            <a:avLst/>
          </a:prstGeom>
        </p:spPr>
      </p:pic>
      <p:sp>
        <p:nvSpPr>
          <p:cNvPr id="6" name="Rectangle 5">
            <a:extLst>
              <a:ext uri="{FF2B5EF4-FFF2-40B4-BE49-F238E27FC236}">
                <a16:creationId xmlns:a16="http://schemas.microsoft.com/office/drawing/2014/main" xmlns="" id="{138B13CC-DD90-48BB-AE16-E279451AF61F}"/>
              </a:ext>
            </a:extLst>
          </p:cNvPr>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chemeClr val="bg1"/>
                </a:solidFill>
                <a:effectLst/>
                <a:latin typeface="Times New Roman" panose="02020603050405020304" pitchFamily="18" charset="0"/>
                <a:ea typeface="Calibri" panose="020F0502020204030204" pitchFamily="34" charset="0"/>
              </a:rPr>
              <a:t>Nội dung hình vẽ là gì?</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61FCF091-9A0C-48D7-B003-EDF8B5F1976D}"/>
              </a:ext>
            </a:extLst>
          </p:cNvPr>
          <p:cNvSpPr/>
          <p:nvPr/>
        </p:nvSpPr>
        <p:spPr>
          <a:xfrm>
            <a:off x="838200" y="5498794"/>
            <a:ext cx="10368516" cy="12103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algn="just">
              <a:lnSpc>
                <a:spcPct val="107000"/>
              </a:lnSpc>
              <a:spcBef>
                <a:spcPts val="0"/>
              </a:spcBef>
              <a:spcAft>
                <a:spcPts val="800"/>
              </a:spcAft>
            </a:pPr>
            <a:r>
              <a:rPr lang="vi-V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20" descr="logo">
            <a:extLst>
              <a:ext uri="{FF2B5EF4-FFF2-40B4-BE49-F238E27FC236}">
                <a16:creationId xmlns:a16="http://schemas.microsoft.com/office/drawing/2014/main" xmlns="" id="{AAAD8C36-8371-4CD5-94E6-5EA49141A847}"/>
              </a:ext>
            </a:extLst>
          </p:cNvPr>
          <p:cNvPicPr>
            <a:picLocks noChangeAspect="1"/>
          </p:cNvPicPr>
          <p:nvPr/>
        </p:nvPicPr>
        <p:blipFill>
          <a:blip r:embed="rId3"/>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28221963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xmlns="" id="{1E305A19-1FBC-445C-BDB9-0E2F35B4E18B}"/>
              </a:ext>
            </a:extLst>
          </p:cNvPr>
          <p:cNvPicPr>
            <a:picLocks noGrp="1" noChangeAspect="1"/>
          </p:cNvPicPr>
          <p:nvPr>
            <p:ph idx="1"/>
          </p:nvPr>
        </p:nvPicPr>
        <p:blipFill>
          <a:blip r:embed="rId2"/>
          <a:stretch>
            <a:fillRect/>
          </a:stretch>
        </p:blipFill>
        <p:spPr>
          <a:xfrm>
            <a:off x="643467" y="2024972"/>
            <a:ext cx="10905066" cy="2808054"/>
          </a:xfrm>
          <a:prstGeom prst="rect">
            <a:avLst/>
          </a:prstGeom>
        </p:spPr>
      </p:pic>
      <p:pic>
        <p:nvPicPr>
          <p:cNvPr id="6" name="Content Placeholder 20" descr="logo">
            <a:extLst>
              <a:ext uri="{FF2B5EF4-FFF2-40B4-BE49-F238E27FC236}">
                <a16:creationId xmlns:a16="http://schemas.microsoft.com/office/drawing/2014/main" xmlns="" id="{202764CB-B53C-496A-98E6-B856C78148AF}"/>
              </a:ext>
            </a:extLst>
          </p:cNvPr>
          <p:cNvPicPr>
            <a:picLocks noChangeAspect="1"/>
          </p:cNvPicPr>
          <p:nvPr/>
        </p:nvPicPr>
        <p:blipFill>
          <a:blip r:embed="rId3"/>
          <a:stretch>
            <a:fillRect/>
          </a:stretch>
        </p:blipFill>
        <p:spPr>
          <a:xfrm>
            <a:off x="10830561" y="-228812"/>
            <a:ext cx="1564640" cy="1598295"/>
          </a:xfrm>
          <a:prstGeom prst="rect">
            <a:avLst/>
          </a:prstGeom>
        </p:spPr>
      </p:pic>
      <p:sp>
        <p:nvSpPr>
          <p:cNvPr id="7" name="TextBox 6">
            <a:extLst>
              <a:ext uri="{FF2B5EF4-FFF2-40B4-BE49-F238E27FC236}">
                <a16:creationId xmlns:a16="http://schemas.microsoft.com/office/drawing/2014/main" xmlns="" id="{56A2C0C4-2B5B-46F4-9EF9-E513026D9553}"/>
              </a:ext>
            </a:extLst>
          </p:cNvPr>
          <p:cNvSpPr txBox="1"/>
          <p:nvPr/>
        </p:nvSpPr>
        <p:spPr>
          <a:xfrm>
            <a:off x="2052734" y="6394876"/>
            <a:ext cx="11327363" cy="369332"/>
          </a:xfrm>
          <a:prstGeom prst="rect">
            <a:avLst/>
          </a:prstGeom>
          <a:noFill/>
        </p:spPr>
        <p:txBody>
          <a:bodyPr wrap="square">
            <a:spAutoFit/>
          </a:bodyPr>
          <a:lstStyle/>
          <a:p>
            <a:r>
              <a:rPr lang="vi-VN" b="1" dirty="0">
                <a:solidFill>
                  <a:schemeClr val="bg1"/>
                </a:solidFill>
              </a:rPr>
              <a:t>Bản quyền thuộc về: FB Hương Thảo https://www.facebook.com/huongthaoGADT/</a:t>
            </a:r>
          </a:p>
        </p:txBody>
      </p:sp>
    </p:spTree>
    <p:extLst>
      <p:ext uri="{BB962C8B-B14F-4D97-AF65-F5344CB8AC3E}">
        <p14:creationId xmlns:p14="http://schemas.microsoft.com/office/powerpoint/2010/main" val="17023433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23C01-F1C3-4F4A-A585-43D56DAABCFB}"/>
              </a:ext>
            </a:extLst>
          </p:cNvPr>
          <p:cNvSpPr>
            <a:spLocks noGrp="1"/>
          </p:cNvSpPr>
          <p:nvPr>
            <p:ph type="title"/>
          </p:nvPr>
        </p:nvSpPr>
        <p:spPr>
          <a:xfrm>
            <a:off x="3924300" y="1939925"/>
            <a:ext cx="10515600" cy="1325563"/>
          </a:xfrm>
        </p:spPr>
        <p:txBody>
          <a:bodyPr>
            <a:normAutofit/>
          </a:bodyPr>
          <a:lstStyle/>
          <a:p>
            <a:r>
              <a:rPr lang="en-US" sz="6600" b="1" dirty="0" err="1">
                <a:solidFill>
                  <a:srgbClr val="0070C0"/>
                </a:solidFill>
              </a:rPr>
              <a:t>Củng</a:t>
            </a:r>
            <a:r>
              <a:rPr lang="en-US" sz="6600" b="1" dirty="0">
                <a:solidFill>
                  <a:srgbClr val="0070C0"/>
                </a:solidFill>
              </a:rPr>
              <a:t> </a:t>
            </a:r>
            <a:r>
              <a:rPr lang="en-US" sz="6600" b="1" dirty="0" err="1">
                <a:solidFill>
                  <a:srgbClr val="0070C0"/>
                </a:solidFill>
              </a:rPr>
              <a:t>cố</a:t>
            </a:r>
            <a:r>
              <a:rPr lang="en-US" sz="6600" b="1" dirty="0">
                <a:solidFill>
                  <a:srgbClr val="0070C0"/>
                </a:solidFill>
              </a:rPr>
              <a:t> </a:t>
            </a:r>
            <a:r>
              <a:rPr lang="en-US" sz="6600" b="1" dirty="0" err="1">
                <a:solidFill>
                  <a:srgbClr val="0070C0"/>
                </a:solidFill>
              </a:rPr>
              <a:t>bài</a:t>
            </a:r>
            <a:r>
              <a:rPr lang="en-US" sz="6600" b="1" dirty="0">
                <a:solidFill>
                  <a:srgbClr val="0070C0"/>
                </a:solidFill>
              </a:rPr>
              <a:t> </a:t>
            </a:r>
            <a:r>
              <a:rPr lang="en-US" sz="6600" b="1" dirty="0" err="1">
                <a:solidFill>
                  <a:srgbClr val="0070C0"/>
                </a:solidFill>
              </a:rPr>
              <a:t>học</a:t>
            </a:r>
            <a:endParaRPr lang="en-US" sz="6600" b="1" dirty="0">
              <a:solidFill>
                <a:srgbClr val="0070C0"/>
              </a:solidFill>
            </a:endParaRPr>
          </a:p>
        </p:txBody>
      </p:sp>
      <p:sp>
        <p:nvSpPr>
          <p:cNvPr id="3" name="TextBox 2">
            <a:extLst>
              <a:ext uri="{FF2B5EF4-FFF2-40B4-BE49-F238E27FC236}">
                <a16:creationId xmlns:a16="http://schemas.microsoft.com/office/drawing/2014/main" xmlns="" id="{530AF669-D9C2-4C12-AA73-CD05CF415855}"/>
              </a:ext>
            </a:extLst>
          </p:cNvPr>
          <p:cNvSpPr txBox="1"/>
          <p:nvPr/>
        </p:nvSpPr>
        <p:spPr>
          <a:xfrm>
            <a:off x="1567542" y="6488668"/>
            <a:ext cx="11327363" cy="369332"/>
          </a:xfrm>
          <a:prstGeom prst="rect">
            <a:avLst/>
          </a:prstGeom>
          <a:noFill/>
        </p:spPr>
        <p:txBody>
          <a:bodyPr wrap="square">
            <a:spAutoFit/>
          </a:bodyPr>
          <a:lstStyle/>
          <a:p>
            <a:r>
              <a:rPr lang="vi-VN" b="1" dirty="0">
                <a:solidFill>
                  <a:srgbClr val="FF0000"/>
                </a:solidFill>
              </a:rPr>
              <a:t>Bản quyền thuộc về: FB Hương Thảo https://www.facebook.com/huongthaoGADT/</a:t>
            </a:r>
          </a:p>
        </p:txBody>
      </p:sp>
    </p:spTree>
    <p:extLst>
      <p:ext uri="{BB962C8B-B14F-4D97-AF65-F5344CB8AC3E}">
        <p14:creationId xmlns:p14="http://schemas.microsoft.com/office/powerpoint/2010/main" val="2441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07740" y="1786235"/>
            <a:ext cx="10300384"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m</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ấy</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thế</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hệ</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ndParaRPr>
          </a:p>
        </p:txBody>
      </p:sp>
      <p:sp>
        <p:nvSpPr>
          <p:cNvPr id="5" name="Rectangle 4"/>
          <p:cNvSpPr/>
          <p:nvPr/>
        </p:nvSpPr>
        <p:spPr>
          <a:xfrm>
            <a:off x="3846056"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6"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009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11691" y="1786235"/>
            <a:ext cx="9492470"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ông</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a:t>
            </a: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mấy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thế</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hệ</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3846052"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3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775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792551" y="1786235"/>
            <a:ext cx="10930749" cy="1754326"/>
          </a:xfrm>
          <a:prstGeom prst="rect">
            <a:avLst/>
          </a:prstGeom>
          <a:noFill/>
        </p:spPr>
        <p:txBody>
          <a:bodyPr wrap="none" lIns="91440" tIns="45720" rIns="91440" bIns="45720">
            <a:spAutoFit/>
          </a:bodyPr>
          <a:lstStyle/>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Nghề gì chăm sóc bệnh nhân</a:t>
            </a:r>
          </a:p>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Cho ta khỏe mạnh, vui chơi học hành?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4144045" y="4343400"/>
            <a:ext cx="4227760"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bác</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sỹ</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41036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81869" y="1786235"/>
            <a:ext cx="9352112" cy="1754326"/>
          </a:xfrm>
          <a:prstGeom prst="rect">
            <a:avLst/>
          </a:prstGeom>
          <a:noFill/>
        </p:spPr>
        <p:txBody>
          <a:bodyPr wrap="none" lIns="91440" tIns="45720" rIns="91440" bIns="45720">
            <a:spAutoFit/>
          </a:bodyPr>
          <a:lstStyle/>
          <a:p>
            <a:pPr lvl="0" algn="ctr">
              <a:defRPr/>
            </a:pPr>
            <a:r>
              <a:rPr lang="en-US" sz="5400" dirty="0" err="1">
                <a:ln w="0"/>
                <a:solidFill>
                  <a:prstClr val="black"/>
                </a:solidFill>
                <a:effectLst>
                  <a:outerShdw blurRad="38100" dist="19050" dir="2700000" algn="tl" rotWithShape="0">
                    <a:prstClr val="black">
                      <a:alpha val="40000"/>
                    </a:prstClr>
                  </a:outerShdw>
                </a:effectLst>
                <a:highlight>
                  <a:srgbClr val="FFFF00"/>
                </a:highlight>
              </a:rPr>
              <a:t>Nghề</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gì</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chân</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lấm</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tay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bùn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Cho ta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hạt</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gạo</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ấm</a:t>
            </a:r>
            <a:r>
              <a:rPr lang="en-US" sz="5400" dirty="0">
                <a:ln w="0"/>
                <a:solidFill>
                  <a:prstClr val="black"/>
                </a:solidFill>
                <a:effectLst>
                  <a:outerShdw blurRad="38100" dist="19050" dir="2700000" algn="tl" rotWithShape="0">
                    <a:prstClr val="black">
                      <a:alpha val="40000"/>
                    </a:prstClr>
                  </a:outerShdw>
                </a:effectLst>
                <a:highlight>
                  <a:srgbClr val="FFFF00"/>
                </a:highlight>
              </a:rPr>
              <a:t> no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mỗi</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ngày</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1969411" y="4343400"/>
            <a:ext cx="8577028"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Nghề</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dân</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24533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7" name="Content Placeholder 20" descr="logo">
            <a:extLst>
              <a:ext uri="{FF2B5EF4-FFF2-40B4-BE49-F238E27FC236}">
                <a16:creationId xmlns:a16="http://schemas.microsoft.com/office/drawing/2014/main" xmlns="" id="{ED8E6DD6-DD5B-4308-89BF-6958888EF464}"/>
              </a:ext>
            </a:extLst>
          </p:cNvPr>
          <p:cNvPicPr>
            <a:picLocks noChangeAspect="1"/>
          </p:cNvPicPr>
          <p:nvPr/>
        </p:nvPicPr>
        <p:blipFill>
          <a:blip r:embed="rId6"/>
          <a:stretch>
            <a:fillRect/>
          </a:stretch>
        </p:blipFill>
        <p:spPr>
          <a:xfrm>
            <a:off x="10830561" y="-228812"/>
            <a:ext cx="1564640" cy="1598295"/>
          </a:xfrm>
          <a:prstGeom prst="rect">
            <a:avLst/>
          </a:prstGeom>
        </p:spPr>
      </p:pic>
      <p:sp>
        <p:nvSpPr>
          <p:cNvPr id="2" name="TextBox 1">
            <a:extLst>
              <a:ext uri="{FF2B5EF4-FFF2-40B4-BE49-F238E27FC236}">
                <a16:creationId xmlns:a16="http://schemas.microsoft.com/office/drawing/2014/main" xmlns="" id="{6265F710-8871-4BF7-A44F-B97D1B1C868D}"/>
              </a:ext>
            </a:extLst>
          </p:cNvPr>
          <p:cNvSpPr txBox="1"/>
          <p:nvPr/>
        </p:nvSpPr>
        <p:spPr>
          <a:xfrm>
            <a:off x="4662180" y="8395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Gia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3E96106E-2F58-49D3-957E-2F8FDF73FCEE}"/>
              </a:ext>
            </a:extLst>
          </p:cNvPr>
          <p:cNvSpPr/>
          <p:nvPr/>
        </p:nvSpPr>
        <p:spPr>
          <a:xfrm>
            <a:off x="2652911" y="1770786"/>
            <a:ext cx="7751112" cy="1754326"/>
          </a:xfrm>
          <a:prstGeom prst="rect">
            <a:avLst/>
          </a:prstGeom>
          <a:noFill/>
        </p:spPr>
        <p:txBody>
          <a:bodyPr wrap="square" lIns="91440" tIns="45720" rIns="91440" bIns="45720">
            <a:spAutoFit/>
          </a:bodyPr>
          <a:lstStyle/>
          <a:p>
            <a:pPr algn="ct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Bài</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2.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Nghề</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nghiệp</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của</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người</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lớn</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trong</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gia</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đình</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pic>
        <p:nvPicPr>
          <p:cNvPr id="4" name="Content Placeholder 20" descr="logo">
            <a:extLst>
              <a:ext uri="{FF2B5EF4-FFF2-40B4-BE49-F238E27FC236}">
                <a16:creationId xmlns:a16="http://schemas.microsoft.com/office/drawing/2014/main" xmlns="" id="{1CE84CC7-EAC5-487B-B2E3-1A51E3234137}"/>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35522370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a:t>
              </a:r>
              <a:r>
                <a:rPr lang="en-US" altLang="zh-CN" sz="54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696</Words>
  <Application>Microsoft Office PowerPoint</Application>
  <PresentationFormat>Custom</PresentationFormat>
  <Paragraphs>109</Paragraphs>
  <Slides>29</Slides>
  <Notes>14</Notes>
  <HiddenSlides>0</HiddenSlides>
  <MMClips>6</MMClips>
  <ScaleCrop>false</ScaleCrop>
  <HeadingPairs>
    <vt:vector size="4" baseType="variant">
      <vt:variant>
        <vt:lpstr>Theme</vt:lpstr>
      </vt:variant>
      <vt:variant>
        <vt:i4>6</vt:i4>
      </vt:variant>
      <vt:variant>
        <vt:lpstr>Slide Titles</vt:lpstr>
      </vt:variant>
      <vt:variant>
        <vt:i4>29</vt:i4>
      </vt:variant>
    </vt:vector>
  </HeadingPairs>
  <TitlesOfParts>
    <vt:vector size="35" baseType="lpstr">
      <vt:lpstr>1_Office Theme</vt:lpstr>
      <vt:lpstr>2_Office Theme</vt:lpstr>
      <vt:lpstr>Office 主题</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tên công việc hoặc nghề nghiệp của người lớn mà em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NADUTV</cp:lastModifiedBy>
  <cp:revision>21</cp:revision>
  <dcterms:created xsi:type="dcterms:W3CDTF">2021-05-28T10:06:52Z</dcterms:created>
  <dcterms:modified xsi:type="dcterms:W3CDTF">2021-09-02T07:02:06Z</dcterms:modified>
</cp:coreProperties>
</file>