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  <p:sldMasterId id="2147483709" r:id="rId5"/>
  </p:sldMasterIdLst>
  <p:notesMasterIdLst>
    <p:notesMasterId r:id="rId29"/>
  </p:notesMasterIdLst>
  <p:sldIdLst>
    <p:sldId id="290" r:id="rId6"/>
    <p:sldId id="320" r:id="rId7"/>
    <p:sldId id="321" r:id="rId8"/>
    <p:sldId id="331" r:id="rId9"/>
    <p:sldId id="332" r:id="rId10"/>
    <p:sldId id="256" r:id="rId11"/>
    <p:sldId id="410" r:id="rId12"/>
    <p:sldId id="284" r:id="rId13"/>
    <p:sldId id="286" r:id="rId14"/>
    <p:sldId id="264" r:id="rId15"/>
    <p:sldId id="333" r:id="rId16"/>
    <p:sldId id="292" r:id="rId17"/>
    <p:sldId id="414" r:id="rId18"/>
    <p:sldId id="288" r:id="rId19"/>
    <p:sldId id="413" r:id="rId20"/>
    <p:sldId id="281" r:id="rId21"/>
    <p:sldId id="282" r:id="rId22"/>
    <p:sldId id="283" r:id="rId23"/>
    <p:sldId id="411" r:id="rId24"/>
    <p:sldId id="285" r:id="rId25"/>
    <p:sldId id="412" r:id="rId26"/>
    <p:sldId id="265" r:id="rId27"/>
    <p:sldId id="4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093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694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7498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75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668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317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3143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5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61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6526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617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013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11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0.xml"/><Relationship Id="rId18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slide" Target="slide18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5.jpg"/><Relationship Id="rId16" Type="http://schemas.openxmlformats.org/officeDocument/2006/relationships/slide" Target="slide21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slide" Target="slide19.xml"/><Relationship Id="rId19" Type="http://schemas.openxmlformats.org/officeDocument/2006/relationships/image" Target="../media/image57.gif"/><Relationship Id="rId4" Type="http://schemas.openxmlformats.org/officeDocument/2006/relationships/slide" Target="slide17.xml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Relationship Id="rId9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7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CB17-A6DB-1C9F-B72B-C6A0D91D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5A5829AF-F60A-2714-7115-1965F6828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F7533D-94C8-EA7D-CC74-DDD97DD7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01240F-5C47-7785-46B6-9CB01A6E2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93" y="5860992"/>
            <a:ext cx="997008" cy="9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73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1CF2D-40D6-47CA-44C6-5F954AEA80A5}"/>
              </a:ext>
            </a:extLst>
          </p:cNvPr>
          <p:cNvSpPr txBox="1">
            <a:spLocks/>
          </p:cNvSpPr>
          <p:nvPr/>
        </p:nvSpPr>
        <p:spPr>
          <a:xfrm>
            <a:off x="664103" y="272805"/>
            <a:ext cx="11374156" cy="1205120"/>
          </a:xfrm>
          <a:custGeom>
            <a:avLst/>
            <a:gdLst>
              <a:gd name="connsiteX0" fmla="*/ 0 w 11374156"/>
              <a:gd name="connsiteY0" fmla="*/ 0 h 1205120"/>
              <a:gd name="connsiteX1" fmla="*/ 11374156 w 11374156"/>
              <a:gd name="connsiteY1" fmla="*/ 0 h 1205120"/>
              <a:gd name="connsiteX2" fmla="*/ 11374156 w 11374156"/>
              <a:gd name="connsiteY2" fmla="*/ 1205120 h 1205120"/>
              <a:gd name="connsiteX3" fmla="*/ 0 w 11374156"/>
              <a:gd name="connsiteY3" fmla="*/ 1205120 h 1205120"/>
              <a:gd name="connsiteX4" fmla="*/ 0 w 11374156"/>
              <a:gd name="connsiteY4" fmla="*/ 0 h 120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205120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315592" y="303185"/>
                  <a:pt x="11403601" y="779583"/>
                  <a:pt x="11374156" y="1205120"/>
                </a:cubicBezTo>
                <a:cubicBezTo>
                  <a:pt x="7112554" y="1108286"/>
                  <a:pt x="5093469" y="1337022"/>
                  <a:pt x="0" y="1205120"/>
                </a:cubicBezTo>
                <a:cubicBezTo>
                  <a:pt x="101265" y="742155"/>
                  <a:pt x="-3339" y="242894"/>
                  <a:pt x="0" y="0"/>
                </a:cubicBezTo>
                <a:close/>
              </a:path>
              <a:path w="11374156" h="1205120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93490" y="441053"/>
                  <a:pt x="11279397" y="656601"/>
                  <a:pt x="11374156" y="1205120"/>
                </a:cubicBezTo>
                <a:cubicBezTo>
                  <a:pt x="9302217" y="1331224"/>
                  <a:pt x="4575645" y="1109497"/>
                  <a:pt x="0" y="1205120"/>
                </a:cubicBezTo>
                <a:cubicBezTo>
                  <a:pt x="16427" y="1035686"/>
                  <a:pt x="87482" y="52888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60 cm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8178248-7A42-5C67-0FA7-3096150C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88839">
            <a:off x="72647" y="287000"/>
            <a:ext cx="720484" cy="88580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65E260-7C22-0259-725F-6E14B4B140BA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48F199A-EBA6-0EEA-9EDD-B0A97AF35494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2C7170E-9B39-2E39-BC7B-F989E41C3ABA}"/>
              </a:ext>
            </a:extLst>
          </p:cNvPr>
          <p:cNvSpPr txBox="1"/>
          <p:nvPr/>
        </p:nvSpPr>
        <p:spPr>
          <a:xfrm>
            <a:off x="1518461" y="3244128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đoạn gỗ dài: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5A837F92-57A2-9554-4AF0-803D8959B235}"/>
              </a:ext>
            </a:extLst>
          </p:cNvPr>
          <p:cNvSpPr txBox="1"/>
          <p:nvPr/>
        </p:nvSpPr>
        <p:spPr>
          <a:xfrm>
            <a:off x="1518461" y="432300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= 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20F351D6-F219-AA71-6C51-D35BC17C0906}"/>
              </a:ext>
            </a:extLst>
          </p:cNvPr>
          <p:cNvSpPr txBox="1"/>
          <p:nvPr/>
        </p:nvSpPr>
        <p:spPr>
          <a:xfrm>
            <a:off x="2216666" y="546096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9281-036A-3EA3-CC1B-0B5D5F78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5258CC-5020-523F-2365-8B942F0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1067535-0288-F96E-29F6-7258D484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C5AEBAE-9515-61AD-7A0B-A0B1153C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02936253-141F-192F-30F7-1C66F598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57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606930-3002-1F5D-38F5-F509DA4533A6}"/>
              </a:ext>
            </a:extLst>
          </p:cNvPr>
          <p:cNvSpPr/>
          <p:nvPr/>
        </p:nvSpPr>
        <p:spPr>
          <a:xfrm>
            <a:off x="59161" y="2562902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9CE0F5-CF2B-0BDB-93AC-C3A0087780C6}"/>
              </a:ext>
            </a:extLst>
          </p:cNvPr>
          <p:cNvSpPr/>
          <p:nvPr/>
        </p:nvSpPr>
        <p:spPr>
          <a:xfrm>
            <a:off x="1275538" y="2562902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EF8133-B251-A34E-3D97-4C27D87670D2}"/>
              </a:ext>
            </a:extLst>
          </p:cNvPr>
          <p:cNvSpPr/>
          <p:nvPr/>
        </p:nvSpPr>
        <p:spPr>
          <a:xfrm>
            <a:off x="2491916" y="2562902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31EB3D-6EA7-00AE-3542-112D1FC3BC01}"/>
              </a:ext>
            </a:extLst>
          </p:cNvPr>
          <p:cNvSpPr/>
          <p:nvPr/>
        </p:nvSpPr>
        <p:spPr>
          <a:xfrm>
            <a:off x="6147123" y="2579104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3C6DB4-CE1A-17D6-39DF-C3DD37B2703F}"/>
              </a:ext>
            </a:extLst>
          </p:cNvPr>
          <p:cNvSpPr/>
          <p:nvPr/>
        </p:nvSpPr>
        <p:spPr>
          <a:xfrm>
            <a:off x="8662246" y="2579104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5BA5F28-569E-87CF-B9ED-AC1F4621566D}"/>
              </a:ext>
            </a:extLst>
          </p:cNvPr>
          <p:cNvSpPr/>
          <p:nvPr/>
        </p:nvSpPr>
        <p:spPr>
          <a:xfrm>
            <a:off x="11195775" y="2584409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5" name="Flowchart: Decision 24">
            <a:extLst>
              <a:ext uri="{FF2B5EF4-FFF2-40B4-BE49-F238E27FC236}">
                <a16:creationId xmlns:a16="http://schemas.microsoft.com/office/drawing/2014/main" id="{D9434B27-A633-D6E5-329B-9AB19A0601E7}"/>
              </a:ext>
            </a:extLst>
          </p:cNvPr>
          <p:cNvSpPr/>
          <p:nvPr/>
        </p:nvSpPr>
        <p:spPr>
          <a:xfrm>
            <a:off x="-80170" y="4887047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BFB148B1-8FA4-9002-42B7-95EFCB56ECF7}"/>
              </a:ext>
            </a:extLst>
          </p:cNvPr>
          <p:cNvSpPr/>
          <p:nvPr/>
        </p:nvSpPr>
        <p:spPr>
          <a:xfrm>
            <a:off x="1150297" y="4887047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304CC9CA-BAC4-58A1-9CDE-6405D35B2520}"/>
              </a:ext>
            </a:extLst>
          </p:cNvPr>
          <p:cNvSpPr/>
          <p:nvPr/>
        </p:nvSpPr>
        <p:spPr>
          <a:xfrm>
            <a:off x="2396615" y="4876222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89332573-9D90-1FC3-EFCA-38E64DBE97E8}"/>
              </a:ext>
            </a:extLst>
          </p:cNvPr>
          <p:cNvSpPr/>
          <p:nvPr/>
        </p:nvSpPr>
        <p:spPr>
          <a:xfrm>
            <a:off x="6070792" y="4924743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71" name="Flowchart: Decision 70">
            <a:extLst>
              <a:ext uri="{FF2B5EF4-FFF2-40B4-BE49-F238E27FC236}">
                <a16:creationId xmlns:a16="http://schemas.microsoft.com/office/drawing/2014/main" id="{720FF1A3-BBD8-D829-8DD0-0A2C47C1ED8E}"/>
              </a:ext>
            </a:extLst>
          </p:cNvPr>
          <p:cNvSpPr/>
          <p:nvPr/>
        </p:nvSpPr>
        <p:spPr>
          <a:xfrm>
            <a:off x="8473093" y="4912667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73" name="Flowchart: Decision 72">
            <a:extLst>
              <a:ext uri="{FF2B5EF4-FFF2-40B4-BE49-F238E27FC236}">
                <a16:creationId xmlns:a16="http://schemas.microsoft.com/office/drawing/2014/main" id="{E9FB7465-CC2A-1094-0BCE-FCD7280FC4BD}"/>
              </a:ext>
            </a:extLst>
          </p:cNvPr>
          <p:cNvSpPr/>
          <p:nvPr/>
        </p:nvSpPr>
        <p:spPr>
          <a:xfrm>
            <a:off x="10919493" y="4837815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74" name="Picture 7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E9F3EC-E8C8-FAE8-79A8-24541B820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FA48A7-A23E-2346-A8BB-451F14F6E90C}"/>
              </a:ext>
            </a:extLst>
          </p:cNvPr>
          <p:cNvSpPr/>
          <p:nvPr/>
        </p:nvSpPr>
        <p:spPr>
          <a:xfrm>
            <a:off x="3665042" y="2566446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D3DCC1-7CB3-2971-64DF-7AA58423B6D8}"/>
              </a:ext>
            </a:extLst>
          </p:cNvPr>
          <p:cNvSpPr/>
          <p:nvPr/>
        </p:nvSpPr>
        <p:spPr>
          <a:xfrm>
            <a:off x="4877154" y="2608976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19D0ED-F6E1-C0F3-CE67-C939121E32B5}"/>
              </a:ext>
            </a:extLst>
          </p:cNvPr>
          <p:cNvSpPr/>
          <p:nvPr/>
        </p:nvSpPr>
        <p:spPr>
          <a:xfrm>
            <a:off x="7389982" y="2548725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2C8BC9-E0A8-2857-3818-CDB94753631F}"/>
              </a:ext>
            </a:extLst>
          </p:cNvPr>
          <p:cNvSpPr/>
          <p:nvPr/>
        </p:nvSpPr>
        <p:spPr>
          <a:xfrm>
            <a:off x="9924075" y="2552269"/>
            <a:ext cx="1011412" cy="9794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7F4EB2-BF5C-B503-9B12-587AC752FF88}"/>
              </a:ext>
            </a:extLst>
          </p:cNvPr>
          <p:cNvSpPr/>
          <p:nvPr/>
        </p:nvSpPr>
        <p:spPr>
          <a:xfrm>
            <a:off x="3662707" y="2562902"/>
            <a:ext cx="1011412" cy="97945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F2B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A00430-A141-782C-3D60-3361F4C53DBB}"/>
              </a:ext>
            </a:extLst>
          </p:cNvPr>
          <p:cNvSpPr/>
          <p:nvPr/>
        </p:nvSpPr>
        <p:spPr>
          <a:xfrm>
            <a:off x="4877836" y="2588962"/>
            <a:ext cx="1011412" cy="97945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9EB31F4-F737-A09A-DA6B-3F2561DAF56B}"/>
              </a:ext>
            </a:extLst>
          </p:cNvPr>
          <p:cNvSpPr/>
          <p:nvPr/>
        </p:nvSpPr>
        <p:spPr>
          <a:xfrm>
            <a:off x="7384909" y="2547207"/>
            <a:ext cx="1011412" cy="97945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154235-E985-1D51-27C1-55EE328387F8}"/>
              </a:ext>
            </a:extLst>
          </p:cNvPr>
          <p:cNvSpPr/>
          <p:nvPr/>
        </p:nvSpPr>
        <p:spPr>
          <a:xfrm>
            <a:off x="9918319" y="2562901"/>
            <a:ext cx="1011412" cy="97945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3AFD0174-CBC1-0A0D-E5F8-DFF9E17A228C}"/>
              </a:ext>
            </a:extLst>
          </p:cNvPr>
          <p:cNvSpPr/>
          <p:nvPr/>
        </p:nvSpPr>
        <p:spPr>
          <a:xfrm>
            <a:off x="3622903" y="4911664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C7EDFB1C-BCC2-53FE-FC3D-8DB48A78D869}"/>
              </a:ext>
            </a:extLst>
          </p:cNvPr>
          <p:cNvSpPr/>
          <p:nvPr/>
        </p:nvSpPr>
        <p:spPr>
          <a:xfrm>
            <a:off x="3619464" y="4901754"/>
            <a:ext cx="1287694" cy="1434746"/>
          </a:xfrm>
          <a:prstGeom prst="flowChartDecision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023EAB16-CF50-00B3-FE58-CF79B3FA4656}"/>
              </a:ext>
            </a:extLst>
          </p:cNvPr>
          <p:cNvSpPr/>
          <p:nvPr/>
        </p:nvSpPr>
        <p:spPr>
          <a:xfrm>
            <a:off x="4817293" y="4968371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9CFD5301-2C09-66C9-8061-5F373EE2B99D}"/>
              </a:ext>
            </a:extLst>
          </p:cNvPr>
          <p:cNvSpPr/>
          <p:nvPr/>
        </p:nvSpPr>
        <p:spPr>
          <a:xfrm>
            <a:off x="4830869" y="4967005"/>
            <a:ext cx="1287694" cy="1434746"/>
          </a:xfrm>
          <a:prstGeom prst="flowChartDecision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86172742-9809-D0BB-070A-46BF4CDEF0D2}"/>
              </a:ext>
            </a:extLst>
          </p:cNvPr>
          <p:cNvSpPr/>
          <p:nvPr/>
        </p:nvSpPr>
        <p:spPr>
          <a:xfrm>
            <a:off x="7265183" y="4938920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5" name="Flowchart: Decision 74">
            <a:extLst>
              <a:ext uri="{FF2B5EF4-FFF2-40B4-BE49-F238E27FC236}">
                <a16:creationId xmlns:a16="http://schemas.microsoft.com/office/drawing/2014/main" id="{CD4A7C04-A6EC-D11C-BCB0-33E3246FC88F}"/>
              </a:ext>
            </a:extLst>
          </p:cNvPr>
          <p:cNvSpPr/>
          <p:nvPr/>
        </p:nvSpPr>
        <p:spPr>
          <a:xfrm>
            <a:off x="7261515" y="4935107"/>
            <a:ext cx="1287694" cy="1434746"/>
          </a:xfrm>
          <a:prstGeom prst="flowChartDecision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Flowchart: Decision 75">
            <a:extLst>
              <a:ext uri="{FF2B5EF4-FFF2-40B4-BE49-F238E27FC236}">
                <a16:creationId xmlns:a16="http://schemas.microsoft.com/office/drawing/2014/main" id="{388F3861-1AFA-F362-ED46-15E90B16FDF1}"/>
              </a:ext>
            </a:extLst>
          </p:cNvPr>
          <p:cNvSpPr/>
          <p:nvPr/>
        </p:nvSpPr>
        <p:spPr>
          <a:xfrm>
            <a:off x="9699381" y="4916211"/>
            <a:ext cx="1287694" cy="1434746"/>
          </a:xfrm>
          <a:prstGeom prst="flowChartDecision">
            <a:avLst/>
          </a:prstGeom>
          <a:solidFill>
            <a:srgbClr val="FFFFFF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7" name="Flowchart: Decision 76">
            <a:extLst>
              <a:ext uri="{FF2B5EF4-FFF2-40B4-BE49-F238E27FC236}">
                <a16:creationId xmlns:a16="http://schemas.microsoft.com/office/drawing/2014/main" id="{0CE37A26-E5E8-7BC2-83C7-EAA4257C480C}"/>
              </a:ext>
            </a:extLst>
          </p:cNvPr>
          <p:cNvSpPr/>
          <p:nvPr/>
        </p:nvSpPr>
        <p:spPr>
          <a:xfrm>
            <a:off x="9702363" y="4922429"/>
            <a:ext cx="1287694" cy="1434746"/>
          </a:xfrm>
          <a:prstGeom prst="flowChartDecision">
            <a:avLst/>
          </a:prstGeom>
          <a:solidFill>
            <a:srgbClr val="FFFF00"/>
          </a:solidFill>
          <a:ln w="25400" cap="flat" cmpd="sng" algn="ctr">
            <a:solidFill>
              <a:srgbClr val="1D69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9" grpId="0" animBg="1"/>
      <p:bldP spid="31" grpId="0" animBg="1"/>
      <p:bldP spid="65" grpId="0" animBg="1"/>
      <p:bldP spid="75" grpId="0" animBg="1"/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441</Words>
  <Application>Microsoft Office PowerPoint</Application>
  <PresentationFormat>Widescreen</PresentationFormat>
  <Paragraphs>177</Paragraphs>
  <Slides>23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思源宋体 CN Medium</vt:lpstr>
      <vt:lpstr>#9Slide07 Stormtrooper</vt:lpstr>
      <vt:lpstr>Arial</vt:lpstr>
      <vt:lpstr>Calibri</vt:lpstr>
      <vt:lpstr>Cambria</vt:lpstr>
      <vt:lpstr>1_Office Theme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30</cp:revision>
  <dcterms:created xsi:type="dcterms:W3CDTF">2022-06-22T10:46:23Z</dcterms:created>
  <dcterms:modified xsi:type="dcterms:W3CDTF">2025-09-28T14:24:43Z</dcterms:modified>
</cp:coreProperties>
</file>