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1" r:id="rId4"/>
  </p:sldMasterIdLst>
  <p:notesMasterIdLst>
    <p:notesMasterId r:id="rId26"/>
  </p:notesMasterIdLst>
  <p:sldIdLst>
    <p:sldId id="257" r:id="rId5"/>
    <p:sldId id="264" r:id="rId6"/>
    <p:sldId id="265" r:id="rId7"/>
    <p:sldId id="266" r:id="rId8"/>
    <p:sldId id="267" r:id="rId9"/>
    <p:sldId id="290" r:id="rId10"/>
    <p:sldId id="260" r:id="rId11"/>
    <p:sldId id="379" r:id="rId12"/>
    <p:sldId id="375" r:id="rId13"/>
    <p:sldId id="302" r:id="rId14"/>
    <p:sldId id="303" r:id="rId15"/>
    <p:sldId id="305" r:id="rId16"/>
    <p:sldId id="377" r:id="rId17"/>
    <p:sldId id="292" r:id="rId18"/>
    <p:sldId id="282" r:id="rId19"/>
    <p:sldId id="373" r:id="rId20"/>
    <p:sldId id="296" r:id="rId21"/>
    <p:sldId id="378" r:id="rId22"/>
    <p:sldId id="380" r:id="rId23"/>
    <p:sldId id="3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0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8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1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4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11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4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1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1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9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5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7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8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7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slide" Target="slide6.xml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3079624" y="18618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84" y="365964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BC56A-380A-97CB-B5A7-6215336160D5}"/>
              </a:ext>
            </a:extLst>
          </p:cNvPr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7AADC66C-5234-7144-A374-9DD6D5A5EDEC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158422F0-9678-7E44-E6C4-1046EC897572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7C351-C4A9-BFF1-3CD9-69A6CC1AEA3F}"/>
              </a:ext>
            </a:extLst>
          </p:cNvPr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AF786488-ADC6-A6A2-D31F-1FACA018E6ED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5FADAC6-20CC-2E3F-2957-B52E91F88DD9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967919-8F80-70EB-5D9E-7975B9C4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3009A-B060-57E5-3AA9-D9F50CF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B98E4-8B21-E9E8-BB9C-2A22CF89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53E1-A973-8BC3-0EA2-E74D9F7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06818-DBD1-07B0-0396-065426D4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3F5A-1376-242C-97C1-B0D9F292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929D-2BF9-C3CA-278D-E602B7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594CE-5367-4CC2-FE42-AF48BFB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8F4CE-8A3F-9FEC-A63E-FA9F39B89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BE864-DDD3-DC9F-5E3A-9F3DF6C3F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FC6393-E85C-5DF4-BEDA-80908D422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B1F18-4910-55D4-1ABA-A18515C60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4AD1E-80C9-A184-4951-39817EFF35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D0B8E-6B08-2081-8C10-DADF0613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C99B25-71C5-2EFA-DC55-C7A57A03A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FF41C3-10FE-D1FF-3F58-3CBE5A4056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B236-3658-873B-495F-D6B04A67B2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01F1B0-8FDE-0CCA-E340-BCEE453EA5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F56C0-557E-2759-242C-D9349AB2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C1D28-D5A7-6FC3-43AE-39EC91A56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D943B-5F49-A9C9-FAE6-C6CF1036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1BD2F-B901-2C0E-E02E-4302441D3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15B6E85E-9A4D-8559-4C86-E5BEBF21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457C52C-A741-BA99-1BA8-DA03C271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8AD8-9B92-DB30-4BA9-C4CF9E35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6, BẢNG NHÂN 6">
            <a:hlinkClick r:id="" action="ppaction://media"/>
            <a:extLst>
              <a:ext uri="{FF2B5EF4-FFF2-40B4-BE49-F238E27FC236}">
                <a16:creationId xmlns:a16="http://schemas.microsoft.com/office/drawing/2014/main" id="{81FD3E82-77A8-ED26-0934-818076E91D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DEC98-E1DF-60E9-1314-88F307AB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02" y="1910981"/>
            <a:ext cx="835875" cy="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hlinkClick r:id="rId4" action="ppaction://hlinksldjump"/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4ECE4213-EDC9-949F-6FF8-EDAFD235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726" y="523874"/>
            <a:ext cx="862013" cy="862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DB420F-6969-C86E-903F-2F68C43F3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77" y="4524891"/>
            <a:ext cx="1518765" cy="209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74D45-7697-A64B-9E8C-0C58E5997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3861" y="5039184"/>
            <a:ext cx="1447516" cy="1447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5F5B3-8B64-0F7F-68A5-AD0B50021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18" y="4589518"/>
            <a:ext cx="2147297" cy="214729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98231" y="3432063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341" y="390843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436225" y="963880"/>
            <a:ext cx="38603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: ? =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ECACCE-11F9-38DD-F2E4-CAA5933411B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id="{026EB1AB-8F57-D070-2139-526068CDA29D}"/>
              </a:ext>
            </a:extLst>
          </p:cNvPr>
          <p:cNvSpPr/>
          <p:nvPr/>
        </p:nvSpPr>
        <p:spPr>
          <a:xfrm>
            <a:off x="297712" y="6241312"/>
            <a:ext cx="1010093" cy="47846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7D1768-9E91-8460-A04F-5A2F7667B04A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B3A920-2BF2-34BD-A32B-13BF63BD39F3}"/>
              </a:ext>
            </a:extLst>
          </p:cNvPr>
          <p:cNvSpPr/>
          <p:nvPr/>
        </p:nvSpPr>
        <p:spPr>
          <a:xfrm>
            <a:off x="5440232" y="963880"/>
            <a:ext cx="3852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7 =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8A7643-62F6-0973-140A-FA39FFA77B4C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988BB8-74EA-C878-2CFE-BBB2E3B1A657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6335F2-02C3-A70C-88E8-840029C9FE47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pic>
        <p:nvPicPr>
          <p:cNvPr id="16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48263DA6-BB0B-B114-4E42-1442C65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04736-777C-C3A7-A843-09174E3E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Left 1">
            <a:hlinkClick r:id="rId6" action="ppaction://hlinksldjump"/>
            <a:extLst>
              <a:ext uri="{FF2B5EF4-FFF2-40B4-BE49-F238E27FC236}">
                <a16:creationId xmlns:a16="http://schemas.microsoft.com/office/drawing/2014/main" id="{D5112723-7BED-347B-F139-59D6D71251EE}"/>
              </a:ext>
            </a:extLst>
          </p:cNvPr>
          <p:cNvSpPr/>
          <p:nvPr/>
        </p:nvSpPr>
        <p:spPr>
          <a:xfrm>
            <a:off x="297712" y="6241312"/>
            <a:ext cx="1010093" cy="47846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716469" y="740047"/>
            <a:ext cx="4677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?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B72CA0-90D4-01BE-99EC-646F80A91E75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FB655A-6A07-A204-078F-8DD5E7DED45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810D9-5C44-AFF2-42D8-A25A4543AE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5CE97E0-5CED-6CE8-1FBB-AA6FBD59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D896B466-54EA-A27D-6E11-9D626F5C8119}"/>
              </a:ext>
            </a:extLst>
          </p:cNvPr>
          <p:cNvSpPr/>
          <p:nvPr/>
        </p:nvSpPr>
        <p:spPr>
          <a:xfrm>
            <a:off x="297712" y="6241312"/>
            <a:ext cx="1010093" cy="47846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EA5C15-FCEF-E151-ABC2-37AA567B2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95" y="1310788"/>
            <a:ext cx="7710839" cy="2730599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866524-5A19-B750-B667-0B452DDDAC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133647"/>
            <a:ext cx="1571656" cy="15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F4AD-4312-2DAC-CDB5-33DB897F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40EAE68-475F-4DAA-65BC-FC3ADA5A72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79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F3475DAB-8F11-FFFE-0119-8C4B14CE277F}"/>
              </a:ext>
            </a:extLst>
          </p:cNvPr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510EBC9A-0373-3795-0612-1E96DF109E01}"/>
              </a:ext>
            </a:extLst>
          </p:cNvPr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8144F5C4-E839-EBE3-B3FC-5C5ACAD42421}"/>
              </a:ext>
            </a:extLst>
          </p:cNvPr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4A14A92-2271-F35A-E3C8-8CDDB31DD8E8}"/>
              </a:ext>
            </a:extLst>
          </p:cNvPr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598F8D69-53AE-8C56-0B28-9BDF51A35EB6}"/>
              </a:ext>
            </a:extLst>
          </p:cNvPr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F05C219-5E50-64C0-5AE2-AD2FA20A69C2}"/>
              </a:ext>
            </a:extLst>
          </p:cNvPr>
          <p:cNvSpPr/>
          <p:nvPr/>
        </p:nvSpPr>
        <p:spPr>
          <a:xfrm>
            <a:off x="581214" y="565983"/>
            <a:ext cx="3126879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9C26E0-A2DD-5A1E-C9A3-C0E3D7E9C2AE}"/>
              </a:ext>
            </a:extLst>
          </p:cNvPr>
          <p:cNvSpPr/>
          <p:nvPr/>
        </p:nvSpPr>
        <p:spPr>
          <a:xfrm rot="16590813">
            <a:off x="689688" y="5817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E3C3E3-6F69-1BBE-F3F4-2E404B5799FC}"/>
              </a:ext>
            </a:extLst>
          </p:cNvPr>
          <p:cNvSpPr/>
          <p:nvPr/>
        </p:nvSpPr>
        <p:spPr>
          <a:xfrm rot="16590813">
            <a:off x="1680289" y="5722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0AB707-19CD-B29E-396B-FB2B5DD622DF}"/>
              </a:ext>
            </a:extLst>
          </p:cNvPr>
          <p:cNvSpPr/>
          <p:nvPr/>
        </p:nvSpPr>
        <p:spPr>
          <a:xfrm rot="16590813">
            <a:off x="2651839" y="5817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846826-2D6C-DB83-618F-23A99E8873AE}"/>
              </a:ext>
            </a:extLst>
          </p:cNvPr>
          <p:cNvSpPr/>
          <p:nvPr/>
        </p:nvSpPr>
        <p:spPr>
          <a:xfrm rot="16590813">
            <a:off x="699214" y="16485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B7E29D-7369-565D-D236-75AA83EFB1B1}"/>
              </a:ext>
            </a:extLst>
          </p:cNvPr>
          <p:cNvSpPr/>
          <p:nvPr/>
        </p:nvSpPr>
        <p:spPr>
          <a:xfrm rot="16590813">
            <a:off x="1689815" y="16390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89467E0-5981-B78B-C1EB-784FBDF5FDC0}"/>
              </a:ext>
            </a:extLst>
          </p:cNvPr>
          <p:cNvSpPr/>
          <p:nvPr/>
        </p:nvSpPr>
        <p:spPr>
          <a:xfrm rot="16590813">
            <a:off x="2661365" y="16485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0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431</Words>
  <Application>Microsoft Office PowerPoint</Application>
  <PresentationFormat>Widescreen</PresentationFormat>
  <Paragraphs>131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字魂59号-创粗黑</vt:lpstr>
      <vt:lpstr>Aptos</vt:lpstr>
      <vt:lpstr>Aptos Display</vt:lpstr>
      <vt:lpstr>Arial</vt:lpstr>
      <vt:lpstr>Calibri</vt:lpstr>
      <vt:lpstr>Cambria</vt:lpstr>
      <vt:lpstr>Times New Roman</vt:lpstr>
      <vt:lpstr>UTM Colossalis</vt:lpstr>
      <vt:lpstr>UTM Cookies</vt:lpstr>
      <vt:lpstr>1_Office Theme</vt:lpstr>
      <vt:lpstr>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50</cp:revision>
  <dcterms:created xsi:type="dcterms:W3CDTF">2022-06-22T08:31:33Z</dcterms:created>
  <dcterms:modified xsi:type="dcterms:W3CDTF">2025-09-28T12:12:36Z</dcterms:modified>
</cp:coreProperties>
</file>