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36"/>
  </p:notesMasterIdLst>
  <p:sldIdLst>
    <p:sldId id="316" r:id="rId4"/>
    <p:sldId id="314" r:id="rId5"/>
    <p:sldId id="258" r:id="rId6"/>
    <p:sldId id="320" r:id="rId7"/>
    <p:sldId id="299" r:id="rId8"/>
    <p:sldId id="357" r:id="rId9"/>
    <p:sldId id="264" r:id="rId10"/>
    <p:sldId id="354" r:id="rId11"/>
    <p:sldId id="256" r:id="rId12"/>
    <p:sldId id="300" r:id="rId13"/>
    <p:sldId id="301" r:id="rId14"/>
    <p:sldId id="302" r:id="rId15"/>
    <p:sldId id="359" r:id="rId16"/>
    <p:sldId id="265" r:id="rId17"/>
    <p:sldId id="338" r:id="rId18"/>
    <p:sldId id="356" r:id="rId19"/>
    <p:sldId id="284" r:id="rId20"/>
    <p:sldId id="267" r:id="rId21"/>
    <p:sldId id="349" r:id="rId22"/>
    <p:sldId id="339" r:id="rId23"/>
    <p:sldId id="350" r:id="rId24"/>
    <p:sldId id="351" r:id="rId25"/>
    <p:sldId id="276" r:id="rId26"/>
    <p:sldId id="358" r:id="rId27"/>
    <p:sldId id="279" r:id="rId28"/>
    <p:sldId id="282" r:id="rId29"/>
    <p:sldId id="321" r:id="rId30"/>
    <p:sldId id="355" r:id="rId31"/>
    <p:sldId id="341" r:id="rId32"/>
    <p:sldId id="274" r:id="rId33"/>
    <p:sldId id="285" r:id="rId34"/>
    <p:sldId id="352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>
        <p:scale>
          <a:sx n="100" d="100"/>
          <a:sy n="100" d="100"/>
        </p:scale>
        <p:origin x="-272" y="-6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9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972023" y="144794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8239398" y="68579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"/>
            <a:ext cx="9138659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29A1-17FA-4E45-AF3C-6ADFAA5D6D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E597-A13E-4E6A-B4CF-9809691877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1504"/>
            <a:ext cx="9138659" cy="51404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8076113" y="74448"/>
            <a:ext cx="1067889" cy="9993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3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3" y="1504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98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40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19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9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49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1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08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44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34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64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0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1451"/>
            <a:ext cx="856896" cy="647700"/>
          </a:xfrm>
          <a:prstGeom prst="rect">
            <a:avLst/>
          </a:prstGeom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59992" y="1047750"/>
            <a:ext cx="7162800" cy="1371600"/>
          </a:xfrm>
          <a:prstGeom prst="rect">
            <a:avLst/>
          </a:prstGeom>
        </p:spPr>
        <p:txBody>
          <a:bodyPr spcFirstLastPara="1" wrap="none" lIns="68579" tIns="34289" rIns="68579" bIns="34289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defTabSz="685800">
              <a:defRPr/>
            </a:pPr>
            <a:r>
              <a:rPr lang="en-US" sz="2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Bạt</a:t>
            </a:r>
            <a:endParaRPr lang="en-US" sz="24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185" y="2077575"/>
            <a:ext cx="848276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257" y="3028950"/>
            <a:ext cx="4313489" cy="7727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prstTxWarp prst="textWave1">
              <a:avLst>
                <a:gd name="adj1" fmla="val 12500"/>
                <a:gd name="adj2" fmla="val 241"/>
              </a:avLst>
            </a:prstTxWarp>
            <a:spAutoFit/>
          </a:bodyPr>
          <a:lstStyle/>
          <a:p>
            <a:pPr defTabSz="685800">
              <a:defRPr/>
            </a:pP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635" y="3943350"/>
            <a:ext cx="8482769" cy="57707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800">
              <a:defRPr/>
            </a:pPr>
            <a:r>
              <a:rPr lang="en-US" sz="33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3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3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3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3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3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4419601" y="953482"/>
            <a:ext cx="42926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720090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1: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Trên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ngọn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núi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cao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sát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bờ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biển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400" b="0" dirty="0" err="1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có</a:t>
            </a:r>
            <a:r>
              <a:rPr lang="en-US" sz="2400" b="0" dirty="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đại</a:t>
            </a:r>
            <a:r>
              <a:rPr lang="en-US" sz="2400" b="0" dirty="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bàng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dũng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mãnh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sinh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sống</a:t>
            </a:r>
            <a:r>
              <a:rPr lang="en-US" sz="2400" b="0" dirty="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  <a:endParaRPr lang="en-US" sz="2400" b="0" dirty="0"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30200" y="2952750"/>
            <a:ext cx="355600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4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Tranh</a:t>
            </a:r>
            <a:r>
              <a:rPr lang="en-US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2: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Muốn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con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giỏi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giang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đại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bàng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mẹ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căn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dặn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: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con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hãy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chăm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chỉ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luyện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tập</a:t>
            </a:r>
            <a:r>
              <a:rPr lang="en-US" sz="24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53340"/>
            <a:ext cx="1644015" cy="689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742950"/>
            <a:ext cx="3663316" cy="19907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87800" y="2419350"/>
            <a:ext cx="5309870" cy="2331244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4800" y="2662180"/>
            <a:ext cx="4045585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4: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Sắp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đến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ngày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bay </a:t>
            </a:r>
            <a:r>
              <a:rPr lang="en-US" sz="240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qua </a:t>
            </a:r>
            <a:r>
              <a:rPr lang="en-US" sz="240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biển,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đại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bàng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mẹ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hỏi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các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con: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Các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con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tập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luyện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tốt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chưa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?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Đại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bàng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nâu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và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đen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đáp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: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Tốt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rồi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ạ</a:t>
            </a:r>
            <a:r>
              <a:rPr lang="en-US" sz="2400" dirty="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!</a:t>
            </a:r>
            <a:endParaRPr lang="en-US" sz="2400" dirty="0"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76800" y="589765"/>
            <a:ext cx="371157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Tranh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3: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Trên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biển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,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đại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bàng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đen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siêng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năng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tập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bay,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còn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đại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bàng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nâu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nằm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40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ngủ</a:t>
            </a:r>
            <a:r>
              <a:rPr lang="en-US" sz="240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.</a:t>
            </a:r>
          </a:p>
          <a:p>
            <a:endParaRPr lang="en-US" sz="2400" dirty="0"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+mn-e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14350"/>
            <a:ext cx="4114801" cy="2036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69" y="2771701"/>
            <a:ext cx="4392931" cy="21988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838200" y="2952750"/>
            <a:ext cx="7730490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/>
            <a:r>
              <a:rPr lang="en-US" sz="28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Tranh</a:t>
            </a:r>
            <a:r>
              <a:rPr lang="en-US" sz="28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5: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Ngày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bay qua </a:t>
            </a:r>
            <a:r>
              <a:rPr lang="en-US" sz="2800" b="0" dirty="0" err="1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biển</a:t>
            </a:r>
            <a:r>
              <a:rPr lang="en-US" sz="2800" b="0" dirty="0" smtClean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đã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đến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đại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bằng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mẹ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hô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vang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: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Cất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cánh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nào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con!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Đại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bàng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đen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bay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sát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theo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mẹ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đại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bàng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nâu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run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rẩy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rồi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rơi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xuống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biển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800" b="0" dirty="0" err="1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sâu</a:t>
            </a:r>
            <a:r>
              <a:rPr lang="en-US" sz="2800" b="0" dirty="0"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1644015" cy="689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0550"/>
            <a:ext cx="7708265" cy="20326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animBg="1"/>
      <p:bldP spid="10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r="10000" b="82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26691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7341"/>
            <a:ext cx="1219200" cy="6072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" y="1428750"/>
            <a:ext cx="3816350" cy="2867977"/>
            <a:chOff x="4788024" y="1969418"/>
            <a:chExt cx="3766972" cy="25341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969418"/>
              <a:ext cx="3766972" cy="2534112"/>
            </a:xfrm>
            <a:prstGeom prst="rect">
              <a:avLst/>
            </a:prstGeom>
          </p:spPr>
        </p:pic>
        <p:sp>
          <p:nvSpPr>
            <p:cNvPr id="19" name="Rounded Rectangular Callout 18"/>
            <p:cNvSpPr/>
            <p:nvPr/>
          </p:nvSpPr>
          <p:spPr>
            <a:xfrm>
              <a:off x="5735406" y="2355725"/>
              <a:ext cx="1008185" cy="42164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err="1" smtClean="0">
                  <a:latin typeface="UTM Avo" panose="02040603050506020204" charset="0"/>
                </a:rPr>
                <a:t>Ngủ</a:t>
              </a:r>
              <a:r>
                <a:rPr lang="en-GB" sz="1600" i="1" dirty="0" smtClean="0">
                  <a:latin typeface="UTM Avo" panose="02040603050506020204" charset="0"/>
                </a:rPr>
                <a:t> </a:t>
              </a:r>
              <a:r>
                <a:rPr lang="en-GB" sz="1600" i="1" dirty="0" err="1" smtClean="0">
                  <a:latin typeface="UTM Avo" panose="02040603050506020204" charset="0"/>
                </a:rPr>
                <a:t>đã</a:t>
              </a:r>
              <a:endParaRPr lang="en-US" sz="1600" i="1" dirty="0">
                <a:latin typeface="UTM Avo" panose="0204060305050602020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2000250"/>
            <a:ext cx="4572635" cy="287607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660000">
            <a:off x="7854951" y="3339465"/>
            <a:ext cx="1221105" cy="619601"/>
          </a:xfrm>
          <a:prstGeom prst="cloudCallout">
            <a:avLst>
              <a:gd name="adj1" fmla="val -67183"/>
              <a:gd name="adj2" fmla="val 1072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7924801" y="3486150"/>
            <a:ext cx="1130438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Tốt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</a:t>
            </a:r>
            <a:r>
              <a:rPr lang="en-US" dirty="0" err="1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rồi</a:t>
            </a:r>
            <a:r>
              <a:rPr lang="en-US" dirty="0"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  <a:sym typeface="+mn-ea"/>
              </a:rPr>
              <a:t> ạ!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" y="2190749"/>
            <a:ext cx="7708265" cy="22421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95401" y="1028700"/>
            <a:ext cx="75438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nói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dối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,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đại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bàng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nâu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đã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nhận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hậu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quả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như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thế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nào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  <a:sym typeface="+mn-ea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59"/>
            <a:ext cx="1295402" cy="6928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206500" y="596900"/>
            <a:ext cx="75463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206500" y="590550"/>
            <a:ext cx="75590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" y="2190749"/>
            <a:ext cx="7708265" cy="22421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34145" y="929086"/>
            <a:ext cx="715695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nói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dối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mẹ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nên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đại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bàng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nâu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đã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bị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rơi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xuống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biển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  <a:sym typeface="+mn-ea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5159"/>
            <a:ext cx="1295402" cy="69280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219200" y="514351"/>
            <a:ext cx="75463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239455" y="522210"/>
            <a:ext cx="7546340" cy="1234916"/>
          </a:xfrm>
          <a:prstGeom prst="wedgeEllipseCallout">
            <a:avLst>
              <a:gd name="adj1" fmla="val -21558"/>
              <a:gd name="adj2" fmla="val 926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73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400050"/>
            <a:ext cx="91440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510" y="1132582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Theo em vì sao chúng ta không nên nói dối? Nói thật sẽ đem lại điều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7110" y="241935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dirty="0">
                <a:solidFill>
                  <a:srgbClr val="00B050"/>
                </a:solidFill>
                <a:effectLst/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00B050"/>
                </a:solidFill>
                <a:effectLst/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Nói dối không những có hại cho bản thân mà còn bị mọi người xa lánh, không tin tưởng.</a:t>
            </a:r>
            <a:r>
              <a:rPr lang="en-US" altLang="vi-VN" sz="2800" dirty="0">
                <a:solidFill>
                  <a:srgbClr val="00B050"/>
                </a:solidFill>
                <a:effectLst/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5" y="57150"/>
            <a:ext cx="1135380" cy="607219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960754" y="3409950"/>
            <a:ext cx="7116446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Nói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thật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sẽ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mọi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tin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tưởng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yêu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quý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,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giúp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đỡ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+mn-ea"/>
              </a:rPr>
              <a:t>.</a:t>
            </a:r>
            <a:endParaRPr lang="en-US" altLang="zh-CN" sz="2800" b="1" dirty="0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+mn-e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16610" y="2292985"/>
            <a:ext cx="7696200" cy="2362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4" y="177165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UTM Avo" panose="02040603050506020204" charset="0"/>
              </a:rPr>
              <a:t>LUYỆN TẬP</a:t>
            </a:r>
            <a:endParaRPr lang="vi-VN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9550"/>
            <a:ext cx="6409055" cy="4949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-18981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965" y="133298"/>
            <a:ext cx="70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ea7b7a2fcaf760434c0026716b0f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" y="19050"/>
            <a:ext cx="9134475" cy="514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638300"/>
            <a:ext cx="5090795" cy="1574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" y="138589"/>
            <a:ext cx="783495" cy="6805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6964" y="339650"/>
            <a:ext cx="70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1504950"/>
            <a:ext cx="4166592" cy="3173151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728192" cy="629249"/>
            </a:xfrm>
            <a:prstGeom prst="wedgeRoundRectCallout">
              <a:avLst>
                <a:gd name="adj1" fmla="val -47117"/>
                <a:gd name="adj2" fmla="val 893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à?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92" y="717558"/>
            <a:ext cx="3986808" cy="2920992"/>
          </a:xfrm>
          <a:prstGeom prst="rect">
            <a:avLst/>
          </a:prstGeom>
        </p:spPr>
      </p:pic>
      <p:grpSp>
        <p:nvGrpSpPr>
          <p:cNvPr id="33" name="Google Shape;6126;p55"/>
          <p:cNvGrpSpPr/>
          <p:nvPr/>
        </p:nvGrpSpPr>
        <p:grpSpPr>
          <a:xfrm>
            <a:off x="7787005" y="1680845"/>
            <a:ext cx="1075690" cy="660400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4384" y="1352550"/>
            <a:ext cx="4008616" cy="3325551"/>
            <a:chOff x="827584" y="1769726"/>
            <a:chExt cx="375560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727038" y="1769726"/>
              <a:ext cx="1856154" cy="660453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à?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4" t="40791" r="4918" b="17760"/>
          <a:stretch>
            <a:fillRect/>
          </a:stretch>
        </p:blipFill>
        <p:spPr>
          <a:xfrm>
            <a:off x="5257800" y="1466181"/>
            <a:ext cx="3077858" cy="2873409"/>
          </a:xfrm>
          <a:prstGeom prst="ellipse">
            <a:avLst/>
          </a:prstGeom>
        </p:spPr>
      </p:pic>
      <p:grpSp>
        <p:nvGrpSpPr>
          <p:cNvPr id="41" name="Google Shape;6118;p55"/>
          <p:cNvGrpSpPr/>
          <p:nvPr/>
        </p:nvGrpSpPr>
        <p:grpSpPr>
          <a:xfrm>
            <a:off x="7789272" y="2266950"/>
            <a:ext cx="1031875" cy="897890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31844"/>
            <a:ext cx="1231147" cy="571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740" y="317448"/>
            <a:ext cx="70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1370" y="1123951"/>
            <a:ext cx="3999230" cy="3554730"/>
            <a:chOff x="827584" y="1769726"/>
            <a:chExt cx="3852878" cy="26203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859261"/>
              <a:ext cx="3503974" cy="2530808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2855000" y="1769726"/>
              <a:ext cx="1825462" cy="629994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ôn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 à?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62576" r="40107"/>
          <a:stretch>
            <a:fillRect/>
          </a:stretch>
        </p:blipFill>
        <p:spPr>
          <a:xfrm>
            <a:off x="5118868" y="1352550"/>
            <a:ext cx="3774307" cy="2842895"/>
          </a:xfrm>
          <a:prstGeom prst="ellipse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26175" y="1712595"/>
            <a:ext cx="1776730" cy="510540"/>
          </a:xfrm>
          <a:custGeom>
            <a:avLst/>
            <a:gdLst>
              <a:gd name="connisteX0" fmla="*/ 1776798 w 1776798"/>
              <a:gd name="connsiteY0" fmla="*/ 341136 h 510846"/>
              <a:gd name="connisteX1" fmla="*/ 1712663 w 1776798"/>
              <a:gd name="connsiteY1" fmla="*/ 308751 h 510846"/>
              <a:gd name="connisteX2" fmla="*/ 1647893 w 1776798"/>
              <a:gd name="connsiteY2" fmla="*/ 292241 h 510846"/>
              <a:gd name="connisteX3" fmla="*/ 1583123 w 1776798"/>
              <a:gd name="connsiteY3" fmla="*/ 276366 h 510846"/>
              <a:gd name="connisteX4" fmla="*/ 1518353 w 1776798"/>
              <a:gd name="connsiteY4" fmla="*/ 268111 h 510846"/>
              <a:gd name="connisteX5" fmla="*/ 1453583 w 1776798"/>
              <a:gd name="connsiteY5" fmla="*/ 268111 h 510846"/>
              <a:gd name="connisteX6" fmla="*/ 1388813 w 1776798"/>
              <a:gd name="connsiteY6" fmla="*/ 268111 h 510846"/>
              <a:gd name="connisteX7" fmla="*/ 1324043 w 1776798"/>
              <a:gd name="connsiteY7" fmla="*/ 268111 h 510846"/>
              <a:gd name="connisteX8" fmla="*/ 1259908 w 1776798"/>
              <a:gd name="connsiteY8" fmla="*/ 260491 h 510846"/>
              <a:gd name="connisteX9" fmla="*/ 1195138 w 1776798"/>
              <a:gd name="connsiteY9" fmla="*/ 260491 h 510846"/>
              <a:gd name="connisteX10" fmla="*/ 1130368 w 1776798"/>
              <a:gd name="connsiteY10" fmla="*/ 260491 h 510846"/>
              <a:gd name="connisteX11" fmla="*/ 1195138 w 1776798"/>
              <a:gd name="connsiteY11" fmla="*/ 243981 h 510846"/>
              <a:gd name="connisteX12" fmla="*/ 1130368 w 1776798"/>
              <a:gd name="connsiteY12" fmla="*/ 252236 h 510846"/>
              <a:gd name="connisteX13" fmla="*/ 1202758 w 1776798"/>
              <a:gd name="connsiteY13" fmla="*/ 252236 h 510846"/>
              <a:gd name="connisteX14" fmla="*/ 1267528 w 1776798"/>
              <a:gd name="connsiteY14" fmla="*/ 252236 h 510846"/>
              <a:gd name="connisteX15" fmla="*/ 1202758 w 1776798"/>
              <a:gd name="connsiteY15" fmla="*/ 276366 h 510846"/>
              <a:gd name="connisteX16" fmla="*/ 1138623 w 1776798"/>
              <a:gd name="connsiteY16" fmla="*/ 300496 h 510846"/>
              <a:gd name="connisteX17" fmla="*/ 1073853 w 1776798"/>
              <a:gd name="connsiteY17" fmla="*/ 324626 h 510846"/>
              <a:gd name="connisteX18" fmla="*/ 1009083 w 1776798"/>
              <a:gd name="connsiteY18" fmla="*/ 349391 h 510846"/>
              <a:gd name="connisteX19" fmla="*/ 944313 w 1776798"/>
              <a:gd name="connsiteY19" fmla="*/ 373521 h 510846"/>
              <a:gd name="connisteX20" fmla="*/ 879543 w 1776798"/>
              <a:gd name="connsiteY20" fmla="*/ 397651 h 510846"/>
              <a:gd name="connisteX21" fmla="*/ 814773 w 1776798"/>
              <a:gd name="connsiteY21" fmla="*/ 413526 h 510846"/>
              <a:gd name="connisteX22" fmla="*/ 750003 w 1776798"/>
              <a:gd name="connsiteY22" fmla="*/ 445911 h 510846"/>
              <a:gd name="connisteX23" fmla="*/ 685868 w 1776798"/>
              <a:gd name="connsiteY23" fmla="*/ 494806 h 510846"/>
              <a:gd name="connisteX24" fmla="*/ 612843 w 1776798"/>
              <a:gd name="connsiteY24" fmla="*/ 510681 h 510846"/>
              <a:gd name="connisteX25" fmla="*/ 548073 w 1776798"/>
              <a:gd name="connsiteY25" fmla="*/ 502426 h 510846"/>
              <a:gd name="connisteX26" fmla="*/ 475683 w 1776798"/>
              <a:gd name="connsiteY26" fmla="*/ 494806 h 510846"/>
              <a:gd name="connisteX27" fmla="*/ 410913 w 1776798"/>
              <a:gd name="connsiteY27" fmla="*/ 478296 h 510846"/>
              <a:gd name="connisteX28" fmla="*/ 346143 w 1776798"/>
              <a:gd name="connsiteY28" fmla="*/ 470676 h 510846"/>
              <a:gd name="connisteX29" fmla="*/ 281373 w 1776798"/>
              <a:gd name="connsiteY29" fmla="*/ 454166 h 510846"/>
              <a:gd name="connisteX30" fmla="*/ 208348 w 1776798"/>
              <a:gd name="connsiteY30" fmla="*/ 430036 h 510846"/>
              <a:gd name="connisteX31" fmla="*/ 143578 w 1776798"/>
              <a:gd name="connsiteY31" fmla="*/ 413526 h 510846"/>
              <a:gd name="connisteX32" fmla="*/ 71188 w 1776798"/>
              <a:gd name="connsiteY32" fmla="*/ 381141 h 510846"/>
              <a:gd name="connisteX33" fmla="*/ 22928 w 1776798"/>
              <a:gd name="connsiteY33" fmla="*/ 317006 h 510846"/>
              <a:gd name="connisteX34" fmla="*/ 6418 w 1776798"/>
              <a:gd name="connsiteY34" fmla="*/ 252236 h 510846"/>
              <a:gd name="connisteX35" fmla="*/ 6418 w 1776798"/>
              <a:gd name="connsiteY35" fmla="*/ 179211 h 510846"/>
              <a:gd name="connisteX36" fmla="*/ 71188 w 1776798"/>
              <a:gd name="connsiteY36" fmla="*/ 114441 h 510846"/>
              <a:gd name="connisteX37" fmla="*/ 143578 w 1776798"/>
              <a:gd name="connsiteY37" fmla="*/ 98566 h 510846"/>
              <a:gd name="connisteX38" fmla="*/ 216603 w 1776798"/>
              <a:gd name="connsiteY38" fmla="*/ 82056 h 510846"/>
              <a:gd name="connisteX39" fmla="*/ 289628 w 1776798"/>
              <a:gd name="connsiteY39" fmla="*/ 66181 h 510846"/>
              <a:gd name="connisteX40" fmla="*/ 362018 w 1776798"/>
              <a:gd name="connsiteY40" fmla="*/ 49671 h 510846"/>
              <a:gd name="connisteX41" fmla="*/ 435043 w 1776798"/>
              <a:gd name="connsiteY41" fmla="*/ 49671 h 510846"/>
              <a:gd name="connisteX42" fmla="*/ 515688 w 1776798"/>
              <a:gd name="connsiteY42" fmla="*/ 25541 h 510846"/>
              <a:gd name="connisteX43" fmla="*/ 588713 w 1776798"/>
              <a:gd name="connsiteY43" fmla="*/ 17921 h 510846"/>
              <a:gd name="connisteX44" fmla="*/ 653483 w 1776798"/>
              <a:gd name="connsiteY44" fmla="*/ 17921 h 510846"/>
              <a:gd name="connisteX45" fmla="*/ 734128 w 1776798"/>
              <a:gd name="connsiteY45" fmla="*/ 9666 h 510846"/>
              <a:gd name="connisteX46" fmla="*/ 798898 w 1776798"/>
              <a:gd name="connsiteY46" fmla="*/ 1411 h 510846"/>
              <a:gd name="connisteX47" fmla="*/ 871288 w 1776798"/>
              <a:gd name="connsiteY47" fmla="*/ 1411 h 510846"/>
              <a:gd name="connisteX48" fmla="*/ 936058 w 1776798"/>
              <a:gd name="connsiteY48" fmla="*/ 1411 h 510846"/>
              <a:gd name="connisteX49" fmla="*/ 1000828 w 1776798"/>
              <a:gd name="connsiteY49" fmla="*/ 1411 h 510846"/>
              <a:gd name="connisteX50" fmla="*/ 1065598 w 1776798"/>
              <a:gd name="connsiteY50" fmla="*/ 17921 h 510846"/>
              <a:gd name="connisteX51" fmla="*/ 1130368 w 1776798"/>
              <a:gd name="connsiteY51" fmla="*/ 74436 h 510846"/>
              <a:gd name="connisteX52" fmla="*/ 1195138 w 1776798"/>
              <a:gd name="connsiteY52" fmla="*/ 82056 h 510846"/>
              <a:gd name="connisteX53" fmla="*/ 1284038 w 1776798"/>
              <a:gd name="connsiteY53" fmla="*/ 114441 h 510846"/>
              <a:gd name="connisteX54" fmla="*/ 1348808 w 1776798"/>
              <a:gd name="connsiteY54" fmla="*/ 130951 h 510846"/>
              <a:gd name="connisteX55" fmla="*/ 1412943 w 1776798"/>
              <a:gd name="connsiteY55" fmla="*/ 155081 h 510846"/>
              <a:gd name="connisteX56" fmla="*/ 1477713 w 1776798"/>
              <a:gd name="connsiteY56" fmla="*/ 179211 h 510846"/>
              <a:gd name="connisteX57" fmla="*/ 1542483 w 1776798"/>
              <a:gd name="connsiteY57" fmla="*/ 195721 h 510846"/>
              <a:gd name="connisteX58" fmla="*/ 1615508 w 1776798"/>
              <a:gd name="connsiteY58" fmla="*/ 219851 h 510846"/>
              <a:gd name="connisteX59" fmla="*/ 1680278 w 1776798"/>
              <a:gd name="connsiteY59" fmla="*/ 260491 h 510846"/>
              <a:gd name="connisteX60" fmla="*/ 1728538 w 1776798"/>
              <a:gd name="connsiteY60" fmla="*/ 324626 h 51084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</a:cxnLst>
            <a:rect l="l" t="t" r="r" b="b"/>
            <a:pathLst>
              <a:path w="1776798" h="510847">
                <a:moveTo>
                  <a:pt x="1776798" y="341136"/>
                </a:moveTo>
                <a:cubicBezTo>
                  <a:pt x="1765368" y="334786"/>
                  <a:pt x="1738698" y="318276"/>
                  <a:pt x="1712663" y="308751"/>
                </a:cubicBezTo>
                <a:cubicBezTo>
                  <a:pt x="1686628" y="299226"/>
                  <a:pt x="1673928" y="298591"/>
                  <a:pt x="1647893" y="292241"/>
                </a:cubicBezTo>
                <a:cubicBezTo>
                  <a:pt x="1621858" y="285891"/>
                  <a:pt x="1609158" y="281446"/>
                  <a:pt x="1583123" y="276366"/>
                </a:cubicBezTo>
                <a:cubicBezTo>
                  <a:pt x="1557088" y="271286"/>
                  <a:pt x="1544388" y="270016"/>
                  <a:pt x="1518353" y="268111"/>
                </a:cubicBezTo>
                <a:cubicBezTo>
                  <a:pt x="1492318" y="266206"/>
                  <a:pt x="1479618" y="268111"/>
                  <a:pt x="1453583" y="268111"/>
                </a:cubicBezTo>
                <a:cubicBezTo>
                  <a:pt x="1427548" y="268111"/>
                  <a:pt x="1414848" y="268111"/>
                  <a:pt x="1388813" y="268111"/>
                </a:cubicBezTo>
                <a:cubicBezTo>
                  <a:pt x="1362778" y="268111"/>
                  <a:pt x="1350078" y="269381"/>
                  <a:pt x="1324043" y="268111"/>
                </a:cubicBezTo>
                <a:cubicBezTo>
                  <a:pt x="1298008" y="266841"/>
                  <a:pt x="1285943" y="261761"/>
                  <a:pt x="1259908" y="260491"/>
                </a:cubicBezTo>
                <a:cubicBezTo>
                  <a:pt x="1233873" y="259221"/>
                  <a:pt x="1221173" y="260491"/>
                  <a:pt x="1195138" y="260491"/>
                </a:cubicBezTo>
                <a:cubicBezTo>
                  <a:pt x="1169103" y="260491"/>
                  <a:pt x="1130368" y="263666"/>
                  <a:pt x="1130368" y="260491"/>
                </a:cubicBezTo>
                <a:cubicBezTo>
                  <a:pt x="1130368" y="257316"/>
                  <a:pt x="1195138" y="245886"/>
                  <a:pt x="1195138" y="243981"/>
                </a:cubicBezTo>
                <a:cubicBezTo>
                  <a:pt x="1195138" y="242076"/>
                  <a:pt x="1129098" y="250331"/>
                  <a:pt x="1130368" y="252236"/>
                </a:cubicBezTo>
                <a:cubicBezTo>
                  <a:pt x="1131638" y="254141"/>
                  <a:pt x="1175453" y="252236"/>
                  <a:pt x="1202758" y="252236"/>
                </a:cubicBezTo>
                <a:cubicBezTo>
                  <a:pt x="1230063" y="252236"/>
                  <a:pt x="1267528" y="247156"/>
                  <a:pt x="1267528" y="252236"/>
                </a:cubicBezTo>
                <a:cubicBezTo>
                  <a:pt x="1267528" y="257316"/>
                  <a:pt x="1228793" y="266841"/>
                  <a:pt x="1202758" y="276366"/>
                </a:cubicBezTo>
                <a:cubicBezTo>
                  <a:pt x="1176723" y="285891"/>
                  <a:pt x="1164658" y="290971"/>
                  <a:pt x="1138623" y="300496"/>
                </a:cubicBezTo>
                <a:cubicBezTo>
                  <a:pt x="1112588" y="310021"/>
                  <a:pt x="1099888" y="315101"/>
                  <a:pt x="1073853" y="324626"/>
                </a:cubicBezTo>
                <a:cubicBezTo>
                  <a:pt x="1047818" y="334151"/>
                  <a:pt x="1035118" y="339866"/>
                  <a:pt x="1009083" y="349391"/>
                </a:cubicBezTo>
                <a:cubicBezTo>
                  <a:pt x="983048" y="358916"/>
                  <a:pt x="970348" y="363996"/>
                  <a:pt x="944313" y="373521"/>
                </a:cubicBezTo>
                <a:cubicBezTo>
                  <a:pt x="918278" y="383046"/>
                  <a:pt x="905578" y="389396"/>
                  <a:pt x="879543" y="397651"/>
                </a:cubicBezTo>
                <a:cubicBezTo>
                  <a:pt x="853508" y="405906"/>
                  <a:pt x="840808" y="404001"/>
                  <a:pt x="814773" y="413526"/>
                </a:cubicBezTo>
                <a:cubicBezTo>
                  <a:pt x="788738" y="423051"/>
                  <a:pt x="776038" y="429401"/>
                  <a:pt x="750003" y="445911"/>
                </a:cubicBezTo>
                <a:cubicBezTo>
                  <a:pt x="723968" y="462421"/>
                  <a:pt x="713173" y="482106"/>
                  <a:pt x="685868" y="494806"/>
                </a:cubicBezTo>
                <a:cubicBezTo>
                  <a:pt x="658563" y="507506"/>
                  <a:pt x="640148" y="509411"/>
                  <a:pt x="612843" y="510681"/>
                </a:cubicBezTo>
                <a:cubicBezTo>
                  <a:pt x="585538" y="511951"/>
                  <a:pt x="575378" y="505601"/>
                  <a:pt x="548073" y="502426"/>
                </a:cubicBezTo>
                <a:cubicBezTo>
                  <a:pt x="520768" y="499251"/>
                  <a:pt x="502988" y="499886"/>
                  <a:pt x="475683" y="494806"/>
                </a:cubicBezTo>
                <a:cubicBezTo>
                  <a:pt x="448378" y="489726"/>
                  <a:pt x="436948" y="483376"/>
                  <a:pt x="410913" y="478296"/>
                </a:cubicBezTo>
                <a:cubicBezTo>
                  <a:pt x="384878" y="473216"/>
                  <a:pt x="372178" y="475756"/>
                  <a:pt x="346143" y="470676"/>
                </a:cubicBezTo>
                <a:cubicBezTo>
                  <a:pt x="320108" y="465596"/>
                  <a:pt x="308678" y="462421"/>
                  <a:pt x="281373" y="454166"/>
                </a:cubicBezTo>
                <a:cubicBezTo>
                  <a:pt x="254068" y="445911"/>
                  <a:pt x="235653" y="438291"/>
                  <a:pt x="208348" y="430036"/>
                </a:cubicBezTo>
                <a:cubicBezTo>
                  <a:pt x="181043" y="421781"/>
                  <a:pt x="170883" y="423051"/>
                  <a:pt x="143578" y="413526"/>
                </a:cubicBezTo>
                <a:cubicBezTo>
                  <a:pt x="116273" y="404001"/>
                  <a:pt x="95318" y="400191"/>
                  <a:pt x="71188" y="381141"/>
                </a:cubicBezTo>
                <a:cubicBezTo>
                  <a:pt x="47058" y="362091"/>
                  <a:pt x="35628" y="343041"/>
                  <a:pt x="22928" y="317006"/>
                </a:cubicBezTo>
                <a:cubicBezTo>
                  <a:pt x="10228" y="290971"/>
                  <a:pt x="9593" y="279541"/>
                  <a:pt x="6418" y="252236"/>
                </a:cubicBezTo>
                <a:cubicBezTo>
                  <a:pt x="3243" y="224931"/>
                  <a:pt x="-6282" y="206516"/>
                  <a:pt x="6418" y="179211"/>
                </a:cubicBezTo>
                <a:cubicBezTo>
                  <a:pt x="19118" y="151906"/>
                  <a:pt x="43883" y="130316"/>
                  <a:pt x="71188" y="114441"/>
                </a:cubicBezTo>
                <a:cubicBezTo>
                  <a:pt x="98493" y="98566"/>
                  <a:pt x="114368" y="104916"/>
                  <a:pt x="143578" y="98566"/>
                </a:cubicBezTo>
                <a:cubicBezTo>
                  <a:pt x="172788" y="92216"/>
                  <a:pt x="187393" y="88406"/>
                  <a:pt x="216603" y="82056"/>
                </a:cubicBezTo>
                <a:cubicBezTo>
                  <a:pt x="245813" y="75706"/>
                  <a:pt x="260418" y="72531"/>
                  <a:pt x="289628" y="66181"/>
                </a:cubicBezTo>
                <a:cubicBezTo>
                  <a:pt x="318838" y="59831"/>
                  <a:pt x="332808" y="52846"/>
                  <a:pt x="362018" y="49671"/>
                </a:cubicBezTo>
                <a:cubicBezTo>
                  <a:pt x="391228" y="46496"/>
                  <a:pt x="404563" y="54751"/>
                  <a:pt x="435043" y="49671"/>
                </a:cubicBezTo>
                <a:cubicBezTo>
                  <a:pt x="465523" y="44591"/>
                  <a:pt x="485208" y="31891"/>
                  <a:pt x="515688" y="25541"/>
                </a:cubicBezTo>
                <a:cubicBezTo>
                  <a:pt x="546168" y="19191"/>
                  <a:pt x="561408" y="19191"/>
                  <a:pt x="588713" y="17921"/>
                </a:cubicBezTo>
                <a:cubicBezTo>
                  <a:pt x="616018" y="16651"/>
                  <a:pt x="624273" y="19826"/>
                  <a:pt x="653483" y="17921"/>
                </a:cubicBezTo>
                <a:cubicBezTo>
                  <a:pt x="682693" y="16016"/>
                  <a:pt x="704918" y="12841"/>
                  <a:pt x="734128" y="9666"/>
                </a:cubicBezTo>
                <a:cubicBezTo>
                  <a:pt x="763338" y="6491"/>
                  <a:pt x="771593" y="3316"/>
                  <a:pt x="798898" y="1411"/>
                </a:cubicBezTo>
                <a:cubicBezTo>
                  <a:pt x="826203" y="-494"/>
                  <a:pt x="843983" y="1411"/>
                  <a:pt x="871288" y="1411"/>
                </a:cubicBezTo>
                <a:cubicBezTo>
                  <a:pt x="898593" y="1411"/>
                  <a:pt x="910023" y="1411"/>
                  <a:pt x="936058" y="1411"/>
                </a:cubicBezTo>
                <a:cubicBezTo>
                  <a:pt x="962093" y="1411"/>
                  <a:pt x="974793" y="-1764"/>
                  <a:pt x="1000828" y="1411"/>
                </a:cubicBezTo>
                <a:cubicBezTo>
                  <a:pt x="1026863" y="4586"/>
                  <a:pt x="1039563" y="3316"/>
                  <a:pt x="1065598" y="17921"/>
                </a:cubicBezTo>
                <a:cubicBezTo>
                  <a:pt x="1091633" y="32526"/>
                  <a:pt x="1104333" y="61736"/>
                  <a:pt x="1130368" y="74436"/>
                </a:cubicBezTo>
                <a:cubicBezTo>
                  <a:pt x="1156403" y="87136"/>
                  <a:pt x="1164658" y="73801"/>
                  <a:pt x="1195138" y="82056"/>
                </a:cubicBezTo>
                <a:cubicBezTo>
                  <a:pt x="1225618" y="90311"/>
                  <a:pt x="1253558" y="104916"/>
                  <a:pt x="1284038" y="114441"/>
                </a:cubicBezTo>
                <a:cubicBezTo>
                  <a:pt x="1314518" y="123966"/>
                  <a:pt x="1322773" y="122696"/>
                  <a:pt x="1348808" y="130951"/>
                </a:cubicBezTo>
                <a:cubicBezTo>
                  <a:pt x="1374843" y="139206"/>
                  <a:pt x="1386908" y="145556"/>
                  <a:pt x="1412943" y="155081"/>
                </a:cubicBezTo>
                <a:cubicBezTo>
                  <a:pt x="1438978" y="164606"/>
                  <a:pt x="1451678" y="170956"/>
                  <a:pt x="1477713" y="179211"/>
                </a:cubicBezTo>
                <a:cubicBezTo>
                  <a:pt x="1503748" y="187466"/>
                  <a:pt x="1515178" y="187466"/>
                  <a:pt x="1542483" y="195721"/>
                </a:cubicBezTo>
                <a:cubicBezTo>
                  <a:pt x="1569788" y="203976"/>
                  <a:pt x="1588203" y="207151"/>
                  <a:pt x="1615508" y="219851"/>
                </a:cubicBezTo>
                <a:cubicBezTo>
                  <a:pt x="1642813" y="232551"/>
                  <a:pt x="1657418" y="239536"/>
                  <a:pt x="1680278" y="260491"/>
                </a:cubicBezTo>
                <a:cubicBezTo>
                  <a:pt x="1703138" y="281446"/>
                  <a:pt x="1720283" y="312561"/>
                  <a:pt x="1728538" y="324626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oogle Shape;6118;p55"/>
          <p:cNvGrpSpPr/>
          <p:nvPr/>
        </p:nvGrpSpPr>
        <p:grpSpPr>
          <a:xfrm>
            <a:off x="7481443" y="4195245"/>
            <a:ext cx="1077595" cy="708025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7114"/>
            <a:ext cx="6172200" cy="50899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6" y="57066"/>
            <a:ext cx="1231147" cy="571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73839" y="199795"/>
            <a:ext cx="70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oogle Shape;6126;p55"/>
          <p:cNvGrpSpPr/>
          <p:nvPr/>
        </p:nvGrpSpPr>
        <p:grpSpPr>
          <a:xfrm>
            <a:off x="6573027" y="273330"/>
            <a:ext cx="649256" cy="531221"/>
            <a:chOff x="1908099" y="3682271"/>
            <a:chExt cx="395296" cy="371966"/>
          </a:xfrm>
        </p:grpSpPr>
        <p:sp>
          <p:nvSpPr>
            <p:cNvPr id="34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5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6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7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8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39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  <p:sp>
          <p:nvSpPr>
            <p:cNvPr id="40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00">
                <a:latin typeface="UTM Avo" panose="02040603050506020204" charset="0"/>
              </a:endParaRPr>
            </a:p>
          </p:txBody>
        </p:sp>
      </p:grpSp>
      <p:grpSp>
        <p:nvGrpSpPr>
          <p:cNvPr id="41" name="Google Shape;6118;p55"/>
          <p:cNvGrpSpPr/>
          <p:nvPr/>
        </p:nvGrpSpPr>
        <p:grpSpPr>
          <a:xfrm>
            <a:off x="6916965" y="3239670"/>
            <a:ext cx="666379" cy="564601"/>
            <a:chOff x="1359398" y="3682271"/>
            <a:chExt cx="395296" cy="371966"/>
          </a:xfrm>
        </p:grpSpPr>
        <p:sp>
          <p:nvSpPr>
            <p:cNvPr id="42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3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4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5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6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7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48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3" name="Google Shape;6118;p55"/>
          <p:cNvGrpSpPr/>
          <p:nvPr/>
        </p:nvGrpSpPr>
        <p:grpSpPr>
          <a:xfrm>
            <a:off x="4674914" y="3320152"/>
            <a:ext cx="674106" cy="552684"/>
            <a:chOff x="1359398" y="3682271"/>
            <a:chExt cx="395296" cy="371966"/>
          </a:xfrm>
        </p:grpSpPr>
        <p:sp>
          <p:nvSpPr>
            <p:cNvPr id="74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5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6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03155"/>
            <a:ext cx="3269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/>
                <a:cs typeface="UTM Avo" panose="02040603050506020204" charset="0"/>
              </a:rPr>
              <a:t>Chia sẻ cùng bạn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37009"/>
            <a:ext cx="4517390" cy="156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551"/>
            <a:ext cx="2264828" cy="9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2286000" y="971550"/>
            <a:ext cx="4816186" cy="2362200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69669"/>
            <a:ext cx="686036" cy="6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69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92710"/>
            <a:ext cx="8857615" cy="49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3" y="1771650"/>
            <a:ext cx="3948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3480" y="42865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b="1" dirty="0">
              <a:solidFill>
                <a:srgbClr val="2633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3910"/>
            <a:ext cx="1619223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62011" y="971550"/>
            <a:ext cx="7927898" cy="3582353"/>
            <a:chOff x="1907704" y="1492705"/>
            <a:chExt cx="5906964" cy="3195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563638"/>
              <a:ext cx="5299940" cy="3124627"/>
            </a:xfrm>
            <a:prstGeom prst="rect">
              <a:avLst/>
            </a:prstGeom>
          </p:spPr>
        </p:pic>
        <p:sp>
          <p:nvSpPr>
            <p:cNvPr id="6" name="Rounded Rectangular Callout 5"/>
            <p:cNvSpPr/>
            <p:nvPr/>
          </p:nvSpPr>
          <p:spPr>
            <a:xfrm>
              <a:off x="6014468" y="1492705"/>
              <a:ext cx="1800200" cy="543516"/>
            </a:xfrm>
            <a:prstGeom prst="wedgeRoundRectCallout">
              <a:avLst>
                <a:gd name="adj1" fmla="val -35194"/>
                <a:gd name="adj2" fmla="val 66824"/>
                <a:gd name="adj3" fmla="val 16667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000" i="1" dirty="0" err="1" smtClean="0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2" y="257651"/>
            <a:ext cx="1231900" cy="515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2282" y="1609540"/>
            <a:ext cx="1910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sz="2400" dirty="0">
                <a:latin typeface="+mj-lt"/>
                <a:cs typeface="UTM Avo" panose="02040603050506020204" charset="0"/>
              </a:rPr>
              <a:t>Tớ sợ cô phê bình, cậu cho tớ mượn một cái bút chì nhé!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2204" y="1713414"/>
            <a:ext cx="195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sz="2400" dirty="0">
                <a:latin typeface="+mj-lt"/>
                <a:cs typeface="UTM Avo" panose="02040603050506020204" charset="0"/>
              </a:rPr>
              <a:t>Thưa cô! Con xin lỗi ạ, con để quên bút chì ạ!</a:t>
            </a:r>
            <a:endParaRPr lang="en-US" sz="2400" dirty="0">
              <a:latin typeface="+mj-lt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0914" y="1703704"/>
            <a:ext cx="201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vi-VN" sz="2400" dirty="0">
                <a:latin typeface="+mj-lt"/>
                <a:cs typeface="UTM Avo" panose="02040603050506020204" charset="0"/>
              </a:rPr>
              <a:t>Thưa cô! </a:t>
            </a:r>
            <a:r>
              <a:rPr lang="vi-VN" sz="2400" dirty="0" smtClean="0">
                <a:latin typeface="+mj-lt"/>
                <a:cs typeface="UTM Avo" panose="02040603050506020204" charset="0"/>
              </a:rPr>
              <a:t>Mẹ </a:t>
            </a:r>
            <a:r>
              <a:rPr lang="vi-VN" sz="2400" dirty="0">
                <a:latin typeface="+mj-lt"/>
                <a:cs typeface="UTM Avo" panose="02040603050506020204" charset="0"/>
              </a:rPr>
              <a:t>con không để bút chì vào cho con ạ!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399" y="120015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0" y="120015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199" y="1219200"/>
            <a:ext cx="2304415" cy="2902268"/>
          </a:xfrm>
          <a:prstGeom prst="roundRect">
            <a:avLst/>
          </a:prstGeom>
          <a:solidFill>
            <a:srgbClr val="F4A2C6"/>
          </a:solidFill>
          <a:ln w="38100">
            <a:solidFill>
              <a:srgbClr val="BF21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32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f3a6aecb9286bfc3f484803c7f6a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-19050"/>
            <a:ext cx="9133840" cy="51515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38400" y="304801"/>
            <a:ext cx="6096000" cy="21907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01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4" y="294105"/>
            <a:ext cx="1231615" cy="52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9999" y="365675"/>
            <a:ext cx="6115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GB" sz="2400" b="1" dirty="0" smtClean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b="1" dirty="0">
              <a:solidFill>
                <a:srgbClr val="2633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419622"/>
            <a:ext cx="1658259" cy="3210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9622"/>
            <a:ext cx="1440160" cy="33098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745" y="551201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vi-VN" sz="2000" b="1" dirty="0">
                <a:effectLst/>
                <a:latin typeface="UTM Avo" panose="02040603050506020204" charset="0"/>
                <a:cs typeface="UTM Avo" panose="02040603050506020204" charset="0"/>
              </a:rPr>
              <a:t>Cùng </a:t>
            </a:r>
            <a:r>
              <a:rPr lang="en-US" sz="2000" b="1" dirty="0">
                <a:effectLst/>
                <a:latin typeface="UTM Avo" panose="02040603050506020204" charset="0"/>
                <a:cs typeface="UTM Avo" panose="02040603050506020204" charset="0"/>
              </a:rPr>
              <a:t>nghe câu chuyện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Cậu bé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chăn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UTM Avo" panose="02040603050506020204" charset="0"/>
                <a:cs typeface="UTM Avo" panose="02040603050506020204" charset="0"/>
              </a:rPr>
              <a:t>cừu</a:t>
            </a:r>
            <a:endParaRPr lang="vi-VN" sz="2000" b="1" i="1" dirty="0">
              <a:solidFill>
                <a:srgbClr val="FF0000"/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Chú Bé Chăn Cừu _ Kể chuyện bé nghe truyện cổ tích Trước khi đi ngủ _ Kể bé Nghe Channe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11" end="207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1"/>
            <a:ext cx="1745745" cy="4386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252845" y="828615"/>
            <a:ext cx="2823845" cy="347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6664" y="1809750"/>
            <a:ext cx="6516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 smtClean="0">
                <a:solidFill>
                  <a:srgbClr val="DA098C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lang="vi-VN" sz="2400" b="1" dirty="0">
              <a:solidFill>
                <a:srgbClr val="DA098C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2700"/>
            <a:ext cx="9145270" cy="513397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47850" y="1280391"/>
            <a:ext cx="5715000" cy="2057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6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0528" y="2238201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5" y="45060"/>
            <a:ext cx="1811020" cy="440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5815" y="536684"/>
            <a:ext cx="915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3125" y="529154"/>
            <a:ext cx="784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15" y="1003559"/>
            <a:ext cx="7055485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25" y="936794"/>
            <a:ext cx="7022465" cy="3929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5" y="929264"/>
            <a:ext cx="6810433" cy="3796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2812" y="573286"/>
            <a:ext cx="176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f3a6aecb9286bfc3f484803c7f6a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-19050"/>
            <a:ext cx="9133840" cy="51515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8415" y="304801"/>
            <a:ext cx="5833110" cy="22312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25400"/>
            <a:ext cx="893254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08247" y="1771650"/>
            <a:ext cx="4628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20: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dối</a:t>
            </a:r>
            <a:endParaRPr lang="vi-VN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702945" cy="53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5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77"/>
            <a:ext cx="9144000" cy="51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08459" y="1295653"/>
            <a:ext cx="44855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UTM Avo" panose="02040603050506020204" charset="0"/>
              </a:rPr>
              <a:t>KHÁM PHÁ</a:t>
            </a:r>
            <a:endParaRPr lang="vi-VN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UTM Avo" panose="02040603050506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1" y="138589"/>
            <a:ext cx="654685" cy="4943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r="10000" b="82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0241"/>
            <a:ext cx="1644015" cy="951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817" y="158878"/>
            <a:ext cx="707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ất cá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4639390"/>
            <a:ext cx="609600" cy="259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8906"/>
            <a:ext cx="6783705" cy="38704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57400" y="612617"/>
            <a:ext cx="7345680" cy="4355783"/>
            <a:chOff x="1763688" y="666224"/>
            <a:chExt cx="7199136" cy="4209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767047"/>
              <a:ext cx="4898507" cy="31089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666224"/>
              <a:ext cx="5254920" cy="32004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-171450"/>
            <a:ext cx="7192645" cy="3869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72" y="-857250"/>
            <a:ext cx="6025515" cy="3869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71450"/>
            <a:ext cx="7127875" cy="386953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97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197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397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297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592</Words>
  <Application>Microsoft Office PowerPoint</Application>
  <PresentationFormat>On-screen Show (16:9)</PresentationFormat>
  <Paragraphs>53</Paragraphs>
  <Slides>32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</cp:lastModifiedBy>
  <cp:revision>87</cp:revision>
  <dcterms:created xsi:type="dcterms:W3CDTF">2020-08-24T14:29:00Z</dcterms:created>
  <dcterms:modified xsi:type="dcterms:W3CDTF">2025-02-26T15:47:53Z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0484E888380041B19230278C8E674DBA</vt:lpwstr>
  </property>
</Properties>
</file>