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714" r:id="rId4"/>
    <p:sldMasterId id="2147483726" r:id="rId5"/>
    <p:sldMasterId id="2147483738" r:id="rId6"/>
  </p:sldMasterIdLst>
  <p:notesMasterIdLst>
    <p:notesMasterId r:id="rId19"/>
  </p:notesMasterIdLst>
  <p:sldIdLst>
    <p:sldId id="316" r:id="rId7"/>
    <p:sldId id="314" r:id="rId8"/>
    <p:sldId id="369" r:id="rId9"/>
    <p:sldId id="362" r:id="rId10"/>
    <p:sldId id="364" r:id="rId11"/>
    <p:sldId id="359" r:id="rId12"/>
    <p:sldId id="365" r:id="rId13"/>
    <p:sldId id="366" r:id="rId14"/>
    <p:sldId id="368" r:id="rId15"/>
    <p:sldId id="370" r:id="rId16"/>
    <p:sldId id="367" r:id="rId17"/>
    <p:sldId id="285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>
      <p:cViewPr varScale="1">
        <p:scale>
          <a:sx n="107" d="100"/>
          <a:sy n="107" d="100"/>
        </p:scale>
        <p:origin x="-72" y="-188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96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972023" y="144794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8239398" y="68579"/>
            <a:ext cx="1067889" cy="9993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1"/>
            <a:ext cx="9138659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29A1-17FA-4E45-AF3C-6ADFAA5D6D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E597-A13E-4E6A-B4CF-9809691877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1504"/>
            <a:ext cx="9138659" cy="51404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8076113" y="74448"/>
            <a:ext cx="1067889" cy="9993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3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43" y="1504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5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2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6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34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73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44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25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3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72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472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61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24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9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908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707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02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61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2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04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803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962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10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8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61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463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2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8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9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3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20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6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9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8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1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959992" y="1047750"/>
            <a:ext cx="7162800" cy="1371600"/>
          </a:xfrm>
          <a:prstGeom prst="rect">
            <a:avLst/>
          </a:prstGeom>
        </p:spPr>
        <p:txBody>
          <a:bodyPr spcFirstLastPara="1" wrap="none" lIns="68579" tIns="34289" rIns="68579" bIns="34289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 defTabSz="685800">
              <a:defRPr/>
            </a:pPr>
            <a:r>
              <a:rPr lang="en-US" sz="2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Bạt</a:t>
            </a:r>
            <a:endParaRPr lang="en-US" sz="24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185" y="2077575"/>
            <a:ext cx="8482769" cy="57707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800">
              <a:defRPr/>
            </a:pP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1" y="3028950"/>
            <a:ext cx="4800600" cy="7727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prstTxWarp prst="textWave1">
              <a:avLst>
                <a:gd name="adj1" fmla="val 12500"/>
                <a:gd name="adj2" fmla="val 241"/>
              </a:avLst>
            </a:prstTxWarp>
            <a:spAutoFit/>
          </a:bodyPr>
          <a:lstStyle/>
          <a:p>
            <a:pPr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35" y="3943350"/>
            <a:ext cx="8482769" cy="57707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800">
              <a:defRPr/>
            </a:pP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33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92710"/>
            <a:ext cx="8857615" cy="49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2433" y="1771650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37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8750" y="8763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1962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9527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8750" y="2095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1114" y="33147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6050" y="14859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2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2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  <a:endParaRPr lang="en-US" sz="3200" dirty="0">
              <a:solidFill>
                <a:srgbClr val="FF0000"/>
              </a:solidFill>
              <a:latin typeface="HP001 5 hàng 1 ô ly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8750" y="2765821"/>
            <a:ext cx="822325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HP001 4 hang 1 ô ly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2400" y="395220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200" smtClean="0">
                <a:solidFill>
                  <a:srgbClr val="FF0000"/>
                </a:solidFill>
                <a:latin typeface="HP001 4 ha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HP001 4 hang 1 ô ly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94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2700"/>
            <a:ext cx="9145270" cy="5133975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47850" y="1280391"/>
            <a:ext cx="5715000" cy="20574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0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0528" y="2238201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ea7b7a2fcaf760434c0026716b0f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6" y="19050"/>
            <a:ext cx="9134475" cy="5143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57150"/>
            <a:ext cx="5090795" cy="3155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" y="138589"/>
            <a:ext cx="783495" cy="6805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">
            <a:hlinkClick r:id="" action="ppaction://media"/>
            <a:extLst>
              <a:ext uri="{FF2B5EF4-FFF2-40B4-BE49-F238E27FC236}">
                <a16:creationId xmlns:a16="http://schemas.microsoft.com/office/drawing/2014/main" xmlns="" id="{A2E17859-EEFD-4B2D-9D62-5CA388A84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6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977"/>
            <a:ext cx="9144000" cy="51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301" y="1295653"/>
            <a:ext cx="42258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UTM Avo" panose="02040603050506020204" charset="0"/>
              </a:rPr>
              <a:t>ÔN LUYỆN</a:t>
            </a:r>
            <a:endParaRPr lang="vi-VN" sz="6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654685" cy="49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3437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25400"/>
            <a:ext cx="893254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88111" y="1771650"/>
            <a:ext cx="30684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đọc</a:t>
            </a:r>
            <a:endParaRPr lang="vi-VN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19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912731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</a:t>
            </a:r>
            <a:r>
              <a:rPr lang="en-US" altLang="zh-CN" sz="34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4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</a:t>
            </a:r>
            <a:endParaRPr lang="zh-CN" altLang="en-US" sz="3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79739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 defTabSz="685800"/>
            <a:r>
              <a:rPr lang="en-US" altLang="zh-CN" sz="3000" dirty="0">
                <a:solidFill>
                  <a:srgbClr val="70AD47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 defTabSz="685800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23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91440" y="-204151"/>
            <a:ext cx="9699562" cy="48694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vi-VN" altLang="zh-CN" sz="2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thương</a:t>
            </a:r>
            <a:endParaRPr lang="vi-VN" altLang="zh-CN" sz="2800" b="1" dirty="0">
              <a:solidFill>
                <a:schemeClr val="tx1"/>
              </a:solidFill>
              <a:sym typeface="+mn-lt"/>
            </a:endParaRPr>
          </a:p>
          <a:p>
            <a:pPr defTabSz="685800"/>
            <a:r>
              <a:rPr lang="vi-VN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Hôm nay cô giáo cho lớp vẽ những gì yêu thích. Tuệ An 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 vẽ siêu nhân áo đỏ, thắt lưng vàng. Gia Huy say 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685800"/>
            <a:r>
              <a:rPr lang="vi-VN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sưa vẽ mèo máy, tỉ mỉ tô cái ria cong cong.</a:t>
            </a:r>
          </a:p>
          <a:p>
            <a:pPr defTabSz="685800"/>
            <a:r>
              <a:rPr lang="vi-VN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 giờ, chúng tôi mang tranh đính lên bảng. Mọi ánh mắt đều hướng về bức tranh bông hoa bốn cánh của Hà.</a:t>
            </a:r>
          </a:p>
          <a:p>
            <a:pPr defTabSz="685800"/>
            <a:r>
              <a:rPr lang="vi-VN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 mỗi cánh hoa ghi tên một tổ trong lớp. Giữa nhụy hoa 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685800"/>
            <a:r>
              <a:rPr lang="vi-VN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cô giáo cười rất tươi. Bên dưới có dòng chữ nắn nót “Hoa yêu thương”. Ai cũng thấy có mình trong tranh. Chúng tôi 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defTabSz="685800"/>
            <a:r>
              <a:rPr lang="vi-VN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 bức tranh ở góc sáng tạo của lớp.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53200" y="4357490"/>
            <a:ext cx="127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vi-VN" altLang="zh-CN" sz="1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Phạm Thủy )</a:t>
            </a:r>
            <a:endParaRPr lang="vi-VN" altLang="zh-CN" sz="1400" b="1" dirty="0">
              <a:solidFill>
                <a:prstClr val="black"/>
              </a:solidFill>
              <a:sym typeface="+mn-lt"/>
            </a:endParaRPr>
          </a:p>
        </p:txBody>
      </p:sp>
      <p:pic>
        <p:nvPicPr>
          <p:cNvPr id="4" name="410_20200508102124_hoa-yeu-t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9301" y="5010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25400"/>
            <a:ext cx="893254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16163" y="1771650"/>
            <a:ext cx="30123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99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8750" y="1060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1962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29527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8750" y="2095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3181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32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382</Words>
  <Application>Microsoft Office PowerPoint</Application>
  <PresentationFormat>On-screen Show (16:9)</PresentationFormat>
  <Paragraphs>43</Paragraphs>
  <Slides>12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Office Theme</vt:lpstr>
      <vt:lpstr>1_Office Theme</vt:lpstr>
      <vt:lpstr>Office 主题</vt:lpstr>
      <vt:lpstr>4_Office Theme</vt:lpstr>
      <vt:lpstr>5_Office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Sắp xếp các từ ngữ thành câu và viết vào vở</vt:lpstr>
      <vt:lpstr>PowerPoint Presentation</vt:lpstr>
      <vt:lpstr>Sắp xếp các từ ngữ thành câu và viết vào vở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Admin</cp:lastModifiedBy>
  <cp:revision>97</cp:revision>
  <dcterms:created xsi:type="dcterms:W3CDTF">2020-08-24T14:29:00Z</dcterms:created>
  <dcterms:modified xsi:type="dcterms:W3CDTF">2025-08-17T09:47:52Z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1033-11.2.0.11029</vt:lpwstr>
  </property>
  <property fmtid="{D5CDD505-2E9C-101B-9397-08002B2CF9AE}" pid="3" name="ICV">
    <vt:lpwstr>0484E888380041B19230278C8E674DBA</vt:lpwstr>
  </property>
</Properties>
</file>